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2" r:id="rId2"/>
  </p:sldMasterIdLst>
  <p:notesMasterIdLst>
    <p:notesMasterId r:id="rId39"/>
  </p:notesMasterIdLst>
  <p:sldIdLst>
    <p:sldId id="352" r:id="rId3"/>
    <p:sldId id="340" r:id="rId4"/>
    <p:sldId id="379" r:id="rId5"/>
    <p:sldId id="380" r:id="rId6"/>
    <p:sldId id="381" r:id="rId7"/>
    <p:sldId id="382" r:id="rId8"/>
    <p:sldId id="265" r:id="rId9"/>
    <p:sldId id="262" r:id="rId10"/>
    <p:sldId id="257" r:id="rId11"/>
    <p:sldId id="383" r:id="rId12"/>
    <p:sldId id="353" r:id="rId13"/>
    <p:sldId id="277" r:id="rId14"/>
    <p:sldId id="384" r:id="rId15"/>
    <p:sldId id="369" r:id="rId16"/>
    <p:sldId id="631" r:id="rId17"/>
    <p:sldId id="632" r:id="rId18"/>
    <p:sldId id="385" r:id="rId19"/>
    <p:sldId id="371" r:id="rId20"/>
    <p:sldId id="621" r:id="rId21"/>
    <p:sldId id="622" r:id="rId22"/>
    <p:sldId id="623" r:id="rId23"/>
    <p:sldId id="624" r:id="rId24"/>
    <p:sldId id="625" r:id="rId25"/>
    <p:sldId id="634" r:id="rId26"/>
    <p:sldId id="635" r:id="rId27"/>
    <p:sldId id="636" r:id="rId28"/>
    <p:sldId id="626" r:id="rId29"/>
    <p:sldId id="627" r:id="rId30"/>
    <p:sldId id="619" r:id="rId31"/>
    <p:sldId id="628" r:id="rId32"/>
    <p:sldId id="275" r:id="rId33"/>
    <p:sldId id="629" r:id="rId34"/>
    <p:sldId id="630" r:id="rId35"/>
    <p:sldId id="633" r:id="rId36"/>
    <p:sldId id="361" r:id="rId37"/>
    <p:sldId id="36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9.svg"/><Relationship Id="rId5" Type="http://schemas.openxmlformats.org/officeDocument/2006/relationships/image" Target="../media/image62.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gif"/><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baseline="0" noProof="0" dirty="0" err="1" smtClean="0">
                  <a:ln>
                    <a:noFill/>
                  </a:ln>
                  <a:solidFill>
                    <a:srgbClr val="000000"/>
                  </a:solidFill>
                  <a:effectLst/>
                  <a:uLnTx/>
                  <a:uFillTx/>
                  <a:latin typeface="Calibri"/>
                  <a:ea typeface="+mn-ea"/>
                  <a:cs typeface="Arial"/>
                  <a:sym typeface="Arial"/>
                </a:rPr>
                <a:t>Về</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nhà</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xem</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lại</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bài</a:t>
              </a:r>
              <a:endParaRPr kumimoji="0" lang="en-US" sz="5333" b="0" i="0" u="none" strike="noStrike" kern="0" cap="none" spc="0" normalizeH="0" baseline="0" noProof="0" dirty="0">
                <a:ln>
                  <a:noFill/>
                </a:ln>
                <a:solidFill>
                  <a:srgbClr val="000000"/>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smtClean="0">
                  <a:ln>
                    <a:noFill/>
                  </a:ln>
                  <a:solidFill>
                    <a:srgbClr val="000000"/>
                  </a:solidFill>
                  <a:effectLst/>
                  <a:uLnTx/>
                  <a:uFillTx/>
                  <a:latin typeface="Calibri"/>
                  <a:ea typeface="+mn-ea"/>
                  <a:cs typeface="Arial"/>
                  <a:sym typeface="Arial"/>
                </a:rPr>
                <a:t> - </a:t>
              </a:r>
              <a:r>
                <a:rPr kumimoji="0" lang="en-US" sz="5333" b="0" i="0" u="none" strike="noStrike" kern="0" cap="none" spc="0" normalizeH="0" baseline="0" noProof="0" dirty="0" err="1" smtClean="0">
                  <a:ln>
                    <a:noFill/>
                  </a:ln>
                  <a:solidFill>
                    <a:srgbClr val="000000"/>
                  </a:solidFill>
                  <a:effectLst/>
                  <a:uLnTx/>
                  <a:uFillTx/>
                  <a:latin typeface="Calibri"/>
                  <a:ea typeface="+mn-ea"/>
                  <a:cs typeface="Arial"/>
                  <a:sym typeface="Arial"/>
                </a:rPr>
                <a:t>Chuẩn</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bị</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bài</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a:t>
              </a:r>
              <a:r>
                <a:rPr kumimoji="0" lang="en-US" sz="5333" b="0" i="0" u="none" strike="noStrike" kern="0" cap="none" spc="0" normalizeH="0" noProof="0" dirty="0" err="1" smtClean="0">
                  <a:ln>
                    <a:noFill/>
                  </a:ln>
                  <a:solidFill>
                    <a:srgbClr val="000000"/>
                  </a:solidFill>
                  <a:effectLst/>
                  <a:uLnTx/>
                  <a:uFillTx/>
                  <a:latin typeface="Calibri"/>
                  <a:ea typeface="+mn-ea"/>
                  <a:cs typeface="Arial"/>
                  <a:sym typeface="Arial"/>
                </a:rPr>
                <a:t>sau</a:t>
              </a:r>
              <a:endParaRPr kumimoji="0" lang="en-US" sz="5333" b="0"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20" name="Hình ảnh 19" descr="Ảnh có chứa Dụng cụ viết, văn phòng phẩm, Tác phẩm nghệ thuật của trẻ con, bút chì&#10;&#10;Mô tả được tạo tự động">
            <a:extLst>
              <a:ext uri="{FF2B5EF4-FFF2-40B4-BE49-F238E27FC236}">
                <a16:creationId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959932" y="4318790"/>
            <a:ext cx="1149001" cy="1168400"/>
          </a:xfrm>
          <a:prstGeom prst="rect">
            <a:avLst/>
          </a:prstGeom>
        </p:spPr>
      </p:pic>
      <p:pic>
        <p:nvPicPr>
          <p:cNvPr id="23" name="Hình ảnh 22" descr="Ảnh có chứa Dụng cụ viết, văn phòng phẩm, Tác phẩm nghệ thuật của trẻ con, bút chì&#10;&#10;Mô tả được tạo tự động">
            <a:extLst>
              <a:ext uri="{FF2B5EF4-FFF2-40B4-BE49-F238E27FC236}">
                <a16:creationId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070368" y="5316706"/>
            <a:ext cx="1149001" cy="1168400"/>
          </a:xfrm>
          <a:prstGeom prst="rect">
            <a:avLst/>
          </a:prstGeom>
        </p:spPr>
      </p:pic>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99055A7-A105-C56E-2E22-7E62504A30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
        <p:nvSpPr>
          <p:cNvPr id="8" name="TextBox 7">
            <a:extLst>
              <a:ext uri="{FF2B5EF4-FFF2-40B4-BE49-F238E27FC236}">
                <a16:creationId xmlns:a16="http://schemas.microsoft.com/office/drawing/2014/main" id="{B6A0CB2A-06E4-5440-6182-6CE392E34D4C}"/>
              </a:ext>
            </a:extLst>
          </p:cNvPr>
          <p:cNvSpPr txBox="1"/>
          <p:nvPr/>
        </p:nvSpPr>
        <p:spPr>
          <a:xfrm>
            <a:off x="3223260" y="6338054"/>
            <a:ext cx="69748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1014</Words>
  <Application>Microsoft Office PowerPoint</Application>
  <PresentationFormat>Widescreen</PresentationFormat>
  <Paragraphs>62</Paragraphs>
  <Slides>36</Slides>
  <Notes>2</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Calibri</vt:lpstr>
      <vt:lpstr>Calibri Light</vt:lpstr>
      <vt:lpstr>Cambria</vt:lpstr>
      <vt:lpstr>等线</vt:lpstr>
      <vt:lpstr>等线 Light</vt:lpstr>
      <vt:lpstr>LNTH-LuoLuoNotangYuanTi 1</vt:lpstr>
      <vt:lpstr>Roboto</vt:lpstr>
      <vt:lpstr>Times New Roman</vt:lpstr>
      <vt:lpstr>UTM Duepuntozero</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40</cp:revision>
  <dcterms:created xsi:type="dcterms:W3CDTF">2024-06-30T02:49:47Z</dcterms:created>
  <dcterms:modified xsi:type="dcterms:W3CDTF">2025-10-20T03:04:17Z</dcterms:modified>
</cp:coreProperties>
</file>