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8" r:id="rId3"/>
  </p:sldMasterIdLst>
  <p:notesMasterIdLst>
    <p:notesMasterId r:id="rId25"/>
  </p:notesMasterIdLst>
  <p:sldIdLst>
    <p:sldId id="259" r:id="rId4"/>
    <p:sldId id="258" r:id="rId5"/>
    <p:sldId id="271" r:id="rId6"/>
    <p:sldId id="261" r:id="rId7"/>
    <p:sldId id="264" r:id="rId8"/>
    <p:sldId id="266" r:id="rId9"/>
    <p:sldId id="267" r:id="rId10"/>
    <p:sldId id="265" r:id="rId11"/>
    <p:sldId id="268" r:id="rId12"/>
    <p:sldId id="272" r:id="rId13"/>
    <p:sldId id="273" r:id="rId14"/>
    <p:sldId id="274" r:id="rId15"/>
    <p:sldId id="275" r:id="rId16"/>
    <p:sldId id="276" r:id="rId17"/>
    <p:sldId id="278" r:id="rId18"/>
    <p:sldId id="279" r:id="rId19"/>
    <p:sldId id="280" r:id="rId20"/>
    <p:sldId id="281" r:id="rId21"/>
    <p:sldId id="282" r:id="rId22"/>
    <p:sldId id="283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4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7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972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02345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29/05/2025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29/05/2025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5/29/2025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29/05/2025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29/05/2025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29/05/2025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5/29/2025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29/05/2025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29/05/2025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29/05/2025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29/05/2025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29/05/2025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29/05/2025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29/05/2025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29/05/2025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29/05/2025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29/05/2025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29/05/2025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29/05/2025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29/05/2025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5/29/2025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29/05/2025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29/05/2025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TNXH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3538" y="3614976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2955" y="365125"/>
            <a:ext cx="6165215" cy="5951220"/>
          </a:xfrm>
          <a:prstGeom prst="rect">
            <a:avLst/>
          </a:prstGeom>
        </p:spPr>
      </p:pic>
      <p:sp>
        <p:nvSpPr>
          <p:cNvPr id="5" name="Wave 4"/>
          <p:cNvSpPr/>
          <p:nvPr/>
        </p:nvSpPr>
        <p:spPr>
          <a:xfrm>
            <a:off x="407035" y="667385"/>
            <a:ext cx="3093085" cy="1931035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Trời không có gió vì chong chóng không quay</a:t>
            </a:r>
          </a:p>
        </p:txBody>
      </p:sp>
      <p:sp>
        <p:nvSpPr>
          <p:cNvPr id="6" name="Double Wave 5"/>
          <p:cNvSpPr/>
          <p:nvPr/>
        </p:nvSpPr>
        <p:spPr>
          <a:xfrm>
            <a:off x="9128760" y="4650740"/>
            <a:ext cx="3122930" cy="1584325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Trời có gió vì chong chóng quay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Chơi trò chơi: Chong chóng quay</a:t>
            </a:r>
          </a:p>
        </p:txBody>
      </p:sp>
      <p:pic>
        <p:nvPicPr>
          <p:cNvPr id="4" name="Content Placeholder 3" descr="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0595" y="1691005"/>
            <a:ext cx="6919595" cy="449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41830" y="365125"/>
            <a:ext cx="7990205" cy="5920105"/>
          </a:xfrm>
          <a:prstGeom prst="rect">
            <a:avLst/>
          </a:prstGeom>
        </p:spPr>
      </p:pic>
      <p:pic>
        <p:nvPicPr>
          <p:cNvPr id="7" name="Content Placeholder 6" descr="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44675" y="3729355"/>
            <a:ext cx="1083945" cy="999490"/>
          </a:xfrm>
          <a:prstGeom prst="rect">
            <a:avLst/>
          </a:prstGeom>
        </p:spPr>
      </p:pic>
      <p:pic>
        <p:nvPicPr>
          <p:cNvPr id="6" name="Content Placeholder 6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805" y="3729355"/>
            <a:ext cx="1083945" cy="999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0405" y="365125"/>
            <a:ext cx="7972425" cy="45593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51685" y="4998085"/>
            <a:ext cx="8284845" cy="14782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Ngày mai trời mưa, con sẽ ở nhà</a:t>
            </a:r>
          </a:p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Ngày mai trời mát con sẽ rủ bạn đi chơi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Tiết 3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3538" y="3614976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0" y="365125"/>
            <a:ext cx="8022590" cy="4558665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2081530" y="5179060"/>
            <a:ext cx="4225290" cy="111633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Trời nóng vì có ông mặt trời chiếu xuống, các bạn đội mũ đi học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6584315" y="5179060"/>
            <a:ext cx="4225290" cy="111633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Trời lạnh vì các bạn mặc áo ấm, đội mũ, đeo giày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Trò chơi: Đóng vai người dẫn chương trình dự báo thời tiết</a:t>
            </a:r>
          </a:p>
        </p:txBody>
      </p:sp>
      <p:pic>
        <p:nvPicPr>
          <p:cNvPr id="4" name="Content Placeholder 3" descr="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9670" y="2195195"/>
            <a:ext cx="7298055" cy="4335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770" y="365125"/>
            <a:ext cx="7773670" cy="601027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31470" y="1180465"/>
            <a:ext cx="2806700" cy="161417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Mặc quần áo mát mẻ khi đi biển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9385300" y="984250"/>
            <a:ext cx="2806700" cy="181038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Mặc quần áo dài tay vào mùa thu se lạnh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9210675" y="3902710"/>
            <a:ext cx="2806700" cy="196151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Mặc quần áo ấm, đội mũ, đeo giày vào mùa đông lạnh giá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5485" y="365125"/>
            <a:ext cx="7545705" cy="6113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 27: Thời tiết luôn thay đổi</a:t>
            </a:r>
            <a:endParaRPr lang="en-US" sz="6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7980" y="1356995"/>
            <a:ext cx="9062085" cy="52298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0340" y="93980"/>
            <a:ext cx="2489835" cy="10407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3538" y="3614976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305"/>
            <a:ext cx="10515600" cy="1189990"/>
          </a:xfrm>
        </p:spPr>
        <p:txBody>
          <a:bodyPr/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Cả lớp cùng hát bài “Mưa bóng mây”</a:t>
            </a:r>
          </a:p>
        </p:txBody>
      </p:sp>
      <p:pic>
        <p:nvPicPr>
          <p:cNvPr id="4" name="Mưa Bóng Mây - Nhạc Cho Bé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9245" y="1343660"/>
            <a:ext cx="9774555" cy="4833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Khám phá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2700" y="365125"/>
            <a:ext cx="6978650" cy="604139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65735" y="1074420"/>
            <a:ext cx="3153410" cy="229362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Khi nắng, bầu trời sáng sủa, nhiều mây xanh, trắng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9435465" y="3811270"/>
            <a:ext cx="2595880" cy="20224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Khi mưa, bầu trời tối sầm lại, nhiều mây đen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Chơi trò chơi: Chọn đồ dùng phù hợp với thời tiết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90750"/>
            <a:ext cx="1800225" cy="14478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516110" y="1900555"/>
            <a:ext cx="1571625" cy="1514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405" y="4536440"/>
            <a:ext cx="1543050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255" y="2118995"/>
            <a:ext cx="1600200" cy="159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0515" y="4803140"/>
            <a:ext cx="1485900" cy="1476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3660" y="3810635"/>
            <a:ext cx="1809750" cy="267652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685415" y="2719070"/>
            <a:ext cx="6231890" cy="19621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2851150" y="2914650"/>
            <a:ext cx="2745105" cy="21285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1"/>
          </p:cNvCxnSpPr>
          <p:nvPr/>
        </p:nvCxnSpPr>
        <p:spPr>
          <a:xfrm flipH="1">
            <a:off x="7181850" y="2658110"/>
            <a:ext cx="2334260" cy="21583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2470" y="213995"/>
            <a:ext cx="7705090" cy="6072505"/>
          </a:xfrm>
          <a:prstGeom prst="rect">
            <a:avLst/>
          </a:prstGeom>
        </p:spPr>
      </p:pic>
      <p:pic>
        <p:nvPicPr>
          <p:cNvPr id="6" name="Content Placeholder 5" descr="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370695" y="544830"/>
            <a:ext cx="1288415" cy="966470"/>
          </a:xfrm>
          <a:prstGeom prst="rect">
            <a:avLst/>
          </a:prstGeom>
        </p:spPr>
      </p:pic>
      <p:pic>
        <p:nvPicPr>
          <p:cNvPr id="7" name="Picture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470" y="1511300"/>
            <a:ext cx="1162050" cy="1071245"/>
          </a:xfrm>
          <a:prstGeom prst="rect">
            <a:avLst/>
          </a:prstGeom>
        </p:spPr>
      </p:pic>
      <p:pic>
        <p:nvPicPr>
          <p:cNvPr id="8" name="Picture 7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470" y="4444365"/>
            <a:ext cx="1162050" cy="1071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Microsoft Office PowerPoint</Application>
  <PresentationFormat>Widescreen</PresentationFormat>
  <Paragraphs>27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黑体</vt:lpstr>
      <vt:lpstr>Arial</vt:lpstr>
      <vt:lpstr>Calibri</vt:lpstr>
      <vt:lpstr>Calibri Light</vt:lpstr>
      <vt:lpstr>Chivo Light</vt:lpstr>
      <vt:lpstr>Euphemia</vt:lpstr>
      <vt:lpstr>Segoe UI</vt:lpstr>
      <vt:lpstr>Tahoma</vt:lpstr>
      <vt:lpstr>Times New Roman</vt:lpstr>
      <vt:lpstr>Wingdings</vt:lpstr>
      <vt:lpstr>2_Office Theme</vt:lpstr>
      <vt:lpstr>Bạn nhỏ 16x9</vt:lpstr>
      <vt:lpstr>Trẻ em Vui vẻ 16x9</vt:lpstr>
      <vt:lpstr>    CHÀO MỪNG CÁC EM ĐẾN VỚI TIẾT </vt:lpstr>
      <vt:lpstr>PowerPoint Presentation</vt:lpstr>
      <vt:lpstr>PowerPoint Presentation</vt:lpstr>
      <vt:lpstr>PowerPoint Presentation</vt:lpstr>
      <vt:lpstr>Cả lớp cùng hát bài “Mưa bóng mây”</vt:lpstr>
      <vt:lpstr>PowerPoint Presentation</vt:lpstr>
      <vt:lpstr>PowerPoint Presentation</vt:lpstr>
      <vt:lpstr>Chơi trò chơi: Chọn đồ dùng phù hợp với thời tiết</vt:lpstr>
      <vt:lpstr>PowerPoint Presentation</vt:lpstr>
      <vt:lpstr>PowerPoint Presentation</vt:lpstr>
      <vt:lpstr>PowerPoint Presentation</vt:lpstr>
      <vt:lpstr>Chơi trò chơi: Chong chóng quay</vt:lpstr>
      <vt:lpstr>PowerPoint Presentation</vt:lpstr>
      <vt:lpstr>PowerPoint Presentation</vt:lpstr>
      <vt:lpstr>PowerPoint Presentation</vt:lpstr>
      <vt:lpstr>PowerPoint Presentation</vt:lpstr>
      <vt:lpstr>Trò chơi: Đóng vai người dẫn chương trình dự báo thời tiết</vt:lpstr>
      <vt:lpstr>PowerPoint Presentation</vt:lpstr>
      <vt:lpstr>PowerPoint Presentation</vt:lpstr>
      <vt:lpstr>PowerPoint Presentation</vt:lpstr>
      <vt:lpstr>Dặn dò ..................... ..................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</dc:title>
  <dc:creator>Admin</dc:creator>
  <cp:lastModifiedBy>Windows User</cp:lastModifiedBy>
  <cp:revision>2</cp:revision>
  <dcterms:created xsi:type="dcterms:W3CDTF">2020-09-05T04:43:35Z</dcterms:created>
  <dcterms:modified xsi:type="dcterms:W3CDTF">2025-05-29T00:46:53Z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