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9" r:id="rId3"/>
    <p:sldMasterId id="2147483682" r:id="rId4"/>
  </p:sldMasterIdLst>
  <p:notesMasterIdLst>
    <p:notesMasterId r:id="rId26"/>
  </p:notesMasterIdLst>
  <p:sldIdLst>
    <p:sldId id="257" r:id="rId5"/>
    <p:sldId id="258" r:id="rId6"/>
    <p:sldId id="268" r:id="rId7"/>
    <p:sldId id="260" r:id="rId8"/>
    <p:sldId id="262" r:id="rId9"/>
    <p:sldId id="265" r:id="rId10"/>
    <p:sldId id="259" r:id="rId11"/>
    <p:sldId id="263" r:id="rId12"/>
    <p:sldId id="266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3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319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05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11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t>2025/5/29</a:t>
            </a:fld>
            <a:endParaRPr lang="zh-CN" alt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slow">
    <p:fade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TNXH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00" y="97790"/>
            <a:ext cx="8495665" cy="5371465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3509010" y="5699125"/>
            <a:ext cx="5561965" cy="1007745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Trăng, sao...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0" y="365125"/>
            <a:ext cx="7444740" cy="60032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4505" y="1278890"/>
            <a:ext cx="1822450" cy="1238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Có trăng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77365" y="4344670"/>
            <a:ext cx="1822450" cy="12388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Có trăng và nhiều sao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408795" y="1824355"/>
            <a:ext cx="1822450" cy="1238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Không trăng và không sao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450" y="458470"/>
            <a:ext cx="8365490" cy="532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25" y="365125"/>
            <a:ext cx="8486775" cy="5888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3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0" y="191135"/>
            <a:ext cx="9550400" cy="454469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09270" y="3806190"/>
            <a:ext cx="3533775" cy="228282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Ban đêm trời tối, có sao và trăng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238490" y="3806190"/>
            <a:ext cx="3533775" cy="22828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Ban ngày trời sáng có ánh nắng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625" y="274955"/>
            <a:ext cx="7016115" cy="60445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00735" y="903605"/>
            <a:ext cx="2161540" cy="16878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cho cây tốt tươi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9088120" y="1200785"/>
            <a:ext cx="2161540" cy="16878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Giúp khô quần áo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1280160" y="4041775"/>
            <a:ext cx="2161540" cy="16878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làm muối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088120" y="3774440"/>
            <a:ext cx="2161540" cy="16878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soi đường đi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170" y="274955"/>
            <a:ext cx="7292975" cy="59474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480" y="2871470"/>
            <a:ext cx="1845945" cy="1299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Ban ngày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489440" y="2871470"/>
            <a:ext cx="1845945" cy="12992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Ban đêm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03425" y="2275840"/>
            <a:ext cx="1372235" cy="1245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2003425" y="2955925"/>
            <a:ext cx="4371340" cy="565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742680" y="3521075"/>
            <a:ext cx="746760" cy="14020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840730" y="3405505"/>
            <a:ext cx="3667125" cy="5461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870" y="1673225"/>
            <a:ext cx="10448925" cy="29698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71026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26: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Cùng khám phá bầu trời</a:t>
            </a:r>
            <a:r>
              <a:rPr lang="en-US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76835"/>
            <a:ext cx="2367280" cy="8743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645" y="1290320"/>
            <a:ext cx="9199245" cy="4841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Múa và hát bài Cháu vẽ ông mặt trời</a:t>
            </a:r>
          </a:p>
        </p:txBody>
      </p:sp>
      <p:pic>
        <p:nvPicPr>
          <p:cNvPr id="4" name="Cháu Vẽ Ông Mặt Trời ♪ Bé MAI VY Thần Đông Âm Nhạc Việt Nam [MV Official]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485" y="1607185"/>
            <a:ext cx="8506460" cy="457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Khám phá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085" y="250190"/>
            <a:ext cx="7193915" cy="602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980" y="465455"/>
            <a:ext cx="6061075" cy="602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Bầu trời trong các hình sau đây có gì khác nhau?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8755" y="1691005"/>
            <a:ext cx="3712210" cy="435165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56780" y="2026285"/>
            <a:ext cx="3799840" cy="38404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0965" y="2026285"/>
            <a:ext cx="1797050" cy="111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Bầu trời buổi sáng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97475" y="4509135"/>
            <a:ext cx="1797050" cy="111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Bầu trời buổi trưa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8380" y="5626735"/>
            <a:ext cx="1797050" cy="111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Bầu trời buổi chiều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Widescreen</PresentationFormat>
  <Paragraphs>29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宋体</vt:lpstr>
      <vt:lpstr>宋体</vt:lpstr>
      <vt:lpstr>Arial</vt:lpstr>
      <vt:lpstr>Calibri</vt:lpstr>
      <vt:lpstr>Calibri Light</vt:lpstr>
      <vt:lpstr>Chivo Light</vt:lpstr>
      <vt:lpstr>inpin heiti</vt:lpstr>
      <vt:lpstr>Tahoma</vt:lpstr>
      <vt:lpstr>Times New Roman</vt:lpstr>
      <vt:lpstr>等线</vt:lpstr>
      <vt:lpstr>1_Office Theme</vt:lpstr>
      <vt:lpstr>第一PPT，www.1ppt.com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Múa và hát bài Cháu vẽ ông mặt trời</vt:lpstr>
      <vt:lpstr>PowerPoint Presentation</vt:lpstr>
      <vt:lpstr>PowerPoint Presentation</vt:lpstr>
      <vt:lpstr>PowerPoint Presentation</vt:lpstr>
      <vt:lpstr>Bầu trời trong các hình sau đây có gì khác nhau?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Windows User</cp:lastModifiedBy>
  <cp:revision>2</cp:revision>
  <dcterms:created xsi:type="dcterms:W3CDTF">2020-09-04T15:36:04Z</dcterms:created>
  <dcterms:modified xsi:type="dcterms:W3CDTF">2025-05-29T00:46:25Z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