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8" r:id="rId3"/>
  </p:sldMasterIdLst>
  <p:notesMasterIdLst>
    <p:notesMasterId r:id="rId10"/>
  </p:notesMasterIdLst>
  <p:sldIdLst>
    <p:sldId id="257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8376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29/05/2025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29/05/2025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29/05/2025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29/05/2025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29/05/2025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29/05/2025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5/29/2025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29/05/2025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29/05/2025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29/05/2025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29/05/2025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29/05/2025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TNXH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28: Ôn tập chủ đề trái đất và bầu trời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675" y="202565"/>
            <a:ext cx="7802245" cy="63588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23690" y="1781175"/>
            <a:ext cx="2609215" cy="38112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16370" y="1997710"/>
            <a:ext cx="1106170" cy="5289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80175" y="1420495"/>
            <a:ext cx="1142365" cy="109410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49875" y="4342130"/>
            <a:ext cx="1250315" cy="106997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14750" y="3416300"/>
            <a:ext cx="167640" cy="7581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890" y="365125"/>
            <a:ext cx="9902190" cy="607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0340" y="93980"/>
            <a:ext cx="2489835" cy="1040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134745"/>
            <a:ext cx="7725410" cy="543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黑体</vt:lpstr>
      <vt:lpstr>Arial</vt:lpstr>
      <vt:lpstr>Calibri</vt:lpstr>
      <vt:lpstr>Calibri Light</vt:lpstr>
      <vt:lpstr>Chivo Light</vt:lpstr>
      <vt:lpstr>Euphemia</vt:lpstr>
      <vt:lpstr>Segoe UI</vt:lpstr>
      <vt:lpstr>Tahoma</vt:lpstr>
      <vt:lpstr>Times New Roman</vt:lpstr>
      <vt:lpstr>Wingdings</vt:lpstr>
      <vt:lpstr>Bạn nhỏ 16x9</vt:lpstr>
      <vt:lpstr>2_Office Theme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</dc:title>
  <dc:creator>Admin</dc:creator>
  <cp:lastModifiedBy>Windows User</cp:lastModifiedBy>
  <cp:revision>2</cp:revision>
  <dcterms:created xsi:type="dcterms:W3CDTF">2020-09-05T05:56:01Z</dcterms:created>
  <dcterms:modified xsi:type="dcterms:W3CDTF">2025-05-29T00:47:18Z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