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76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4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9AE55-3136-41B0-A1D6-D9DD45D2CD35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và các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 lớp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25: Kể về gia đình của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505" y="1124585"/>
            <a:ext cx="9626600" cy="3226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635" y="365125"/>
            <a:ext cx="8076565" cy="596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310" y="575310"/>
            <a:ext cx="10692765" cy="48304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86700" y="1612900"/>
            <a:ext cx="2104390" cy="1250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Gọi cô giáo đến giúp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488565" y="3705225"/>
            <a:ext cx="2404745" cy="14547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Đưa bạn chạy trốn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48370" y="5436235"/>
            <a:ext cx="1707515" cy="1094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Gọi bác bảo vệ giúp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920" y="1254760"/>
            <a:ext cx="7713980" cy="52863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76835"/>
            <a:ext cx="2367280" cy="87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10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微软雅黑</vt:lpstr>
      <vt:lpstr>宋体</vt:lpstr>
      <vt:lpstr>Arial</vt:lpstr>
      <vt:lpstr>Calibri</vt:lpstr>
      <vt:lpstr>Times New Roman</vt:lpstr>
      <vt:lpstr>等线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Windows User</cp:lastModifiedBy>
  <cp:revision>2</cp:revision>
  <dcterms:created xsi:type="dcterms:W3CDTF">2020-09-04T15:12:28Z</dcterms:created>
  <dcterms:modified xsi:type="dcterms:W3CDTF">2025-05-29T00:46:04Z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