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22"/>
  </p:notesMasterIdLst>
  <p:sldIdLst>
    <p:sldId id="266" r:id="rId4"/>
    <p:sldId id="283" r:id="rId5"/>
    <p:sldId id="285" r:id="rId6"/>
    <p:sldId id="257" r:id="rId7"/>
    <p:sldId id="258" r:id="rId8"/>
    <p:sldId id="267" r:id="rId9"/>
    <p:sldId id="259" r:id="rId10"/>
    <p:sldId id="260" r:id="rId11"/>
    <p:sldId id="262" r:id="rId12"/>
    <p:sldId id="271" r:id="rId13"/>
    <p:sldId id="286" r:id="rId14"/>
    <p:sldId id="263" r:id="rId15"/>
    <p:sldId id="269" r:id="rId16"/>
    <p:sldId id="264" r:id="rId17"/>
    <p:sldId id="265" r:id="rId18"/>
    <p:sldId id="270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787AD-F9BD-476A-8D01-D314246D5DFB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F42F3-5F86-401B-9E26-6C83735C5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4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38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t>18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8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ACC-8CC3-4895-B6B4-88B8FE5EC8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971-C836-41CF-BC27-5C5666DDFD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ACC-8CC3-4895-B6B4-88B8FE5EC8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971-C836-41CF-BC27-5C5666DDFD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ACC-8CC3-4895-B6B4-88B8FE5EC8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971-C836-41CF-BC27-5C5666DDFD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ACC-8CC3-4895-B6B4-88B8FE5EC8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971-C836-41CF-BC27-5C5666DDFD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9144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106047"/>
            <a:ext cx="10715436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644691"/>
            <a:ext cx="1307595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59024"/>
            <a:ext cx="1901121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ACC-8CC3-4895-B6B4-88B8FE5EC8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971-C836-41CF-BC27-5C5666DDFD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ACC-8CC3-4895-B6B4-88B8FE5EC8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971-C836-41CF-BC27-5C5666DDFD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ACC-8CC3-4895-B6B4-88B8FE5EC8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971-C836-41CF-BC27-5C5666DDFD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ACC-8CC3-4895-B6B4-88B8FE5EC8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971-C836-41CF-BC27-5C5666DDFD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ACC-8CC3-4895-B6B4-88B8FE5EC8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971-C836-41CF-BC27-5C5666DDFD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ACC-8CC3-4895-B6B4-88B8FE5EC8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971-C836-41CF-BC27-5C5666DDFD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ACC-8CC3-4895-B6B4-88B8FE5EC8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971-C836-41CF-BC27-5C5666DDFD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BFACC-8CC3-4895-B6B4-88B8FE5EC8E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18971-C836-41CF-BC27-5C5666DDFD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2025/5/29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523091" y="4543119"/>
            <a:ext cx="3620909" cy="2317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audio" Target="../media/audio3.wav"/><Relationship Id="rId9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8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  <a:endParaRPr lang="en-US" sz="2800" b="1" kern="10" dirty="0">
              <a:ln w="9525">
                <a:noFill/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600200" y="2286000"/>
            <a:ext cx="6172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: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Tự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nhiên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và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xã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hội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1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4800" y="5562600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</a:p>
          <a:p>
            <a:pPr algn="ctr" eaLnBrk="0" hangingPunct="0">
              <a:buFontTx/>
              <a:buChar char="•"/>
            </a:pPr>
            <a:r>
              <a:rPr lang="en-US" sz="2800" b="1" dirty="0" err="1" smtClean="0">
                <a:solidFill>
                  <a:srgbClr val="FF3300"/>
                </a:solidFill>
              </a:rPr>
              <a:t>Trường</a:t>
            </a:r>
            <a:r>
              <a:rPr lang="en-US" sz="2800" b="1" dirty="0" smtClean="0">
                <a:solidFill>
                  <a:srgbClr val="FF3300"/>
                </a:solidFill>
              </a:rPr>
              <a:t>: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362200" y="0"/>
            <a:ext cx="7010400" cy="68580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6858000" cy="563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2057400"/>
            <a:ext cx="4724400" cy="2362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</p:cSld>
  <p:clrMapOvr>
    <a:masterClrMapping/>
  </p:clrMapOvr>
  <p:transition spd="slow" advTm="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Desktop\hình\TN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395"/>
            <a:ext cx="990600" cy="981075"/>
          </a:xfrm>
          <a:prstGeom prst="rect">
            <a:avLst/>
          </a:prstGeom>
          <a:noFill/>
        </p:spPr>
      </p:pic>
      <p:pic>
        <p:nvPicPr>
          <p:cNvPr id="6147" name="Picture 3" descr="C:\Users\PC\Desktop\hình\x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4191000" cy="2562225"/>
          </a:xfrm>
          <a:prstGeom prst="rect">
            <a:avLst/>
          </a:prstGeom>
          <a:noFill/>
        </p:spPr>
      </p:pic>
      <p:pic>
        <p:nvPicPr>
          <p:cNvPr id="6148" name="Picture 4" descr="C:\Users\PC\Desktop\hình\x2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990600"/>
            <a:ext cx="4267200" cy="2657475"/>
          </a:xfrm>
          <a:prstGeom prst="rect">
            <a:avLst/>
          </a:prstGeom>
          <a:noFill/>
        </p:spPr>
      </p:pic>
      <p:pic>
        <p:nvPicPr>
          <p:cNvPr id="6149" name="Picture 5" descr="C:\Users\PC\Desktop\hình\x2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581400"/>
            <a:ext cx="4419600" cy="2609850"/>
          </a:xfrm>
          <a:prstGeom prst="rect">
            <a:avLst/>
          </a:prstGeom>
          <a:noFill/>
        </p:spPr>
      </p:pic>
      <p:pic>
        <p:nvPicPr>
          <p:cNvPr id="6150" name="Picture 6" descr="C:\Users\PC\Desktop\hình\x2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581400"/>
            <a:ext cx="4191000" cy="2524125"/>
          </a:xfrm>
          <a:prstGeom prst="rect">
            <a:avLst/>
          </a:prstGeom>
          <a:noFill/>
        </p:spPr>
      </p:pic>
      <p:sp>
        <p:nvSpPr>
          <p:cNvPr id="9" name="Title 1"/>
          <p:cNvSpPr txBox="1"/>
          <p:nvPr/>
        </p:nvSpPr>
        <p:spPr>
          <a:xfrm>
            <a:off x="990600" y="141669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thường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diễn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nghỉ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381000" y="6120684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nghỉ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thường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C\Desktop\hình\TN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274"/>
            <a:ext cx="990600" cy="933450"/>
          </a:xfrm>
          <a:prstGeom prst="rect">
            <a:avLst/>
          </a:prstGeom>
          <a:noFill/>
        </p:spPr>
      </p:pic>
      <p:pic>
        <p:nvPicPr>
          <p:cNvPr id="2051" name="Picture 3" descr="C:\Users\PC\Desktop\hình\x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9144000" cy="5638800"/>
          </a:xfrm>
          <a:prstGeom prst="rect">
            <a:avLst/>
          </a:prstGeom>
          <a:noFill/>
        </p:spPr>
      </p:pic>
      <p:sp>
        <p:nvSpPr>
          <p:cNvPr id="6" name="Title 1"/>
          <p:cNvSpPr txBox="1"/>
          <p:nvPr/>
        </p:nvSpPr>
        <p:spPr>
          <a:xfrm>
            <a:off x="838200" y="0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nghỉ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7470" y="3693160"/>
            <a:ext cx="891540" cy="836295"/>
          </a:xfrm>
          <a:prstGeom prst="rect">
            <a:avLst/>
          </a:prstGeom>
        </p:spPr>
      </p:pic>
      <p:pic>
        <p:nvPicPr>
          <p:cNvPr id="3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284210" y="3992245"/>
            <a:ext cx="859790" cy="80645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95" y="1066800"/>
            <a:ext cx="785495" cy="731520"/>
          </a:xfrm>
          <a:prstGeom prst="rect">
            <a:avLst/>
          </a:prstGeom>
        </p:spPr>
      </p:pic>
      <p:pic>
        <p:nvPicPr>
          <p:cNvPr id="5" name="Content Placeholder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35" y="1024890"/>
            <a:ext cx="875665" cy="815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hình\TN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911" y="64395"/>
            <a:ext cx="809625" cy="933450"/>
          </a:xfrm>
          <a:prstGeom prst="rect">
            <a:avLst/>
          </a:prstGeom>
          <a:noFill/>
        </p:spPr>
      </p:pic>
      <p:sp>
        <p:nvSpPr>
          <p:cNvPr id="5" name="Title 1"/>
          <p:cNvSpPr txBox="1"/>
          <p:nvPr/>
        </p:nvSpPr>
        <p:spPr>
          <a:xfrm>
            <a:off x="670773" y="224304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PC\Desktop\hình\x2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28163"/>
            <a:ext cx="9144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204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7356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7772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791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130461" flipV="1">
            <a:off x="4343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599614" flipV="1">
            <a:off x="6019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6155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8036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59196" flipV="1">
            <a:off x="8074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16429" flipV="1">
            <a:off x="4572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5774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9186" flipV="1">
            <a:off x="3907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2910" flipV="1">
            <a:off x="7162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5562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7989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1600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49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3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020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6362000" y="2918102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08167" y="2598372"/>
            <a:ext cx="4693090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23: Vận đông và nghỉ ngơi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2057400"/>
            <a:ext cx="4724400" cy="2362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</p:cSld>
  <p:clrMapOvr>
    <a:masterClrMapping/>
  </p:clrMapOvr>
  <p:transition spd="slow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C\Desktop\hình\x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4038600" cy="6096000"/>
          </a:xfrm>
          <a:prstGeom prst="rect">
            <a:avLst/>
          </a:prstGeom>
          <a:noFill/>
        </p:spPr>
      </p:pic>
      <p:pic>
        <p:nvPicPr>
          <p:cNvPr id="2051" name="Picture 3" descr="C:\Users\PC\Desktop\hình\x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33400"/>
            <a:ext cx="4953000" cy="3543300"/>
          </a:xfrm>
          <a:prstGeom prst="rect">
            <a:avLst/>
          </a:prstGeom>
          <a:noFill/>
        </p:spPr>
      </p:pic>
      <p:pic>
        <p:nvPicPr>
          <p:cNvPr id="2053" name="Picture 5" descr="C:\Users\PC\Desktop\hình\z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038600"/>
            <a:ext cx="5029200" cy="2667000"/>
          </a:xfrm>
          <a:prstGeom prst="rect">
            <a:avLst/>
          </a:prstGeom>
          <a:noFill/>
        </p:spPr>
      </p:pic>
      <p:sp>
        <p:nvSpPr>
          <p:cNvPr id="8" name="Title 1"/>
          <p:cNvSpPr txBox="1"/>
          <p:nvPr/>
        </p:nvSpPr>
        <p:spPr>
          <a:xfrm>
            <a:off x="0" y="0"/>
            <a:ext cx="8915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nêu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2492375" y="815340"/>
            <a:ext cx="1170940" cy="1097915"/>
          </a:xfrm>
          <a:prstGeom prst="rect">
            <a:avLst/>
          </a:prstGeom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135" y="685800"/>
            <a:ext cx="977265" cy="916940"/>
          </a:xfrm>
          <a:prstGeom prst="rect">
            <a:avLst/>
          </a:prstGeom>
        </p:spPr>
      </p:pic>
      <p:pic>
        <p:nvPicPr>
          <p:cNvPr id="6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120" y="3844925"/>
            <a:ext cx="987425" cy="98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C\Desktop\hình\z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32" y="533400"/>
            <a:ext cx="3859368" cy="3419475"/>
          </a:xfrm>
          <a:prstGeom prst="rect">
            <a:avLst/>
          </a:prstGeom>
          <a:noFill/>
        </p:spPr>
      </p:pic>
      <p:pic>
        <p:nvPicPr>
          <p:cNvPr id="3075" name="Picture 3" descr="C:\Users\PC\Desktop\hình\z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830" y="685800"/>
            <a:ext cx="4097655" cy="2943225"/>
          </a:xfrm>
          <a:prstGeom prst="rect">
            <a:avLst/>
          </a:prstGeom>
          <a:noFill/>
        </p:spPr>
      </p:pic>
      <p:pic>
        <p:nvPicPr>
          <p:cNvPr id="3076" name="Picture 4" descr="C:\Users\PC\Desktop\hình\z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3740" y="3886200"/>
            <a:ext cx="3658870" cy="2819400"/>
          </a:xfrm>
          <a:prstGeom prst="rect">
            <a:avLst/>
          </a:prstGeom>
          <a:noFill/>
        </p:spPr>
      </p:pic>
      <p:sp>
        <p:nvSpPr>
          <p:cNvPr id="7" name="Title 1"/>
          <p:cNvSpPr txBox="1"/>
          <p:nvPr/>
        </p:nvSpPr>
        <p:spPr>
          <a:xfrm>
            <a:off x="0" y="0"/>
            <a:ext cx="8915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nêu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lợi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sức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khỏe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70" y="3722370"/>
            <a:ext cx="1042670" cy="1042670"/>
          </a:xfrm>
          <a:prstGeom prst="rect">
            <a:avLst/>
          </a:prstGeom>
        </p:spPr>
      </p:pic>
      <p:pic>
        <p:nvPicPr>
          <p:cNvPr id="3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975" y="898525"/>
            <a:ext cx="987425" cy="98742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840" y="533400"/>
            <a:ext cx="1047750" cy="982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hình\z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255"/>
            <a:ext cx="9144000" cy="5715000"/>
          </a:xfrm>
          <a:prstGeom prst="rect">
            <a:avLst/>
          </a:prstGeom>
          <a:noFill/>
        </p:spPr>
      </p:pic>
      <p:sp>
        <p:nvSpPr>
          <p:cNvPr id="5" name="Title 1"/>
          <p:cNvSpPr txBox="1"/>
          <p:nvPr/>
        </p:nvSpPr>
        <p:spPr>
          <a:xfrm>
            <a:off x="0" y="0"/>
            <a:ext cx="8915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thường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xuyên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1000" y="60960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Cơ thể khỏe mạnh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05200" y="6019800"/>
            <a:ext cx="22098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Bơi giỏi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12560" y="6019800"/>
            <a:ext cx="2209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Béo phì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hình\TN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790" y="38637"/>
            <a:ext cx="990600" cy="1009650"/>
          </a:xfrm>
          <a:prstGeom prst="rect">
            <a:avLst/>
          </a:prstGeom>
          <a:noFill/>
        </p:spPr>
      </p:pic>
      <p:pic>
        <p:nvPicPr>
          <p:cNvPr id="5123" name="Picture 3" descr="C:\Users\PC\Desktop\hình\z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1120" y="2296795"/>
            <a:ext cx="6690995" cy="3662045"/>
          </a:xfrm>
          <a:prstGeom prst="rect">
            <a:avLst/>
          </a:prstGeom>
          <a:noFill/>
        </p:spPr>
      </p:pic>
      <p:sp>
        <p:nvSpPr>
          <p:cNvPr id="6" name="Title 1"/>
          <p:cNvSpPr txBox="1"/>
          <p:nvPr/>
        </p:nvSpPr>
        <p:spPr>
          <a:xfrm>
            <a:off x="228600" y="914400"/>
            <a:ext cx="8915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hình\x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458200" cy="3581400"/>
          </a:xfrm>
          <a:prstGeom prst="rect">
            <a:avLst/>
          </a:prstGeom>
          <a:noFill/>
        </p:spPr>
      </p:pic>
      <p:pic>
        <p:nvPicPr>
          <p:cNvPr id="5" name="Picture 33" descr="9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724400"/>
            <a:ext cx="1371600" cy="2133600"/>
          </a:xfrm>
          <a:prstGeom prst="rect">
            <a:avLst/>
          </a:prstGeom>
          <a:noFill/>
        </p:spPr>
      </p:pic>
      <p:grpSp>
        <p:nvGrpSpPr>
          <p:cNvPr id="6" name="Group 29"/>
          <p:cNvGrpSpPr/>
          <p:nvPr/>
        </p:nvGrpSpPr>
        <p:grpSpPr bwMode="auto">
          <a:xfrm>
            <a:off x="4648200" y="4648200"/>
            <a:ext cx="1905000" cy="2209800"/>
            <a:chOff x="-216" y="3820"/>
            <a:chExt cx="648" cy="281"/>
          </a:xfrm>
        </p:grpSpPr>
        <p:pic>
          <p:nvPicPr>
            <p:cNvPr id="7" name="Picture 30" descr="97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8" name="Picture 31" descr="97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9" name="Picture 32" descr="97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pic>
        <p:nvPicPr>
          <p:cNvPr id="10" name="Picture 28" descr="9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1" name="Picture 28" descr="9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2" name="Picture 28" descr="9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3" name="Picture 28" descr="9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4" name="Picture 35" descr="j03180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757213">
            <a:off x="5197758" y="4448504"/>
            <a:ext cx="890588" cy="434666"/>
          </a:xfrm>
          <a:prstGeom prst="rect">
            <a:avLst/>
          </a:prstGeom>
          <a:noFill/>
        </p:spPr>
      </p:pic>
      <p:pic>
        <p:nvPicPr>
          <p:cNvPr id="15" name="Picture 34" descr="j03180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30976">
            <a:off x="3192472" y="5465389"/>
            <a:ext cx="679450" cy="325437"/>
          </a:xfrm>
          <a:prstGeom prst="rect">
            <a:avLst/>
          </a:prstGeom>
          <a:noFill/>
        </p:spPr>
      </p:pic>
      <p:pic>
        <p:nvPicPr>
          <p:cNvPr id="16" name="Picture 6" descr="BLUMEN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00600"/>
            <a:ext cx="2016125" cy="2209800"/>
          </a:xfrm>
          <a:prstGeom prst="rect">
            <a:avLst/>
          </a:prstGeom>
          <a:noFill/>
        </p:spPr>
      </p:pic>
      <p:pic>
        <p:nvPicPr>
          <p:cNvPr id="17" name="Picture 6" descr="BLUMEN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7875" y="4648200"/>
            <a:ext cx="2016125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charset="-122"/>
            <a:ea typeface="Microsoft YaHei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On-screen Show (4:3)</PresentationFormat>
  <Paragraphs>28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Microsoft YaHei</vt:lpstr>
      <vt:lpstr>Microsoft YaHei</vt:lpstr>
      <vt:lpstr>宋体</vt:lpstr>
      <vt:lpstr>.VnHelvetInsH</vt:lpstr>
      <vt:lpstr>.VnTime</vt:lpstr>
      <vt:lpstr>Arial</vt:lpstr>
      <vt:lpstr>Calibri</vt:lpstr>
      <vt:lpstr>inpin heiti</vt:lpstr>
      <vt:lpstr>Times New Roman</vt:lpstr>
      <vt:lpstr>等线</vt:lpstr>
      <vt:lpstr>Office Theme</vt:lpstr>
      <vt:lpstr>Office 主题​​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Quan sát hình và nêu các hoạt động có lợi cho sức khỏe.</dc:title>
  <dc:creator>PC</dc:creator>
  <cp:lastModifiedBy>Windows User</cp:lastModifiedBy>
  <cp:revision>12</cp:revision>
  <dcterms:created xsi:type="dcterms:W3CDTF">2020-08-30T09:59:00Z</dcterms:created>
  <dcterms:modified xsi:type="dcterms:W3CDTF">2025-05-29T00:48:11Z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