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0" r:id="rId4"/>
    <p:sldId id="264" r:id="rId5"/>
    <p:sldId id="263" r:id="rId6"/>
    <p:sldId id="266" r:id="rId7"/>
    <p:sldId id="256" r:id="rId8"/>
    <p:sldId id="262" r:id="rId9"/>
    <p:sldId id="267" r:id="rId10"/>
    <p:sldId id="268" r:id="rId11"/>
    <p:sldId id="269" r:id="rId12"/>
    <p:sldId id="270" r:id="rId13"/>
    <p:sldId id="271" r:id="rId14"/>
    <p:sldId id="272" r:id="rId15"/>
    <p:sldId id="273" r:id="rId16"/>
    <p:sldId id="274" r:id="rId17"/>
    <p:sldId id="275" r:id="rId18"/>
    <p:sldId id="277" r:id="rId19"/>
    <p:sldId id="278" r:id="rId20"/>
    <p:sldId id="279" r:id="rId21"/>
    <p:sldId id="280" r:id="rId22"/>
    <p:sldId id="351" r:id="rId23"/>
    <p:sldId id="3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0" d="100"/>
          <a:sy n="30" d="100"/>
        </p:scale>
        <p:origin x="1988" y="7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11/11/2024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11/11/2024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11/11/2024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11/11/2024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11/11/2024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11/11/2024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11/11/2024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11/11/2024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11/11/2024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11/11/2024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11/11/2024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11/11/2024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15.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15.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1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yellow text&#10;&#10;Description automatically generated">
            <a:extLst>
              <a:ext uri="{FF2B5EF4-FFF2-40B4-BE49-F238E27FC236}">
                <a16:creationId xmlns:a16="http://schemas.microsoft.com/office/drawing/2014/main" id="{82E49CCA-4AF6-01E2-C5FC-C306510394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4250" y="1227018"/>
            <a:ext cx="4845540" cy="4087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62F74403-4846-8D2E-BCA1-804B5A3261D0}"/>
              </a:ext>
            </a:extLst>
          </p:cNvPr>
          <p:cNvPicPr>
            <a:picLocks noChangeAspect="1"/>
          </p:cNvPicPr>
          <p:nvPr/>
        </p:nvPicPr>
        <p:blipFill>
          <a:blip r:embed="rId4"/>
          <a:stretch>
            <a:fillRect/>
          </a:stretch>
        </p:blipFill>
        <p:spPr>
          <a:xfrm>
            <a:off x="1509712" y="1204912"/>
            <a:ext cx="6486525" cy="4352925"/>
          </a:xfrm>
          <a:prstGeom prst="rect">
            <a:avLst/>
          </a:prstGeom>
        </p:spPr>
      </p:pic>
      <p:pic>
        <p:nvPicPr>
          <p:cNvPr id="13" name="Picture 12" descr="A couple of men holding a tray with a plant on it&#10;&#10;Description automatically generated">
            <a:extLst>
              <a:ext uri="{FF2B5EF4-FFF2-40B4-BE49-F238E27FC236}">
                <a16:creationId xmlns:a16="http://schemas.microsoft.com/office/drawing/2014/main" id="{5414AB8B-BDE3-41A4-E0AC-111687DB34B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05650" y="1847850"/>
            <a:ext cx="5524500" cy="5524500"/>
          </a:xfrm>
          <a:prstGeom prst="rect">
            <a:avLst/>
          </a:prstGeom>
        </p:spPr>
      </p:pic>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00175" y="1812868"/>
              <a:ext cx="9229725" cy="3370920"/>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chiếm được nước ta, chính quyền đô hộ phong kiến phương Bắc sáp nhập nước ta vào lãnh thổ Trung Quốc, chia thành các đơn vị hành chính như: châu – quận, huyện. Chúng bắt nhân dân ta phải cống nạp sản vật quý (ngà voi, tê giác, ngọc trai, đồi mồi,...), phải theo phong tục người Hán, học chữ Hán,... Những chính sách đó làm cho đời sống của nhân dân vô cùng cực khổ. Không cam chịu ách thống trị của phương Bắc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lang="en-US" sz="2800" dirty="0" err="1">
                  <a:solidFill>
                    <a:prstClr val="black"/>
                  </a:solidFill>
                  <a:latin typeface="Cambria" panose="02040503050406030204" pitchFamily="18" charset="0"/>
                  <a:ea typeface="Cambria" panose="02040503050406030204" pitchFamily="18" charset="0"/>
                </a:rPr>
                <a:t>đã</a:t>
              </a:r>
              <a:r>
                <a:rPr lang="en-US" sz="2800" dirty="0">
                  <a:solidFill>
                    <a:prstClr val="black"/>
                  </a:solidFill>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2528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ọc nội dung mục 1 trong SGK trang 36 và trả lời các câu hỏi:</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1. Kể tên một số cuộc đấu tranh tiêu biểu trong thời kì Bắc thuộc.</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2. Em hãy cho biết việc nhân dân ta liên tục đứng lên đấu tranh giành độc lập thể hiện điều gì?</a:t>
            </a:r>
          </a:p>
        </p:txBody>
      </p:sp>
      <p:grpSp>
        <p:nvGrpSpPr>
          <p:cNvPr id="7" name="Google Shape;1801;p61">
            <a:extLst>
              <a:ext uri="{FF2B5EF4-FFF2-40B4-BE49-F238E27FC236}">
                <a16:creationId xmlns:a16="http://schemas.microsoft.com/office/drawing/2014/main" id="{23D5ED40-63F0-E5EF-D94A-FF73C0248AE9}"/>
              </a:ext>
            </a:extLst>
          </p:cNvPr>
          <p:cNvGrpSpPr/>
          <p:nvPr/>
        </p:nvGrpSpPr>
        <p:grpSpPr>
          <a:xfrm>
            <a:off x="9281173" y="3126580"/>
            <a:ext cx="2607789" cy="3731420"/>
            <a:chOff x="5935827" y="724913"/>
            <a:chExt cx="2395220" cy="3697695"/>
          </a:xfrm>
        </p:grpSpPr>
        <p:sp>
          <p:nvSpPr>
            <p:cNvPr id="9" name="Google Shape;1802;p61">
              <a:extLst>
                <a:ext uri="{FF2B5EF4-FFF2-40B4-BE49-F238E27FC236}">
                  <a16:creationId xmlns:a16="http://schemas.microsoft.com/office/drawing/2014/main" id="{A90260DC-A218-3A00-89F6-68C52AC63733}"/>
                </a:ext>
              </a:extLst>
            </p:cNvPr>
            <p:cNvSpPr/>
            <p:nvPr/>
          </p:nvSpPr>
          <p:spPr>
            <a:xfrm>
              <a:off x="6717393" y="2212159"/>
              <a:ext cx="835100" cy="509909"/>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03;p61">
              <a:extLst>
                <a:ext uri="{FF2B5EF4-FFF2-40B4-BE49-F238E27FC236}">
                  <a16:creationId xmlns:a16="http://schemas.microsoft.com/office/drawing/2014/main" id="{1B8D2BFA-BECD-937B-3A81-8B90790D4B3D}"/>
                </a:ext>
              </a:extLst>
            </p:cNvPr>
            <p:cNvSpPr/>
            <p:nvPr/>
          </p:nvSpPr>
          <p:spPr>
            <a:xfrm>
              <a:off x="6564766" y="1966369"/>
              <a:ext cx="117571" cy="99686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04;p61">
              <a:extLst>
                <a:ext uri="{FF2B5EF4-FFF2-40B4-BE49-F238E27FC236}">
                  <a16:creationId xmlns:a16="http://schemas.microsoft.com/office/drawing/2014/main" id="{EF85AC68-6781-15D7-16F4-ECDAD0525B4D}"/>
                </a:ext>
              </a:extLst>
            </p:cNvPr>
            <p:cNvSpPr/>
            <p:nvPr/>
          </p:nvSpPr>
          <p:spPr>
            <a:xfrm>
              <a:off x="6674654" y="1966369"/>
              <a:ext cx="68755" cy="992296"/>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5;p61">
              <a:extLst>
                <a:ext uri="{FF2B5EF4-FFF2-40B4-BE49-F238E27FC236}">
                  <a16:creationId xmlns:a16="http://schemas.microsoft.com/office/drawing/2014/main" id="{B59BA288-7F44-C222-E508-F9602E268616}"/>
                </a:ext>
              </a:extLst>
            </p:cNvPr>
            <p:cNvSpPr/>
            <p:nvPr/>
          </p:nvSpPr>
          <p:spPr>
            <a:xfrm>
              <a:off x="7468474" y="1990777"/>
              <a:ext cx="142029" cy="992296"/>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06;p61">
              <a:extLst>
                <a:ext uri="{FF2B5EF4-FFF2-40B4-BE49-F238E27FC236}">
                  <a16:creationId xmlns:a16="http://schemas.microsoft.com/office/drawing/2014/main" id="{51771501-008D-F0BE-6BAC-FD6C12B64557}"/>
                </a:ext>
              </a:extLst>
            </p:cNvPr>
            <p:cNvSpPr/>
            <p:nvPr/>
          </p:nvSpPr>
          <p:spPr>
            <a:xfrm>
              <a:off x="7584489" y="1990777"/>
              <a:ext cx="91656" cy="992296"/>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07;p61">
              <a:extLst>
                <a:ext uri="{FF2B5EF4-FFF2-40B4-BE49-F238E27FC236}">
                  <a16:creationId xmlns:a16="http://schemas.microsoft.com/office/drawing/2014/main" id="{6A6BD98B-BE87-C7C5-21C8-02AA18F17B99}"/>
                </a:ext>
              </a:extLst>
            </p:cNvPr>
            <p:cNvSpPr/>
            <p:nvPr/>
          </p:nvSpPr>
          <p:spPr>
            <a:xfrm>
              <a:off x="6714380" y="3025818"/>
              <a:ext cx="116064"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08;p61">
              <a:extLst>
                <a:ext uri="{FF2B5EF4-FFF2-40B4-BE49-F238E27FC236}">
                  <a16:creationId xmlns:a16="http://schemas.microsoft.com/office/drawing/2014/main" id="{533B22DA-3069-ED9E-92CC-5907AA1F7F02}"/>
                </a:ext>
              </a:extLst>
            </p:cNvPr>
            <p:cNvSpPr/>
            <p:nvPr/>
          </p:nvSpPr>
          <p:spPr>
            <a:xfrm>
              <a:off x="6827331" y="3028831"/>
              <a:ext cx="70261" cy="969445"/>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09;p61">
              <a:extLst>
                <a:ext uri="{FF2B5EF4-FFF2-40B4-BE49-F238E27FC236}">
                  <a16:creationId xmlns:a16="http://schemas.microsoft.com/office/drawing/2014/main" id="{B957BB27-7DF8-0F5B-6A54-33A3B9EB2DC2}"/>
                </a:ext>
              </a:extLst>
            </p:cNvPr>
            <p:cNvSpPr/>
            <p:nvPr/>
          </p:nvSpPr>
          <p:spPr>
            <a:xfrm>
              <a:off x="7503580" y="3073127"/>
              <a:ext cx="135902"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10;p61">
              <a:extLst>
                <a:ext uri="{FF2B5EF4-FFF2-40B4-BE49-F238E27FC236}">
                  <a16:creationId xmlns:a16="http://schemas.microsoft.com/office/drawing/2014/main" id="{3F0523FF-0C3A-E955-DBC5-367180CC639D}"/>
                </a:ext>
              </a:extLst>
            </p:cNvPr>
            <p:cNvSpPr/>
            <p:nvPr/>
          </p:nvSpPr>
          <p:spPr>
            <a:xfrm>
              <a:off x="7618088" y="3074634"/>
              <a:ext cx="87036" cy="9709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11;p61">
              <a:extLst>
                <a:ext uri="{FF2B5EF4-FFF2-40B4-BE49-F238E27FC236}">
                  <a16:creationId xmlns:a16="http://schemas.microsoft.com/office/drawing/2014/main" id="{D8AF36D1-3A1A-F06F-081F-D6A90CE164F2}"/>
                </a:ext>
              </a:extLst>
            </p:cNvPr>
            <p:cNvSpPr/>
            <p:nvPr/>
          </p:nvSpPr>
          <p:spPr>
            <a:xfrm>
              <a:off x="7207416" y="3079204"/>
              <a:ext cx="134395" cy="970952"/>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12;p61">
              <a:extLst>
                <a:ext uri="{FF2B5EF4-FFF2-40B4-BE49-F238E27FC236}">
                  <a16:creationId xmlns:a16="http://schemas.microsoft.com/office/drawing/2014/main" id="{6DF88584-1244-9215-CA09-F9FE4EB4E017}"/>
                </a:ext>
              </a:extLst>
            </p:cNvPr>
            <p:cNvSpPr/>
            <p:nvPr/>
          </p:nvSpPr>
          <p:spPr>
            <a:xfrm>
              <a:off x="7321924" y="3080761"/>
              <a:ext cx="85529" cy="969395"/>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3;p61">
              <a:extLst>
                <a:ext uri="{FF2B5EF4-FFF2-40B4-BE49-F238E27FC236}">
                  <a16:creationId xmlns:a16="http://schemas.microsoft.com/office/drawing/2014/main" id="{3D25EBCD-B76D-3EE6-9E6D-031DE55AE5B7}"/>
                </a:ext>
              </a:extLst>
            </p:cNvPr>
            <p:cNvSpPr/>
            <p:nvPr/>
          </p:nvSpPr>
          <p:spPr>
            <a:xfrm>
              <a:off x="6656372" y="2126680"/>
              <a:ext cx="859458" cy="537381"/>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4;p61">
              <a:extLst>
                <a:ext uri="{FF2B5EF4-FFF2-40B4-BE49-F238E27FC236}">
                  <a16:creationId xmlns:a16="http://schemas.microsoft.com/office/drawing/2014/main" id="{83E6B842-8159-A5F1-9514-6048CD9DCF88}"/>
                </a:ext>
              </a:extLst>
            </p:cNvPr>
            <p:cNvSpPr/>
            <p:nvPr/>
          </p:nvSpPr>
          <p:spPr>
            <a:xfrm>
              <a:off x="7850117" y="1317591"/>
              <a:ext cx="1557" cy="3114"/>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5;p61">
              <a:extLst>
                <a:ext uri="{FF2B5EF4-FFF2-40B4-BE49-F238E27FC236}">
                  <a16:creationId xmlns:a16="http://schemas.microsoft.com/office/drawing/2014/main" id="{641A647F-7FED-0D4B-0B0D-949FF765DEAC}"/>
                </a:ext>
              </a:extLst>
            </p:cNvPr>
            <p:cNvSpPr/>
            <p:nvPr/>
          </p:nvSpPr>
          <p:spPr>
            <a:xfrm>
              <a:off x="6886845" y="2041150"/>
              <a:ext cx="50" cy="5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16;p61">
              <a:extLst>
                <a:ext uri="{FF2B5EF4-FFF2-40B4-BE49-F238E27FC236}">
                  <a16:creationId xmlns:a16="http://schemas.microsoft.com/office/drawing/2014/main" id="{EDD4700A-95EF-DE09-2900-32CEC2F1B793}"/>
                </a:ext>
              </a:extLst>
            </p:cNvPr>
            <p:cNvSpPr/>
            <p:nvPr/>
          </p:nvSpPr>
          <p:spPr>
            <a:xfrm>
              <a:off x="6299138" y="1463991"/>
              <a:ext cx="216811" cy="137760"/>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17;p61">
              <a:extLst>
                <a:ext uri="{FF2B5EF4-FFF2-40B4-BE49-F238E27FC236}">
                  <a16:creationId xmlns:a16="http://schemas.microsoft.com/office/drawing/2014/main" id="{974D6894-BCC2-11B9-6EE0-74FA05882744}"/>
                </a:ext>
              </a:extLst>
            </p:cNvPr>
            <p:cNvSpPr/>
            <p:nvPr/>
          </p:nvSpPr>
          <p:spPr>
            <a:xfrm>
              <a:off x="6293011" y="1386145"/>
              <a:ext cx="222938" cy="114658"/>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18;p61">
              <a:extLst>
                <a:ext uri="{FF2B5EF4-FFF2-40B4-BE49-F238E27FC236}">
                  <a16:creationId xmlns:a16="http://schemas.microsoft.com/office/drawing/2014/main" id="{8EA3263F-CEED-2CC2-E4D4-4E137488C661}"/>
                </a:ext>
              </a:extLst>
            </p:cNvPr>
            <p:cNvSpPr/>
            <p:nvPr/>
          </p:nvSpPr>
          <p:spPr>
            <a:xfrm>
              <a:off x="6363273" y="1470068"/>
              <a:ext cx="134345" cy="114708"/>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19;p61">
              <a:extLst>
                <a:ext uri="{FF2B5EF4-FFF2-40B4-BE49-F238E27FC236}">
                  <a16:creationId xmlns:a16="http://schemas.microsoft.com/office/drawing/2014/main" id="{0ED4F923-BEBD-B110-D2B1-CF32BC2941D0}"/>
                </a:ext>
              </a:extLst>
            </p:cNvPr>
            <p:cNvSpPr/>
            <p:nvPr/>
          </p:nvSpPr>
          <p:spPr>
            <a:xfrm>
              <a:off x="6420275" y="1501758"/>
              <a:ext cx="78548" cy="47360"/>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p61">
              <a:extLst>
                <a:ext uri="{FF2B5EF4-FFF2-40B4-BE49-F238E27FC236}">
                  <a16:creationId xmlns:a16="http://schemas.microsoft.com/office/drawing/2014/main" id="{11F2EFE7-3372-0BB9-0F1C-DA556C08B8CC}"/>
                </a:ext>
              </a:extLst>
            </p:cNvPr>
            <p:cNvSpPr/>
            <p:nvPr/>
          </p:nvSpPr>
          <p:spPr>
            <a:xfrm>
              <a:off x="7500516" y="1463991"/>
              <a:ext cx="216861" cy="137760"/>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1;p61">
              <a:extLst>
                <a:ext uri="{FF2B5EF4-FFF2-40B4-BE49-F238E27FC236}">
                  <a16:creationId xmlns:a16="http://schemas.microsoft.com/office/drawing/2014/main" id="{D0092527-8586-0B7C-D430-FDA8E3873D98}"/>
                </a:ext>
              </a:extLst>
            </p:cNvPr>
            <p:cNvSpPr/>
            <p:nvPr/>
          </p:nvSpPr>
          <p:spPr>
            <a:xfrm>
              <a:off x="7500516" y="1386145"/>
              <a:ext cx="222938" cy="114658"/>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2;p61">
              <a:extLst>
                <a:ext uri="{FF2B5EF4-FFF2-40B4-BE49-F238E27FC236}">
                  <a16:creationId xmlns:a16="http://schemas.microsoft.com/office/drawing/2014/main" id="{03626955-2C0B-D281-75C6-A3B30647A6B0}"/>
                </a:ext>
              </a:extLst>
            </p:cNvPr>
            <p:cNvSpPr/>
            <p:nvPr/>
          </p:nvSpPr>
          <p:spPr>
            <a:xfrm>
              <a:off x="7517341" y="1470068"/>
              <a:ext cx="134395" cy="114708"/>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3;p61">
              <a:extLst>
                <a:ext uri="{FF2B5EF4-FFF2-40B4-BE49-F238E27FC236}">
                  <a16:creationId xmlns:a16="http://schemas.microsoft.com/office/drawing/2014/main" id="{7131556B-6488-4ECE-9D21-8DF01920F35B}"/>
                </a:ext>
              </a:extLst>
            </p:cNvPr>
            <p:cNvSpPr/>
            <p:nvPr/>
          </p:nvSpPr>
          <p:spPr>
            <a:xfrm>
              <a:off x="7517693" y="1502411"/>
              <a:ext cx="77242" cy="46707"/>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4;p61">
              <a:extLst>
                <a:ext uri="{FF2B5EF4-FFF2-40B4-BE49-F238E27FC236}">
                  <a16:creationId xmlns:a16="http://schemas.microsoft.com/office/drawing/2014/main" id="{65A94B19-65D1-5087-AD55-C9945C9A4F9C}"/>
                </a:ext>
              </a:extLst>
            </p:cNvPr>
            <p:cNvSpPr/>
            <p:nvPr/>
          </p:nvSpPr>
          <p:spPr>
            <a:xfrm>
              <a:off x="6905176" y="1951101"/>
              <a:ext cx="253473" cy="118525"/>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5;p61">
              <a:extLst>
                <a:ext uri="{FF2B5EF4-FFF2-40B4-BE49-F238E27FC236}">
                  <a16:creationId xmlns:a16="http://schemas.microsoft.com/office/drawing/2014/main" id="{457A8C36-40C1-564E-2C5E-4D14E5CC3259}"/>
                </a:ext>
              </a:extLst>
            </p:cNvPr>
            <p:cNvSpPr/>
            <p:nvPr/>
          </p:nvSpPr>
          <p:spPr>
            <a:xfrm>
              <a:off x="6905176" y="1856481"/>
              <a:ext cx="271804" cy="141979"/>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6;p61">
              <a:extLst>
                <a:ext uri="{FF2B5EF4-FFF2-40B4-BE49-F238E27FC236}">
                  <a16:creationId xmlns:a16="http://schemas.microsoft.com/office/drawing/2014/main" id="{0D7DBFA3-170B-05EF-88EC-DEEF184EF71B}"/>
                </a:ext>
              </a:extLst>
            </p:cNvPr>
            <p:cNvSpPr/>
            <p:nvPr/>
          </p:nvSpPr>
          <p:spPr>
            <a:xfrm>
              <a:off x="6492797" y="891100"/>
              <a:ext cx="1050504" cy="989835"/>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7;p61">
              <a:extLst>
                <a:ext uri="{FF2B5EF4-FFF2-40B4-BE49-F238E27FC236}">
                  <a16:creationId xmlns:a16="http://schemas.microsoft.com/office/drawing/2014/main" id="{F6356818-27D5-D2BF-2EC7-E35D98C954F3}"/>
                </a:ext>
              </a:extLst>
            </p:cNvPr>
            <p:cNvSpPr/>
            <p:nvPr/>
          </p:nvSpPr>
          <p:spPr>
            <a:xfrm>
              <a:off x="6972374" y="1388204"/>
              <a:ext cx="73275" cy="126510"/>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28;p61">
              <a:extLst>
                <a:ext uri="{FF2B5EF4-FFF2-40B4-BE49-F238E27FC236}">
                  <a16:creationId xmlns:a16="http://schemas.microsoft.com/office/drawing/2014/main" id="{81B2BDD8-3E87-66CF-D4BF-FEF8AECF3725}"/>
                </a:ext>
              </a:extLst>
            </p:cNvPr>
            <p:cNvSpPr/>
            <p:nvPr/>
          </p:nvSpPr>
          <p:spPr>
            <a:xfrm>
              <a:off x="6961677" y="1589698"/>
              <a:ext cx="108430" cy="51629"/>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9;p61">
              <a:extLst>
                <a:ext uri="{FF2B5EF4-FFF2-40B4-BE49-F238E27FC236}">
                  <a16:creationId xmlns:a16="http://schemas.microsoft.com/office/drawing/2014/main" id="{F466D6D6-0F87-6569-8BFC-495AD9B80535}"/>
                </a:ext>
              </a:extLst>
            </p:cNvPr>
            <p:cNvSpPr/>
            <p:nvPr/>
          </p:nvSpPr>
          <p:spPr>
            <a:xfrm>
              <a:off x="6641657" y="1253256"/>
              <a:ext cx="98687" cy="69106"/>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0;p61">
              <a:extLst>
                <a:ext uri="{FF2B5EF4-FFF2-40B4-BE49-F238E27FC236}">
                  <a16:creationId xmlns:a16="http://schemas.microsoft.com/office/drawing/2014/main" id="{4CEAA629-A4A3-8C7F-AB43-C4A0771F44CE}"/>
                </a:ext>
              </a:extLst>
            </p:cNvPr>
            <p:cNvSpPr/>
            <p:nvPr/>
          </p:nvSpPr>
          <p:spPr>
            <a:xfrm>
              <a:off x="7228811" y="1241554"/>
              <a:ext cx="105718" cy="47812"/>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1;p61">
              <a:extLst>
                <a:ext uri="{FF2B5EF4-FFF2-40B4-BE49-F238E27FC236}">
                  <a16:creationId xmlns:a16="http://schemas.microsoft.com/office/drawing/2014/main" id="{2357AEF1-6BD7-FC96-5FEB-ED7EC1BD094F}"/>
                </a:ext>
              </a:extLst>
            </p:cNvPr>
            <p:cNvSpPr/>
            <p:nvPr/>
          </p:nvSpPr>
          <p:spPr>
            <a:xfrm>
              <a:off x="6644118" y="1545050"/>
              <a:ext cx="195466" cy="183212"/>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32;p61">
              <a:extLst>
                <a:ext uri="{FF2B5EF4-FFF2-40B4-BE49-F238E27FC236}">
                  <a16:creationId xmlns:a16="http://schemas.microsoft.com/office/drawing/2014/main" id="{3F29A08F-4BFE-C2A7-A73F-BE6577049457}"/>
                </a:ext>
              </a:extLst>
            </p:cNvPr>
            <p:cNvSpPr/>
            <p:nvPr/>
          </p:nvSpPr>
          <p:spPr>
            <a:xfrm>
              <a:off x="7178438" y="1545050"/>
              <a:ext cx="195466" cy="183212"/>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33;p61">
              <a:extLst>
                <a:ext uri="{FF2B5EF4-FFF2-40B4-BE49-F238E27FC236}">
                  <a16:creationId xmlns:a16="http://schemas.microsoft.com/office/drawing/2014/main" id="{ABF82F0D-FA02-C2FA-3CB4-BC9571631DEC}"/>
                </a:ext>
              </a:extLst>
            </p:cNvPr>
            <p:cNvSpPr/>
            <p:nvPr/>
          </p:nvSpPr>
          <p:spPr>
            <a:xfrm>
              <a:off x="6434991" y="948153"/>
              <a:ext cx="1215184" cy="474804"/>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34;p61">
              <a:extLst>
                <a:ext uri="{FF2B5EF4-FFF2-40B4-BE49-F238E27FC236}">
                  <a16:creationId xmlns:a16="http://schemas.microsoft.com/office/drawing/2014/main" id="{4A793DE1-1BC3-7207-D1F2-42E395D1AAD4}"/>
                </a:ext>
              </a:extLst>
            </p:cNvPr>
            <p:cNvSpPr/>
            <p:nvPr/>
          </p:nvSpPr>
          <p:spPr>
            <a:xfrm>
              <a:off x="6305265" y="724913"/>
              <a:ext cx="1459416" cy="667507"/>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35;p61">
              <a:extLst>
                <a:ext uri="{FF2B5EF4-FFF2-40B4-BE49-F238E27FC236}">
                  <a16:creationId xmlns:a16="http://schemas.microsoft.com/office/drawing/2014/main" id="{C721E2F8-B952-94F0-A830-237A39624AA5}"/>
                </a:ext>
              </a:extLst>
            </p:cNvPr>
            <p:cNvSpPr/>
            <p:nvPr/>
          </p:nvSpPr>
          <p:spPr>
            <a:xfrm>
              <a:off x="6730250" y="789650"/>
              <a:ext cx="277278" cy="274114"/>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6;p61">
              <a:extLst>
                <a:ext uri="{FF2B5EF4-FFF2-40B4-BE49-F238E27FC236}">
                  <a16:creationId xmlns:a16="http://schemas.microsoft.com/office/drawing/2014/main" id="{09187F78-3660-6DA2-9E74-BC10EDF805AB}"/>
                </a:ext>
              </a:extLst>
            </p:cNvPr>
            <p:cNvSpPr/>
            <p:nvPr/>
          </p:nvSpPr>
          <p:spPr>
            <a:xfrm>
              <a:off x="7394245" y="975574"/>
              <a:ext cx="156694" cy="142280"/>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37;p61">
              <a:extLst>
                <a:ext uri="{FF2B5EF4-FFF2-40B4-BE49-F238E27FC236}">
                  <a16:creationId xmlns:a16="http://schemas.microsoft.com/office/drawing/2014/main" id="{E4A756F6-7D7C-653F-9AB8-4A2D77F5F931}"/>
                </a:ext>
              </a:extLst>
            </p:cNvPr>
            <p:cNvSpPr/>
            <p:nvPr/>
          </p:nvSpPr>
          <p:spPr>
            <a:xfrm>
              <a:off x="6418467" y="1170338"/>
              <a:ext cx="129524" cy="1575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38;p61">
              <a:extLst>
                <a:ext uri="{FF2B5EF4-FFF2-40B4-BE49-F238E27FC236}">
                  <a16:creationId xmlns:a16="http://schemas.microsoft.com/office/drawing/2014/main" id="{3E7D8B88-B652-A51D-15DE-4915C4B1D820}"/>
                </a:ext>
              </a:extLst>
            </p:cNvPr>
            <p:cNvSpPr/>
            <p:nvPr/>
          </p:nvSpPr>
          <p:spPr>
            <a:xfrm>
              <a:off x="7157043" y="1382780"/>
              <a:ext cx="107677" cy="105668"/>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9;p61">
              <a:extLst>
                <a:ext uri="{FF2B5EF4-FFF2-40B4-BE49-F238E27FC236}">
                  <a16:creationId xmlns:a16="http://schemas.microsoft.com/office/drawing/2014/main" id="{081A1887-432F-BEBB-F90D-0D8A01BAD251}"/>
                </a:ext>
              </a:extLst>
            </p:cNvPr>
            <p:cNvSpPr/>
            <p:nvPr/>
          </p:nvSpPr>
          <p:spPr>
            <a:xfrm>
              <a:off x="6761690" y="1382780"/>
              <a:ext cx="108430" cy="105065"/>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40;p61">
              <a:extLst>
                <a:ext uri="{FF2B5EF4-FFF2-40B4-BE49-F238E27FC236}">
                  <a16:creationId xmlns:a16="http://schemas.microsoft.com/office/drawing/2014/main" id="{625F1DC9-D818-224E-B916-CD8899C2130F}"/>
                </a:ext>
              </a:extLst>
            </p:cNvPr>
            <p:cNvSpPr/>
            <p:nvPr/>
          </p:nvSpPr>
          <p:spPr>
            <a:xfrm>
              <a:off x="6245701" y="1886967"/>
              <a:ext cx="332825" cy="407656"/>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41;p61">
              <a:extLst>
                <a:ext uri="{FF2B5EF4-FFF2-40B4-BE49-F238E27FC236}">
                  <a16:creationId xmlns:a16="http://schemas.microsoft.com/office/drawing/2014/main" id="{6C4E7C00-99C8-1A1E-6CD7-BE1C7DBFD13B}"/>
                </a:ext>
              </a:extLst>
            </p:cNvPr>
            <p:cNvSpPr/>
            <p:nvPr/>
          </p:nvSpPr>
          <p:spPr>
            <a:xfrm>
              <a:off x="6076250" y="1204590"/>
              <a:ext cx="505339" cy="750776"/>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42;p61">
              <a:extLst>
                <a:ext uri="{FF2B5EF4-FFF2-40B4-BE49-F238E27FC236}">
                  <a16:creationId xmlns:a16="http://schemas.microsoft.com/office/drawing/2014/main" id="{953D028D-F0A6-B0B8-EFBE-A05DDD75B5C0}"/>
                </a:ext>
              </a:extLst>
            </p:cNvPr>
            <p:cNvSpPr/>
            <p:nvPr/>
          </p:nvSpPr>
          <p:spPr>
            <a:xfrm>
              <a:off x="6529660" y="2224363"/>
              <a:ext cx="906817" cy="830781"/>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43;p61">
              <a:extLst>
                <a:ext uri="{FF2B5EF4-FFF2-40B4-BE49-F238E27FC236}">
                  <a16:creationId xmlns:a16="http://schemas.microsoft.com/office/drawing/2014/main" id="{AED3AAD8-FF51-BED4-6FD4-53C963E452A8}"/>
                </a:ext>
              </a:extLst>
            </p:cNvPr>
            <p:cNvSpPr/>
            <p:nvPr/>
          </p:nvSpPr>
          <p:spPr>
            <a:xfrm>
              <a:off x="6532724" y="1909868"/>
              <a:ext cx="1051810" cy="796931"/>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44;p61">
              <a:extLst>
                <a:ext uri="{FF2B5EF4-FFF2-40B4-BE49-F238E27FC236}">
                  <a16:creationId xmlns:a16="http://schemas.microsoft.com/office/drawing/2014/main" id="{C91B2428-535C-3021-EB2D-6E350B3CB702}"/>
                </a:ext>
              </a:extLst>
            </p:cNvPr>
            <p:cNvSpPr/>
            <p:nvPr/>
          </p:nvSpPr>
          <p:spPr>
            <a:xfrm>
              <a:off x="6787655" y="2222806"/>
              <a:ext cx="482437" cy="46164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45;p61">
              <a:extLst>
                <a:ext uri="{FF2B5EF4-FFF2-40B4-BE49-F238E27FC236}">
                  <a16:creationId xmlns:a16="http://schemas.microsoft.com/office/drawing/2014/main" id="{16A6C5BC-7037-1D21-C7D4-5FC4966760D2}"/>
                </a:ext>
              </a:extLst>
            </p:cNvPr>
            <p:cNvSpPr/>
            <p:nvPr/>
          </p:nvSpPr>
          <p:spPr>
            <a:xfrm>
              <a:off x="6653309" y="3329565"/>
              <a:ext cx="355726" cy="322177"/>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46;p61">
              <a:extLst>
                <a:ext uri="{FF2B5EF4-FFF2-40B4-BE49-F238E27FC236}">
                  <a16:creationId xmlns:a16="http://schemas.microsoft.com/office/drawing/2014/main" id="{58AF5412-B4FB-AD77-E6B7-D05804B11CA6}"/>
                </a:ext>
              </a:extLst>
            </p:cNvPr>
            <p:cNvSpPr/>
            <p:nvPr/>
          </p:nvSpPr>
          <p:spPr>
            <a:xfrm>
              <a:off x="6763196" y="3457834"/>
              <a:ext cx="369487" cy="471740"/>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47;p61">
              <a:extLst>
                <a:ext uri="{FF2B5EF4-FFF2-40B4-BE49-F238E27FC236}">
                  <a16:creationId xmlns:a16="http://schemas.microsoft.com/office/drawing/2014/main" id="{F12FA678-587C-580B-7073-5BA5094E085E}"/>
                </a:ext>
              </a:extLst>
            </p:cNvPr>
            <p:cNvSpPr/>
            <p:nvPr/>
          </p:nvSpPr>
          <p:spPr>
            <a:xfrm>
              <a:off x="6818492" y="3830085"/>
              <a:ext cx="326044" cy="392188"/>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48;p61">
              <a:extLst>
                <a:ext uri="{FF2B5EF4-FFF2-40B4-BE49-F238E27FC236}">
                  <a16:creationId xmlns:a16="http://schemas.microsoft.com/office/drawing/2014/main" id="{6A9507FA-4C9F-B3FB-8238-4D680960F3D5}"/>
                </a:ext>
              </a:extLst>
            </p:cNvPr>
            <p:cNvSpPr/>
            <p:nvPr/>
          </p:nvSpPr>
          <p:spPr>
            <a:xfrm>
              <a:off x="6867007" y="3844047"/>
              <a:ext cx="264170" cy="262613"/>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49;p61">
              <a:extLst>
                <a:ext uri="{FF2B5EF4-FFF2-40B4-BE49-F238E27FC236}">
                  <a16:creationId xmlns:a16="http://schemas.microsoft.com/office/drawing/2014/main" id="{DBEDD642-4AF8-2A14-B437-F0327F2912A3}"/>
                </a:ext>
              </a:extLst>
            </p:cNvPr>
            <p:cNvSpPr/>
            <p:nvPr/>
          </p:nvSpPr>
          <p:spPr>
            <a:xfrm>
              <a:off x="6844105" y="3806731"/>
              <a:ext cx="227056" cy="146298"/>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50;p61">
              <a:extLst>
                <a:ext uri="{FF2B5EF4-FFF2-40B4-BE49-F238E27FC236}">
                  <a16:creationId xmlns:a16="http://schemas.microsoft.com/office/drawing/2014/main" id="{23BE5469-1919-CD78-549F-F58175503693}"/>
                </a:ext>
              </a:extLst>
            </p:cNvPr>
            <p:cNvSpPr/>
            <p:nvPr/>
          </p:nvSpPr>
          <p:spPr>
            <a:xfrm>
              <a:off x="6868564" y="4037906"/>
              <a:ext cx="230521" cy="165734"/>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1;p61">
              <a:extLst>
                <a:ext uri="{FF2B5EF4-FFF2-40B4-BE49-F238E27FC236}">
                  <a16:creationId xmlns:a16="http://schemas.microsoft.com/office/drawing/2014/main" id="{6872E621-2253-1AF0-782C-0C6986CB5468}"/>
                </a:ext>
              </a:extLst>
            </p:cNvPr>
            <p:cNvSpPr/>
            <p:nvPr/>
          </p:nvSpPr>
          <p:spPr>
            <a:xfrm>
              <a:off x="6901058" y="3926412"/>
              <a:ext cx="191950" cy="64536"/>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52;p61">
              <a:extLst>
                <a:ext uri="{FF2B5EF4-FFF2-40B4-BE49-F238E27FC236}">
                  <a16:creationId xmlns:a16="http://schemas.microsoft.com/office/drawing/2014/main" id="{89FC9F4B-F9B5-4089-1219-C95FB644EE5E}"/>
                </a:ext>
              </a:extLst>
            </p:cNvPr>
            <p:cNvSpPr/>
            <p:nvPr/>
          </p:nvSpPr>
          <p:spPr>
            <a:xfrm>
              <a:off x="6896437" y="3973621"/>
              <a:ext cx="192001" cy="64636"/>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53;p61">
              <a:extLst>
                <a:ext uri="{FF2B5EF4-FFF2-40B4-BE49-F238E27FC236}">
                  <a16:creationId xmlns:a16="http://schemas.microsoft.com/office/drawing/2014/main" id="{7C3D62C5-26B7-D984-2261-788C34746405}"/>
                </a:ext>
              </a:extLst>
            </p:cNvPr>
            <p:cNvSpPr/>
            <p:nvPr/>
          </p:nvSpPr>
          <p:spPr>
            <a:xfrm>
              <a:off x="6961677" y="3430312"/>
              <a:ext cx="332825" cy="238205"/>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4;p61">
              <a:extLst>
                <a:ext uri="{FF2B5EF4-FFF2-40B4-BE49-F238E27FC236}">
                  <a16:creationId xmlns:a16="http://schemas.microsoft.com/office/drawing/2014/main" id="{E6CD45E3-7F3E-1CF1-3297-C1690EEC91F3}"/>
                </a:ext>
              </a:extLst>
            </p:cNvPr>
            <p:cNvSpPr/>
            <p:nvPr/>
          </p:nvSpPr>
          <p:spPr>
            <a:xfrm>
              <a:off x="6995225" y="3564657"/>
              <a:ext cx="296212" cy="41529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5;p61">
              <a:extLst>
                <a:ext uri="{FF2B5EF4-FFF2-40B4-BE49-F238E27FC236}">
                  <a16:creationId xmlns:a16="http://schemas.microsoft.com/office/drawing/2014/main" id="{0AF589E9-FB18-E903-ED27-3E50667BCA4F}"/>
                </a:ext>
              </a:extLst>
            </p:cNvPr>
            <p:cNvSpPr/>
            <p:nvPr/>
          </p:nvSpPr>
          <p:spPr>
            <a:xfrm>
              <a:off x="6839535" y="3955139"/>
              <a:ext cx="447332" cy="313589"/>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56;p61">
              <a:extLst>
                <a:ext uri="{FF2B5EF4-FFF2-40B4-BE49-F238E27FC236}">
                  <a16:creationId xmlns:a16="http://schemas.microsoft.com/office/drawing/2014/main" id="{C289A0B1-F73D-C0FE-8BC6-AAE833002CFB}"/>
                </a:ext>
              </a:extLst>
            </p:cNvPr>
            <p:cNvSpPr/>
            <p:nvPr/>
          </p:nvSpPr>
          <p:spPr>
            <a:xfrm>
              <a:off x="6949472" y="3967695"/>
              <a:ext cx="329761" cy="175578"/>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57;p61">
              <a:extLst>
                <a:ext uri="{FF2B5EF4-FFF2-40B4-BE49-F238E27FC236}">
                  <a16:creationId xmlns:a16="http://schemas.microsoft.com/office/drawing/2014/main" id="{9ADEC52A-70F1-22E9-045C-B9CF5459121D}"/>
                </a:ext>
              </a:extLst>
            </p:cNvPr>
            <p:cNvSpPr/>
            <p:nvPr/>
          </p:nvSpPr>
          <p:spPr>
            <a:xfrm>
              <a:off x="7005923" y="3864437"/>
              <a:ext cx="224896" cy="161465"/>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58;p61">
              <a:extLst>
                <a:ext uri="{FF2B5EF4-FFF2-40B4-BE49-F238E27FC236}">
                  <a16:creationId xmlns:a16="http://schemas.microsoft.com/office/drawing/2014/main" id="{57EB4631-433F-0FF0-BEBD-0A78652FA161}"/>
                </a:ext>
              </a:extLst>
            </p:cNvPr>
            <p:cNvSpPr/>
            <p:nvPr/>
          </p:nvSpPr>
          <p:spPr>
            <a:xfrm>
              <a:off x="6929584" y="4121025"/>
              <a:ext cx="259600" cy="129222"/>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59;p61">
              <a:extLst>
                <a:ext uri="{FF2B5EF4-FFF2-40B4-BE49-F238E27FC236}">
                  <a16:creationId xmlns:a16="http://schemas.microsoft.com/office/drawing/2014/main" id="{31502648-18B9-2A38-5505-EFBE66456EAF}"/>
                </a:ext>
              </a:extLst>
            </p:cNvPr>
            <p:cNvSpPr/>
            <p:nvPr/>
          </p:nvSpPr>
          <p:spPr>
            <a:xfrm>
              <a:off x="7016670" y="4020680"/>
              <a:ext cx="202547" cy="19034"/>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60;p61">
              <a:extLst>
                <a:ext uri="{FF2B5EF4-FFF2-40B4-BE49-F238E27FC236}">
                  <a16:creationId xmlns:a16="http://schemas.microsoft.com/office/drawing/2014/main" id="{E9360B48-784A-67CA-7F36-95E32064EBE4}"/>
                </a:ext>
              </a:extLst>
            </p:cNvPr>
            <p:cNvSpPr/>
            <p:nvPr/>
          </p:nvSpPr>
          <p:spPr>
            <a:xfrm>
              <a:off x="6998289" y="4064374"/>
              <a:ext cx="200940" cy="18130"/>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61;p61">
              <a:extLst>
                <a:ext uri="{FF2B5EF4-FFF2-40B4-BE49-F238E27FC236}">
                  <a16:creationId xmlns:a16="http://schemas.microsoft.com/office/drawing/2014/main" id="{3F50B920-502C-E91A-CCD6-87D5821D28C4}"/>
                </a:ext>
              </a:extLst>
            </p:cNvPr>
            <p:cNvSpPr/>
            <p:nvPr/>
          </p:nvSpPr>
          <p:spPr>
            <a:xfrm>
              <a:off x="7627228" y="2717450"/>
              <a:ext cx="270247" cy="54807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62;p61">
              <a:extLst>
                <a:ext uri="{FF2B5EF4-FFF2-40B4-BE49-F238E27FC236}">
                  <a16:creationId xmlns:a16="http://schemas.microsoft.com/office/drawing/2014/main" id="{E0490EBF-8E78-6DC3-F34C-8D8D608B4A53}"/>
                </a:ext>
              </a:extLst>
            </p:cNvPr>
            <p:cNvSpPr/>
            <p:nvPr/>
          </p:nvSpPr>
          <p:spPr>
            <a:xfrm>
              <a:off x="6514393" y="3186078"/>
              <a:ext cx="148106" cy="992296"/>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63;p61">
              <a:extLst>
                <a:ext uri="{FF2B5EF4-FFF2-40B4-BE49-F238E27FC236}">
                  <a16:creationId xmlns:a16="http://schemas.microsoft.com/office/drawing/2014/main" id="{35FFEB3B-E074-9312-1CDC-B55EC34AF1BC}"/>
                </a:ext>
              </a:extLst>
            </p:cNvPr>
            <p:cNvSpPr/>
            <p:nvPr/>
          </p:nvSpPr>
          <p:spPr>
            <a:xfrm>
              <a:off x="6633471" y="3186078"/>
              <a:ext cx="96226" cy="992296"/>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64;p61">
              <a:extLst>
                <a:ext uri="{FF2B5EF4-FFF2-40B4-BE49-F238E27FC236}">
                  <a16:creationId xmlns:a16="http://schemas.microsoft.com/office/drawing/2014/main" id="{6A7CA7FC-3F33-8E2A-B2E3-20F048D7CA27}"/>
                </a:ext>
              </a:extLst>
            </p:cNvPr>
            <p:cNvSpPr/>
            <p:nvPr/>
          </p:nvSpPr>
          <p:spPr>
            <a:xfrm>
              <a:off x="7663891" y="3172368"/>
              <a:ext cx="122141" cy="1006007"/>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65;p61">
              <a:extLst>
                <a:ext uri="{FF2B5EF4-FFF2-40B4-BE49-F238E27FC236}">
                  <a16:creationId xmlns:a16="http://schemas.microsoft.com/office/drawing/2014/main" id="{A459AB87-C346-A4BA-7E72-DD8BD732D22C}"/>
                </a:ext>
              </a:extLst>
            </p:cNvPr>
            <p:cNvSpPr/>
            <p:nvPr/>
          </p:nvSpPr>
          <p:spPr>
            <a:xfrm>
              <a:off x="7758511" y="3085332"/>
              <a:ext cx="96226" cy="1093042"/>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66;p61">
              <a:extLst>
                <a:ext uri="{FF2B5EF4-FFF2-40B4-BE49-F238E27FC236}">
                  <a16:creationId xmlns:a16="http://schemas.microsoft.com/office/drawing/2014/main" id="{52611308-EFC8-44DA-74C8-1D69387F14CD}"/>
                </a:ext>
              </a:extLst>
            </p:cNvPr>
            <p:cNvSpPr/>
            <p:nvPr/>
          </p:nvSpPr>
          <p:spPr>
            <a:xfrm>
              <a:off x="7750877" y="3163327"/>
              <a:ext cx="311480" cy="140372"/>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67;p61">
              <a:extLst>
                <a:ext uri="{FF2B5EF4-FFF2-40B4-BE49-F238E27FC236}">
                  <a16:creationId xmlns:a16="http://schemas.microsoft.com/office/drawing/2014/main" id="{B0390751-BF95-5394-1C55-5C3E180692BE}"/>
                </a:ext>
              </a:extLst>
            </p:cNvPr>
            <p:cNvSpPr/>
            <p:nvPr/>
          </p:nvSpPr>
          <p:spPr>
            <a:xfrm>
              <a:off x="7552447" y="3228918"/>
              <a:ext cx="702261" cy="1086463"/>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68;p61">
              <a:extLst>
                <a:ext uri="{FF2B5EF4-FFF2-40B4-BE49-F238E27FC236}">
                  <a16:creationId xmlns:a16="http://schemas.microsoft.com/office/drawing/2014/main" id="{DEF7D6F7-3AD3-707F-288C-4B0B1925F7D3}"/>
                </a:ext>
              </a:extLst>
            </p:cNvPr>
            <p:cNvSpPr/>
            <p:nvPr/>
          </p:nvSpPr>
          <p:spPr>
            <a:xfrm>
              <a:off x="7618088" y="3232836"/>
              <a:ext cx="703768" cy="1085610"/>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69;p61">
              <a:extLst>
                <a:ext uri="{FF2B5EF4-FFF2-40B4-BE49-F238E27FC236}">
                  <a16:creationId xmlns:a16="http://schemas.microsoft.com/office/drawing/2014/main" id="{B99874F2-2A24-DB13-1A06-90AEF9DFFDFC}"/>
                </a:ext>
              </a:extLst>
            </p:cNvPr>
            <p:cNvSpPr/>
            <p:nvPr/>
          </p:nvSpPr>
          <p:spPr>
            <a:xfrm>
              <a:off x="7682222" y="3752139"/>
              <a:ext cx="607592" cy="189891"/>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70;p61">
              <a:extLst>
                <a:ext uri="{FF2B5EF4-FFF2-40B4-BE49-F238E27FC236}">
                  <a16:creationId xmlns:a16="http://schemas.microsoft.com/office/drawing/2014/main" id="{260B33B0-D75C-43FA-5611-121C1295BF8C}"/>
                </a:ext>
              </a:extLst>
            </p:cNvPr>
            <p:cNvSpPr/>
            <p:nvPr/>
          </p:nvSpPr>
          <p:spPr>
            <a:xfrm>
              <a:off x="7671525" y="3869962"/>
              <a:ext cx="625923" cy="137007"/>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71;p61">
              <a:extLst>
                <a:ext uri="{FF2B5EF4-FFF2-40B4-BE49-F238E27FC236}">
                  <a16:creationId xmlns:a16="http://schemas.microsoft.com/office/drawing/2014/main" id="{C59DEA3D-8234-1E28-CB57-B999932C8687}"/>
                </a:ext>
              </a:extLst>
            </p:cNvPr>
            <p:cNvSpPr/>
            <p:nvPr/>
          </p:nvSpPr>
          <p:spPr>
            <a:xfrm>
              <a:off x="7668461" y="3906624"/>
              <a:ext cx="662585" cy="316653"/>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72;p61">
              <a:extLst>
                <a:ext uri="{FF2B5EF4-FFF2-40B4-BE49-F238E27FC236}">
                  <a16:creationId xmlns:a16="http://schemas.microsoft.com/office/drawing/2014/main" id="{54C1FFD6-8031-1914-3D9B-4DD605A1958B}"/>
                </a:ext>
              </a:extLst>
            </p:cNvPr>
            <p:cNvSpPr/>
            <p:nvPr/>
          </p:nvSpPr>
          <p:spPr>
            <a:xfrm>
              <a:off x="7660827" y="4030273"/>
              <a:ext cx="645761" cy="304047"/>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73;p61">
              <a:extLst>
                <a:ext uri="{FF2B5EF4-FFF2-40B4-BE49-F238E27FC236}">
                  <a16:creationId xmlns:a16="http://schemas.microsoft.com/office/drawing/2014/main" id="{45369065-0D46-A0BF-6C82-74F15CBE564D}"/>
                </a:ext>
              </a:extLst>
            </p:cNvPr>
            <p:cNvSpPr/>
            <p:nvPr/>
          </p:nvSpPr>
          <p:spPr>
            <a:xfrm>
              <a:off x="7854687" y="3424636"/>
              <a:ext cx="177135" cy="197676"/>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4;p61">
              <a:extLst>
                <a:ext uri="{FF2B5EF4-FFF2-40B4-BE49-F238E27FC236}">
                  <a16:creationId xmlns:a16="http://schemas.microsoft.com/office/drawing/2014/main" id="{22F192C9-332B-DA5B-F3C6-EAEA529D6CF3}"/>
                </a:ext>
              </a:extLst>
            </p:cNvPr>
            <p:cNvSpPr/>
            <p:nvPr/>
          </p:nvSpPr>
          <p:spPr>
            <a:xfrm>
              <a:off x="7859258" y="3417003"/>
              <a:ext cx="178692" cy="197676"/>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75;p61">
              <a:extLst>
                <a:ext uri="{FF2B5EF4-FFF2-40B4-BE49-F238E27FC236}">
                  <a16:creationId xmlns:a16="http://schemas.microsoft.com/office/drawing/2014/main" id="{C70B5E13-EADF-5886-3118-A3E7EF752A9B}"/>
                </a:ext>
              </a:extLst>
            </p:cNvPr>
            <p:cNvSpPr/>
            <p:nvPr/>
          </p:nvSpPr>
          <p:spPr>
            <a:xfrm>
              <a:off x="6056412" y="3265481"/>
              <a:ext cx="1586127" cy="164880"/>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76;p61">
              <a:extLst>
                <a:ext uri="{FF2B5EF4-FFF2-40B4-BE49-F238E27FC236}">
                  <a16:creationId xmlns:a16="http://schemas.microsoft.com/office/drawing/2014/main" id="{9C3113AD-E620-2C09-5EE6-8C57EDA132DB}"/>
                </a:ext>
              </a:extLst>
            </p:cNvPr>
            <p:cNvSpPr/>
            <p:nvPr/>
          </p:nvSpPr>
          <p:spPr>
            <a:xfrm>
              <a:off x="7627228" y="2900612"/>
              <a:ext cx="238205" cy="529747"/>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77;p61">
              <a:extLst>
                <a:ext uri="{FF2B5EF4-FFF2-40B4-BE49-F238E27FC236}">
                  <a16:creationId xmlns:a16="http://schemas.microsoft.com/office/drawing/2014/main" id="{FD675326-22C7-6D7A-204C-16FBC02E7DB8}"/>
                </a:ext>
              </a:extLst>
            </p:cNvPr>
            <p:cNvSpPr/>
            <p:nvPr/>
          </p:nvSpPr>
          <p:spPr>
            <a:xfrm>
              <a:off x="6118989"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78;p61">
              <a:extLst>
                <a:ext uri="{FF2B5EF4-FFF2-40B4-BE49-F238E27FC236}">
                  <a16:creationId xmlns:a16="http://schemas.microsoft.com/office/drawing/2014/main" id="{32EA773D-7E8A-1542-EDA2-1F6F6B73310B}"/>
                </a:ext>
              </a:extLst>
            </p:cNvPr>
            <p:cNvSpPr/>
            <p:nvPr/>
          </p:nvSpPr>
          <p:spPr>
            <a:xfrm>
              <a:off x="6238067"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9;p61">
              <a:extLst>
                <a:ext uri="{FF2B5EF4-FFF2-40B4-BE49-F238E27FC236}">
                  <a16:creationId xmlns:a16="http://schemas.microsoft.com/office/drawing/2014/main" id="{3D51B203-DCAD-71DA-E69F-EEE2547348CD}"/>
                </a:ext>
              </a:extLst>
            </p:cNvPr>
            <p:cNvSpPr/>
            <p:nvPr/>
          </p:nvSpPr>
          <p:spPr>
            <a:xfrm>
              <a:off x="7411974"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0;p61">
              <a:extLst>
                <a:ext uri="{FF2B5EF4-FFF2-40B4-BE49-F238E27FC236}">
                  <a16:creationId xmlns:a16="http://schemas.microsoft.com/office/drawing/2014/main" id="{27EEC547-D4A1-9EF2-99F8-C9670EC0F9E1}"/>
                </a:ext>
              </a:extLst>
            </p:cNvPr>
            <p:cNvSpPr/>
            <p:nvPr/>
          </p:nvSpPr>
          <p:spPr>
            <a:xfrm>
              <a:off x="7531052"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81;p61">
              <a:extLst>
                <a:ext uri="{FF2B5EF4-FFF2-40B4-BE49-F238E27FC236}">
                  <a16:creationId xmlns:a16="http://schemas.microsoft.com/office/drawing/2014/main" id="{3480BB63-D338-B396-65DC-E539FB5A9C72}"/>
                </a:ext>
              </a:extLst>
            </p:cNvPr>
            <p:cNvSpPr/>
            <p:nvPr/>
          </p:nvSpPr>
          <p:spPr>
            <a:xfrm>
              <a:off x="5935827" y="3106726"/>
              <a:ext cx="441205" cy="158804"/>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82;p61">
              <a:extLst>
                <a:ext uri="{FF2B5EF4-FFF2-40B4-BE49-F238E27FC236}">
                  <a16:creationId xmlns:a16="http://schemas.microsoft.com/office/drawing/2014/main" id="{2BBDF4AE-4265-39A3-A28A-841A5B1AA78D}"/>
                </a:ext>
              </a:extLst>
            </p:cNvPr>
            <p:cNvSpPr/>
            <p:nvPr/>
          </p:nvSpPr>
          <p:spPr>
            <a:xfrm>
              <a:off x="6267096" y="3106726"/>
              <a:ext cx="235142" cy="158804"/>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83;p61">
              <a:extLst>
                <a:ext uri="{FF2B5EF4-FFF2-40B4-BE49-F238E27FC236}">
                  <a16:creationId xmlns:a16="http://schemas.microsoft.com/office/drawing/2014/main" id="{2C5206A2-BF85-6A75-309F-17FCD44CDBB9}"/>
                </a:ext>
              </a:extLst>
            </p:cNvPr>
            <p:cNvSpPr/>
            <p:nvPr/>
          </p:nvSpPr>
          <p:spPr>
            <a:xfrm>
              <a:off x="6384617" y="3106726"/>
              <a:ext cx="259550" cy="158804"/>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84;p61">
              <a:extLst>
                <a:ext uri="{FF2B5EF4-FFF2-40B4-BE49-F238E27FC236}">
                  <a16:creationId xmlns:a16="http://schemas.microsoft.com/office/drawing/2014/main" id="{9124A69C-4144-9B77-3DF2-841EBCD00E8B}"/>
                </a:ext>
              </a:extLst>
            </p:cNvPr>
            <p:cNvSpPr/>
            <p:nvPr/>
          </p:nvSpPr>
          <p:spPr>
            <a:xfrm>
              <a:off x="6773894" y="3106726"/>
              <a:ext cx="874776" cy="158804"/>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85;p61">
              <a:extLst>
                <a:ext uri="{FF2B5EF4-FFF2-40B4-BE49-F238E27FC236}">
                  <a16:creationId xmlns:a16="http://schemas.microsoft.com/office/drawing/2014/main" id="{ADA7D3BA-E3EB-1AFE-E647-CE017240B96B}"/>
                </a:ext>
              </a:extLst>
            </p:cNvPr>
            <p:cNvSpPr/>
            <p:nvPr/>
          </p:nvSpPr>
          <p:spPr>
            <a:xfrm>
              <a:off x="6554069" y="3106726"/>
              <a:ext cx="314544" cy="158804"/>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86;p61">
              <a:extLst>
                <a:ext uri="{FF2B5EF4-FFF2-40B4-BE49-F238E27FC236}">
                  <a16:creationId xmlns:a16="http://schemas.microsoft.com/office/drawing/2014/main" id="{334856CF-CD76-4B84-D5F0-CF665FF0D037}"/>
                </a:ext>
              </a:extLst>
            </p:cNvPr>
            <p:cNvSpPr/>
            <p:nvPr/>
          </p:nvSpPr>
          <p:spPr>
            <a:xfrm>
              <a:off x="5940397" y="2686914"/>
              <a:ext cx="1961641" cy="419860"/>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87;p61">
              <a:extLst>
                <a:ext uri="{FF2B5EF4-FFF2-40B4-BE49-F238E27FC236}">
                  <a16:creationId xmlns:a16="http://schemas.microsoft.com/office/drawing/2014/main" id="{2AA6C7F3-8C6C-A03B-9A3B-1D33692F38E1}"/>
                </a:ext>
              </a:extLst>
            </p:cNvPr>
            <p:cNvSpPr/>
            <p:nvPr/>
          </p:nvSpPr>
          <p:spPr>
            <a:xfrm>
              <a:off x="6622773" y="2718957"/>
              <a:ext cx="596945" cy="351156"/>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88;p61">
              <a:extLst>
                <a:ext uri="{FF2B5EF4-FFF2-40B4-BE49-F238E27FC236}">
                  <a16:creationId xmlns:a16="http://schemas.microsoft.com/office/drawing/2014/main" id="{F67D49DB-2971-A6E9-00AC-8D08A48C3C14}"/>
                </a:ext>
              </a:extLst>
            </p:cNvPr>
            <p:cNvSpPr/>
            <p:nvPr/>
          </p:nvSpPr>
          <p:spPr>
            <a:xfrm>
              <a:off x="7027870" y="2731563"/>
              <a:ext cx="98687" cy="312685"/>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89;p61">
              <a:extLst>
                <a:ext uri="{FF2B5EF4-FFF2-40B4-BE49-F238E27FC236}">
                  <a16:creationId xmlns:a16="http://schemas.microsoft.com/office/drawing/2014/main" id="{61C3482C-2061-C48D-E591-B7AF3C6F3BBC}"/>
                </a:ext>
              </a:extLst>
            </p:cNvPr>
            <p:cNvSpPr/>
            <p:nvPr/>
          </p:nvSpPr>
          <p:spPr>
            <a:xfrm>
              <a:off x="6682287" y="2960126"/>
              <a:ext cx="415290" cy="18984"/>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90;p61">
              <a:extLst>
                <a:ext uri="{FF2B5EF4-FFF2-40B4-BE49-F238E27FC236}">
                  <a16:creationId xmlns:a16="http://schemas.microsoft.com/office/drawing/2014/main" id="{0A4EE087-6B9D-CA8E-8925-BE1F43F62B46}"/>
                </a:ext>
              </a:extLst>
            </p:cNvPr>
            <p:cNvSpPr/>
            <p:nvPr/>
          </p:nvSpPr>
          <p:spPr>
            <a:xfrm>
              <a:off x="6694542" y="2902069"/>
              <a:ext cx="416797" cy="19034"/>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91;p61">
              <a:extLst>
                <a:ext uri="{FF2B5EF4-FFF2-40B4-BE49-F238E27FC236}">
                  <a16:creationId xmlns:a16="http://schemas.microsoft.com/office/drawing/2014/main" id="{B35ECB9A-5048-050A-F053-4ADC714B4539}"/>
                </a:ext>
              </a:extLst>
            </p:cNvPr>
            <p:cNvSpPr/>
            <p:nvPr/>
          </p:nvSpPr>
          <p:spPr>
            <a:xfrm>
              <a:off x="6734218" y="2852499"/>
              <a:ext cx="387768" cy="18783"/>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92;p61">
              <a:extLst>
                <a:ext uri="{FF2B5EF4-FFF2-40B4-BE49-F238E27FC236}">
                  <a16:creationId xmlns:a16="http://schemas.microsoft.com/office/drawing/2014/main" id="{A71CA2CE-F50F-7243-5197-2409608059CA}"/>
                </a:ext>
              </a:extLst>
            </p:cNvPr>
            <p:cNvSpPr/>
            <p:nvPr/>
          </p:nvSpPr>
          <p:spPr>
            <a:xfrm>
              <a:off x="6741852" y="2805189"/>
              <a:ext cx="387768" cy="18783"/>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93;p61">
              <a:extLst>
                <a:ext uri="{FF2B5EF4-FFF2-40B4-BE49-F238E27FC236}">
                  <a16:creationId xmlns:a16="http://schemas.microsoft.com/office/drawing/2014/main" id="{719CC818-1DE6-F4E9-DB4A-27C9C115C5B8}"/>
                </a:ext>
              </a:extLst>
            </p:cNvPr>
            <p:cNvSpPr/>
            <p:nvPr/>
          </p:nvSpPr>
          <p:spPr>
            <a:xfrm>
              <a:off x="6755562" y="2757277"/>
              <a:ext cx="387818" cy="18783"/>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94;p61">
              <a:extLst>
                <a:ext uri="{FF2B5EF4-FFF2-40B4-BE49-F238E27FC236}">
                  <a16:creationId xmlns:a16="http://schemas.microsoft.com/office/drawing/2014/main" id="{5A10E464-E9DE-4BBF-899A-372EB50B237F}"/>
                </a:ext>
              </a:extLst>
            </p:cNvPr>
            <p:cNvSpPr/>
            <p:nvPr/>
          </p:nvSpPr>
          <p:spPr>
            <a:xfrm>
              <a:off x="7384502" y="2328173"/>
              <a:ext cx="288578" cy="348092"/>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95;p61">
              <a:extLst>
                <a:ext uri="{FF2B5EF4-FFF2-40B4-BE49-F238E27FC236}">
                  <a16:creationId xmlns:a16="http://schemas.microsoft.com/office/drawing/2014/main" id="{C5C39630-5A47-2AEB-F3CB-3306C4A9CA4B}"/>
                </a:ext>
              </a:extLst>
            </p:cNvPr>
            <p:cNvSpPr/>
            <p:nvPr/>
          </p:nvSpPr>
          <p:spPr>
            <a:xfrm>
              <a:off x="6886845" y="2825831"/>
              <a:ext cx="32142" cy="30184"/>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96;p61">
              <a:extLst>
                <a:ext uri="{FF2B5EF4-FFF2-40B4-BE49-F238E27FC236}">
                  <a16:creationId xmlns:a16="http://schemas.microsoft.com/office/drawing/2014/main" id="{01D97CFD-5563-5A66-8A7F-2338A1751BDA}"/>
                </a:ext>
              </a:extLst>
            </p:cNvPr>
            <p:cNvSpPr/>
            <p:nvPr/>
          </p:nvSpPr>
          <p:spPr>
            <a:xfrm>
              <a:off x="6905176" y="2566279"/>
              <a:ext cx="271804" cy="221431"/>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97;p61">
              <a:extLst>
                <a:ext uri="{FF2B5EF4-FFF2-40B4-BE49-F238E27FC236}">
                  <a16:creationId xmlns:a16="http://schemas.microsoft.com/office/drawing/2014/main" id="{8A10CC88-9496-4756-E3DD-930344792201}"/>
                </a:ext>
              </a:extLst>
            </p:cNvPr>
            <p:cNvSpPr/>
            <p:nvPr/>
          </p:nvSpPr>
          <p:spPr>
            <a:xfrm>
              <a:off x="6912810" y="2617808"/>
              <a:ext cx="253473" cy="218719"/>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98;p61">
              <a:extLst>
                <a:ext uri="{FF2B5EF4-FFF2-40B4-BE49-F238E27FC236}">
                  <a16:creationId xmlns:a16="http://schemas.microsoft.com/office/drawing/2014/main" id="{24AD6844-7AEF-AABC-5DE9-570D5B6C55A1}"/>
                </a:ext>
              </a:extLst>
            </p:cNvPr>
            <p:cNvSpPr/>
            <p:nvPr/>
          </p:nvSpPr>
          <p:spPr>
            <a:xfrm>
              <a:off x="6896035" y="2780027"/>
              <a:ext cx="16825" cy="26015"/>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99;p61">
              <a:extLst>
                <a:ext uri="{FF2B5EF4-FFF2-40B4-BE49-F238E27FC236}">
                  <a16:creationId xmlns:a16="http://schemas.microsoft.com/office/drawing/2014/main" id="{6C551310-7F8F-DBE3-E7C8-2D05F772EA09}"/>
                </a:ext>
              </a:extLst>
            </p:cNvPr>
            <p:cNvSpPr/>
            <p:nvPr/>
          </p:nvSpPr>
          <p:spPr>
            <a:xfrm>
              <a:off x="6889908" y="2787661"/>
              <a:ext cx="74882" cy="65691"/>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00;p61">
              <a:extLst>
                <a:ext uri="{FF2B5EF4-FFF2-40B4-BE49-F238E27FC236}">
                  <a16:creationId xmlns:a16="http://schemas.microsoft.com/office/drawing/2014/main" id="{4233480A-B2C0-06A1-4246-74FD54FECFE0}"/>
                </a:ext>
              </a:extLst>
            </p:cNvPr>
            <p:cNvSpPr/>
            <p:nvPr/>
          </p:nvSpPr>
          <p:spPr>
            <a:xfrm>
              <a:off x="7125001" y="2541620"/>
              <a:ext cx="53487" cy="35407"/>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01;p61">
              <a:extLst>
                <a:ext uri="{FF2B5EF4-FFF2-40B4-BE49-F238E27FC236}">
                  <a16:creationId xmlns:a16="http://schemas.microsoft.com/office/drawing/2014/main" id="{AB08A6F7-3CE3-4A96-CF54-65FDDADE1ACC}"/>
                </a:ext>
              </a:extLst>
            </p:cNvPr>
            <p:cNvSpPr/>
            <p:nvPr/>
          </p:nvSpPr>
          <p:spPr>
            <a:xfrm>
              <a:off x="7137205" y="2559951"/>
              <a:ext cx="70261" cy="57756"/>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02;p61">
              <a:extLst>
                <a:ext uri="{FF2B5EF4-FFF2-40B4-BE49-F238E27FC236}">
                  <a16:creationId xmlns:a16="http://schemas.microsoft.com/office/drawing/2014/main" id="{4F8EACFB-92CA-CFDA-74A5-651DF936D88D}"/>
                </a:ext>
              </a:extLst>
            </p:cNvPr>
            <p:cNvSpPr/>
            <p:nvPr/>
          </p:nvSpPr>
          <p:spPr>
            <a:xfrm>
              <a:off x="7120431" y="2558696"/>
              <a:ext cx="21395" cy="21395"/>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03;p61">
              <a:extLst>
                <a:ext uri="{FF2B5EF4-FFF2-40B4-BE49-F238E27FC236}">
                  <a16:creationId xmlns:a16="http://schemas.microsoft.com/office/drawing/2014/main" id="{EA4AEC94-B4A0-C1C6-5F40-D7719BEC7100}"/>
                </a:ext>
              </a:extLst>
            </p:cNvPr>
            <p:cNvSpPr/>
            <p:nvPr/>
          </p:nvSpPr>
          <p:spPr>
            <a:xfrm>
              <a:off x="7134141" y="2572407"/>
              <a:ext cx="51980" cy="51930"/>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04;p61">
              <a:extLst>
                <a:ext uri="{FF2B5EF4-FFF2-40B4-BE49-F238E27FC236}">
                  <a16:creationId xmlns:a16="http://schemas.microsoft.com/office/drawing/2014/main" id="{FC7DAA6A-CF0F-222E-FF2A-82EFF264D171}"/>
                </a:ext>
              </a:extLst>
            </p:cNvPr>
            <p:cNvSpPr/>
            <p:nvPr/>
          </p:nvSpPr>
          <p:spPr>
            <a:xfrm>
              <a:off x="6954043" y="2720463"/>
              <a:ext cx="760268" cy="177788"/>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05;p61">
              <a:extLst>
                <a:ext uri="{FF2B5EF4-FFF2-40B4-BE49-F238E27FC236}">
                  <a16:creationId xmlns:a16="http://schemas.microsoft.com/office/drawing/2014/main" id="{5A74066D-D6EE-8240-ED4C-1AE37126AD14}"/>
                </a:ext>
              </a:extLst>
            </p:cNvPr>
            <p:cNvSpPr/>
            <p:nvPr/>
          </p:nvSpPr>
          <p:spPr>
            <a:xfrm>
              <a:off x="6945404" y="2599878"/>
              <a:ext cx="761273" cy="244835"/>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51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lvl="0" algn="just"/>
            <a:r>
              <a:rPr lang="nl-NL" sz="3200" i="1" dirty="0">
                <a:solidFill>
                  <a:prstClr val="black"/>
                </a:solidFill>
                <a:latin typeface="Cambria" panose="02040503050406030204" pitchFamily="18" charset="0"/>
                <a:ea typeface="Cambria" panose="02040503050406030204" pitchFamily="18" charset="0"/>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hởi Nghĩa Hai Bà Trưng: Nguyên nhân, diễn biến, và ý nghĩa">
            <a:extLst>
              <a:ext uri="{FF2B5EF4-FFF2-40B4-BE49-F238E27FC236}">
                <a16:creationId xmlns:a16="http://schemas.microsoft.com/office/drawing/2014/main" id="{ABA90C51-DB7B-13E1-9600-FEDF1DF9F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527505"/>
            <a:ext cx="5710238" cy="421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44AB813-816F-E50E-ABFA-4A54635E5B40}"/>
              </a:ext>
            </a:extLst>
          </p:cNvPr>
          <p:cNvSpPr/>
          <p:nvPr/>
        </p:nvSpPr>
        <p:spPr>
          <a:xfrm>
            <a:off x="1590675" y="589597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Hai Bà Trưng</a:t>
            </a:r>
            <a:endParaRPr lang="en-US" sz="2400" b="1" dirty="0">
              <a:latin typeface="Cambria" panose="02040503050406030204" pitchFamily="18" charset="0"/>
              <a:ea typeface="Cambria" panose="02040503050406030204" pitchFamily="18" charset="0"/>
            </a:endParaRPr>
          </a:p>
        </p:txBody>
      </p:sp>
      <p:pic>
        <p:nvPicPr>
          <p:cNvPr id="2052" name="Picture 4" descr="176. Khởi nghĩa Bà Triệu và những giá trị lịch sử trường tồn – Lược Sử Tộc  Việt">
            <a:extLst>
              <a:ext uri="{FF2B5EF4-FFF2-40B4-BE49-F238E27FC236}">
                <a16:creationId xmlns:a16="http://schemas.microsoft.com/office/drawing/2014/main" id="{C1E48A3C-94AD-DA56-5B66-E4413E54D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49" y="1571624"/>
            <a:ext cx="5400676" cy="4181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8C531F2-D7F8-790A-6852-0D643A762B33}"/>
              </a:ext>
            </a:extLst>
          </p:cNvPr>
          <p:cNvSpPr/>
          <p:nvPr/>
        </p:nvSpPr>
        <p:spPr>
          <a:xfrm>
            <a:off x="7191375" y="58864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Bà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Triệu</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3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Khởi nghĩa Lý Bí (542 - 544)">
            <a:extLst>
              <a:ext uri="{FF2B5EF4-FFF2-40B4-BE49-F238E27FC236}">
                <a16:creationId xmlns:a16="http://schemas.microsoft.com/office/drawing/2014/main" id="{8FAD91F9-7AA9-1A04-43C5-E610E963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557338"/>
            <a:ext cx="5889304" cy="3805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F10A31D-0E4F-04E0-FA26-48689BC37354}"/>
              </a:ext>
            </a:extLst>
          </p:cNvPr>
          <p:cNvSpPr/>
          <p:nvPr/>
        </p:nvSpPr>
        <p:spPr>
          <a:xfrm>
            <a:off x="1428750" y="553402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a:latin typeface="Cambria" panose="02040503050406030204" pitchFamily="18" charset="0"/>
                <a:ea typeface="Cambria" panose="02040503050406030204" pitchFamily="18" charset="0"/>
              </a:rPr>
              <a:t>Lý </a:t>
            </a:r>
            <a:r>
              <a:rPr lang="en-US" sz="2400" b="1" dirty="0" err="1">
                <a:latin typeface="Cambria" panose="02040503050406030204" pitchFamily="18" charset="0"/>
                <a:ea typeface="Cambria" panose="02040503050406030204" pitchFamily="18" charset="0"/>
              </a:rPr>
              <a:t>Bí</a:t>
            </a:r>
            <a:endParaRPr lang="en-US" sz="2400" b="1" dirty="0">
              <a:latin typeface="Cambria" panose="02040503050406030204" pitchFamily="18" charset="0"/>
              <a:ea typeface="Cambria" panose="02040503050406030204" pitchFamily="18" charset="0"/>
            </a:endParaRPr>
          </a:p>
        </p:txBody>
      </p:sp>
      <p:pic>
        <p:nvPicPr>
          <p:cNvPr id="3076" name="Picture 4" descr="Khởi nghĩa Phùng Hưng: Nguyên nhân, kết quả và ý nghĩa?">
            <a:extLst>
              <a:ext uri="{FF2B5EF4-FFF2-40B4-BE49-F238E27FC236}">
                <a16:creationId xmlns:a16="http://schemas.microsoft.com/office/drawing/2014/main" id="{C79CFA1B-4F6B-FE06-7853-7AAD39BD5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49" y="1581150"/>
            <a:ext cx="5610225" cy="3752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19798F3C-6097-35C2-1F92-423F0300CE41}"/>
              </a:ext>
            </a:extLst>
          </p:cNvPr>
          <p:cNvSpPr/>
          <p:nvPr/>
        </p:nvSpPr>
        <p:spPr>
          <a:xfrm>
            <a:off x="7048500" y="55435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Phùng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Hưng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59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Ngô Quyền và kinh đô Cổ Loa - HOÀNG THÀNH THĂNG LONG">
            <a:extLst>
              <a:ext uri="{FF2B5EF4-FFF2-40B4-BE49-F238E27FC236}">
                <a16:creationId xmlns:a16="http://schemas.microsoft.com/office/drawing/2014/main" id="{40A99CB3-8C42-DE0B-5A53-956B215DE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65" y="1521459"/>
            <a:ext cx="5336610" cy="37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02F08D5-FFD2-7844-1BAB-7ECA57151BC9}"/>
              </a:ext>
            </a:extLst>
          </p:cNvPr>
          <p:cNvSpPr/>
          <p:nvPr/>
        </p:nvSpPr>
        <p:spPr>
          <a:xfrm>
            <a:off x="1258570" y="538480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Quyền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122" name="Picture 2" descr="Mai Thúc Loan : Nhà Đường phải cử 10 vạn quân sang đánh mới khuất phục nổi  'Vua Đen' nước Việt">
            <a:extLst>
              <a:ext uri="{FF2B5EF4-FFF2-40B4-BE49-F238E27FC236}">
                <a16:creationId xmlns:a16="http://schemas.microsoft.com/office/drawing/2014/main" id="{0B711B68-6A54-F4E2-EBCD-B1432CBBB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760" y="1532890"/>
            <a:ext cx="5963920"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67F4150-0930-E173-42E2-B88F98F3FDC6}"/>
              </a:ext>
            </a:extLst>
          </p:cNvPr>
          <p:cNvSpPr/>
          <p:nvPr/>
        </p:nvSpPr>
        <p:spPr>
          <a:xfrm>
            <a:off x="6616065" y="559562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396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76249" y="158115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88362B2B-B3E5-A84F-096C-5EFD9D0FF1DB}"/>
              </a:ext>
            </a:extLst>
          </p:cNvPr>
          <p:cNvSpPr txBox="1"/>
          <p:nvPr/>
        </p:nvSpPr>
        <p:spPr>
          <a:xfrm>
            <a:off x="1152525" y="2190750"/>
            <a:ext cx="9763125" cy="2554545"/>
          </a:xfrm>
          <a:prstGeom prst="rect">
            <a:avLst/>
          </a:prstGeom>
          <a:noFill/>
        </p:spPr>
        <p:txBody>
          <a:bodyPr wrap="square" rtlCol="0">
            <a:spAutoFit/>
          </a:bodyPr>
          <a:lstStyle/>
          <a:p>
            <a:pPr lvl="0" algn="just"/>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Nhân dân ta liên tục đứng lên đấu tranh giành độc lập thể hiện tinh thần yêu nước, chống giặc ngoại xâm, ý chí tự chủ và tinh thần dân tộc của nhân dân ta.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941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209675" y="485775"/>
            <a:ext cx="10258425" cy="584775"/>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N</a:t>
            </a:r>
            <a:r>
              <a:rPr lang="vi-VN" sz="3200" i="1" dirty="0">
                <a:solidFill>
                  <a:prstClr val="black"/>
                </a:solidFill>
                <a:latin typeface="Cambria" panose="02040503050406030204" pitchFamily="18" charset="0"/>
                <a:ea typeface="Cambria" panose="02040503050406030204" pitchFamily="18" charset="0"/>
              </a:rPr>
              <a:t>ối tên các cuộc khởi nghĩa với mốc thời gian tương ứng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A4822AF1-3DD7-DEE3-D135-5FE4AE3894C9}"/>
              </a:ext>
            </a:extLst>
          </p:cNvPr>
          <p:cNvPicPr>
            <a:picLocks noChangeAspect="1"/>
          </p:cNvPicPr>
          <p:nvPr/>
        </p:nvPicPr>
        <p:blipFill>
          <a:blip r:embed="rId4"/>
          <a:stretch>
            <a:fillRect/>
          </a:stretch>
        </p:blipFill>
        <p:spPr>
          <a:xfrm>
            <a:off x="2019935" y="1518602"/>
            <a:ext cx="2694940" cy="4713539"/>
          </a:xfrm>
          <a:prstGeom prst="rect">
            <a:avLst/>
          </a:prstGeom>
        </p:spPr>
      </p:pic>
      <p:pic>
        <p:nvPicPr>
          <p:cNvPr id="10" name="Picture 9">
            <a:extLst>
              <a:ext uri="{FF2B5EF4-FFF2-40B4-BE49-F238E27FC236}">
                <a16:creationId xmlns:a16="http://schemas.microsoft.com/office/drawing/2014/main" id="{FA095262-3EAE-42C8-0EF6-945E2563C12F}"/>
              </a:ext>
            </a:extLst>
          </p:cNvPr>
          <p:cNvPicPr>
            <a:picLocks noChangeAspect="1"/>
          </p:cNvPicPr>
          <p:nvPr/>
        </p:nvPicPr>
        <p:blipFill>
          <a:blip r:embed="rId5"/>
          <a:stretch>
            <a:fillRect/>
          </a:stretch>
        </p:blipFill>
        <p:spPr>
          <a:xfrm>
            <a:off x="7252017" y="1525269"/>
            <a:ext cx="2949258" cy="4713675"/>
          </a:xfrm>
          <a:prstGeom prst="rect">
            <a:avLst/>
          </a:prstGeom>
        </p:spPr>
      </p:pic>
      <p:cxnSp>
        <p:nvCxnSpPr>
          <p:cNvPr id="12" name="Straight Connector 11">
            <a:extLst>
              <a:ext uri="{FF2B5EF4-FFF2-40B4-BE49-F238E27FC236}">
                <a16:creationId xmlns:a16="http://schemas.microsoft.com/office/drawing/2014/main" id="{AD530AEA-38D9-37FD-7E12-58E206B7AD31}"/>
              </a:ext>
            </a:extLst>
          </p:cNvPr>
          <p:cNvCxnSpPr/>
          <p:nvPr/>
        </p:nvCxnSpPr>
        <p:spPr>
          <a:xfrm>
            <a:off x="4657725" y="2647950"/>
            <a:ext cx="2581275" cy="17716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9B619B-FC55-5771-6822-8A08C3CEB0BC}"/>
              </a:ext>
            </a:extLst>
          </p:cNvPr>
          <p:cNvCxnSpPr>
            <a:cxnSpLocks/>
          </p:cNvCxnSpPr>
          <p:nvPr/>
        </p:nvCxnSpPr>
        <p:spPr>
          <a:xfrm flipV="1">
            <a:off x="4676775" y="2676525"/>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E8E849-02AD-E76B-BA7A-70CD950CBFA6}"/>
              </a:ext>
            </a:extLst>
          </p:cNvPr>
          <p:cNvCxnSpPr>
            <a:cxnSpLocks/>
          </p:cNvCxnSpPr>
          <p:nvPr/>
        </p:nvCxnSpPr>
        <p:spPr>
          <a:xfrm flipV="1">
            <a:off x="4733925" y="3238500"/>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D87195-0B00-4820-E3D6-4403DD31E59F}"/>
              </a:ext>
            </a:extLst>
          </p:cNvPr>
          <p:cNvCxnSpPr>
            <a:cxnSpLocks/>
          </p:cNvCxnSpPr>
          <p:nvPr/>
        </p:nvCxnSpPr>
        <p:spPr>
          <a:xfrm>
            <a:off x="4657725" y="4410075"/>
            <a:ext cx="2581275" cy="14668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00E02A-1B6F-712B-215B-ECC52D694F77}"/>
              </a:ext>
            </a:extLst>
          </p:cNvPr>
          <p:cNvCxnSpPr>
            <a:cxnSpLocks/>
          </p:cNvCxnSpPr>
          <p:nvPr/>
        </p:nvCxnSpPr>
        <p:spPr>
          <a:xfrm flipV="1">
            <a:off x="4724400" y="3848100"/>
            <a:ext cx="2505075" cy="1066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FDF30-8BE8-1E55-D913-E2BCBE8AB5DF}"/>
              </a:ext>
            </a:extLst>
          </p:cNvPr>
          <p:cNvCxnSpPr>
            <a:cxnSpLocks/>
          </p:cNvCxnSpPr>
          <p:nvPr/>
        </p:nvCxnSpPr>
        <p:spPr>
          <a:xfrm flipV="1">
            <a:off x="4686300" y="4867275"/>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205805-1099-1674-EE9F-13CF952D1C43}"/>
              </a:ext>
            </a:extLst>
          </p:cNvPr>
          <p:cNvCxnSpPr>
            <a:cxnSpLocks/>
          </p:cNvCxnSpPr>
          <p:nvPr/>
        </p:nvCxnSpPr>
        <p:spPr>
          <a:xfrm flipV="1">
            <a:off x="4695825" y="5372100"/>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8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181101" y="1812868"/>
              <a:ext cx="9791700" cy="258698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cuộc đấu tranh chống Bắc thuộc thể hiện tinh thần yêu nước, chống giặc ngoại xâm, ý chí tự chủ và tinh thần dân tộc của nhân dân ta.</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87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i bà Trưng Quả phụ tướng_720pFHR">
            <a:hlinkClick r:id="" action="ppaction://media"/>
            <a:extLst>
              <a:ext uri="{FF2B5EF4-FFF2-40B4-BE49-F238E27FC236}">
                <a16:creationId xmlns:a16="http://schemas.microsoft.com/office/drawing/2014/main" id="{BCBBC39A-45A5-9F7C-7937-B1F9753F4C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881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ởi Nghĩa Hai Bà Trưng Đánh Quân Xâm Lược Đông Hán_v720P">
            <a:hlinkClick r:id="" action="ppaction://media"/>
            <a:extLst>
              <a:ext uri="{FF2B5EF4-FFF2-40B4-BE49-F238E27FC236}">
                <a16:creationId xmlns:a16="http://schemas.microsoft.com/office/drawing/2014/main" id="{820CB83A-D0D0-9D72-D0B1-37FE3AB12D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0352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11567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và cho biết những câu thơ dưới đây nhắc đến sự kiện lịch sử nào?</a:t>
            </a:r>
          </a:p>
        </p:txBody>
      </p:sp>
      <p:sp>
        <p:nvSpPr>
          <p:cNvPr id="11" name="TextBox 10">
            <a:extLst>
              <a:ext uri="{FF2B5EF4-FFF2-40B4-BE49-F238E27FC236}">
                <a16:creationId xmlns:a16="http://schemas.microsoft.com/office/drawing/2014/main" id="{10AE795C-FFC7-565B-E6B2-D2B87A5AD762}"/>
              </a:ext>
            </a:extLst>
          </p:cNvPr>
          <p:cNvSpPr txBox="1"/>
          <p:nvPr/>
        </p:nvSpPr>
        <p:spPr>
          <a:xfrm>
            <a:off x="1200150" y="1676400"/>
            <a:ext cx="10277475" cy="3416320"/>
          </a:xfrm>
          <a:prstGeom prst="rect">
            <a:avLst/>
          </a:prstGeom>
          <a:noFill/>
        </p:spPr>
        <p:txBody>
          <a:bodyPr wrap="square" rtlCol="0">
            <a:spAutoFit/>
          </a:bodyPr>
          <a:lstStyle/>
          <a:p>
            <a:pPr algn="ctr"/>
            <a:r>
              <a:rPr lang="vi-VN" sz="3600" b="0" i="1" dirty="0">
                <a:solidFill>
                  <a:srgbClr val="000000"/>
                </a:solidFill>
                <a:effectLst/>
                <a:latin typeface="Cambria" panose="02040503050406030204" pitchFamily="18" charset="0"/>
                <a:ea typeface="Cambria" panose="02040503050406030204" pitchFamily="18" charset="0"/>
              </a:rPr>
              <a:t>“Hai Bà Trưng có đại tài,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Phất cờ khởi nghĩa giết người tà gian,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Ra tay khôi phục giang san,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Tiếng thơm dài tạc đá vàng nước ta.”</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0" dirty="0">
                <a:solidFill>
                  <a:srgbClr val="000000"/>
                </a:solidFill>
                <a:effectLst/>
                <a:latin typeface="Cambria" panose="02040503050406030204" pitchFamily="18" charset="0"/>
                <a:ea typeface="Cambria" panose="02040503050406030204" pitchFamily="18" charset="0"/>
              </a:rPr>
              <a:t>(Hồ Chí Minh, Lịch sử nước ta, NXB Chính trị quốc gia Sự thật, 2018)</a:t>
            </a:r>
          </a:p>
        </p:txBody>
      </p:sp>
    </p:spTree>
    <p:extLst>
      <p:ext uri="{BB962C8B-B14F-4D97-AF65-F5344CB8AC3E}">
        <p14:creationId xmlns:p14="http://schemas.microsoft.com/office/powerpoint/2010/main" val="40768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r="-74505"/>
                </a:stretch>
              </a:blipFill>
            </p:spPr>
            <p:txBody>
              <a:bodyPr/>
              <a:lstStyle/>
              <a:p>
                <a:pPr defTabSz="609630"/>
                <a:endParaRPr lang="en-US" sz="1200">
                  <a:solidFill>
                    <a:prstClr val="black"/>
                  </a:solidFill>
                  <a:latin typeface="Calibri"/>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xmlns="" r:embed="rId3"/>
                    </a:ext>
                  </a:extLst>
                </a:blip>
                <a:stretch>
                  <a:fillRect l="-74505"/>
                </a:stretch>
              </a:blipFill>
            </p:spPr>
            <p:txBody>
              <a:bodyPr/>
              <a:lstStyle/>
              <a:p>
                <a:pPr defTabSz="609630"/>
                <a:endParaRPr lang="en-US" sz="1200">
                  <a:solidFill>
                    <a:prstClr val="black"/>
                  </a:solidFill>
                  <a:latin typeface="Calibri"/>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24025" y="1901825"/>
              <a:ext cx="8905875" cy="3046988"/>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Những câu thơ trên nhắc đến Hai Bà Trưng và cuộc khởi nghĩa do Hai Bà Trưng lãnh đạo. Đây là một trong những cuộc khởi nghĩa mở đầu phong trào đấu tranh chống lại ách đô hộ của phương Bắc. Cuộc khởi nghĩa đã cổ vũ mạnh mẽ tinh thần đấu tranh giành độc lập của nhân dân ta.</a:t>
              </a:r>
              <a:endParaRPr lang="en-US" sz="3200" dirty="0">
                <a:solidFill>
                  <a:prstClr val="black"/>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89520" y="327287"/>
            <a:ext cx="11212961" cy="6343126"/>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defTabSz="609630"/>
              <a:endParaRPr lang="en-US" sz="1200">
                <a:solidFill>
                  <a:prstClr val="black"/>
                </a:solidFill>
                <a:latin typeface="Calibri"/>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067924" y="4457700"/>
            <a:ext cx="1829707" cy="2212713"/>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9" name="Picture 8">
            <a:extLst>
              <a:ext uri="{FF2B5EF4-FFF2-40B4-BE49-F238E27FC236}">
                <a16:creationId xmlns:a16="http://schemas.microsoft.com/office/drawing/2014/main" id="{A7CCC541-377D-6235-8F6E-81B7D995FF0D}"/>
              </a:ext>
            </a:extLst>
          </p:cNvPr>
          <p:cNvPicPr>
            <a:picLocks noChangeAspect="1"/>
          </p:cNvPicPr>
          <p:nvPr/>
        </p:nvPicPr>
        <p:blipFill>
          <a:blip r:embed="rId6"/>
          <a:stretch>
            <a:fillRect/>
          </a:stretch>
        </p:blipFill>
        <p:spPr>
          <a:xfrm>
            <a:off x="4001429" y="903694"/>
            <a:ext cx="4932091" cy="859611"/>
          </a:xfrm>
          <a:prstGeom prst="rect">
            <a:avLst/>
          </a:prstGeom>
        </p:spPr>
      </p:pic>
      <p:sp>
        <p:nvSpPr>
          <p:cNvPr id="10" name="TextBox 9">
            <a:extLst>
              <a:ext uri="{FF2B5EF4-FFF2-40B4-BE49-F238E27FC236}">
                <a16:creationId xmlns:a16="http://schemas.microsoft.com/office/drawing/2014/main" id="{B95A31F0-93D4-4854-192C-27000DAE83AD}"/>
              </a:ext>
            </a:extLst>
          </p:cNvPr>
          <p:cNvSpPr txBox="1"/>
          <p:nvPr/>
        </p:nvSpPr>
        <p:spPr>
          <a:xfrm>
            <a:off x="1485899" y="1819275"/>
            <a:ext cx="9496425" cy="3434786"/>
          </a:xfrm>
          <a:prstGeom prst="rect">
            <a:avLst/>
          </a:prstGeom>
          <a:noFill/>
        </p:spPr>
        <p:txBody>
          <a:bodyPr wrap="square" rtlCol="0">
            <a:spAutoFit/>
          </a:bodyPr>
          <a:lstStyle/>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Kể được tên và vẽ được trục gian thể hiện một số cuộc khởi nghĩa tiêu biểu trong thời kì Bắc thuộc (VD: 179 TCN, 40, 248, 542, 938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Sưu tầm và kể lại được một số câu chuyện về Hai Bà Trưng, Bà Triệu, Lý Bí, Phùng Hưng, Ngô Quyền ….</a:t>
            </a:r>
            <a:endParaRPr lang="en-US" sz="2400" dirty="0">
              <a:effectLst/>
              <a:latin typeface="Cambria" panose="02040503050406030204" pitchFamily="18" charset="0"/>
              <a:ea typeface="Cambria" panose="02040503050406030204" pitchFamily="18" charset="0"/>
            </a:endParaRPr>
          </a:p>
          <a:p>
            <a:pPr marL="342900" marR="0" indent="-342900" algn="just">
              <a:lnSpc>
                <a:spcPct val="115000"/>
              </a:lnSpc>
              <a:spcBef>
                <a:spcPts val="0"/>
              </a:spcBef>
              <a:spcAft>
                <a:spcPts val="0"/>
              </a:spcAft>
              <a:buFont typeface="Wingdings" panose="05000000000000000000" pitchFamily="2" charset="2"/>
              <a:buChar char="q"/>
            </a:pPr>
            <a:r>
              <a:rPr lang="nl-NL" sz="2400" dirty="0">
                <a:effectLst/>
                <a:latin typeface="Cambria" panose="02040503050406030204" pitchFamily="18" charset="0"/>
                <a:ea typeface="Cambria" panose="02040503050406030204" pitchFamily="18" charset="0"/>
              </a:rPr>
              <a:t>Năng lực nhận thức lịch sử thông qua việc kể được tên một số cuộc khởi nghĩa tiêu biểu trong thời kì Bắc thuộc; kể lại được một số câu chuyện về Hai Bà Trưng, Bà Triệu, Lý Bí, Phùng Hưng, Ngô Quyền ….</a:t>
            </a:r>
            <a:endParaRPr lang="en-US" sz="2400" dirty="0">
              <a:effectLst/>
              <a:latin typeface="Cambria" panose="02040503050406030204" pitchFamily="18" charset="0"/>
              <a:ea typeface="Cambria" panose="02040503050406030204" pitchFamily="18" charset="0"/>
            </a:endParaRPr>
          </a:p>
          <a:p>
            <a:pPr marL="342900" indent="-342900">
              <a:buFont typeface="Wingdings" panose="05000000000000000000" pitchFamily="2" charset="2"/>
              <a:buChar char="q"/>
            </a:pPr>
            <a:endParaRPr lang="en-US" sz="24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xmlns=""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1: Tìm hiểu một số cuộc đấu tranh tiêu biểu trong thời kì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88362B2B-B3E5-A84F-096C-5EFD9D0FF1DB}"/>
              </a:ext>
            </a:extLst>
          </p:cNvPr>
          <p:cNvSpPr txBox="1"/>
          <p:nvPr/>
        </p:nvSpPr>
        <p:spPr>
          <a:xfrm>
            <a:off x="1466850" y="933450"/>
            <a:ext cx="9763125" cy="255454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Sau khi Triệu Đà thôn tính nước Âu Lạc (năm 179 TCN), các triều đại phong kiến phương Bắc nối tiếp nhau đô hộ nước ta trong hơn 1000 năm. Dưới ách thống trị của phong kiến phương Bắc, nhân dân ta liên tục đứng lên đấu tranh giành độc lập. </a:t>
            </a:r>
            <a:endParaRPr lang="en-US" sz="3200" dirty="0">
              <a:latin typeface="Cambria" panose="02040503050406030204" pitchFamily="18" charset="0"/>
              <a:ea typeface="Cambria" panose="02040503050406030204" pitchFamily="18" charset="0"/>
            </a:endParaRPr>
          </a:p>
        </p:txBody>
      </p:sp>
      <p:pic>
        <p:nvPicPr>
          <p:cNvPr id="1026" name="Picture 2" descr="Triệu Đà và nước Nam Việt - Đài Phát thanh - Truyền hình Hải Phòng">
            <a:extLst>
              <a:ext uri="{FF2B5EF4-FFF2-40B4-BE49-F238E27FC236}">
                <a16:creationId xmlns:a16="http://schemas.microsoft.com/office/drawing/2014/main" id="{8F7FF536-3782-912C-0255-206B71231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3409950"/>
            <a:ext cx="3048000" cy="2981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8543F8B8-8C1A-F7C9-2C4C-4E3C8F1571E8}"/>
              </a:ext>
            </a:extLst>
          </p:cNvPr>
          <p:cNvSpPr txBox="1"/>
          <p:nvPr/>
        </p:nvSpPr>
        <p:spPr>
          <a:xfrm>
            <a:off x="952500" y="4876800"/>
            <a:ext cx="6943725" cy="1077218"/>
          </a:xfrm>
          <a:prstGeom prst="rect">
            <a:avLst/>
          </a:prstGeom>
          <a:noFill/>
        </p:spPr>
        <p:txBody>
          <a:bodyPr wrap="square" rtlCol="0">
            <a:spAutoFit/>
          </a:bodyPr>
          <a:lstStyle/>
          <a:p>
            <a:pPr algn="ctr"/>
            <a:r>
              <a:rPr lang="nl-NL" sz="3200" b="1" dirty="0">
                <a:latin typeface="Cambria" panose="02040503050406030204" pitchFamily="18" charset="0"/>
                <a:ea typeface="Cambria" panose="02040503050406030204" pitchFamily="18" charset="0"/>
              </a:rPr>
              <a:t>T</a:t>
            </a:r>
            <a:r>
              <a:rPr lang="nl-NL" sz="3200" b="1" dirty="0">
                <a:effectLst/>
                <a:latin typeface="Cambria" panose="02040503050406030204" pitchFamily="18" charset="0"/>
                <a:ea typeface="Cambria" panose="02040503050406030204" pitchFamily="18" charset="0"/>
              </a:rPr>
              <a:t>ại sao nhân dân ta phải đứng lên đấu tranh giành độc lập không? </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656</Words>
  <Application>Microsoft Office PowerPoint</Application>
  <PresentationFormat>Widescreen</PresentationFormat>
  <Paragraphs>29</Paragraphs>
  <Slides>21</Slides>
  <Notes>0</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微软雅黑</vt:lpstr>
      <vt:lpstr>Arial</vt:lpstr>
      <vt:lpstr>Calibri</vt:lpstr>
      <vt:lpstr>Calibri Light</vt:lpstr>
      <vt:lpstr>Cambria</vt:lpstr>
      <vt:lpstr>SimSun</vt:lpstr>
      <vt:lpstr>Wingdings</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2024-09-13T02:51:48Z</dcterms:created>
  <dcterms:modified xsi:type="dcterms:W3CDTF">2024-11-11T01:50:00Z</dcterms:modified>
</cp:coreProperties>
</file>