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3" r:id="rId3"/>
  </p:sldMasterIdLst>
  <p:notesMasterIdLst>
    <p:notesMasterId r:id="rId27"/>
  </p:notesMasterIdLst>
  <p:sldIdLst>
    <p:sldId id="287" r:id="rId4"/>
    <p:sldId id="347" r:id="rId5"/>
    <p:sldId id="291" r:id="rId6"/>
    <p:sldId id="282" r:id="rId7"/>
    <p:sldId id="331" r:id="rId8"/>
    <p:sldId id="324" r:id="rId9"/>
    <p:sldId id="309" r:id="rId10"/>
    <p:sldId id="333" r:id="rId11"/>
    <p:sldId id="329" r:id="rId12"/>
    <p:sldId id="314" r:id="rId13"/>
    <p:sldId id="348" r:id="rId14"/>
    <p:sldId id="349" r:id="rId15"/>
    <p:sldId id="350" r:id="rId16"/>
    <p:sldId id="351" r:id="rId17"/>
    <p:sldId id="352" r:id="rId18"/>
    <p:sldId id="354" r:id="rId19"/>
    <p:sldId id="283" r:id="rId20"/>
    <p:sldId id="355" r:id="rId21"/>
    <p:sldId id="320" r:id="rId22"/>
    <p:sldId id="356" r:id="rId23"/>
    <p:sldId id="357" r:id="rId24"/>
    <p:sldId id="259" r:id="rId25"/>
    <p:sldId id="32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4</a:t>
            </a:fld>
            <a:endParaRPr lang="en-US"/>
          </a:p>
        </p:txBody>
      </p:sp>
    </p:spTree>
    <p:extLst>
      <p:ext uri="{BB962C8B-B14F-4D97-AF65-F5344CB8AC3E}">
        <p14:creationId xmlns:p14="http://schemas.microsoft.com/office/powerpoint/2010/main" val="24930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9C13C-912C-4371-BF2C-D0C1CF185016}"/>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4CA917A-4B99-4529-91DB-C0D227CF8E4B}"/>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6" name="Footer Placeholder 5">
            <a:extLst>
              <a:ext uri="{FF2B5EF4-FFF2-40B4-BE49-F238E27FC236}">
                <a16:creationId xmlns:a16="http://schemas.microsoft.com/office/drawing/2014/main" xmlns=""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547F530-EC1E-4E6B-99D4-C0E06B16A0FB}"/>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6" name="Footer Placeholder 5">
            <a:extLst>
              <a:ext uri="{FF2B5EF4-FFF2-40B4-BE49-F238E27FC236}">
                <a16:creationId xmlns:a16="http://schemas.microsoft.com/office/drawing/2014/main" xmlns=""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1BB6A0-5362-4FF9-BC63-3AF4B481412C}"/>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780E5D-C5DB-4EC0-9445-B86136C6FCE6}"/>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5" name="Footer Placeholder 4">
            <a:extLst>
              <a:ext uri="{FF2B5EF4-FFF2-40B4-BE49-F238E27FC236}">
                <a16:creationId xmlns:a16="http://schemas.microsoft.com/office/drawing/2014/main" xmlns=""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5" name="Footer Placeholder 4">
            <a:extLst>
              <a:ext uri="{FF2B5EF4-FFF2-40B4-BE49-F238E27FC236}">
                <a16:creationId xmlns:a16="http://schemas.microsoft.com/office/drawing/2014/main" xmlns=""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5" name="Footer Placeholder 4">
            <a:extLst>
              <a:ext uri="{FF2B5EF4-FFF2-40B4-BE49-F238E27FC236}">
                <a16:creationId xmlns:a16="http://schemas.microsoft.com/office/drawing/2014/main" xmlns=""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6" name="Footer Placeholder 5">
            <a:extLst>
              <a:ext uri="{FF2B5EF4-FFF2-40B4-BE49-F238E27FC236}">
                <a16:creationId xmlns:a16="http://schemas.microsoft.com/office/drawing/2014/main" xmlns=""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8" name="Footer Placeholder 7">
            <a:extLst>
              <a:ext uri="{FF2B5EF4-FFF2-40B4-BE49-F238E27FC236}">
                <a16:creationId xmlns:a16="http://schemas.microsoft.com/office/drawing/2014/main" xmlns=""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F9C8C9-9A4B-46D2-9A8C-88B7749BA48E}"/>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4" name="Footer Placeholder 3">
            <a:extLst>
              <a:ext uri="{FF2B5EF4-FFF2-40B4-BE49-F238E27FC236}">
                <a16:creationId xmlns:a16="http://schemas.microsoft.com/office/drawing/2014/main" xmlns=""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3" name="Footer Placeholder 2">
            <a:extLst>
              <a:ext uri="{FF2B5EF4-FFF2-40B4-BE49-F238E27FC236}">
                <a16:creationId xmlns:a16="http://schemas.microsoft.com/office/drawing/2014/main" xmlns=""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6" name="Footer Placeholder 5">
            <a:extLst>
              <a:ext uri="{FF2B5EF4-FFF2-40B4-BE49-F238E27FC236}">
                <a16:creationId xmlns:a16="http://schemas.microsoft.com/office/drawing/2014/main" xmlns=""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6" name="Footer Placeholder 5">
            <a:extLst>
              <a:ext uri="{FF2B5EF4-FFF2-40B4-BE49-F238E27FC236}">
                <a16:creationId xmlns:a16="http://schemas.microsoft.com/office/drawing/2014/main" xmlns=""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5" name="Footer Placeholder 4">
            <a:extLst>
              <a:ext uri="{FF2B5EF4-FFF2-40B4-BE49-F238E27FC236}">
                <a16:creationId xmlns:a16="http://schemas.microsoft.com/office/drawing/2014/main" xmlns=""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28/05/2025</a:t>
            </a:fld>
            <a:endParaRPr lang="vi-VN"/>
          </a:p>
        </p:txBody>
      </p:sp>
      <p:sp>
        <p:nvSpPr>
          <p:cNvPr id="5" name="Footer Placeholder 4">
            <a:extLst>
              <a:ext uri="{FF2B5EF4-FFF2-40B4-BE49-F238E27FC236}">
                <a16:creationId xmlns:a16="http://schemas.microsoft.com/office/drawing/2014/main" xmlns=""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2025/5/28</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xmlns=""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xmlns=""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xmlns=""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53394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2025/5/28</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xmlns=""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973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xmlns=""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2025/5/28</a:t>
            </a:fld>
            <a:endParaRPr lang="zh-CN" altLang="en-US"/>
          </a:p>
        </p:txBody>
      </p:sp>
      <p:sp>
        <p:nvSpPr>
          <p:cNvPr id="3" name="页脚占位符 2">
            <a:extLst>
              <a:ext uri="{FF2B5EF4-FFF2-40B4-BE49-F238E27FC236}">
                <a16:creationId xmlns:a16="http://schemas.microsoft.com/office/drawing/2014/main" xmlns=""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xmlns=""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xmlns=""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0639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xmlns=""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xmlns=""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xmlns=""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xmlns=""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xmlns=""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xmlns=""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xmlns=""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xmlns=""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xmlns=""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xmlns=""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xmlns=""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5492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3E99A1-36BD-433D-8D14-EC9961BF2BCA}"/>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1133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xmlns=""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xmlns=""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9385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BAF7A28-E9A9-4A43-853F-F89B5987236C}"/>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6" name="Footer Placeholder 5">
            <a:extLst>
              <a:ext uri="{FF2B5EF4-FFF2-40B4-BE49-F238E27FC236}">
                <a16:creationId xmlns:a16="http://schemas.microsoft.com/office/drawing/2014/main" xmlns=""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7612B57-5487-4E45-B21B-66FEC617484E}"/>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8" name="Footer Placeholder 7">
            <a:extLst>
              <a:ext uri="{FF2B5EF4-FFF2-40B4-BE49-F238E27FC236}">
                <a16:creationId xmlns:a16="http://schemas.microsoft.com/office/drawing/2014/main" xmlns=""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9C9969-4663-4223-832A-94AF9D0297DB}"/>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4" name="Footer Placeholder 3">
            <a:extLst>
              <a:ext uri="{FF2B5EF4-FFF2-40B4-BE49-F238E27FC236}">
                <a16:creationId xmlns:a16="http://schemas.microsoft.com/office/drawing/2014/main" xmlns=""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65C54C-507C-4846-AECC-F9D083784221}"/>
              </a:ext>
            </a:extLst>
          </p:cNvPr>
          <p:cNvSpPr>
            <a:spLocks noGrp="1"/>
          </p:cNvSpPr>
          <p:nvPr>
            <p:ph type="dt" sz="half" idx="10"/>
          </p:nvPr>
        </p:nvSpPr>
        <p:spPr/>
        <p:txBody>
          <a:bodyPr/>
          <a:lstStyle/>
          <a:p>
            <a:fld id="{EFA6D33B-ADB6-4A96-A365-9485CC16BE37}" type="datetimeFigureOut">
              <a:rPr lang="en-US" smtClean="0"/>
              <a:t>5/28/2025</a:t>
            </a:fld>
            <a:endParaRPr lang="en-US"/>
          </a:p>
        </p:txBody>
      </p:sp>
      <p:sp>
        <p:nvSpPr>
          <p:cNvPr id="3" name="Footer Placeholder 2">
            <a:extLst>
              <a:ext uri="{FF2B5EF4-FFF2-40B4-BE49-F238E27FC236}">
                <a16:creationId xmlns:a16="http://schemas.microsoft.com/office/drawing/2014/main" xmlns=""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xmlns=""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xmlns=""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xmlns=""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xmlns=""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xmlns="" id="{83241ECD-C1DF-4089-BE67-52DCFF32F6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5/28/2025</a:t>
            </a:fld>
            <a:endParaRPr lang="en-US"/>
          </a:p>
        </p:txBody>
      </p:sp>
      <p:sp>
        <p:nvSpPr>
          <p:cNvPr id="5" name="Footer Placeholder 4">
            <a:extLst>
              <a:ext uri="{FF2B5EF4-FFF2-40B4-BE49-F238E27FC236}">
                <a16:creationId xmlns:a16="http://schemas.microsoft.com/office/drawing/2014/main" xmlns=""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942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0.xml"/><Relationship Id="rId5" Type="http://schemas.openxmlformats.org/officeDocument/2006/relationships/image" Target="../media/image5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xmlns=""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a16="http://schemas.microsoft.com/office/drawing/2014/main" xmlns=""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a16="http://schemas.microsoft.com/office/drawing/2014/main" xmlns=""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xmlns=""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a16="http://schemas.microsoft.com/office/drawing/2014/main" xmlns=""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xmlns=""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xmlns=""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a16="http://schemas.microsoft.com/office/drawing/2014/main" xmlns=""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a16="http://schemas.microsoft.com/office/drawing/2014/main" xmlns=""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a16="http://schemas.microsoft.com/office/drawing/2014/main" xmlns=""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a16="http://schemas.microsoft.com/office/drawing/2014/main" xmlns=""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a16="http://schemas.microsoft.com/office/drawing/2014/main" xmlns=""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a16="http://schemas.microsoft.com/office/drawing/2014/main" xmlns=""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a16="http://schemas.microsoft.com/office/drawing/2014/main" xmlns=""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a16="http://schemas.microsoft.com/office/drawing/2014/main" xmlns=""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a16="http://schemas.microsoft.com/office/drawing/2014/main" xmlns=""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a16="http://schemas.microsoft.com/office/drawing/2014/main" xmlns=""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a16="http://schemas.microsoft.com/office/drawing/2014/main" xmlns=""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a16="http://schemas.microsoft.com/office/drawing/2014/main" xmlns=""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a16="http://schemas.microsoft.com/office/drawing/2014/main" xmlns=""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a16="http://schemas.microsoft.com/office/drawing/2014/main" xmlns=""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a16="http://schemas.microsoft.com/office/drawing/2014/main" xmlns=""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a16="http://schemas.microsoft.com/office/drawing/2014/main" xmlns=""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a16="http://schemas.microsoft.com/office/drawing/2014/main" xmlns=""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a16="http://schemas.microsoft.com/office/drawing/2014/main" xmlns=""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a16="http://schemas.microsoft.com/office/drawing/2014/main" xmlns=""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a16="http://schemas.microsoft.com/office/drawing/2014/main" xmlns=""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a16="http://schemas.microsoft.com/office/drawing/2014/main" xmlns=""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a16="http://schemas.microsoft.com/office/drawing/2014/main" xmlns=""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a16="http://schemas.microsoft.com/office/drawing/2014/main" xmlns=""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a16="http://schemas.microsoft.com/office/drawing/2014/main" xmlns=""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a16="http://schemas.microsoft.com/office/drawing/2014/main" xmlns=""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a16="http://schemas.microsoft.com/office/drawing/2014/main" xmlns=""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a16="http://schemas.microsoft.com/office/drawing/2014/main" xmlns=""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a16="http://schemas.microsoft.com/office/drawing/2014/main" xmlns=""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a16="http://schemas.microsoft.com/office/drawing/2014/main" xmlns=""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a16="http://schemas.microsoft.com/office/drawing/2014/main" xmlns=""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a16="http://schemas.microsoft.com/office/drawing/2014/main" xmlns=""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a16="http://schemas.microsoft.com/office/drawing/2014/main" xmlns=""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a16="http://schemas.microsoft.com/office/drawing/2014/main" xmlns=""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a16="http://schemas.microsoft.com/office/drawing/2014/main" xmlns=""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a16="http://schemas.microsoft.com/office/drawing/2014/main" xmlns=""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a16="http://schemas.microsoft.com/office/drawing/2014/main" xmlns=""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a16="http://schemas.microsoft.com/office/drawing/2014/main" xmlns=""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a16="http://schemas.microsoft.com/office/drawing/2014/main" xmlns=""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a16="http://schemas.microsoft.com/office/drawing/2014/main" xmlns=""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a16="http://schemas.microsoft.com/office/drawing/2014/main" xmlns=""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a16="http://schemas.microsoft.com/office/drawing/2014/main" xmlns=""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a16="http://schemas.microsoft.com/office/drawing/2014/main" xmlns=""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a16="http://schemas.microsoft.com/office/drawing/2014/main" xmlns=""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a16="http://schemas.microsoft.com/office/drawing/2014/main" xmlns=""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a16="http://schemas.microsoft.com/office/drawing/2014/main" xmlns=""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a16="http://schemas.microsoft.com/office/drawing/2014/main" xmlns=""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a16="http://schemas.microsoft.com/office/drawing/2014/main" xmlns=""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a16="http://schemas.microsoft.com/office/drawing/2014/main" xmlns=""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a16="http://schemas.microsoft.com/office/drawing/2014/main" xmlns=""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a16="http://schemas.microsoft.com/office/drawing/2014/main" xmlns=""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a16="http://schemas.microsoft.com/office/drawing/2014/main" xmlns=""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a16="http://schemas.microsoft.com/office/drawing/2014/main" xmlns=""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a16="http://schemas.microsoft.com/office/drawing/2014/main" xmlns=""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a16="http://schemas.microsoft.com/office/drawing/2014/main" xmlns=""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a16="http://schemas.microsoft.com/office/drawing/2014/main" xmlns=""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a16="http://schemas.microsoft.com/office/drawing/2014/main" xmlns=""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a16="http://schemas.microsoft.com/office/drawing/2014/main" xmlns=""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a16="http://schemas.microsoft.com/office/drawing/2014/main" xmlns=""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a16="http://schemas.microsoft.com/office/drawing/2014/main" xmlns=""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a16="http://schemas.microsoft.com/office/drawing/2014/main" xmlns=""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a16="http://schemas.microsoft.com/office/drawing/2014/main" xmlns=""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a16="http://schemas.microsoft.com/office/drawing/2014/main" xmlns=""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a16="http://schemas.microsoft.com/office/drawing/2014/main" xmlns=""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a16="http://schemas.microsoft.com/office/drawing/2014/main" xmlns=""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a16="http://schemas.microsoft.com/office/drawing/2014/main" xmlns=""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a16="http://schemas.microsoft.com/office/drawing/2014/main" xmlns=""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a16="http://schemas.microsoft.com/office/drawing/2014/main" xmlns=""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a16="http://schemas.microsoft.com/office/drawing/2014/main" xmlns=""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a16="http://schemas.microsoft.com/office/drawing/2014/main" xmlns=""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a16="http://schemas.microsoft.com/office/drawing/2014/main" xmlns=""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a16="http://schemas.microsoft.com/office/drawing/2014/main" xmlns=""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a16="http://schemas.microsoft.com/office/drawing/2014/main" xmlns=""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a16="http://schemas.microsoft.com/office/drawing/2014/main" xmlns=""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a16="http://schemas.microsoft.com/office/drawing/2014/main" xmlns=""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a16="http://schemas.microsoft.com/office/drawing/2014/main" xmlns=""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a16="http://schemas.microsoft.com/office/drawing/2014/main" xmlns=""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a16="http://schemas.microsoft.com/office/drawing/2014/main" xmlns=""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a16="http://schemas.microsoft.com/office/drawing/2014/main" xmlns=""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a16="http://schemas.microsoft.com/office/drawing/2014/main" xmlns=""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a16="http://schemas.microsoft.com/office/drawing/2014/main" xmlns=""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a16="http://schemas.microsoft.com/office/drawing/2014/main" xmlns=""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a16="http://schemas.microsoft.com/office/drawing/2014/main" xmlns=""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a16="http://schemas.microsoft.com/office/drawing/2014/main" xmlns=""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a16="http://schemas.microsoft.com/office/drawing/2014/main" xmlns=""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a16="http://schemas.microsoft.com/office/drawing/2014/main" xmlns=""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a16="http://schemas.microsoft.com/office/drawing/2014/main" xmlns=""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a16="http://schemas.microsoft.com/office/drawing/2014/main" xmlns=""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a16="http://schemas.microsoft.com/office/drawing/2014/main" xmlns=""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a16="http://schemas.microsoft.com/office/drawing/2014/main" xmlns=""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a16="http://schemas.microsoft.com/office/drawing/2014/main" xmlns=""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a16="http://schemas.microsoft.com/office/drawing/2014/main" xmlns=""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a16="http://schemas.microsoft.com/office/drawing/2014/main" xmlns=""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a16="http://schemas.microsoft.com/office/drawing/2014/main" xmlns=""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a16="http://schemas.microsoft.com/office/drawing/2014/main" xmlns=""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a16="http://schemas.microsoft.com/office/drawing/2014/main" xmlns=""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a16="http://schemas.microsoft.com/office/drawing/2014/main" xmlns=""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a16="http://schemas.microsoft.com/office/drawing/2014/main" xmlns=""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a16="http://schemas.microsoft.com/office/drawing/2014/main" xmlns=""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a16="http://schemas.microsoft.com/office/drawing/2014/main" xmlns=""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a16="http://schemas.microsoft.com/office/drawing/2014/main" xmlns=""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a16="http://schemas.microsoft.com/office/drawing/2014/main" xmlns=""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a16="http://schemas.microsoft.com/office/drawing/2014/main" xmlns=""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a16="http://schemas.microsoft.com/office/drawing/2014/main" xmlns=""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a16="http://schemas.microsoft.com/office/drawing/2014/main" xmlns=""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a16="http://schemas.microsoft.com/office/drawing/2014/main" xmlns=""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a16="http://schemas.microsoft.com/office/drawing/2014/main" xmlns=""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a16="http://schemas.microsoft.com/office/drawing/2014/main" xmlns=""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a16="http://schemas.microsoft.com/office/drawing/2014/main" xmlns=""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a16="http://schemas.microsoft.com/office/drawing/2014/main" xmlns=""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a16="http://schemas.microsoft.com/office/drawing/2014/main" xmlns=""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a16="http://schemas.microsoft.com/office/drawing/2014/main" xmlns=""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a16="http://schemas.microsoft.com/office/drawing/2014/main" xmlns=""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a16="http://schemas.microsoft.com/office/drawing/2014/main" xmlns=""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a16="http://schemas.microsoft.com/office/drawing/2014/main" xmlns=""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a16="http://schemas.microsoft.com/office/drawing/2014/main" xmlns=""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a16="http://schemas.microsoft.com/office/drawing/2014/main" xmlns=""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a16="http://schemas.microsoft.com/office/drawing/2014/main" xmlns=""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a16="http://schemas.microsoft.com/office/drawing/2014/main" xmlns=""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a16="http://schemas.microsoft.com/office/drawing/2014/main" xmlns=""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a16="http://schemas.microsoft.com/office/drawing/2014/main" xmlns=""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a16="http://schemas.microsoft.com/office/drawing/2014/main" xmlns=""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a16="http://schemas.microsoft.com/office/drawing/2014/main" xmlns=""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a16="http://schemas.microsoft.com/office/drawing/2014/main" xmlns=""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a16="http://schemas.microsoft.com/office/drawing/2014/main" xmlns=""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a16="http://schemas.microsoft.com/office/drawing/2014/main" xmlns=""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a16="http://schemas.microsoft.com/office/drawing/2014/main" xmlns=""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a16="http://schemas.microsoft.com/office/drawing/2014/main" xmlns=""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a16="http://schemas.microsoft.com/office/drawing/2014/main" xmlns=""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a16="http://schemas.microsoft.com/office/drawing/2014/main" xmlns=""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a16="http://schemas.microsoft.com/office/drawing/2014/main" xmlns=""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a16="http://schemas.microsoft.com/office/drawing/2014/main" xmlns=""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a16="http://schemas.microsoft.com/office/drawing/2014/main" xmlns=""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a16="http://schemas.microsoft.com/office/drawing/2014/main" xmlns=""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a16="http://schemas.microsoft.com/office/drawing/2014/main" xmlns=""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a16="http://schemas.microsoft.com/office/drawing/2014/main" xmlns=""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a16="http://schemas.microsoft.com/office/drawing/2014/main" xmlns=""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a16="http://schemas.microsoft.com/office/drawing/2014/main" xmlns=""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a16="http://schemas.microsoft.com/office/drawing/2014/main" xmlns=""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a16="http://schemas.microsoft.com/office/drawing/2014/main" xmlns=""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a16="http://schemas.microsoft.com/office/drawing/2014/main" xmlns=""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a16="http://schemas.microsoft.com/office/drawing/2014/main" xmlns=""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a16="http://schemas.microsoft.com/office/drawing/2014/main" xmlns=""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a16="http://schemas.microsoft.com/office/drawing/2014/main" xmlns=""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a16="http://schemas.microsoft.com/office/drawing/2014/main" xmlns=""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a16="http://schemas.microsoft.com/office/drawing/2014/main" xmlns=""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a16="http://schemas.microsoft.com/office/drawing/2014/main" xmlns=""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a16="http://schemas.microsoft.com/office/drawing/2014/main" xmlns=""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a16="http://schemas.microsoft.com/office/drawing/2014/main" xmlns=""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a16="http://schemas.microsoft.com/office/drawing/2014/main" xmlns=""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a16="http://schemas.microsoft.com/office/drawing/2014/main" xmlns=""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a16="http://schemas.microsoft.com/office/drawing/2014/main" xmlns=""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a16="http://schemas.microsoft.com/office/drawing/2014/main" xmlns=""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a16="http://schemas.microsoft.com/office/drawing/2014/main" xmlns=""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a16="http://schemas.microsoft.com/office/drawing/2014/main" xmlns=""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a16="http://schemas.microsoft.com/office/drawing/2014/main" xmlns=""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a16="http://schemas.microsoft.com/office/drawing/2014/main" xmlns=""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a16="http://schemas.microsoft.com/office/drawing/2014/main" xmlns=""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a16="http://schemas.microsoft.com/office/drawing/2014/main" xmlns=""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a16="http://schemas.microsoft.com/office/drawing/2014/main" xmlns=""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a16="http://schemas.microsoft.com/office/drawing/2014/main" xmlns=""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a16="http://schemas.microsoft.com/office/drawing/2014/main" xmlns=""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a16="http://schemas.microsoft.com/office/drawing/2014/main" xmlns=""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a16="http://schemas.microsoft.com/office/drawing/2014/main" xmlns=""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a16="http://schemas.microsoft.com/office/drawing/2014/main" xmlns=""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a16="http://schemas.microsoft.com/office/drawing/2014/main" xmlns=""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a16="http://schemas.microsoft.com/office/drawing/2014/main" xmlns=""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a16="http://schemas.microsoft.com/office/drawing/2014/main" xmlns=""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a16="http://schemas.microsoft.com/office/drawing/2014/main" xmlns=""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a16="http://schemas.microsoft.com/office/drawing/2014/main" xmlns=""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a16="http://schemas.microsoft.com/office/drawing/2014/main" xmlns=""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a16="http://schemas.microsoft.com/office/drawing/2014/main" xmlns=""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a16="http://schemas.microsoft.com/office/drawing/2014/main" xmlns=""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a16="http://schemas.microsoft.com/office/drawing/2014/main" xmlns=""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a16="http://schemas.microsoft.com/office/drawing/2014/main" xmlns=""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a16="http://schemas.microsoft.com/office/drawing/2014/main" xmlns=""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a16="http://schemas.microsoft.com/office/drawing/2014/main" xmlns=""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a16="http://schemas.microsoft.com/office/drawing/2014/main" xmlns=""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a16="http://schemas.microsoft.com/office/drawing/2014/main" xmlns=""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a16="http://schemas.microsoft.com/office/drawing/2014/main" xmlns=""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a16="http://schemas.microsoft.com/office/drawing/2014/main" xmlns=""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a16="http://schemas.microsoft.com/office/drawing/2014/main" xmlns=""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a16="http://schemas.microsoft.com/office/drawing/2014/main" xmlns=""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a16="http://schemas.microsoft.com/office/drawing/2014/main" xmlns=""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a16="http://schemas.microsoft.com/office/drawing/2014/main" xmlns=""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a16="http://schemas.microsoft.com/office/drawing/2014/main" xmlns=""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a16="http://schemas.microsoft.com/office/drawing/2014/main" xmlns=""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a16="http://schemas.microsoft.com/office/drawing/2014/main" xmlns=""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a16="http://schemas.microsoft.com/office/drawing/2014/main" xmlns=""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a16="http://schemas.microsoft.com/office/drawing/2014/main" xmlns=""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a16="http://schemas.microsoft.com/office/drawing/2014/main" xmlns=""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a16="http://schemas.microsoft.com/office/drawing/2014/main" xmlns=""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a16="http://schemas.microsoft.com/office/drawing/2014/main" xmlns=""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a16="http://schemas.microsoft.com/office/drawing/2014/main" xmlns=""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a16="http://schemas.microsoft.com/office/drawing/2014/main" xmlns=""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a16="http://schemas.microsoft.com/office/drawing/2014/main" xmlns=""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a16="http://schemas.microsoft.com/office/drawing/2014/main" xmlns=""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a16="http://schemas.microsoft.com/office/drawing/2014/main" xmlns=""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a16="http://schemas.microsoft.com/office/drawing/2014/main" xmlns=""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a16="http://schemas.microsoft.com/office/drawing/2014/main" xmlns=""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a16="http://schemas.microsoft.com/office/drawing/2014/main" xmlns=""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a16="http://schemas.microsoft.com/office/drawing/2014/main" xmlns=""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a16="http://schemas.microsoft.com/office/drawing/2014/main" xmlns=""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a16="http://schemas.microsoft.com/office/drawing/2014/main" xmlns=""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a16="http://schemas.microsoft.com/office/drawing/2014/main" xmlns=""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a16="http://schemas.microsoft.com/office/drawing/2014/main" xmlns=""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a16="http://schemas.microsoft.com/office/drawing/2014/main" xmlns=""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a16="http://schemas.microsoft.com/office/drawing/2014/main" xmlns=""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a16="http://schemas.microsoft.com/office/drawing/2014/main" xmlns=""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a16="http://schemas.microsoft.com/office/drawing/2014/main" xmlns=""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a16="http://schemas.microsoft.com/office/drawing/2014/main" xmlns=""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a16="http://schemas.microsoft.com/office/drawing/2014/main" xmlns=""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a16="http://schemas.microsoft.com/office/drawing/2014/main" xmlns=""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a16="http://schemas.microsoft.com/office/drawing/2014/main" xmlns=""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a16="http://schemas.microsoft.com/office/drawing/2014/main" xmlns=""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a16="http://schemas.microsoft.com/office/drawing/2014/main" xmlns=""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a16="http://schemas.microsoft.com/office/drawing/2014/main" xmlns=""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a16="http://schemas.microsoft.com/office/drawing/2014/main" xmlns=""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a16="http://schemas.microsoft.com/office/drawing/2014/main" xmlns=""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a16="http://schemas.microsoft.com/office/drawing/2014/main" xmlns=""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a16="http://schemas.microsoft.com/office/drawing/2014/main" xmlns=""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a16="http://schemas.microsoft.com/office/drawing/2014/main" xmlns=""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a16="http://schemas.microsoft.com/office/drawing/2014/main" xmlns=""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a16="http://schemas.microsoft.com/office/drawing/2014/main" xmlns=""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a16="http://schemas.microsoft.com/office/drawing/2014/main" xmlns=""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a16="http://schemas.microsoft.com/office/drawing/2014/main" xmlns=""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a16="http://schemas.microsoft.com/office/drawing/2014/main" xmlns=""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a16="http://schemas.microsoft.com/office/drawing/2014/main" xmlns=""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a16="http://schemas.microsoft.com/office/drawing/2014/main" xmlns=""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a16="http://schemas.microsoft.com/office/drawing/2014/main" xmlns=""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a16="http://schemas.microsoft.com/office/drawing/2014/main" xmlns=""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a16="http://schemas.microsoft.com/office/drawing/2014/main" xmlns=""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a16="http://schemas.microsoft.com/office/drawing/2014/main" xmlns=""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a16="http://schemas.microsoft.com/office/drawing/2014/main" xmlns=""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a16="http://schemas.microsoft.com/office/drawing/2014/main" xmlns=""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a16="http://schemas.microsoft.com/office/drawing/2014/main" xmlns=""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a16="http://schemas.microsoft.com/office/drawing/2014/main" xmlns=""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a16="http://schemas.microsoft.com/office/drawing/2014/main" xmlns=""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a16="http://schemas.microsoft.com/office/drawing/2014/main" xmlns=""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a16="http://schemas.microsoft.com/office/drawing/2014/main" xmlns=""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a16="http://schemas.microsoft.com/office/drawing/2014/main" xmlns=""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a16="http://schemas.microsoft.com/office/drawing/2014/main" xmlns=""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a16="http://schemas.microsoft.com/office/drawing/2014/main" xmlns=""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a16="http://schemas.microsoft.com/office/drawing/2014/main" xmlns=""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a16="http://schemas.microsoft.com/office/drawing/2014/main" xmlns=""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a16="http://schemas.microsoft.com/office/drawing/2014/main" xmlns=""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luận 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a16="http://schemas.microsoft.com/office/drawing/2014/main" xmlns=""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a16="http://schemas.microsoft.com/office/drawing/2014/main" xmlns="" id="{0489A8D1-0A3C-5082-421A-A75749EC28B7}"/>
              </a:ext>
            </a:extLst>
          </p:cNvPr>
          <p:cNvPicPr>
            <a:picLocks noChangeAspect="1"/>
          </p:cNvPicPr>
          <p:nvPr/>
        </p:nvPicPr>
        <p:blipFill>
          <a:blip r:embed="rId6"/>
          <a:stretch>
            <a:fillRect/>
          </a:stretch>
        </p:blipFill>
        <p:spPr>
          <a:xfrm>
            <a:off x="4233484" y="4438644"/>
            <a:ext cx="4334632" cy="2639797"/>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a16="http://schemas.microsoft.com/office/drawing/2014/main" xmlns=""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xmlns=""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người, 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2C427EC5-B934-23C2-9CC5-02F7D5E52163}"/>
              </a:ext>
            </a:extLst>
          </p:cNvPr>
          <p:cNvPicPr>
            <a:picLocks noChangeAspect="1"/>
          </p:cNvPicPr>
          <p:nvPr/>
        </p:nvPicPr>
        <p:blipFill>
          <a:blip r:embed="rId2"/>
          <a:stretch>
            <a:fillRect/>
          </a:stretch>
        </p:blipFill>
        <p:spPr>
          <a:xfrm>
            <a:off x="838201" y="841601"/>
            <a:ext cx="4114800" cy="2714625"/>
          </a:xfrm>
          <a:prstGeom prst="rect">
            <a:avLst/>
          </a:prstGeom>
        </p:spPr>
      </p:pic>
      <p:pic>
        <p:nvPicPr>
          <p:cNvPr id="5" name="Picture 4">
            <a:extLst>
              <a:ext uri="{FF2B5EF4-FFF2-40B4-BE49-F238E27FC236}">
                <a16:creationId xmlns:a16="http://schemas.microsoft.com/office/drawing/2014/main" xmlns="" id="{F5C7F5D3-2000-C90B-30CD-716F906BDE05}"/>
              </a:ext>
            </a:extLst>
          </p:cNvPr>
          <p:cNvPicPr>
            <a:picLocks noChangeAspect="1"/>
          </p:cNvPicPr>
          <p:nvPr/>
        </p:nvPicPr>
        <p:blipFill>
          <a:blip r:embed="rId3"/>
          <a:stretch>
            <a:fillRect/>
          </a:stretch>
        </p:blipFill>
        <p:spPr>
          <a:xfrm>
            <a:off x="749751" y="371951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xmlns=""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đang học 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nghĩa của việc học tập là: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Trẻ em khi còn nhỏ cần học tập, rèn luyện tốt, có kĩ năng tốt để lớn lên thành người tốt, có ích cho xã hội.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xmlns="" id="{243768CA-033B-E797-F998-42B6D34D385C}"/>
              </a:ext>
            </a:extLst>
          </p:cNvPr>
          <p:cNvPicPr>
            <a:picLocks noChangeAspect="1"/>
          </p:cNvPicPr>
          <p:nvPr/>
        </p:nvPicPr>
        <p:blipFill>
          <a:blip r:embed="rId2"/>
          <a:stretch>
            <a:fillRect/>
          </a:stretch>
        </p:blipFill>
        <p:spPr>
          <a:xfrm>
            <a:off x="662666" y="2217283"/>
            <a:ext cx="4337439" cy="2996974"/>
          </a:xfrm>
          <a:prstGeom prst="rect">
            <a:avLst/>
          </a:prstGeom>
        </p:spPr>
      </p:pic>
    </p:spTree>
    <p:extLst>
      <p:ext uri="{BB962C8B-B14F-4D97-AF65-F5344CB8AC3E}">
        <p14:creationId xmlns:p14="http://schemas.microsoft.com/office/powerpoint/2010/main" val="821201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xmlns=""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a16="http://schemas.microsoft.com/office/drawing/2014/main" xmlns=""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xmlns=""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a16="http://schemas.microsoft.com/office/drawing/2014/main" xmlns=""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a16="http://schemas.microsoft.com/office/drawing/2014/main" xmlns="" id="{22712612-CEF1-3CA2-EE6E-F1B775C5D3AE}"/>
              </a:ext>
            </a:extLst>
          </p:cNvPr>
          <p:cNvSpPr/>
          <p:nvPr/>
        </p:nvSpPr>
        <p:spPr>
          <a:xfrm>
            <a:off x="5363452" y="1813267"/>
            <a:ext cx="6088320" cy="3064761"/>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xmlns=""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xmlns=""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F65DE2DA-3152-4C4A-B1BF-B5857456E10C}"/>
              </a:ext>
            </a:extLst>
          </p:cNvPr>
          <p:cNvGrpSpPr/>
          <p:nvPr/>
        </p:nvGrpSpPr>
        <p:grpSpPr>
          <a:xfrm>
            <a:off x="1589314" y="0"/>
            <a:ext cx="9329057"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xmlns=""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xmlns="" id="{9ECE82BF-D94F-4F68-B958-07658786126B}"/>
                </a:ext>
              </a:extLst>
            </p:cNvPr>
            <p:cNvSpPr txBox="1"/>
            <p:nvPr/>
          </p:nvSpPr>
          <p:spPr>
            <a:xfrm>
              <a:off x="841712" y="671636"/>
              <a:ext cx="3209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Trò</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Nếu</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thì</a:t>
              </a:r>
              <a:endPar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xmlns="" id="{C54D5E2E-A35E-1ACF-56EB-566004C83F53}"/>
              </a:ext>
            </a:extLst>
          </p:cNvPr>
          <p:cNvSpPr txBox="1"/>
          <p:nvPr/>
        </p:nvSpPr>
        <p:spPr>
          <a:xfrm>
            <a:off x="3696929" y="1779639"/>
            <a:ext cx="5211097" cy="1637949"/>
          </a:xfrm>
          <a:prstGeom prst="rect">
            <a:avLst/>
          </a:prstGeom>
          <a:noFill/>
        </p:spPr>
        <p:txBody>
          <a:bodyPr wrap="square" rtlCol="0">
            <a:spAutoFit/>
          </a:bodyPr>
          <a:lstStyle/>
          <a:p>
            <a:pPr marL="0" marR="0" algn="ctr">
              <a:lnSpc>
                <a:spcPct val="107000"/>
              </a:lnSpc>
              <a:spcBef>
                <a:spcPts val="0"/>
              </a:spcBef>
              <a:spcAft>
                <a:spcPts val="0"/>
              </a:spcAft>
            </a:pPr>
            <a:r>
              <a:rPr lang="en-US" sz="4800" b="1" dirty="0" err="1">
                <a:solidFill>
                  <a:srgbClr val="FFFF00"/>
                </a:solidFill>
                <a:effectLst/>
                <a:ea typeface="SimSun" panose="02010600030101010101" pitchFamily="2" charset="-122"/>
                <a:cs typeface="Times New Roman" panose="02020603050405020304" pitchFamily="18" charset="0"/>
              </a:rPr>
              <a:t>Nếu</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không</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có</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sự</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sinh</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sản</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thì</a:t>
            </a:r>
            <a:r>
              <a:rPr lang="en-US" sz="4800" b="1" dirty="0">
                <a:solidFill>
                  <a:srgbClr val="FFFF00"/>
                </a:solidFill>
                <a:effectLst/>
                <a:ea typeface="SimSun" panose="02010600030101010101" pitchFamily="2" charset="-122"/>
                <a:cs typeface="Times New Roman" panose="02020603050405020304" pitchFamily="18" charset="0"/>
              </a:rPr>
              <a:t>….</a:t>
            </a:r>
          </a:p>
        </p:txBody>
      </p:sp>
      <p:sp>
        <p:nvSpPr>
          <p:cNvPr id="3" name="Rectangle: Rounded Corners 8">
            <a:extLst>
              <a:ext uri="{FF2B5EF4-FFF2-40B4-BE49-F238E27FC236}">
                <a16:creationId xmlns:a16="http://schemas.microsoft.com/office/drawing/2014/main" xmlns="" id="{14C8AB0B-23C4-429B-447E-144FDE815400}"/>
              </a:ext>
            </a:extLst>
          </p:cNvPr>
          <p:cNvSpPr/>
          <p:nvPr/>
        </p:nvSpPr>
        <p:spPr>
          <a:xfrm>
            <a:off x="3425795" y="4610897"/>
            <a:ext cx="6088320" cy="1735476"/>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xmlns="" sd="3694780287">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2894" y="92299"/>
                          <a:pt x="161510" y="-25422"/>
                          <a:pt x="260879" y="0"/>
                        </a:cubicBezTo>
                        <a:cubicBezTo>
                          <a:pt x="2325540" y="74997"/>
                          <a:pt x="4563178" y="-155739"/>
                          <a:pt x="5827439" y="0"/>
                        </a:cubicBezTo>
                        <a:cubicBezTo>
                          <a:pt x="5876680" y="-7096"/>
                          <a:pt x="6145767" y="54951"/>
                          <a:pt x="6088320" y="173720"/>
                        </a:cubicBezTo>
                        <a:cubicBezTo>
                          <a:pt x="6234394" y="735723"/>
                          <a:pt x="6303186" y="1049067"/>
                          <a:pt x="6088320" y="1561754"/>
                        </a:cubicBezTo>
                        <a:cubicBezTo>
                          <a:pt x="6033688" y="1686921"/>
                          <a:pt x="6012087" y="1734688"/>
                          <a:pt x="5827439" y="1735476"/>
                        </a:cubicBezTo>
                        <a:cubicBezTo>
                          <a:pt x="4484656" y="1687226"/>
                          <a:pt x="2825591" y="1710131"/>
                          <a:pt x="260879" y="1735476"/>
                        </a:cubicBezTo>
                        <a:cubicBezTo>
                          <a:pt x="104267" y="1693089"/>
                          <a:pt x="1052" y="1681500"/>
                          <a:pt x="0" y="1561754"/>
                        </a:cubicBezTo>
                        <a:cubicBezTo>
                          <a:pt x="-250197" y="878673"/>
                          <a:pt x="40870" y="627353"/>
                          <a:pt x="0" y="173720"/>
                        </a:cubicBezTo>
                        <a:close/>
                      </a:path>
                      <a:path w="6088320" h="1735476" stroke="0" extrusionOk="0">
                        <a:moveTo>
                          <a:pt x="0" y="173720"/>
                        </a:moveTo>
                        <a:cubicBezTo>
                          <a:pt x="-33096" y="83074"/>
                          <a:pt x="143782" y="-18609"/>
                          <a:pt x="260879" y="0"/>
                        </a:cubicBezTo>
                        <a:cubicBezTo>
                          <a:pt x="2067798" y="-217246"/>
                          <a:pt x="2952330" y="218949"/>
                          <a:pt x="5827439" y="0"/>
                        </a:cubicBezTo>
                        <a:cubicBezTo>
                          <a:pt x="5885402" y="-5032"/>
                          <a:pt x="6087263" y="107977"/>
                          <a:pt x="6088320" y="173720"/>
                        </a:cubicBezTo>
                        <a:cubicBezTo>
                          <a:pt x="6339399" y="592608"/>
                          <a:pt x="6367234" y="1136615"/>
                          <a:pt x="6088320" y="1561754"/>
                        </a:cubicBezTo>
                        <a:cubicBezTo>
                          <a:pt x="6113777" y="1677011"/>
                          <a:pt x="5921177" y="1728362"/>
                          <a:pt x="5827439" y="1735476"/>
                        </a:cubicBezTo>
                        <a:cubicBezTo>
                          <a:pt x="3626212" y="1708103"/>
                          <a:pt x="877155" y="1848578"/>
                          <a:pt x="260879" y="1735476"/>
                        </a:cubicBezTo>
                        <a:cubicBezTo>
                          <a:pt x="123315" y="1702121"/>
                          <a:pt x="-10173" y="1637588"/>
                          <a:pt x="0" y="1561754"/>
                        </a:cubicBezTo>
                        <a:cubicBezTo>
                          <a:pt x="-208353" y="1090978"/>
                          <a:pt x="-274351" y="724598"/>
                          <a:pt x="0" y="173720"/>
                        </a:cubicBezTo>
                        <a:close/>
                      </a:path>
                      <a:path w="6088320" h="1735476" fill="none" stroke="0" extrusionOk="0">
                        <a:moveTo>
                          <a:pt x="0" y="173720"/>
                        </a:moveTo>
                        <a:cubicBezTo>
                          <a:pt x="-12692" y="62065"/>
                          <a:pt x="127249" y="-4057"/>
                          <a:pt x="260879" y="0"/>
                        </a:cubicBezTo>
                        <a:cubicBezTo>
                          <a:pt x="2226747" y="43370"/>
                          <a:pt x="4392512" y="202441"/>
                          <a:pt x="5827439" y="0"/>
                        </a:cubicBezTo>
                        <a:cubicBezTo>
                          <a:pt x="5976307" y="8337"/>
                          <a:pt x="6145876" y="75481"/>
                          <a:pt x="6088320" y="173720"/>
                        </a:cubicBezTo>
                        <a:cubicBezTo>
                          <a:pt x="6135056" y="861394"/>
                          <a:pt x="6272821" y="1008865"/>
                          <a:pt x="6088320" y="1561754"/>
                        </a:cubicBezTo>
                        <a:cubicBezTo>
                          <a:pt x="6082122" y="1691410"/>
                          <a:pt x="5993796" y="1712042"/>
                          <a:pt x="5827439" y="1735476"/>
                        </a:cubicBezTo>
                        <a:cubicBezTo>
                          <a:pt x="4043962" y="1730658"/>
                          <a:pt x="3027874" y="1747416"/>
                          <a:pt x="260879" y="1735476"/>
                        </a:cubicBezTo>
                        <a:cubicBezTo>
                          <a:pt x="106353" y="1716366"/>
                          <a:pt x="29449" y="1673517"/>
                          <a:pt x="0" y="1561754"/>
                        </a:cubicBezTo>
                        <a:cubicBezTo>
                          <a:pt x="6571" y="1108287"/>
                          <a:pt x="-12789" y="717255"/>
                          <a:pt x="0" y="173720"/>
                        </a:cubicBezTo>
                        <a:close/>
                      </a:path>
                      <a:path w="6088320" h="1735476" fill="none" stroke="0" extrusionOk="0">
                        <a:moveTo>
                          <a:pt x="0" y="173720"/>
                        </a:moveTo>
                        <a:cubicBezTo>
                          <a:pt x="-7480" y="89215"/>
                          <a:pt x="145178" y="8918"/>
                          <a:pt x="260879" y="0"/>
                        </a:cubicBezTo>
                        <a:cubicBezTo>
                          <a:pt x="1954371" y="150472"/>
                          <a:pt x="4742093" y="-204135"/>
                          <a:pt x="5827439" y="0"/>
                        </a:cubicBezTo>
                        <a:cubicBezTo>
                          <a:pt x="5917585" y="-21469"/>
                          <a:pt x="6137176" y="88247"/>
                          <a:pt x="6088320" y="173720"/>
                        </a:cubicBezTo>
                        <a:cubicBezTo>
                          <a:pt x="6136266" y="812861"/>
                          <a:pt x="6276675" y="1005066"/>
                          <a:pt x="6088320" y="1561754"/>
                        </a:cubicBezTo>
                        <a:cubicBezTo>
                          <a:pt x="6046012" y="1676273"/>
                          <a:pt x="5976053" y="1728426"/>
                          <a:pt x="5827439" y="1735476"/>
                        </a:cubicBezTo>
                        <a:cubicBezTo>
                          <a:pt x="4424405" y="1685625"/>
                          <a:pt x="3066343" y="1744073"/>
                          <a:pt x="260879" y="1735476"/>
                        </a:cubicBezTo>
                        <a:cubicBezTo>
                          <a:pt x="110132" y="1707745"/>
                          <a:pt x="838" y="1668494"/>
                          <a:pt x="0" y="1561754"/>
                        </a:cubicBezTo>
                        <a:cubicBezTo>
                          <a:pt x="-258966" y="1024499"/>
                          <a:pt x="174231" y="657657"/>
                          <a:pt x="0" y="173720"/>
                        </a:cubicBezTo>
                        <a:close/>
                      </a:path>
                      <a:path w="6088320" h="1735476" fill="none" stroke="0" extrusionOk="0">
                        <a:moveTo>
                          <a:pt x="0" y="173720"/>
                        </a:moveTo>
                        <a:cubicBezTo>
                          <a:pt x="1844" y="81380"/>
                          <a:pt x="151799" y="-4350"/>
                          <a:pt x="260879" y="0"/>
                        </a:cubicBezTo>
                        <a:cubicBezTo>
                          <a:pt x="2089621" y="251815"/>
                          <a:pt x="4504364" y="-52997"/>
                          <a:pt x="5827439" y="0"/>
                        </a:cubicBezTo>
                        <a:cubicBezTo>
                          <a:pt x="5860367" y="-5688"/>
                          <a:pt x="6156972" y="78439"/>
                          <a:pt x="6088320" y="173720"/>
                        </a:cubicBezTo>
                        <a:cubicBezTo>
                          <a:pt x="6207124" y="786657"/>
                          <a:pt x="6297540" y="1035930"/>
                          <a:pt x="6088320" y="1561754"/>
                        </a:cubicBezTo>
                        <a:cubicBezTo>
                          <a:pt x="6032931" y="1690646"/>
                          <a:pt x="6001702" y="1729895"/>
                          <a:pt x="5827439" y="1735476"/>
                        </a:cubicBezTo>
                        <a:cubicBezTo>
                          <a:pt x="4395643" y="1402596"/>
                          <a:pt x="2910184" y="1639255"/>
                          <a:pt x="260879" y="1735476"/>
                        </a:cubicBezTo>
                        <a:cubicBezTo>
                          <a:pt x="100088" y="1688229"/>
                          <a:pt x="21946" y="1680998"/>
                          <a:pt x="0" y="1561754"/>
                        </a:cubicBezTo>
                        <a:cubicBezTo>
                          <a:pt x="-271848" y="975863"/>
                          <a:pt x="65245" y="638706"/>
                          <a:pt x="0" y="173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Ví</a:t>
            </a:r>
            <a:r>
              <a:rPr lang="en-US" sz="4000" dirty="0">
                <a:solidFill>
                  <a:srgbClr val="002060"/>
                </a:solidFill>
              </a:rPr>
              <a:t> </a:t>
            </a:r>
            <a:r>
              <a:rPr lang="en-US" sz="4000" dirty="0" err="1">
                <a:solidFill>
                  <a:srgbClr val="002060"/>
                </a:solidFill>
              </a:rPr>
              <a:t>dụ</a:t>
            </a:r>
            <a:r>
              <a:rPr lang="en-US" sz="4000" dirty="0">
                <a:solidFill>
                  <a:srgbClr val="002060"/>
                </a:solidFill>
              </a:rPr>
              <a:t>: </a:t>
            </a:r>
            <a:r>
              <a:rPr lang="en-US" sz="4000" dirty="0" err="1">
                <a:solidFill>
                  <a:srgbClr val="002060"/>
                </a:solidFill>
              </a:rPr>
              <a:t>Nếu</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thì</a:t>
            </a:r>
            <a:r>
              <a:rPr lang="en-US" sz="4000" dirty="0">
                <a:solidFill>
                  <a:srgbClr val="002060"/>
                </a:solidFill>
              </a:rPr>
              <a:t> </a:t>
            </a:r>
            <a:r>
              <a:rPr lang="en-US" sz="4000" dirty="0" err="1">
                <a:solidFill>
                  <a:srgbClr val="002060"/>
                </a:solidFill>
              </a:rPr>
              <a:t>dân</a:t>
            </a:r>
            <a:r>
              <a:rPr lang="en-US" sz="4000" dirty="0">
                <a:solidFill>
                  <a:srgbClr val="002060"/>
                </a:solidFill>
              </a:rPr>
              <a:t> </a:t>
            </a:r>
            <a:r>
              <a:rPr lang="en-US" sz="4000" dirty="0" err="1">
                <a:solidFill>
                  <a:srgbClr val="002060"/>
                </a:solidFill>
              </a:rPr>
              <a:t>số</a:t>
            </a:r>
            <a:r>
              <a:rPr lang="en-US" sz="4000" dirty="0">
                <a:solidFill>
                  <a:srgbClr val="002060"/>
                </a:solidFill>
              </a:rPr>
              <a:t> </a:t>
            </a:r>
            <a:r>
              <a:rPr lang="en-US" sz="4000" dirty="0" err="1">
                <a:solidFill>
                  <a:srgbClr val="002060"/>
                </a:solidFill>
              </a:rPr>
              <a:t>sẽ</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già</a:t>
            </a:r>
            <a:r>
              <a:rPr lang="en-US" sz="4000" dirty="0">
                <a:solidFill>
                  <a:srgbClr val="002060"/>
                </a:solidFill>
              </a:rPr>
              <a:t> </a:t>
            </a:r>
            <a:r>
              <a:rPr lang="en-US" sz="4000" dirty="0" err="1">
                <a:solidFill>
                  <a:srgbClr val="002060"/>
                </a:solidFill>
              </a:rPr>
              <a:t>hoá</a:t>
            </a:r>
            <a:endParaRPr lang="en-US" sz="4000" dirty="0">
              <a:solidFill>
                <a:srgbClr val="002060"/>
              </a:solidFill>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C392A-B2DE-6E60-7AC7-C414CA777232}"/>
              </a:ext>
            </a:extLst>
          </p:cNvPr>
          <p:cNvSpPr>
            <a:spLocks noGrp="1"/>
          </p:cNvSpPr>
          <p:nvPr>
            <p:ph type="title"/>
          </p:nvPr>
        </p:nvSpPr>
        <p:spPr/>
        <p:txBody>
          <a:bodyPr/>
          <a:lstStyle/>
          <a:p>
            <a:endParaRPr lang="en-US"/>
          </a:p>
        </p:txBody>
      </p:sp>
      <p:pic>
        <p:nvPicPr>
          <p:cNvPr id="4" name="Voi TV - Dạy Bé Học Nói Thành Viên Trong Gia Đình - Học Tiếng Việt Qua Bài Hát #5">
            <a:hlinkClick r:id="" action="ppaction://media"/>
            <a:extLst>
              <a:ext uri="{FF2B5EF4-FFF2-40B4-BE49-F238E27FC236}">
                <a16:creationId xmlns:a16="http://schemas.microsoft.com/office/drawing/2014/main" xmlns="" id="{71EA94F2-D206-EBDD-3358-D2D87E897E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2026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xmlns=""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a16="http://schemas.microsoft.com/office/drawing/2014/main" xmlns=""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a16="http://schemas.microsoft.com/office/drawing/2014/main" xmlns=""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xmlns="" id="{8C6DA15D-A12F-64D4-8CFD-B96E2A8423DA}"/>
              </a:ext>
            </a:extLst>
          </p:cNvPr>
          <p:cNvSpPr txBox="1"/>
          <p:nvPr/>
        </p:nvSpPr>
        <p:spPr>
          <a:xfrm>
            <a:off x="2002970" y="1553098"/>
            <a:ext cx="8871858" cy="3539430"/>
          </a:xfrm>
          <a:prstGeom prst="rect">
            <a:avLst/>
          </a:prstGeom>
          <a:noFill/>
        </p:spPr>
        <p:txBody>
          <a:bodyPr wrap="square" rtlCol="0">
            <a:spAutoFit/>
          </a:bodyPr>
          <a:lstStyle/>
          <a:p>
            <a:pPr lvl="0" algn="just"/>
            <a:r>
              <a:rPr lang="vi-VN" sz="3200" dirty="0">
                <a:solidFill>
                  <a:prstClr val="black"/>
                </a:solidFill>
                <a:latin typeface="Calibri" panose="020F0502020204030204"/>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a16="http://schemas.microsoft.com/office/drawing/2014/main" xmlns="" id="{E764AB49-6D4E-3417-03A9-3A601D92A8D5}"/>
              </a:ext>
            </a:extLst>
          </p:cNvPr>
          <p:cNvPicPr>
            <a:picLocks noChangeAspect="1"/>
          </p:cNvPicPr>
          <p:nvPr/>
        </p:nvPicPr>
        <p:blipFill>
          <a:blip r:embed="rId3"/>
          <a:stretch>
            <a:fillRect/>
          </a:stretch>
        </p:blipFill>
        <p:spPr>
          <a:xfrm>
            <a:off x="5214937" y="636133"/>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xmlns=""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10" name="Picture 9">
            <a:extLst>
              <a:ext uri="{FF2B5EF4-FFF2-40B4-BE49-F238E27FC236}">
                <a16:creationId xmlns:a16="http://schemas.microsoft.com/office/drawing/2014/main" xmlns="" id="{6DFA8E58-AC49-FDBF-50AC-717397849BB6}"/>
              </a:ext>
            </a:extLst>
          </p:cNvPr>
          <p:cNvPicPr>
            <a:picLocks noChangeAspect="1"/>
          </p:cNvPicPr>
          <p:nvPr/>
        </p:nvPicPr>
        <p:blipFill>
          <a:blip r:embed="rId8"/>
          <a:stretch>
            <a:fillRect/>
          </a:stretch>
        </p:blipFill>
        <p:spPr>
          <a:xfrm>
            <a:off x="2877013" y="2432598"/>
            <a:ext cx="6193361" cy="2130896"/>
          </a:xfrm>
          <a:prstGeom prst="rect">
            <a:avLst/>
          </a:prstGeom>
        </p:spPr>
      </p:pic>
    </p:spTree>
    <p:extLst>
      <p:ext uri="{BB962C8B-B14F-4D97-AF65-F5344CB8AC3E}">
        <p14:creationId xmlns:p14="http://schemas.microsoft.com/office/powerpoint/2010/main" val="1955197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sp>
        <p:nvSpPr>
          <p:cNvPr id="7" name="TextBox 6">
            <a:extLst>
              <a:ext uri="{FF2B5EF4-FFF2-40B4-BE49-F238E27FC236}">
                <a16:creationId xmlns:a16="http://schemas.microsoft.com/office/drawing/2014/main" xmlns="" id="{F4B674E5-CF2B-BD01-815E-7AC4178A7CD3}"/>
              </a:ext>
            </a:extLst>
          </p:cNvPr>
          <p:cNvSpPr txBox="1"/>
          <p:nvPr/>
        </p:nvSpPr>
        <p:spPr>
          <a:xfrm>
            <a:off x="2583668" y="574764"/>
            <a:ext cx="7101037" cy="2308324"/>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hia sẻ về những việc cần làm để thể hiện sự quan tâm, lòng biết ơn đối với ông bà, bố mẹ- những người sinh ra mình.</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312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xmlns=""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xmlns=""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xmlns=""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xmlns=""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xmlns=""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xmlns=""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xmlns=""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xmlns=""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xmlns=""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xmlns=""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xmlns=""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xmlns=""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xmlns=""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xmlns=""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xmlns=""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xmlns=""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xmlns="" id="{AB28E57D-8DFE-4F56-829B-8D4957D64FD8}"/>
              </a:ext>
            </a:extLst>
          </p:cNvPr>
          <p:cNvGrpSpPr/>
          <p:nvPr/>
        </p:nvGrpSpPr>
        <p:grpSpPr>
          <a:xfrm>
            <a:off x="3331030" y="609600"/>
            <a:ext cx="7336970" cy="4291243"/>
            <a:chOff x="1812887" y="1977997"/>
            <a:chExt cx="6471477" cy="2641417"/>
          </a:xfrm>
        </p:grpSpPr>
        <p:grpSp>
          <p:nvGrpSpPr>
            <p:cNvPr id="30" name="Group 29">
              <a:extLst>
                <a:ext uri="{FF2B5EF4-FFF2-40B4-BE49-F238E27FC236}">
                  <a16:creationId xmlns:a16="http://schemas.microsoft.com/office/drawing/2014/main" xmlns=""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xmlns=""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xmlns=""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F9CA15E5-1986-46DB-AC69-655980455D1E}"/>
                </a:ext>
              </a:extLst>
            </p:cNvPr>
            <p:cNvSpPr txBox="1"/>
            <p:nvPr/>
          </p:nvSpPr>
          <p:spPr>
            <a:xfrm>
              <a:off x="2158741" y="2324244"/>
              <a:ext cx="5760763" cy="195131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Chia sẻ về:</a:t>
              </a:r>
            </a:p>
            <a:p>
              <a:pPr algn="just"/>
              <a:r>
                <a:rPr lang="vi-VN" sz="4000" b="0" i="0" dirty="0">
                  <a:solidFill>
                    <a:srgbClr val="000000"/>
                  </a:solidFill>
                  <a:effectLst/>
                  <a:latin typeface="Cambria" panose="02040503050406030204" pitchFamily="18" charset="0"/>
                  <a:ea typeface="Cambria" panose="02040503050406030204" pitchFamily="18" charset="0"/>
                </a:rPr>
                <a:t>- Số lượng thành viên và các thế hệ trong gia đình em.</a:t>
              </a:r>
            </a:p>
            <a:p>
              <a:pPr algn="just"/>
              <a:r>
                <a:rPr lang="vi-VN" sz="4000" b="0" i="0" dirty="0">
                  <a:solidFill>
                    <a:srgbClr val="000000"/>
                  </a:solidFill>
                  <a:effectLst/>
                  <a:latin typeface="Cambria" panose="02040503050406030204" pitchFamily="18" charset="0"/>
                  <a:ea typeface="Cambria" panose="02040503050406030204" pitchFamily="18" charset="0"/>
                </a:rPr>
                <a:t>- Em có đặc điểm nào giống bố, đặc điểm nào giống mẹ?</a:t>
              </a: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CFE92D4-9EB3-4363-9320-C7FA5B7B2ED3}"/>
              </a:ext>
            </a:extLst>
          </p:cNvPr>
          <p:cNvSpPr/>
          <p:nvPr/>
        </p:nvSpPr>
        <p:spPr>
          <a:xfrm>
            <a:off x="4278086" y="535406"/>
            <a:ext cx="7609115"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xmlns="" id="{782365A4-1084-471A-B534-1A3E54CF9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xmlns=""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xmlns=""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26E420E5-4FA0-5927-FE7A-64ED4D067795}"/>
              </a:ext>
            </a:extLst>
          </p:cNvPr>
          <p:cNvPicPr>
            <a:picLocks noChangeAspect="1"/>
          </p:cNvPicPr>
          <p:nvPr/>
        </p:nvPicPr>
        <p:blipFill>
          <a:blip r:embed="rId7"/>
          <a:stretch>
            <a:fillRect/>
          </a:stretch>
        </p:blipFill>
        <p:spPr>
          <a:xfrm>
            <a:off x="7132218" y="1682023"/>
            <a:ext cx="2347163" cy="859611"/>
          </a:xfrm>
          <a:prstGeom prst="rect">
            <a:avLst/>
          </a:prstGeom>
        </p:spPr>
      </p:pic>
      <p:pic>
        <p:nvPicPr>
          <p:cNvPr id="13" name="Picture 12">
            <a:extLst>
              <a:ext uri="{FF2B5EF4-FFF2-40B4-BE49-F238E27FC236}">
                <a16:creationId xmlns:a16="http://schemas.microsoft.com/office/drawing/2014/main" xmlns="" id="{6030D00D-C522-E3C2-FAA7-C5A7EAC0174C}"/>
              </a:ext>
            </a:extLst>
          </p:cNvPr>
          <p:cNvPicPr>
            <a:picLocks noChangeAspect="1"/>
          </p:cNvPicPr>
          <p:nvPr/>
        </p:nvPicPr>
        <p:blipFill>
          <a:blip r:embed="rId8"/>
          <a:stretch>
            <a:fillRect/>
          </a:stretch>
        </p:blipFill>
        <p:spPr>
          <a:xfrm>
            <a:off x="4301314" y="2860662"/>
            <a:ext cx="6572058" cy="2377646"/>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xmlns=""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xmlns=""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xmlns=""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xmlns=""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xmlns=""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xmlns=""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xmlns=""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xmlns=""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xmlns=""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xmlns=""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xmlns="" id="{FEE2E12F-0B6F-8F32-E00F-368222474576}"/>
              </a:ext>
            </a:extLst>
          </p:cNvPr>
          <p:cNvPicPr>
            <a:picLocks noChangeAspect="1"/>
          </p:cNvPicPr>
          <p:nvPr/>
        </p:nvPicPr>
        <p:blipFill>
          <a:blip r:embed="rId8"/>
          <a:stretch>
            <a:fillRect/>
          </a:stretch>
        </p:blipFill>
        <p:spPr>
          <a:xfrm>
            <a:off x="3219365" y="2910718"/>
            <a:ext cx="4950381" cy="110347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A572521A-BC3F-D727-8464-072A2F5F46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5574" y="5179413"/>
            <a:ext cx="1678587" cy="1678587"/>
          </a:xfrm>
          <a:prstGeom prst="rect">
            <a:avLst/>
          </a:prstGeom>
        </p:spPr>
      </p:pic>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xmlns=""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xmlns=""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a16="http://schemas.microsoft.com/office/drawing/2014/main" xmlns="" id="{C28D3FB4-636D-03B3-C61E-973CA503D3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10 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xmlns=""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a16="http://schemas.microsoft.com/office/drawing/2014/main" xmlns=""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a16="http://schemas.microsoft.com/office/drawing/2014/main" xmlns=""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xmlns=""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5E124B38-4CA5-BD62-6B4C-95334F75D74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a16="http://schemas.microsoft.com/office/drawing/2014/main" xmlns=""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a16="http://schemas.microsoft.com/office/drawing/2014/main" xmlns=""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a16="http://schemas.microsoft.com/office/drawing/2014/main" xmlns=""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a16="http://schemas.microsoft.com/office/drawing/2014/main" xmlns=""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xmlns=""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a16="http://schemas.microsoft.com/office/drawing/2014/main" xmlns=""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626</Words>
  <Application>Microsoft Office PowerPoint</Application>
  <PresentationFormat>Widescreen</PresentationFormat>
  <Paragraphs>36</Paragraphs>
  <Slides>23</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SimSun</vt:lpstr>
      <vt:lpstr>Arial</vt:lpstr>
      <vt:lpstr>Calibri</vt:lpstr>
      <vt:lpstr>Calibri Light</vt:lpstr>
      <vt:lpstr>Cambria</vt:lpstr>
      <vt:lpstr>Times New Roman</vt:lpstr>
      <vt:lpstr>字魂27号-布丁体</vt:lpstr>
      <vt:lpstr>思源黑体 Medium</vt:lpstr>
      <vt:lpstr>等线</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51</cp:revision>
  <dcterms:created xsi:type="dcterms:W3CDTF">2023-11-21T08:16:29Z</dcterms:created>
  <dcterms:modified xsi:type="dcterms:W3CDTF">2025-05-28T10:13:25Z</dcterms:modified>
</cp:coreProperties>
</file>