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292" r:id="rId4"/>
    <p:sldId id="293" r:id="rId5"/>
    <p:sldId id="294" r:id="rId6"/>
    <p:sldId id="295" r:id="rId7"/>
    <p:sldId id="274" r:id="rId8"/>
    <p:sldId id="296" r:id="rId9"/>
    <p:sldId id="258" r:id="rId10"/>
    <p:sldId id="265" r:id="rId11"/>
    <p:sldId id="262" r:id="rId12"/>
    <p:sldId id="275" r:id="rId13"/>
    <p:sldId id="276" r:id="rId14"/>
    <p:sldId id="263" r:id="rId15"/>
    <p:sldId id="291" r:id="rId16"/>
    <p:sldId id="279" r:id="rId17"/>
    <p:sldId id="280" r:id="rId18"/>
    <p:sldId id="282" r:id="rId19"/>
    <p:sldId id="283" r:id="rId20"/>
    <p:sldId id="284" r:id="rId21"/>
    <p:sldId id="268" r:id="rId22"/>
    <p:sldId id="287" r:id="rId23"/>
    <p:sldId id="297" r:id="rId24"/>
    <p:sldId id="288" r:id="rId25"/>
    <p:sldId id="286" r:id="rId26"/>
    <p:sldId id="289" r:id="rId27"/>
    <p:sldId id="27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52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t>‹#›</a:t>
            </a:fld>
            <a:endParaRPr lang="en-US"/>
          </a:p>
        </p:txBody>
      </p:sp>
    </p:spTree>
    <p:extLst>
      <p:ext uri="{BB962C8B-B14F-4D97-AF65-F5344CB8AC3E}">
        <p14:creationId xmlns:p14="http://schemas.microsoft.com/office/powerpoint/2010/main" val="31440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3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99F4DE9-564C-9D76-50FE-E21112BA6436}"/>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5" name="Footer Placeholder 4">
            <a:extLst>
              <a:ext uri="{FF2B5EF4-FFF2-40B4-BE49-F238E27FC236}">
                <a16:creationId xmlns:a16="http://schemas.microsoft.com/office/drawing/2014/main" xmlns=""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8B996A5-E617-6558-8692-AB64E4E4AC1B}"/>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5" name="Footer Placeholder 4">
            <a:extLst>
              <a:ext uri="{FF2B5EF4-FFF2-40B4-BE49-F238E27FC236}">
                <a16:creationId xmlns:a16="http://schemas.microsoft.com/office/drawing/2014/main" xmlns=""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xmlns=""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xmlns=""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20E23CF-6B42-042D-D2B2-9505AA72A725}"/>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5" name="Footer Placeholder 4">
            <a:extLst>
              <a:ext uri="{FF2B5EF4-FFF2-40B4-BE49-F238E27FC236}">
                <a16:creationId xmlns:a16="http://schemas.microsoft.com/office/drawing/2014/main" xmlns=""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387B1BF-3DD5-85F0-B9C9-56BFA996717E}"/>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6" name="Footer Placeholder 5">
            <a:extLst>
              <a:ext uri="{FF2B5EF4-FFF2-40B4-BE49-F238E27FC236}">
                <a16:creationId xmlns:a16="http://schemas.microsoft.com/office/drawing/2014/main" xmlns=""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D600AD8-9003-4DDA-92D7-DAC5F7A7D655}"/>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8" name="Footer Placeholder 7">
            <a:extLst>
              <a:ext uri="{FF2B5EF4-FFF2-40B4-BE49-F238E27FC236}">
                <a16:creationId xmlns:a16="http://schemas.microsoft.com/office/drawing/2014/main" xmlns=""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2472537-8937-79DF-9021-80EE43F5E326}"/>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4" name="Footer Placeholder 3">
            <a:extLst>
              <a:ext uri="{FF2B5EF4-FFF2-40B4-BE49-F238E27FC236}">
                <a16:creationId xmlns:a16="http://schemas.microsoft.com/office/drawing/2014/main" xmlns=""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EE8DC8-BAAC-540D-3C65-49F290A8096B}"/>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3" name="Footer Placeholder 2">
            <a:extLst>
              <a:ext uri="{FF2B5EF4-FFF2-40B4-BE49-F238E27FC236}">
                <a16:creationId xmlns:a16="http://schemas.microsoft.com/office/drawing/2014/main" xmlns=""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9AA6D05-AE34-11F1-5B53-BF40B2519889}"/>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6" name="Footer Placeholder 5">
            <a:extLst>
              <a:ext uri="{FF2B5EF4-FFF2-40B4-BE49-F238E27FC236}">
                <a16:creationId xmlns:a16="http://schemas.microsoft.com/office/drawing/2014/main" xmlns=""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2AE5B5A1-B5A7-F220-73B8-24051E3073E6}"/>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6" name="Footer Placeholder 5">
            <a:extLst>
              <a:ext uri="{FF2B5EF4-FFF2-40B4-BE49-F238E27FC236}">
                <a16:creationId xmlns:a16="http://schemas.microsoft.com/office/drawing/2014/main" xmlns=""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E97334-9508-6985-2234-03A00A7CF1DF}"/>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5" name="Footer Placeholder 4">
            <a:extLst>
              <a:ext uri="{FF2B5EF4-FFF2-40B4-BE49-F238E27FC236}">
                <a16:creationId xmlns:a16="http://schemas.microsoft.com/office/drawing/2014/main" xmlns=""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2C49918-7D53-CF74-596B-6D842970D757}"/>
              </a:ext>
            </a:extLst>
          </p:cNvPr>
          <p:cNvSpPr>
            <a:spLocks noGrp="1"/>
          </p:cNvSpPr>
          <p:nvPr>
            <p:ph type="dt" sz="half" idx="10"/>
          </p:nvPr>
        </p:nvSpPr>
        <p:spPr/>
        <p:txBody>
          <a:bodyPr/>
          <a:lstStyle/>
          <a:p>
            <a:fld id="{556D7289-88BD-4809-8E95-74F4C292A483}" type="datetimeFigureOut">
              <a:rPr lang="vi-VN" smtClean="0"/>
              <a:t>28/05/2025</a:t>
            </a:fld>
            <a:endParaRPr lang="vi-VN"/>
          </a:p>
        </p:txBody>
      </p:sp>
      <p:sp>
        <p:nvSpPr>
          <p:cNvPr id="5" name="Footer Placeholder 4">
            <a:extLst>
              <a:ext uri="{FF2B5EF4-FFF2-40B4-BE49-F238E27FC236}">
                <a16:creationId xmlns:a16="http://schemas.microsoft.com/office/drawing/2014/main" xmlns=""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28/05/2025</a:t>
            </a:fld>
            <a:endParaRPr lang="vi-VN"/>
          </a:p>
        </p:txBody>
      </p:sp>
      <p:sp>
        <p:nvSpPr>
          <p:cNvPr id="5" name="Footer Placeholder 4">
            <a:extLst>
              <a:ext uri="{FF2B5EF4-FFF2-40B4-BE49-F238E27FC236}">
                <a16:creationId xmlns:a16="http://schemas.microsoft.com/office/drawing/2014/main" xmlns=""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75.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6.svg"/><Relationship Id="rId18" Type="http://schemas.openxmlformats.org/officeDocument/2006/relationships/image" Target="../media/image51.png"/><Relationship Id="rId26" Type="http://schemas.openxmlformats.org/officeDocument/2006/relationships/image" Target="../media/image55.png"/><Relationship Id="rId3" Type="http://schemas.openxmlformats.org/officeDocument/2006/relationships/image" Target="../media/image79.svg"/><Relationship Id="rId21" Type="http://schemas.openxmlformats.org/officeDocument/2006/relationships/image" Target="../media/image94.svg"/><Relationship Id="rId7" Type="http://schemas.openxmlformats.org/officeDocument/2006/relationships/image" Target="../media/image82.svg"/><Relationship Id="rId12" Type="http://schemas.openxmlformats.org/officeDocument/2006/relationships/image" Target="../media/image39.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7.png"/><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5.svg"/><Relationship Id="rId24" Type="http://schemas.openxmlformats.org/officeDocument/2006/relationships/image" Target="../media/image54.png"/><Relationship Id="rId5" Type="http://schemas.openxmlformats.org/officeDocument/2006/relationships/image" Target="../media/image80.svg"/><Relationship Id="rId15" Type="http://schemas.openxmlformats.org/officeDocument/2006/relationships/image" Target="../media/image88.svg"/><Relationship Id="rId23" Type="http://schemas.openxmlformats.org/officeDocument/2006/relationships/image" Target="../media/image96.svg"/><Relationship Id="rId10" Type="http://schemas.openxmlformats.org/officeDocument/2006/relationships/image" Target="../media/image48.png"/><Relationship Id="rId19" Type="http://schemas.openxmlformats.org/officeDocument/2006/relationships/image" Target="../media/image92.svg"/><Relationship Id="rId4" Type="http://schemas.openxmlformats.org/officeDocument/2006/relationships/image" Target="../media/image41.png"/><Relationship Id="rId9" Type="http://schemas.openxmlformats.org/officeDocument/2006/relationships/image" Target="../media/image83.svg"/><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2.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7.png"/><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image" Target="../media/image19.svg"/><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24" Type="http://schemas.openxmlformats.org/officeDocument/2006/relationships/image" Target="../media/image31.sv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image" Target="../media/image20.png"/><Relationship Id="rId10" Type="http://schemas.openxmlformats.org/officeDocument/2006/relationships/image" Target="../media/image1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0.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1371600" y="5676900"/>
            <a:ext cx="10134600" cy="3774028"/>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xmlns=""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857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228600" y="190500"/>
            <a:ext cx="17830800" cy="2215991"/>
          </a:xfrm>
          <a:prstGeom prst="rect">
            <a:avLst/>
          </a:prstGeom>
        </p:spPr>
        <p:txBody>
          <a:bodyPr wrap="square" lIns="0" tIns="0" rIns="0" bIns="0" rtlCol="0" anchor="t">
            <a:spAutoFit/>
          </a:bodyPr>
          <a:lstStyle/>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4" name="Picture 3">
            <a:extLst>
              <a:ext uri="{FF2B5EF4-FFF2-40B4-BE49-F238E27FC236}">
                <a16:creationId xmlns:a16="http://schemas.microsoft.com/office/drawing/2014/main" xmlns="" id="{71F7C10A-9DA3-DAF1-0E26-09722644F823}"/>
              </a:ext>
            </a:extLst>
          </p:cNvPr>
          <p:cNvPicPr>
            <a:picLocks noChangeAspect="1"/>
          </p:cNvPicPr>
          <p:nvPr/>
        </p:nvPicPr>
        <p:blipFill>
          <a:blip r:embed="rId2"/>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2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xmlns="" id="{E78A7902-5F6C-6FB9-2C31-69C2F38DD02D}"/>
              </a:ext>
            </a:extLst>
          </p:cNvPr>
          <p:cNvGrpSpPr/>
          <p:nvPr/>
        </p:nvGrpSpPr>
        <p:grpSpPr>
          <a:xfrm>
            <a:off x="685800" y="5829300"/>
            <a:ext cx="11658600" cy="3621628"/>
            <a:chOff x="0" y="0"/>
            <a:chExt cx="1098500" cy="406400"/>
          </a:xfrm>
        </p:grpSpPr>
        <p:sp>
          <p:nvSpPr>
            <p:cNvPr id="20" name="Freeform 3">
              <a:extLst>
                <a:ext uri="{FF2B5EF4-FFF2-40B4-BE49-F238E27FC236}">
                  <a16:creationId xmlns:a16="http://schemas.microsoft.com/office/drawing/2014/main" xmlns=""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xmlns=""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xmlns=""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026" name="Picture 2" descr="Vì sao ngăn mát tủ lạnh có đèn nhưng ngăn đá thì không?">
            <a:extLst>
              <a:ext uri="{FF2B5EF4-FFF2-40B4-BE49-F238E27FC236}">
                <a16:creationId xmlns:a16="http://schemas.microsoft.com/office/drawing/2014/main" xmlns="" id="{EB7BB30E-5292-6AF4-C7D9-385693C27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334000"/>
            <a:ext cx="74295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xmlns=""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xmlns=""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xmlns="" id="{6069DE3E-7169-43F8-4598-D1EC818CA5E3}"/>
                </a:ext>
              </a:extLst>
            </p:cNvPr>
            <p:cNvSpPr txBox="1"/>
            <p:nvPr/>
          </p:nvSpPr>
          <p:spPr>
            <a:xfrm>
              <a:off x="0" y="0"/>
              <a:ext cx="1052085"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ế giới diệu kì bên trong cốc sữa chua - VTV24">
            <a:hlinkClick r:id="" action="ppaction://media"/>
            <a:extLst>
              <a:ext uri="{FF2B5EF4-FFF2-40B4-BE49-F238E27FC236}">
                <a16:creationId xmlns:a16="http://schemas.microsoft.com/office/drawing/2014/main" xmlns="" id="{A32A1AF3-9089-DB61-27A0-EA88679132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14" y="0"/>
            <a:ext cx="18288000" cy="10287000"/>
          </a:xfrm>
          <a:prstGeom prst="rect">
            <a:avLst/>
          </a:prstGeom>
        </p:spPr>
      </p:pic>
    </p:spTree>
    <p:extLst>
      <p:ext uri="{BB962C8B-B14F-4D97-AF65-F5344CB8AC3E}">
        <p14:creationId xmlns:p14="http://schemas.microsoft.com/office/powerpoint/2010/main" val="14334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xmlns="" id="{C634AE30-17DC-1C40-0573-2DB66793A3BC}"/>
              </a:ext>
            </a:extLst>
          </p:cNvPr>
          <p:cNvGrpSpPr/>
          <p:nvPr/>
        </p:nvGrpSpPr>
        <p:grpSpPr>
          <a:xfrm>
            <a:off x="1066800" y="1034374"/>
            <a:ext cx="14042136" cy="4363634"/>
            <a:chOff x="7432880" y="455902"/>
            <a:chExt cx="3869104" cy="2909089"/>
          </a:xfrm>
        </p:grpSpPr>
        <p:sp>
          <p:nvSpPr>
            <p:cNvPr id="2" name="Freeform 18">
              <a:extLst>
                <a:ext uri="{FF2B5EF4-FFF2-40B4-BE49-F238E27FC236}">
                  <a16:creationId xmlns:a16="http://schemas.microsoft.com/office/drawing/2014/main" xmlns=""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xmlns="" id="{781B9082-57E9-01DB-15B8-278A6AC5DD17}"/>
                </a:ext>
              </a:extLst>
            </p:cNvPr>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xmlns="" id="{A0A1CC96-D555-9B53-3AD0-D148C6D55C4E}"/>
              </a:ext>
            </a:extLst>
          </p:cNvPr>
          <p:cNvGrpSpPr/>
          <p:nvPr/>
        </p:nvGrpSpPr>
        <p:grpSpPr>
          <a:xfrm>
            <a:off x="12573000" y="4686300"/>
            <a:ext cx="5029200" cy="4191000"/>
            <a:chOff x="196763" y="169690"/>
            <a:chExt cx="3505200" cy="2971800"/>
          </a:xfrm>
        </p:grpSpPr>
        <p:sp>
          <p:nvSpPr>
            <p:cNvPr id="7" name="Freeform 10">
              <a:extLst>
                <a:ext uri="{FF2B5EF4-FFF2-40B4-BE49-F238E27FC236}">
                  <a16:creationId xmlns:a16="http://schemas.microsoft.com/office/drawing/2014/main" xmlns="" id="{843F77EB-BE37-5E5D-11EF-98A9B12FA074}"/>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C5328054-6516-436E-FB81-4FC0E04AB55D}"/>
                </a:ext>
              </a:extLst>
            </p:cNvPr>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9" name="Group 2">
            <a:extLst>
              <a:ext uri="{FF2B5EF4-FFF2-40B4-BE49-F238E27FC236}">
                <a16:creationId xmlns:a16="http://schemas.microsoft.com/office/drawing/2014/main" xmlns="" id="{72EE33EF-5BF1-BA4E-39DA-35F78D9AA473}"/>
              </a:ext>
            </a:extLst>
          </p:cNvPr>
          <p:cNvGrpSpPr/>
          <p:nvPr/>
        </p:nvGrpSpPr>
        <p:grpSpPr>
          <a:xfrm>
            <a:off x="838200" y="5829300"/>
            <a:ext cx="11049000" cy="4191000"/>
            <a:chOff x="0" y="0"/>
            <a:chExt cx="1098500" cy="406400"/>
          </a:xfrm>
        </p:grpSpPr>
        <p:sp>
          <p:nvSpPr>
            <p:cNvPr id="11" name="Freeform 3">
              <a:extLst>
                <a:ext uri="{FF2B5EF4-FFF2-40B4-BE49-F238E27FC236}">
                  <a16:creationId xmlns:a16="http://schemas.microsoft.com/office/drawing/2014/main" xmlns="" id="{922F547E-2EFB-BF2B-2DFE-01E7C39D55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2" name="TextBox 4">
              <a:extLst>
                <a:ext uri="{FF2B5EF4-FFF2-40B4-BE49-F238E27FC236}">
                  <a16:creationId xmlns:a16="http://schemas.microsoft.com/office/drawing/2014/main" xmlns="" id="{9201BE63-993E-C5CF-C104-038B7D14EA62}"/>
                </a:ext>
              </a:extLst>
            </p:cNvPr>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686800"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12401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xmlns="" id="{BCABE206-2285-33F0-E274-B636FDFC0C2E}"/>
              </a:ext>
            </a:extLst>
          </p:cNvPr>
          <p:cNvPicPr>
            <a:picLocks noChangeAspect="1"/>
          </p:cNvPicPr>
          <p:nvPr/>
        </p:nvPicPr>
        <p:blipFill>
          <a:blip r:embed="rId2"/>
          <a:stretch>
            <a:fillRect/>
          </a:stretch>
        </p:blipFill>
        <p:spPr>
          <a:xfrm>
            <a:off x="838200" y="3009900"/>
            <a:ext cx="16791969" cy="4724400"/>
          </a:xfrm>
          <a:prstGeom prst="rect">
            <a:avLst/>
          </a:prstGeom>
        </p:spPr>
      </p:pic>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xmlns=""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xmlns=""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xmlns=""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xmlns=""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xmlns="" id="{6F94FFED-C519-7DDD-1503-95FE52EA9B3E}"/>
              </a:ext>
            </a:extLst>
          </p:cNvPr>
          <p:cNvSpPr/>
          <p:nvPr/>
        </p:nvSpPr>
        <p:spPr>
          <a:xfrm>
            <a:off x="1143000" y="5067300"/>
            <a:ext cx="11277600" cy="449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p>
        </p:txBody>
      </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xmlns=""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xmlns=""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259080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94702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Sữa chua được làm từ nguyên liệu gì?</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xmlns=""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xmlns="" id="{2506E744-98B1-98E4-3167-6FAE1608B5C9}"/>
              </a:ext>
            </a:extLst>
          </p:cNvPr>
          <p:cNvGrpSpPr/>
          <p:nvPr/>
        </p:nvGrpSpPr>
        <p:grpSpPr>
          <a:xfrm>
            <a:off x="1447800" y="4686300"/>
            <a:ext cx="10134600" cy="4343400"/>
            <a:chOff x="0" y="0"/>
            <a:chExt cx="1098500" cy="406400"/>
          </a:xfrm>
        </p:grpSpPr>
        <p:sp>
          <p:nvSpPr>
            <p:cNvPr id="19" name="Freeform 3">
              <a:extLst>
                <a:ext uri="{FF2B5EF4-FFF2-40B4-BE49-F238E27FC236}">
                  <a16:creationId xmlns:a16="http://schemas.microsoft.com/office/drawing/2014/main" xmlns=""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xmlns=""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4572000"/>
            <a:chOff x="0" y="0"/>
            <a:chExt cx="13837408" cy="2064440"/>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Dựa vào kiến thức đã học, vi khuẩn nào giúp cho sữa biến thành sữa chua?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xmlns=""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xmlns="" id="{2506E744-98B1-98E4-3167-6FAE1608B5C9}"/>
              </a:ext>
            </a:extLst>
          </p:cNvPr>
          <p:cNvGrpSpPr/>
          <p:nvPr/>
        </p:nvGrpSpPr>
        <p:grpSpPr>
          <a:xfrm>
            <a:off x="3276600" y="5067300"/>
            <a:ext cx="7924800" cy="2667000"/>
            <a:chOff x="0" y="0"/>
            <a:chExt cx="1098500" cy="406400"/>
          </a:xfrm>
        </p:grpSpPr>
        <p:sp>
          <p:nvSpPr>
            <p:cNvPr id="19" name="Freeform 3">
              <a:extLst>
                <a:ext uri="{FF2B5EF4-FFF2-40B4-BE49-F238E27FC236}">
                  <a16:creationId xmlns:a16="http://schemas.microsoft.com/office/drawing/2014/main" xmlns=""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xmlns=""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a:t>
              </a:r>
              <a:r>
                <a:rPr kumimoji="0" lang="en-US" sz="8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khuẩn</a:t>
              </a: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lactic.</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5070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xmlns="" r:embed="rId8"/>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xmlns="" r:embed="rId10"/>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xmlns="" id="{7915AC1F-E0E4-F3AD-95AF-C82370B69843}"/>
              </a:ext>
            </a:extLst>
          </p:cNvPr>
          <p:cNvPicPr>
            <a:picLocks noChangeAspect="1"/>
          </p:cNvPicPr>
          <p:nvPr/>
        </p:nvPicPr>
        <p:blipFill>
          <a:blip r:embed="rId27"/>
          <a:stretch>
            <a:fillRect/>
          </a:stretch>
        </p:blipFill>
        <p:spPr>
          <a:xfrm>
            <a:off x="3429000" y="2857500"/>
            <a:ext cx="11997968" cy="3359187"/>
          </a:xfrm>
          <a:prstGeom prst="rect">
            <a:avLst/>
          </a:prstGeom>
        </p:spPr>
      </p:pic>
      <p:pic>
        <p:nvPicPr>
          <p:cNvPr id="22" name="Picture 21">
            <a:extLst>
              <a:ext uri="{FF2B5EF4-FFF2-40B4-BE49-F238E27FC236}">
                <a16:creationId xmlns:a16="http://schemas.microsoft.com/office/drawing/2014/main" xmlns="" id="{B8746BCD-D97D-87FE-2C7D-1E291A0BFA44}"/>
              </a:ext>
            </a:extLst>
          </p:cNvPr>
          <p:cNvPicPr>
            <a:picLocks noChangeAspect="1"/>
          </p:cNvPicPr>
          <p:nvPr/>
        </p:nvPicPr>
        <p:blipFill>
          <a:blip r:embed="rId28"/>
          <a:stretch>
            <a:fillRect/>
          </a:stretch>
        </p:blipFill>
        <p:spPr>
          <a:xfrm>
            <a:off x="6705600" y="723900"/>
            <a:ext cx="4285859" cy="2139881"/>
          </a:xfrm>
          <a:prstGeom prst="rect">
            <a:avLst/>
          </a:prstGeom>
        </p:spPr>
      </p:pic>
      <p:pic>
        <p:nvPicPr>
          <p:cNvPr id="25" name="Picture 24">
            <a:extLst>
              <a:ext uri="{FF2B5EF4-FFF2-40B4-BE49-F238E27FC236}">
                <a16:creationId xmlns:a16="http://schemas.microsoft.com/office/drawing/2014/main" xmlns="" id="{04B9263F-20B5-A344-5DD6-C2F1543E84DA}"/>
              </a:ext>
            </a:extLst>
          </p:cNvPr>
          <p:cNvPicPr>
            <a:picLocks noChangeAspect="1"/>
          </p:cNvPicPr>
          <p:nvPr/>
        </p:nvPicPr>
        <p:blipFill>
          <a:blip r:embed="rId29"/>
          <a:stretch>
            <a:fillRect/>
          </a:stretch>
        </p:blipFill>
        <p:spPr>
          <a:xfrm>
            <a:off x="7315200" y="5524500"/>
            <a:ext cx="3688400"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xmlns=""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descr="Sữa chua phô mai Blédina - Vị Dâu (570g) - 6 month+">
            <a:extLst>
              <a:ext uri="{FF2B5EF4-FFF2-40B4-BE49-F238E27FC236}">
                <a16:creationId xmlns:a16="http://schemas.microsoft.com/office/drawing/2014/main" xmlns="" id="{35075902-523B-32E6-24E5-C797498DE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5290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398" y="1638298"/>
            <a:ext cx="17225527" cy="80772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xmlns="" id="{B510C3CF-59BB-4F17-4EC8-C11587BF0A35}"/>
              </a:ext>
            </a:extLst>
          </p:cNvPr>
          <p:cNvSpPr txBox="1"/>
          <p:nvPr/>
        </p:nvSpPr>
        <p:spPr>
          <a:xfrm>
            <a:off x="838200" y="2019300"/>
            <a:ext cx="16611600" cy="7478970"/>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48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48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xmlns="" id="{8D75997B-AB07-9664-F91B-1CE486362CBB}"/>
              </a:ext>
            </a:extLst>
          </p:cNvPr>
          <p:cNvPicPr>
            <a:picLocks noChangeAspect="1"/>
          </p:cNvPicPr>
          <p:nvPr/>
        </p:nvPicPr>
        <p:blipFill>
          <a:blip r:embed="rId2"/>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839</Words>
  <Application>Microsoft Office PowerPoint</Application>
  <PresentationFormat>Custom</PresentationFormat>
  <Paragraphs>35</Paragraphs>
  <Slides>26</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#9Slide03 IcielUni Sans Heavy</vt:lpstr>
      <vt:lpstr>Aptos</vt:lpstr>
      <vt:lpstr>Aptos Display</vt:lpstr>
      <vt:lpstr>Arial</vt:lpstr>
      <vt:lpstr>Cabin</vt:lpstr>
      <vt:lpstr>Cabin Bold</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cp:lastModifiedBy>
  <cp:revision>31</cp:revision>
  <dcterms:created xsi:type="dcterms:W3CDTF">2006-08-16T00:00:00Z</dcterms:created>
  <dcterms:modified xsi:type="dcterms:W3CDTF">2025-05-28T10:03:48Z</dcterms:modified>
  <dc:identifier>DAGU8QCx2sU</dc:identifier>
</cp:coreProperties>
</file>