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60" r:id="rId3"/>
    <p:sldId id="256" r:id="rId4"/>
    <p:sldId id="262" r:id="rId5"/>
    <p:sldId id="264" r:id="rId6"/>
    <p:sldId id="281" r:id="rId7"/>
    <p:sldId id="273" r:id="rId8"/>
    <p:sldId id="275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79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2157" autoAdjust="0"/>
  </p:normalViewPr>
  <p:slideViewPr>
    <p:cSldViewPr snapToGrid="0">
      <p:cViewPr varScale="1">
        <p:scale>
          <a:sx n="79" d="100"/>
          <a:sy n="79" d="100"/>
        </p:scale>
        <p:origin x="2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FE1C-B7AD-4EC7-B8F2-C0940034612A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F88C-F9B7-4C88-B280-51B40B43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8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1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75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148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9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3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6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4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7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8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45" y="1361440"/>
            <a:ext cx="1132735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179709-F1DA-1774-D391-2302031E3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" y="1399540"/>
            <a:ext cx="5223662" cy="3436620"/>
          </a:xfrm>
          <a:prstGeom prst="rect">
            <a:avLst/>
          </a:prstGeom>
        </p:spPr>
      </p:pic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xmlns="" id="{56EE41BD-934E-65C8-1EBC-BF23E3FA2934}"/>
              </a:ext>
            </a:extLst>
          </p:cNvPr>
          <p:cNvSpPr/>
          <p:nvPr/>
        </p:nvSpPr>
        <p:spPr>
          <a:xfrm>
            <a:off x="6289040" y="1857513"/>
            <a:ext cx="5113020" cy="2826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94929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xmlns="" id="{56EE41BD-934E-65C8-1EBC-BF23E3FA2934}"/>
              </a:ext>
            </a:extLst>
          </p:cNvPr>
          <p:cNvSpPr/>
          <p:nvPr/>
        </p:nvSpPr>
        <p:spPr>
          <a:xfrm>
            <a:off x="6180463" y="1476260"/>
            <a:ext cx="5541484" cy="39330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bọc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635D64-C060-F8DC-3DD3-7246BE62E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60" y="1837690"/>
            <a:ext cx="4846818" cy="325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1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xmlns="" id="{56EE41BD-934E-65C8-1EBC-BF23E3FA2934}"/>
              </a:ext>
            </a:extLst>
          </p:cNvPr>
          <p:cNvSpPr/>
          <p:nvPr/>
        </p:nvSpPr>
        <p:spPr>
          <a:xfrm>
            <a:off x="6004194" y="2335576"/>
            <a:ext cx="5541484" cy="250082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Tủ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lý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52BF87-8545-5DC5-ACD8-90B81E679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97" y="1807455"/>
            <a:ext cx="4874474" cy="326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22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xmlns="" id="{56EE41BD-934E-65C8-1EBC-BF23E3FA2934}"/>
              </a:ext>
            </a:extLst>
          </p:cNvPr>
          <p:cNvSpPr/>
          <p:nvPr/>
        </p:nvSpPr>
        <p:spPr>
          <a:xfrm>
            <a:off x="6180463" y="1476260"/>
            <a:ext cx="5541484" cy="39330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để đồ ăn còn nóng vào tủ lạnh, nên để thức ăn nguội rồi sử dụng màng bọc thực phẩm rồi mới cho vào tủ lạnh</a:t>
            </a:r>
            <a:endParaRPr lang="en-US" sz="40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1DF752-CE0E-2A4C-8D29-0036153A2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05" y="1990265"/>
            <a:ext cx="4755443" cy="310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99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CF285D-C17C-A907-881F-DE9C17C01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60" y="1421886"/>
            <a:ext cx="11057263" cy="336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3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75C7AD00-7889-A0C1-2641-CCC7F91B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17" y="1677548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hoặc vẽ thực phẩm nào nên và không nên để vào trong tủ lạnh và sau đó sẽ gắn lên bảng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F1AAB6-9405-949A-0DA2-57CE13325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221" y="1639046"/>
            <a:ext cx="7176571" cy="46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xmlns="" id="{B2C1B207-284C-09CB-352C-EB9C8F28E831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xmlns="" id="{27AFE3FD-6484-E414-37FF-2BF4D97C680C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xmlns="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xmlns="" id="{4D3834E6-116E-ADE9-78C7-28FCD684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xmlns="" id="{F8A73C47-9DBF-30AE-6AEA-1EAFBC656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xmlns="" id="{9D104D3A-64EC-C9DD-F162-6E6AAA9A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pic>
        <p:nvPicPr>
          <p:cNvPr id="9" name="Hình ảnh 8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xmlns="" id="{5D507BB0-5BAE-2483-12CC-7F05E7783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885" y="3243638"/>
            <a:ext cx="4377924" cy="3556077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xmlns="" id="{C16A39D7-CF7E-DE9C-04E7-04C623A980DD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364E7AED-5BBF-9317-8295-19A528161328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23F2878-674E-C561-9C9B-BD405795F504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F6584AB-0D1E-F14D-2333-9A9B1CC72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661" y="445316"/>
            <a:ext cx="390177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139" y="179542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E23BD924-1CFD-81BA-A015-064557981D6F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D33CF755-0F2E-911F-0665-97DEBA81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2007499"/>
            <a:ext cx="3612235" cy="4618384"/>
          </a:xfrm>
          <a:prstGeom prst="rect">
            <a:avLst/>
          </a:prstGeom>
        </p:spPr>
      </p:pic>
      <p:grpSp>
        <p:nvGrpSpPr>
          <p:cNvPr id="4" name="Nhóm 11">
            <a:extLst>
              <a:ext uri="{FF2B5EF4-FFF2-40B4-BE49-F238E27FC236}">
                <a16:creationId xmlns:a16="http://schemas.microsoft.com/office/drawing/2014/main" xmlns="" id="{3C1E215C-A416-45A0-B2E4-1A50B80FEEB7}"/>
              </a:ext>
            </a:extLst>
          </p:cNvPr>
          <p:cNvGrpSpPr/>
          <p:nvPr/>
        </p:nvGrpSpPr>
        <p:grpSpPr>
          <a:xfrm>
            <a:off x="2476374" y="840124"/>
            <a:ext cx="8740266" cy="3092500"/>
            <a:chOff x="805812" y="2584364"/>
            <a:chExt cx="8740266" cy="3092500"/>
          </a:xfrm>
        </p:grpSpPr>
        <p:sp>
          <p:nvSpPr>
            <p:cNvPr id="5" name="TextBox 30">
              <a:extLst>
                <a:ext uri="{FF2B5EF4-FFF2-40B4-BE49-F238E27FC236}">
                  <a16:creationId xmlns:a16="http://schemas.microsoft.com/office/drawing/2014/main" xmlns="" id="{65E732A4-7BCB-740F-4057-C3535BD28BBD}"/>
                </a:ext>
              </a:extLst>
            </p:cNvPr>
            <p:cNvSpPr txBox="1"/>
            <p:nvPr/>
          </p:nvSpPr>
          <p:spPr>
            <a:xfrm>
              <a:off x="1376670" y="3122973"/>
              <a:ext cx="8169408" cy="2553891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Nêu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tên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các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khoang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có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trong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tủ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lạnh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nêu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một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thực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phẩm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trong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tủ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lạnh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đó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.</a:t>
              </a:r>
            </a:p>
          </p:txBody>
        </p:sp>
        <p:pic>
          <p:nvPicPr>
            <p:cNvPr id="7" name="Hình ảnh 9">
              <a:extLst>
                <a:ext uri="{FF2B5EF4-FFF2-40B4-BE49-F238E27FC236}">
                  <a16:creationId xmlns:a16="http://schemas.microsoft.com/office/drawing/2014/main" xmlns="" id="{BD2791B3-57B3-DBE7-3F6B-B0FF1D38D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1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xmlns="" id="{35345697-09D3-A3A8-D0CF-FB958CE090D7}"/>
              </a:ext>
            </a:extLst>
          </p:cNvPr>
          <p:cNvSpPr/>
          <p:nvPr/>
        </p:nvSpPr>
        <p:spPr>
          <a:xfrm>
            <a:off x="0" y="3636"/>
            <a:ext cx="12192000" cy="6854363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xmlns="" id="{36F068DE-31BA-C812-6946-5D3AD0217E2B}"/>
              </a:ext>
            </a:extLst>
          </p:cNvPr>
          <p:cNvSpPr/>
          <p:nvPr/>
        </p:nvSpPr>
        <p:spPr>
          <a:xfrm>
            <a:off x="9619929" y="2828836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58125506-8054-C19E-FFDD-FFBFFB55CA98}"/>
              </a:ext>
            </a:extLst>
          </p:cNvPr>
          <p:cNvSpPr/>
          <p:nvPr/>
        </p:nvSpPr>
        <p:spPr>
          <a:xfrm>
            <a:off x="283855" y="2743200"/>
            <a:ext cx="3096387" cy="4114800"/>
          </a:xfrm>
          <a:custGeom>
            <a:avLst/>
            <a:gdLst/>
            <a:ahLst/>
            <a:cxnLst/>
            <a:rect l="l" t="t" r="r" b="b"/>
            <a:pathLst>
              <a:path w="3096387" h="4114800">
                <a:moveTo>
                  <a:pt x="0" y="0"/>
                </a:moveTo>
                <a:lnTo>
                  <a:pt x="3096387" y="0"/>
                </a:lnTo>
                <a:lnTo>
                  <a:pt x="3096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ình chữ nhật: Góc Tròn 11">
            <a:extLst>
              <a:ext uri="{FF2B5EF4-FFF2-40B4-BE49-F238E27FC236}">
                <a16:creationId xmlns:a16="http://schemas.microsoft.com/office/drawing/2014/main" xmlns="" id="{8A322CF6-A379-06B4-F90C-284AE11D8D1E}"/>
              </a:ext>
            </a:extLst>
          </p:cNvPr>
          <p:cNvSpPr/>
          <p:nvPr/>
        </p:nvSpPr>
        <p:spPr>
          <a:xfrm>
            <a:off x="2242615" y="350740"/>
            <a:ext cx="7805626" cy="4038379"/>
          </a:xfrm>
          <a:prstGeom prst="roundRect">
            <a:avLst/>
          </a:prstGeom>
          <a:solidFill>
            <a:srgbClr val="FFFFFF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2B22B17-0217-C724-B167-32C52FA4F0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0042" y="302705"/>
            <a:ext cx="3273836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7D21E6D-B8EB-EE25-D5B3-C039BF2E8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7729" y="1840933"/>
            <a:ext cx="8638781" cy="13473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A970933-77DA-6393-407A-A25C5CF98F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1549" y="3278585"/>
            <a:ext cx="245690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xmlns="" id="{D40BAD4F-A6F5-D43C-E313-731C33831242}"/>
              </a:ext>
            </a:extLst>
          </p:cNvPr>
          <p:cNvSpPr/>
          <p:nvPr/>
        </p:nvSpPr>
        <p:spPr>
          <a:xfrm>
            <a:off x="4420107" y="2559568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83267CA-10DE-ACC9-45BD-728E91BAB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60" y="0"/>
            <a:ext cx="12046740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Sắp xếp thực phẩm có trong Hình 2 vào các khoang, ngăn của tủ lạnh ở Hình 1 cho phù hợp.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65AF79-6333-3A58-75EA-AE386CB78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504" y="1690370"/>
            <a:ext cx="9274175" cy="44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DDA6EB-8ED9-CA8B-588B-AC6F8C333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59" y="391794"/>
            <a:ext cx="5840381" cy="6039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4FEB77-B5FA-A46E-DB65-9E1033BE3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224" y="861028"/>
            <a:ext cx="1186209" cy="906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E489BA8-528F-CB8F-4F3C-EBC18EF37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840" y="4315460"/>
            <a:ext cx="1221377" cy="754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59C6C0C-F855-9CC8-2E8C-7799F5F44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988" y="3418205"/>
            <a:ext cx="1253462" cy="808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E044308-923A-8A23-1DA2-127F15D83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9227" y="1625600"/>
            <a:ext cx="1049973" cy="6307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B9BDFCD-E386-93CA-28C4-D4757643B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5255" y="5235258"/>
            <a:ext cx="1083945" cy="688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78ED8CA-15FA-B5D7-8E46-6FE088B90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6568" y="3207385"/>
            <a:ext cx="689600" cy="9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xmlns="" id="{E02D976C-05C4-6E7B-A9A0-6889CA6FC186}"/>
              </a:ext>
            </a:extLst>
          </p:cNvPr>
          <p:cNvSpPr/>
          <p:nvPr/>
        </p:nvSpPr>
        <p:spPr>
          <a:xfrm>
            <a:off x="463825" y="1908312"/>
            <a:ext cx="8489675" cy="3711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107D6E96-B581-C401-C652-10D4B9536362}"/>
              </a:ext>
            </a:extLst>
          </p:cNvPr>
          <p:cNvSpPr txBox="1"/>
          <p:nvPr/>
        </p:nvSpPr>
        <p:spPr>
          <a:xfrm>
            <a:off x="826307" y="2072862"/>
            <a:ext cx="770755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 lạnh là thiết bị điện phổ biến trong gia đình. Tủ lạnh có chức năng chính là bảo quản thực phẩm ở nhiệt độ thấp, giúp kéo dài thời gian sử dụng.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61" y="0"/>
            <a:ext cx="7724301" cy="287146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BF2B4168-2D75-3326-0C10-E5A7BBA20E7C}"/>
              </a:ext>
            </a:extLst>
          </p:cNvPr>
          <p:cNvSpPr/>
          <p:nvPr/>
        </p:nvSpPr>
        <p:spPr>
          <a:xfrm>
            <a:off x="8920480" y="2733039"/>
            <a:ext cx="2976363" cy="3837935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xmlns="" id="{EF95A753-C94A-2614-AB43-DA449A442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777" y="1893751"/>
            <a:ext cx="10046701" cy="264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Hình 3 và cho biết: Những hình ảnh nào thể hiện việc sắp xếp, bảo quản tủ lạnh không đúng cách?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E5B6E7-5C9A-A854-106B-3B6D63524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735" y="1367790"/>
            <a:ext cx="6839742" cy="50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460</TotalTime>
  <Words>233</Words>
  <Application>Microsoft Office PowerPoint</Application>
  <PresentationFormat>Widescreen</PresentationFormat>
  <Paragraphs>18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Roboto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Admin</cp:lastModifiedBy>
  <cp:revision>18</cp:revision>
  <dcterms:created xsi:type="dcterms:W3CDTF">2023-09-05T02:36:11Z</dcterms:created>
  <dcterms:modified xsi:type="dcterms:W3CDTF">2025-05-28T09:18:43Z</dcterms:modified>
  <cp:category>9Slide.vn</cp:category>
</cp:coreProperties>
</file>