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641" r:id="rId3"/>
    <p:sldId id="256" r:id="rId4"/>
    <p:sldId id="257" r:id="rId5"/>
    <p:sldId id="259" r:id="rId6"/>
    <p:sldId id="260" r:id="rId7"/>
    <p:sldId id="262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6600CC"/>
    <a:srgbClr val="FF0066"/>
    <a:srgbClr val="FF7C80"/>
    <a:srgbClr val="FF6600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132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b946f83e5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2b946f83e57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98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6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3805" y="2097467"/>
            <a:ext cx="8563925" cy="38762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644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244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244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244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244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244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244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244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244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3805" y="5973775"/>
            <a:ext cx="8563925" cy="6997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44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94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281625" y="1062090"/>
            <a:ext cx="13713388" cy="10181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281625" y="1889111"/>
            <a:ext cx="13713388" cy="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12760" lvl="0" indent="-60957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/>
            </a:lvl1pPr>
            <a:lvl2pPr marL="1625519" lvl="1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2438278" lvl="2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3251037" lvl="3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4063797" lvl="4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4876557" lvl="5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5689315" lvl="6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6502075" lvl="7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7314834" lvl="8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grpSp>
        <p:nvGrpSpPr>
          <p:cNvPr id="21" name="Google Shape;21;p4"/>
          <p:cNvGrpSpPr/>
          <p:nvPr/>
        </p:nvGrpSpPr>
        <p:grpSpPr>
          <a:xfrm>
            <a:off x="-550259" y="166431"/>
            <a:ext cx="17013450" cy="9831269"/>
            <a:chOff x="-309129" y="93617"/>
            <a:chExt cx="9557931" cy="5530089"/>
          </a:xfrm>
        </p:grpSpPr>
        <p:grpSp>
          <p:nvGrpSpPr>
            <p:cNvPr id="22" name="Google Shape;22;p4"/>
            <p:cNvGrpSpPr/>
            <p:nvPr/>
          </p:nvGrpSpPr>
          <p:grpSpPr>
            <a:xfrm rot="-3597567">
              <a:off x="7659919" y="4384022"/>
              <a:ext cx="1473528" cy="802191"/>
              <a:chOff x="2150175" y="1535988"/>
              <a:chExt cx="2878139" cy="1566862"/>
            </a:xfrm>
          </p:grpSpPr>
          <p:sp>
            <p:nvSpPr>
              <p:cNvPr id="23" name="Google Shape;23;p4"/>
              <p:cNvSpPr/>
              <p:nvPr/>
            </p:nvSpPr>
            <p:spPr>
              <a:xfrm>
                <a:off x="2259713" y="1535988"/>
                <a:ext cx="1292225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42" extrusionOk="0">
                    <a:moveTo>
                      <a:pt x="0" y="115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0"/>
                      <a:pt x="433" y="243"/>
                      <a:pt x="497" y="487"/>
                    </a:cubicBezTo>
                    <a:cubicBezTo>
                      <a:pt x="414" y="542"/>
                      <a:pt x="414" y="542"/>
                      <a:pt x="414" y="542"/>
                    </a:cubicBezTo>
                    <a:cubicBezTo>
                      <a:pt x="414" y="542"/>
                      <a:pt x="221" y="287"/>
                      <a:pt x="0" y="1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3626550" y="1535988"/>
                <a:ext cx="1292225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42" extrusionOk="0">
                    <a:moveTo>
                      <a:pt x="497" y="115"/>
                    </a:moveTo>
                    <a:cubicBezTo>
                      <a:pt x="393" y="0"/>
                      <a:pt x="393" y="0"/>
                      <a:pt x="393" y="0"/>
                    </a:cubicBezTo>
                    <a:cubicBezTo>
                      <a:pt x="393" y="0"/>
                      <a:pt x="63" y="243"/>
                      <a:pt x="0" y="487"/>
                    </a:cubicBezTo>
                    <a:cubicBezTo>
                      <a:pt x="82" y="542"/>
                      <a:pt x="82" y="542"/>
                      <a:pt x="82" y="542"/>
                    </a:cubicBezTo>
                    <a:cubicBezTo>
                      <a:pt x="82" y="542"/>
                      <a:pt x="276" y="287"/>
                      <a:pt x="497" y="1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3369375" y="2485313"/>
                <a:ext cx="889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9" extrusionOk="0">
                    <a:moveTo>
                      <a:pt x="0" y="0"/>
                    </a:moveTo>
                    <a:cubicBezTo>
                      <a:pt x="6" y="25"/>
                      <a:pt x="19" y="48"/>
                      <a:pt x="34" y="69"/>
                    </a:cubicBezTo>
                    <a:cubicBezTo>
                      <a:pt x="27" y="44"/>
                      <a:pt x="14" y="2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4401250" y="1751888"/>
                <a:ext cx="219075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84" h="79" extrusionOk="0">
                    <a:moveTo>
                      <a:pt x="0" y="79"/>
                    </a:moveTo>
                    <a:cubicBezTo>
                      <a:pt x="31" y="57"/>
                      <a:pt x="60" y="31"/>
                      <a:pt x="84" y="0"/>
                    </a:cubicBezTo>
                    <a:cubicBezTo>
                      <a:pt x="51" y="21"/>
                      <a:pt x="22" y="48"/>
                      <a:pt x="0" y="7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2875663" y="2029700"/>
                <a:ext cx="455613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05" extrusionOk="0">
                    <a:moveTo>
                      <a:pt x="0" y="0"/>
                    </a:moveTo>
                    <a:cubicBezTo>
                      <a:pt x="61" y="51"/>
                      <a:pt x="143" y="133"/>
                      <a:pt x="175" y="205"/>
                    </a:cubicBezTo>
                    <a:cubicBezTo>
                      <a:pt x="172" y="200"/>
                      <a:pt x="169" y="196"/>
                      <a:pt x="166" y="191"/>
                    </a:cubicBezTo>
                    <a:cubicBezTo>
                      <a:pt x="118" y="123"/>
                      <a:pt x="56" y="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4142488" y="1651875"/>
                <a:ext cx="50323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87" extrusionOk="0">
                    <a:moveTo>
                      <a:pt x="194" y="0"/>
                    </a:moveTo>
                    <a:cubicBezTo>
                      <a:pt x="129" y="45"/>
                      <a:pt x="39" y="119"/>
                      <a:pt x="0" y="187"/>
                    </a:cubicBezTo>
                    <a:cubicBezTo>
                      <a:pt x="4" y="183"/>
                      <a:pt x="7" y="178"/>
                      <a:pt x="10" y="174"/>
                    </a:cubicBezTo>
                    <a:cubicBezTo>
                      <a:pt x="65" y="111"/>
                      <a:pt x="133" y="56"/>
                      <a:pt x="1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3364613" y="2783763"/>
                <a:ext cx="449263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76" extrusionOk="0">
                    <a:moveTo>
                      <a:pt x="173" y="76"/>
                    </a:moveTo>
                    <a:cubicBezTo>
                      <a:pt x="173" y="34"/>
                      <a:pt x="134" y="0"/>
                      <a:pt x="86" y="0"/>
                    </a:cubicBezTo>
                    <a:cubicBezTo>
                      <a:pt x="39" y="0"/>
                      <a:pt x="0" y="34"/>
                      <a:pt x="0" y="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3339213" y="2758363"/>
                <a:ext cx="501650" cy="24606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95" extrusionOk="0">
                    <a:moveTo>
                      <a:pt x="183" y="95"/>
                    </a:moveTo>
                    <a:cubicBezTo>
                      <a:pt x="177" y="95"/>
                      <a:pt x="172" y="91"/>
                      <a:pt x="172" y="86"/>
                    </a:cubicBezTo>
                    <a:cubicBezTo>
                      <a:pt x="172" y="49"/>
                      <a:pt x="138" y="19"/>
                      <a:pt x="96" y="19"/>
                    </a:cubicBezTo>
                    <a:cubicBezTo>
                      <a:pt x="55" y="19"/>
                      <a:pt x="21" y="49"/>
                      <a:pt x="21" y="86"/>
                    </a:cubicBezTo>
                    <a:cubicBezTo>
                      <a:pt x="21" y="91"/>
                      <a:pt x="16" y="95"/>
                      <a:pt x="10" y="95"/>
                    </a:cubicBezTo>
                    <a:cubicBezTo>
                      <a:pt x="4" y="95"/>
                      <a:pt x="0" y="91"/>
                      <a:pt x="0" y="86"/>
                    </a:cubicBezTo>
                    <a:cubicBezTo>
                      <a:pt x="0" y="39"/>
                      <a:pt x="43" y="0"/>
                      <a:pt x="96" y="0"/>
                    </a:cubicBezTo>
                    <a:cubicBezTo>
                      <a:pt x="150" y="0"/>
                      <a:pt x="193" y="39"/>
                      <a:pt x="193" y="86"/>
                    </a:cubicBezTo>
                    <a:cubicBezTo>
                      <a:pt x="193" y="91"/>
                      <a:pt x="188" y="95"/>
                      <a:pt x="183" y="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2150175" y="1761413"/>
                <a:ext cx="2878139" cy="1341437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516" extrusionOk="0">
                    <a:moveTo>
                      <a:pt x="1104" y="35"/>
                    </a:moveTo>
                    <a:cubicBezTo>
                      <a:pt x="1094" y="25"/>
                      <a:pt x="1084" y="14"/>
                      <a:pt x="1074" y="3"/>
                    </a:cubicBezTo>
                    <a:cubicBezTo>
                      <a:pt x="1071" y="0"/>
                      <a:pt x="1066" y="0"/>
                      <a:pt x="1063" y="2"/>
                    </a:cubicBezTo>
                    <a:cubicBezTo>
                      <a:pt x="896" y="129"/>
                      <a:pt x="749" y="276"/>
                      <a:pt x="626" y="438"/>
                    </a:cubicBezTo>
                    <a:cubicBezTo>
                      <a:pt x="580" y="456"/>
                      <a:pt x="527" y="456"/>
                      <a:pt x="481" y="438"/>
                    </a:cubicBezTo>
                    <a:cubicBezTo>
                      <a:pt x="358" y="276"/>
                      <a:pt x="211" y="129"/>
                      <a:pt x="44" y="2"/>
                    </a:cubicBezTo>
                    <a:cubicBezTo>
                      <a:pt x="41" y="0"/>
                      <a:pt x="36" y="0"/>
                      <a:pt x="33" y="3"/>
                    </a:cubicBezTo>
                    <a:cubicBezTo>
                      <a:pt x="23" y="14"/>
                      <a:pt x="13" y="25"/>
                      <a:pt x="2" y="35"/>
                    </a:cubicBezTo>
                    <a:cubicBezTo>
                      <a:pt x="0" y="38"/>
                      <a:pt x="0" y="42"/>
                      <a:pt x="3" y="45"/>
                    </a:cubicBezTo>
                    <a:cubicBezTo>
                      <a:pt x="170" y="171"/>
                      <a:pt x="316" y="318"/>
                      <a:pt x="437" y="480"/>
                    </a:cubicBezTo>
                    <a:cubicBezTo>
                      <a:pt x="436" y="481"/>
                      <a:pt x="436" y="481"/>
                      <a:pt x="436" y="481"/>
                    </a:cubicBezTo>
                    <a:cubicBezTo>
                      <a:pt x="437" y="481"/>
                      <a:pt x="437" y="481"/>
                      <a:pt x="438" y="482"/>
                    </a:cubicBezTo>
                    <a:cubicBezTo>
                      <a:pt x="438" y="482"/>
                      <a:pt x="438" y="482"/>
                      <a:pt x="438" y="482"/>
                    </a:cubicBezTo>
                    <a:cubicBezTo>
                      <a:pt x="439" y="482"/>
                      <a:pt x="439" y="482"/>
                      <a:pt x="439" y="482"/>
                    </a:cubicBezTo>
                    <a:cubicBezTo>
                      <a:pt x="510" y="516"/>
                      <a:pt x="596" y="516"/>
                      <a:pt x="668" y="482"/>
                    </a:cubicBezTo>
                    <a:cubicBezTo>
                      <a:pt x="668" y="482"/>
                      <a:pt x="668" y="482"/>
                      <a:pt x="668" y="482"/>
                    </a:cubicBezTo>
                    <a:cubicBezTo>
                      <a:pt x="669" y="482"/>
                      <a:pt x="669" y="482"/>
                      <a:pt x="669" y="482"/>
                    </a:cubicBezTo>
                    <a:cubicBezTo>
                      <a:pt x="669" y="481"/>
                      <a:pt x="670" y="481"/>
                      <a:pt x="670" y="481"/>
                    </a:cubicBezTo>
                    <a:cubicBezTo>
                      <a:pt x="670" y="480"/>
                      <a:pt x="670" y="480"/>
                      <a:pt x="670" y="480"/>
                    </a:cubicBezTo>
                    <a:cubicBezTo>
                      <a:pt x="791" y="318"/>
                      <a:pt x="937" y="171"/>
                      <a:pt x="1104" y="45"/>
                    </a:cubicBezTo>
                    <a:cubicBezTo>
                      <a:pt x="1107" y="42"/>
                      <a:pt x="1107" y="38"/>
                      <a:pt x="1104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32;p4"/>
            <p:cNvGrpSpPr/>
            <p:nvPr/>
          </p:nvGrpSpPr>
          <p:grpSpPr>
            <a:xfrm rot="-10580157">
              <a:off x="7906139" y="4615406"/>
              <a:ext cx="363973" cy="216195"/>
              <a:chOff x="6191763" y="4215150"/>
              <a:chExt cx="261938" cy="155576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4"/>
            <p:cNvGrpSpPr/>
            <p:nvPr/>
          </p:nvGrpSpPr>
          <p:grpSpPr>
            <a:xfrm rot="8420947">
              <a:off x="987405" y="184875"/>
              <a:ext cx="363983" cy="216195"/>
              <a:chOff x="6191763" y="4215150"/>
              <a:chExt cx="261938" cy="155576"/>
            </a:xfrm>
          </p:grpSpPr>
          <p:sp>
            <p:nvSpPr>
              <p:cNvPr id="36" name="Google Shape;36;p4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8;p4"/>
            <p:cNvGrpSpPr/>
            <p:nvPr/>
          </p:nvGrpSpPr>
          <p:grpSpPr>
            <a:xfrm rot="176158">
              <a:off x="-287397" y="466957"/>
              <a:ext cx="1144456" cy="877963"/>
              <a:chOff x="6729413" y="2840263"/>
              <a:chExt cx="742950" cy="569913"/>
            </a:xfrm>
          </p:grpSpPr>
          <p:sp>
            <p:nvSpPr>
              <p:cNvPr id="39" name="Google Shape;39;p4"/>
              <p:cNvSpPr/>
              <p:nvPr/>
            </p:nvSpPr>
            <p:spPr>
              <a:xfrm>
                <a:off x="7326313" y="2840263"/>
                <a:ext cx="146050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41" y="2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0"/>
                      <a:pt x="27" y="38"/>
                      <a:pt x="28" y="37"/>
                    </a:cubicBezTo>
                    <a:lnTo>
                      <a:pt x="41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7423150" y="2840263"/>
                <a:ext cx="4921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1" extrusionOk="0">
                    <a:moveTo>
                      <a:pt x="0" y="13"/>
                    </a:moveTo>
                    <a:lnTo>
                      <a:pt x="16" y="21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6835775" y="2892650"/>
                <a:ext cx="525463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199" y="1"/>
                      <a:pt x="201" y="3"/>
                    </a:cubicBezTo>
                    <a:cubicBezTo>
                      <a:pt x="202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6861175" y="2929163"/>
                <a:ext cx="528638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55" extrusionOk="0">
                    <a:moveTo>
                      <a:pt x="5" y="155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7" y="0"/>
                      <a:pt x="200" y="1"/>
                      <a:pt x="201" y="3"/>
                    </a:cubicBezTo>
                    <a:cubicBezTo>
                      <a:pt x="203" y="5"/>
                      <a:pt x="202" y="7"/>
                      <a:pt x="200" y="9"/>
                    </a:cubicBezTo>
                    <a:lnTo>
                      <a:pt x="5" y="1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6845300" y="2910113"/>
                <a:ext cx="531813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56" extrusionOk="0">
                    <a:moveTo>
                      <a:pt x="7" y="156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6" y="0"/>
                      <a:pt x="200" y="0"/>
                      <a:pt x="202" y="3"/>
                    </a:cubicBezTo>
                    <a:cubicBezTo>
                      <a:pt x="204" y="5"/>
                      <a:pt x="203" y="9"/>
                      <a:pt x="201" y="11"/>
                    </a:cubicBezTo>
                    <a:lnTo>
                      <a:pt x="7" y="1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6781800" y="3303813"/>
                <a:ext cx="920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13" y="52"/>
                    </a:moveTo>
                    <a:lnTo>
                      <a:pt x="0" y="34"/>
                    </a:lnTo>
                    <a:lnTo>
                      <a:pt x="47" y="0"/>
                    </a:lnTo>
                    <a:lnTo>
                      <a:pt x="58" y="18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6729413" y="3332388"/>
                <a:ext cx="7302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28" h="30" extrusionOk="0">
                    <a:moveTo>
                      <a:pt x="13" y="28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6" y="30"/>
                      <a:pt x="14" y="29"/>
                      <a:pt x="13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6767513" y="321015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ECC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6762750" y="3276825"/>
                <a:ext cx="11112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25" y="69"/>
                    </a:moveTo>
                    <a:lnTo>
                      <a:pt x="0" y="35"/>
                    </a:lnTo>
                    <a:lnTo>
                      <a:pt x="46" y="0"/>
                    </a:lnTo>
                    <a:lnTo>
                      <a:pt x="70" y="35"/>
                    </a:lnTo>
                    <a:lnTo>
                      <a:pt x="25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48;p4"/>
            <p:cNvSpPr/>
            <p:nvPr/>
          </p:nvSpPr>
          <p:spPr>
            <a:xfrm rot="3740541">
              <a:off x="8905098" y="394557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70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1281625" y="1062090"/>
            <a:ext cx="13713388" cy="10181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1857912" y="2398356"/>
            <a:ext cx="6351520" cy="52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12760" lvl="0" indent="-564417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9"/>
            </a:lvl1pPr>
            <a:lvl2pPr marL="1625519" lvl="1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278" lvl="2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037" lvl="3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797" lvl="4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557" lvl="5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315" lvl="6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075" lvl="7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4834" lvl="8" indent="-56441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>
            <a:spLocks noGrp="1"/>
          </p:cNvSpPr>
          <p:nvPr>
            <p:ph type="pic" idx="2"/>
          </p:nvPr>
        </p:nvSpPr>
        <p:spPr>
          <a:xfrm>
            <a:off x="8592806" y="2443423"/>
            <a:ext cx="5754496" cy="517866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51" name="Google Shape;151;p7"/>
          <p:cNvGrpSpPr/>
          <p:nvPr/>
        </p:nvGrpSpPr>
        <p:grpSpPr>
          <a:xfrm rot="14615279">
            <a:off x="15275057" y="7734715"/>
            <a:ext cx="1436843" cy="1019387"/>
            <a:chOff x="6180688" y="2320538"/>
            <a:chExt cx="1149350" cy="814387"/>
          </a:xfrm>
        </p:grpSpPr>
        <p:sp>
          <p:nvSpPr>
            <p:cNvPr id="152" name="Google Shape;152;p7"/>
            <p:cNvSpPr/>
            <p:nvPr/>
          </p:nvSpPr>
          <p:spPr>
            <a:xfrm>
              <a:off x="7010950" y="2320538"/>
              <a:ext cx="319088" cy="261938"/>
            </a:xfrm>
            <a:custGeom>
              <a:avLst/>
              <a:gdLst/>
              <a:ahLst/>
              <a:cxnLst/>
              <a:rect l="l" t="t" r="r" b="b"/>
              <a:pathLst>
                <a:path w="105" h="86" extrusionOk="0">
                  <a:moveTo>
                    <a:pt x="6" y="24"/>
                  </a:moveTo>
                  <a:cubicBezTo>
                    <a:pt x="7" y="23"/>
                    <a:pt x="9" y="23"/>
                    <a:pt x="10" y="23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9" y="0"/>
                    <a:pt x="102" y="1"/>
                    <a:pt x="104" y="3"/>
                  </a:cubicBezTo>
                  <a:cubicBezTo>
                    <a:pt x="105" y="5"/>
                    <a:pt x="105" y="9"/>
                    <a:pt x="103" y="11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6" y="84"/>
                    <a:pt x="43" y="86"/>
                    <a:pt x="41" y="86"/>
                  </a:cubicBezTo>
                  <a:cubicBezTo>
                    <a:pt x="38" y="86"/>
                    <a:pt x="36" y="85"/>
                    <a:pt x="34" y="8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31"/>
                    <a:pt x="2" y="27"/>
                    <a:pt x="6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180688" y="2379275"/>
              <a:ext cx="976313" cy="755650"/>
            </a:xfrm>
            <a:custGeom>
              <a:avLst/>
              <a:gdLst/>
              <a:ahLst/>
              <a:cxnLst/>
              <a:rect l="l" t="t" r="r" b="b"/>
              <a:pathLst>
                <a:path w="321" h="248" extrusionOk="0">
                  <a:moveTo>
                    <a:pt x="17" y="166"/>
                  </a:moveTo>
                  <a:cubicBezTo>
                    <a:pt x="5" y="173"/>
                    <a:pt x="0" y="187"/>
                    <a:pt x="6" y="196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40" y="247"/>
                    <a:pt x="54" y="248"/>
                    <a:pt x="66" y="241"/>
                  </a:cubicBezTo>
                  <a:cubicBezTo>
                    <a:pt x="308" y="82"/>
                    <a:pt x="308" y="82"/>
                    <a:pt x="308" y="82"/>
                  </a:cubicBezTo>
                  <a:cubicBezTo>
                    <a:pt x="320" y="75"/>
                    <a:pt x="321" y="68"/>
                    <a:pt x="315" y="59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77" y="1"/>
                    <a:pt x="271" y="0"/>
                    <a:pt x="259" y="7"/>
                  </a:cubicBezTo>
                  <a:lnTo>
                    <a:pt x="17" y="1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898238" y="2425313"/>
              <a:ext cx="185738" cy="252413"/>
            </a:xfrm>
            <a:custGeom>
              <a:avLst/>
              <a:gdLst/>
              <a:ahLst/>
              <a:cxnLst/>
              <a:rect l="l" t="t" r="r" b="b"/>
              <a:pathLst>
                <a:path w="117" h="159" extrusionOk="0">
                  <a:moveTo>
                    <a:pt x="0" y="15"/>
                  </a:moveTo>
                  <a:lnTo>
                    <a:pt x="94" y="159"/>
                  </a:lnTo>
                  <a:lnTo>
                    <a:pt x="117" y="144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841088" y="2465000"/>
              <a:ext cx="182563" cy="249238"/>
            </a:xfrm>
            <a:custGeom>
              <a:avLst/>
              <a:gdLst/>
              <a:ahLst/>
              <a:cxnLst/>
              <a:rect l="l" t="t" r="r" b="b"/>
              <a:pathLst>
                <a:path w="115" h="157" extrusionOk="0">
                  <a:moveTo>
                    <a:pt x="0" y="13"/>
                  </a:moveTo>
                  <a:lnTo>
                    <a:pt x="94" y="157"/>
                  </a:lnTo>
                  <a:lnTo>
                    <a:pt x="115" y="142"/>
                  </a:lnTo>
                  <a:lnTo>
                    <a:pt x="2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307688" y="2811075"/>
              <a:ext cx="185738" cy="250825"/>
            </a:xfrm>
            <a:custGeom>
              <a:avLst/>
              <a:gdLst/>
              <a:ahLst/>
              <a:cxnLst/>
              <a:rect l="l" t="t" r="r" b="b"/>
              <a:pathLst>
                <a:path w="117" h="158" extrusionOk="0">
                  <a:moveTo>
                    <a:pt x="0" y="14"/>
                  </a:moveTo>
                  <a:lnTo>
                    <a:pt x="94" y="158"/>
                  </a:lnTo>
                  <a:lnTo>
                    <a:pt x="117" y="144"/>
                  </a:lnTo>
                  <a:lnTo>
                    <a:pt x="2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6250538" y="2847588"/>
              <a:ext cx="182563" cy="254000"/>
            </a:xfrm>
            <a:custGeom>
              <a:avLst/>
              <a:gdLst/>
              <a:ahLst/>
              <a:cxnLst/>
              <a:rect l="l" t="t" r="r" b="b"/>
              <a:pathLst>
                <a:path w="115" h="160" extrusionOk="0">
                  <a:moveTo>
                    <a:pt x="0" y="16"/>
                  </a:moveTo>
                  <a:lnTo>
                    <a:pt x="94" y="160"/>
                  </a:lnTo>
                  <a:lnTo>
                    <a:pt x="115" y="144"/>
                  </a:lnTo>
                  <a:lnTo>
                    <a:pt x="2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429925" y="2588825"/>
              <a:ext cx="471488" cy="347663"/>
            </a:xfrm>
            <a:custGeom>
              <a:avLst/>
              <a:gdLst/>
              <a:ahLst/>
              <a:cxnLst/>
              <a:rect l="l" t="t" r="r" b="b"/>
              <a:pathLst>
                <a:path w="155" h="114" extrusionOk="0">
                  <a:moveTo>
                    <a:pt x="11" y="78"/>
                  </a:moveTo>
                  <a:cubicBezTo>
                    <a:pt x="4" y="83"/>
                    <a:pt x="0" y="92"/>
                    <a:pt x="4" y="98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4" y="113"/>
                    <a:pt x="24" y="114"/>
                    <a:pt x="32" y="109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52" y="31"/>
                    <a:pt x="155" y="22"/>
                    <a:pt x="151" y="1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1" y="0"/>
                    <a:pt x="132" y="0"/>
                    <a:pt x="124" y="5"/>
                  </a:cubicBezTo>
                  <a:lnTo>
                    <a:pt x="11" y="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7"/>
          <p:cNvSpPr/>
          <p:nvPr/>
        </p:nvSpPr>
        <p:spPr>
          <a:xfrm rot="2700000">
            <a:off x="326373" y="2240709"/>
            <a:ext cx="495823" cy="1127919"/>
          </a:xfrm>
          <a:custGeom>
            <a:avLst/>
            <a:gdLst/>
            <a:ahLst/>
            <a:cxnLst/>
            <a:rect l="l" t="t" r="r" b="b"/>
            <a:pathLst>
              <a:path w="71" h="161" extrusionOk="0">
                <a:moveTo>
                  <a:pt x="18" y="74"/>
                </a:moveTo>
                <a:cubicBezTo>
                  <a:pt x="33" y="13"/>
                  <a:pt x="33" y="13"/>
                  <a:pt x="33" y="13"/>
                </a:cubicBezTo>
                <a:cubicBezTo>
                  <a:pt x="35" y="5"/>
                  <a:pt x="41" y="0"/>
                  <a:pt x="49" y="1"/>
                </a:cubicBezTo>
                <a:cubicBezTo>
                  <a:pt x="53" y="1"/>
                  <a:pt x="56" y="2"/>
                  <a:pt x="60" y="3"/>
                </a:cubicBezTo>
                <a:cubicBezTo>
                  <a:pt x="65" y="4"/>
                  <a:pt x="69" y="8"/>
                  <a:pt x="70" y="13"/>
                </a:cubicBezTo>
                <a:cubicBezTo>
                  <a:pt x="71" y="16"/>
                  <a:pt x="71" y="19"/>
                  <a:pt x="70" y="22"/>
                </a:cubicBezTo>
                <a:cubicBezTo>
                  <a:pt x="62" y="54"/>
                  <a:pt x="54" y="87"/>
                  <a:pt x="45" y="120"/>
                </a:cubicBezTo>
                <a:cubicBezTo>
                  <a:pt x="45" y="121"/>
                  <a:pt x="45" y="122"/>
                  <a:pt x="44" y="124"/>
                </a:cubicBezTo>
                <a:cubicBezTo>
                  <a:pt x="41" y="129"/>
                  <a:pt x="36" y="133"/>
                  <a:pt x="30" y="132"/>
                </a:cubicBezTo>
                <a:cubicBezTo>
                  <a:pt x="23" y="132"/>
                  <a:pt x="18" y="128"/>
                  <a:pt x="16" y="121"/>
                </a:cubicBezTo>
                <a:cubicBezTo>
                  <a:pt x="16" y="119"/>
                  <a:pt x="16" y="115"/>
                  <a:pt x="16" y="113"/>
                </a:cubicBezTo>
                <a:cubicBezTo>
                  <a:pt x="19" y="103"/>
                  <a:pt x="21" y="93"/>
                  <a:pt x="24" y="84"/>
                </a:cubicBezTo>
                <a:cubicBezTo>
                  <a:pt x="25" y="80"/>
                  <a:pt x="26" y="76"/>
                  <a:pt x="27" y="72"/>
                </a:cubicBezTo>
                <a:cubicBezTo>
                  <a:pt x="28" y="69"/>
                  <a:pt x="31" y="71"/>
                  <a:pt x="31" y="73"/>
                </a:cubicBezTo>
                <a:cubicBezTo>
                  <a:pt x="31" y="73"/>
                  <a:pt x="31" y="74"/>
                  <a:pt x="31" y="74"/>
                </a:cubicBezTo>
                <a:cubicBezTo>
                  <a:pt x="27" y="88"/>
                  <a:pt x="24" y="101"/>
                  <a:pt x="21" y="114"/>
                </a:cubicBezTo>
                <a:cubicBezTo>
                  <a:pt x="19" y="120"/>
                  <a:pt x="22" y="125"/>
                  <a:pt x="26" y="127"/>
                </a:cubicBezTo>
                <a:cubicBezTo>
                  <a:pt x="32" y="129"/>
                  <a:pt x="37" y="127"/>
                  <a:pt x="40" y="122"/>
                </a:cubicBezTo>
                <a:cubicBezTo>
                  <a:pt x="40" y="121"/>
                  <a:pt x="41" y="119"/>
                  <a:pt x="41" y="118"/>
                </a:cubicBezTo>
                <a:cubicBezTo>
                  <a:pt x="49" y="86"/>
                  <a:pt x="57" y="54"/>
                  <a:pt x="65" y="22"/>
                </a:cubicBezTo>
                <a:cubicBezTo>
                  <a:pt x="66" y="21"/>
                  <a:pt x="66" y="20"/>
                  <a:pt x="66" y="20"/>
                </a:cubicBezTo>
                <a:cubicBezTo>
                  <a:pt x="67" y="15"/>
                  <a:pt x="65" y="10"/>
                  <a:pt x="61" y="8"/>
                </a:cubicBezTo>
                <a:cubicBezTo>
                  <a:pt x="56" y="6"/>
                  <a:pt x="52" y="5"/>
                  <a:pt x="47" y="5"/>
                </a:cubicBezTo>
                <a:cubicBezTo>
                  <a:pt x="42" y="6"/>
                  <a:pt x="39" y="9"/>
                  <a:pt x="38" y="14"/>
                </a:cubicBezTo>
                <a:cubicBezTo>
                  <a:pt x="27" y="54"/>
                  <a:pt x="17" y="95"/>
                  <a:pt x="7" y="136"/>
                </a:cubicBezTo>
                <a:cubicBezTo>
                  <a:pt x="5" y="142"/>
                  <a:pt x="8" y="147"/>
                  <a:pt x="13" y="151"/>
                </a:cubicBezTo>
                <a:cubicBezTo>
                  <a:pt x="16" y="154"/>
                  <a:pt x="20" y="154"/>
                  <a:pt x="24" y="155"/>
                </a:cubicBezTo>
                <a:cubicBezTo>
                  <a:pt x="33" y="157"/>
                  <a:pt x="41" y="152"/>
                  <a:pt x="43" y="143"/>
                </a:cubicBezTo>
                <a:cubicBezTo>
                  <a:pt x="49" y="120"/>
                  <a:pt x="55" y="97"/>
                  <a:pt x="61" y="7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1"/>
                  <a:pt x="65" y="72"/>
                  <a:pt x="65" y="75"/>
                </a:cubicBezTo>
                <a:cubicBezTo>
                  <a:pt x="59" y="98"/>
                  <a:pt x="53" y="122"/>
                  <a:pt x="47" y="145"/>
                </a:cubicBezTo>
                <a:cubicBezTo>
                  <a:pt x="45" y="153"/>
                  <a:pt x="39" y="159"/>
                  <a:pt x="31" y="160"/>
                </a:cubicBezTo>
                <a:cubicBezTo>
                  <a:pt x="25" y="161"/>
                  <a:pt x="19" y="159"/>
                  <a:pt x="13" y="156"/>
                </a:cubicBezTo>
                <a:cubicBezTo>
                  <a:pt x="6" y="153"/>
                  <a:pt x="0" y="144"/>
                  <a:pt x="3" y="134"/>
                </a:cubicBezTo>
                <a:cubicBezTo>
                  <a:pt x="8" y="114"/>
                  <a:pt x="13" y="94"/>
                  <a:pt x="18" y="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62533" tIns="81244" rIns="162533" bIns="81244" anchor="t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7"/>
          <p:cNvGrpSpPr/>
          <p:nvPr/>
        </p:nvGrpSpPr>
        <p:grpSpPr>
          <a:xfrm>
            <a:off x="13911106" y="8346690"/>
            <a:ext cx="2997162" cy="1477439"/>
            <a:chOff x="5199988" y="4055513"/>
            <a:chExt cx="2222500" cy="1096963"/>
          </a:xfrm>
        </p:grpSpPr>
        <p:sp>
          <p:nvSpPr>
            <p:cNvPr id="161" name="Google Shape;161;p7"/>
            <p:cNvSpPr/>
            <p:nvPr/>
          </p:nvSpPr>
          <p:spPr>
            <a:xfrm>
              <a:off x="5199988" y="4055513"/>
              <a:ext cx="2222500" cy="1096963"/>
            </a:xfrm>
            <a:custGeom>
              <a:avLst/>
              <a:gdLst/>
              <a:ahLst/>
              <a:cxnLst/>
              <a:rect l="l" t="t" r="r" b="b"/>
              <a:pathLst>
                <a:path w="730" h="360" extrusionOk="0">
                  <a:moveTo>
                    <a:pt x="698" y="186"/>
                  </a:moveTo>
                  <a:cubicBezTo>
                    <a:pt x="719" y="192"/>
                    <a:pt x="730" y="213"/>
                    <a:pt x="724" y="233"/>
                  </a:cubicBezTo>
                  <a:cubicBezTo>
                    <a:pt x="696" y="329"/>
                    <a:pt x="696" y="329"/>
                    <a:pt x="696" y="329"/>
                  </a:cubicBezTo>
                  <a:cubicBezTo>
                    <a:pt x="690" y="349"/>
                    <a:pt x="669" y="360"/>
                    <a:pt x="649" y="35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12" y="168"/>
                    <a:pt x="0" y="147"/>
                    <a:pt x="6" y="1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0" y="12"/>
                    <a:pt x="61" y="0"/>
                    <a:pt x="82" y="6"/>
                  </a:cubicBezTo>
                  <a:lnTo>
                    <a:pt x="698" y="1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5444463" y="4082501"/>
              <a:ext cx="53975" cy="173038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3" y="109"/>
                  </a:moveTo>
                  <a:lnTo>
                    <a:pt x="34" y="2"/>
                  </a:lnTo>
                  <a:lnTo>
                    <a:pt x="30" y="0"/>
                  </a:lnTo>
                  <a:lnTo>
                    <a:pt x="0" y="108"/>
                  </a:lnTo>
                  <a:lnTo>
                    <a:pt x="3" y="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444463" y="4082501"/>
              <a:ext cx="53975" cy="173038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3" y="109"/>
                  </a:moveTo>
                  <a:lnTo>
                    <a:pt x="34" y="2"/>
                  </a:lnTo>
                  <a:lnTo>
                    <a:pt x="30" y="0"/>
                  </a:lnTo>
                  <a:lnTo>
                    <a:pt x="0" y="10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5590513" y="4125363"/>
              <a:ext cx="57150" cy="173038"/>
            </a:xfrm>
            <a:custGeom>
              <a:avLst/>
              <a:gdLst/>
              <a:ahLst/>
              <a:cxnLst/>
              <a:rect l="l" t="t" r="r" b="b"/>
              <a:pathLst>
                <a:path w="36" h="109" extrusionOk="0">
                  <a:moveTo>
                    <a:pt x="5" y="109"/>
                  </a:moveTo>
                  <a:lnTo>
                    <a:pt x="36" y="2"/>
                  </a:lnTo>
                  <a:lnTo>
                    <a:pt x="32" y="0"/>
                  </a:lnTo>
                  <a:lnTo>
                    <a:pt x="0" y="109"/>
                  </a:lnTo>
                  <a:lnTo>
                    <a:pt x="5" y="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5590513" y="4125363"/>
              <a:ext cx="57150" cy="173038"/>
            </a:xfrm>
            <a:custGeom>
              <a:avLst/>
              <a:gdLst/>
              <a:ahLst/>
              <a:cxnLst/>
              <a:rect l="l" t="t" r="r" b="b"/>
              <a:pathLst>
                <a:path w="36" h="109" extrusionOk="0">
                  <a:moveTo>
                    <a:pt x="5" y="109"/>
                  </a:moveTo>
                  <a:lnTo>
                    <a:pt x="36" y="2"/>
                  </a:lnTo>
                  <a:lnTo>
                    <a:pt x="32" y="0"/>
                  </a:lnTo>
                  <a:lnTo>
                    <a:pt x="0" y="10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5739738" y="4171401"/>
              <a:ext cx="57150" cy="173038"/>
            </a:xfrm>
            <a:custGeom>
              <a:avLst/>
              <a:gdLst/>
              <a:ahLst/>
              <a:cxnLst/>
              <a:rect l="l" t="t" r="r" b="b"/>
              <a:pathLst>
                <a:path w="36" h="109" extrusionOk="0">
                  <a:moveTo>
                    <a:pt x="5" y="109"/>
                  </a:moveTo>
                  <a:lnTo>
                    <a:pt x="36" y="0"/>
                  </a:lnTo>
                  <a:lnTo>
                    <a:pt x="32" y="0"/>
                  </a:lnTo>
                  <a:lnTo>
                    <a:pt x="0" y="107"/>
                  </a:lnTo>
                  <a:lnTo>
                    <a:pt x="5" y="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5739738" y="4171401"/>
              <a:ext cx="57150" cy="173038"/>
            </a:xfrm>
            <a:custGeom>
              <a:avLst/>
              <a:gdLst/>
              <a:ahLst/>
              <a:cxnLst/>
              <a:rect l="l" t="t" r="r" b="b"/>
              <a:pathLst>
                <a:path w="36" h="109" extrusionOk="0">
                  <a:moveTo>
                    <a:pt x="5" y="109"/>
                  </a:moveTo>
                  <a:lnTo>
                    <a:pt x="36" y="0"/>
                  </a:lnTo>
                  <a:lnTo>
                    <a:pt x="32" y="0"/>
                  </a:lnTo>
                  <a:lnTo>
                    <a:pt x="0" y="10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5888963" y="4214263"/>
              <a:ext cx="57150" cy="173038"/>
            </a:xfrm>
            <a:custGeom>
              <a:avLst/>
              <a:gdLst/>
              <a:ahLst/>
              <a:cxnLst/>
              <a:rect l="l" t="t" r="r" b="b"/>
              <a:pathLst>
                <a:path w="36" h="109" extrusionOk="0">
                  <a:moveTo>
                    <a:pt x="3" y="109"/>
                  </a:moveTo>
                  <a:lnTo>
                    <a:pt x="36" y="2"/>
                  </a:lnTo>
                  <a:lnTo>
                    <a:pt x="30" y="0"/>
                  </a:lnTo>
                  <a:lnTo>
                    <a:pt x="0" y="107"/>
                  </a:lnTo>
                  <a:lnTo>
                    <a:pt x="3" y="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5888963" y="4214263"/>
              <a:ext cx="57150" cy="173038"/>
            </a:xfrm>
            <a:custGeom>
              <a:avLst/>
              <a:gdLst/>
              <a:ahLst/>
              <a:cxnLst/>
              <a:rect l="l" t="t" r="r" b="b"/>
              <a:pathLst>
                <a:path w="36" h="109" extrusionOk="0">
                  <a:moveTo>
                    <a:pt x="3" y="109"/>
                  </a:moveTo>
                  <a:lnTo>
                    <a:pt x="36" y="2"/>
                  </a:lnTo>
                  <a:lnTo>
                    <a:pt x="30" y="0"/>
                  </a:lnTo>
                  <a:lnTo>
                    <a:pt x="0" y="10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036601" y="4255538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4" y="110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0" y="108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036601" y="4255538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4" y="110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0" y="10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6185826" y="4298401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4" y="110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0" y="110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185826" y="4298401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4" y="110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0" y="11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335051" y="4344438"/>
              <a:ext cx="55563" cy="173038"/>
            </a:xfrm>
            <a:custGeom>
              <a:avLst/>
              <a:gdLst/>
              <a:ahLst/>
              <a:cxnLst/>
              <a:rect l="l" t="t" r="r" b="b"/>
              <a:pathLst>
                <a:path w="35" h="109" extrusionOk="0">
                  <a:moveTo>
                    <a:pt x="4" y="109"/>
                  </a:moveTo>
                  <a:lnTo>
                    <a:pt x="35" y="0"/>
                  </a:lnTo>
                  <a:lnTo>
                    <a:pt x="31" y="0"/>
                  </a:lnTo>
                  <a:lnTo>
                    <a:pt x="0" y="108"/>
                  </a:lnTo>
                  <a:lnTo>
                    <a:pt x="4" y="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335051" y="4344438"/>
              <a:ext cx="55563" cy="173038"/>
            </a:xfrm>
            <a:custGeom>
              <a:avLst/>
              <a:gdLst/>
              <a:ahLst/>
              <a:cxnLst/>
              <a:rect l="l" t="t" r="r" b="b"/>
              <a:pathLst>
                <a:path w="35" h="109" extrusionOk="0">
                  <a:moveTo>
                    <a:pt x="4" y="109"/>
                  </a:moveTo>
                  <a:lnTo>
                    <a:pt x="35" y="0"/>
                  </a:lnTo>
                  <a:lnTo>
                    <a:pt x="31" y="0"/>
                  </a:lnTo>
                  <a:lnTo>
                    <a:pt x="0" y="10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481101" y="4387301"/>
              <a:ext cx="58738" cy="173038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6" y="109"/>
                  </a:moveTo>
                  <a:lnTo>
                    <a:pt x="37" y="2"/>
                  </a:lnTo>
                  <a:lnTo>
                    <a:pt x="33" y="0"/>
                  </a:lnTo>
                  <a:lnTo>
                    <a:pt x="0" y="107"/>
                  </a:lnTo>
                  <a:lnTo>
                    <a:pt x="6" y="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481101" y="4387301"/>
              <a:ext cx="58738" cy="173038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6" y="109"/>
                  </a:moveTo>
                  <a:lnTo>
                    <a:pt x="37" y="2"/>
                  </a:lnTo>
                  <a:lnTo>
                    <a:pt x="33" y="0"/>
                  </a:lnTo>
                  <a:lnTo>
                    <a:pt x="0" y="10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630326" y="4430163"/>
              <a:ext cx="58738" cy="173038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6" y="109"/>
                  </a:moveTo>
                  <a:lnTo>
                    <a:pt x="37" y="2"/>
                  </a:lnTo>
                  <a:lnTo>
                    <a:pt x="33" y="0"/>
                  </a:lnTo>
                  <a:lnTo>
                    <a:pt x="0" y="109"/>
                  </a:lnTo>
                  <a:lnTo>
                    <a:pt x="6" y="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630326" y="4430163"/>
              <a:ext cx="58738" cy="173038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6" y="109"/>
                  </a:moveTo>
                  <a:lnTo>
                    <a:pt x="37" y="2"/>
                  </a:lnTo>
                  <a:lnTo>
                    <a:pt x="33" y="0"/>
                  </a:lnTo>
                  <a:lnTo>
                    <a:pt x="0" y="10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79551" y="4476201"/>
              <a:ext cx="58738" cy="173038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4" y="109"/>
                  </a:moveTo>
                  <a:lnTo>
                    <a:pt x="37" y="0"/>
                  </a:lnTo>
                  <a:lnTo>
                    <a:pt x="31" y="0"/>
                  </a:lnTo>
                  <a:lnTo>
                    <a:pt x="0" y="107"/>
                  </a:lnTo>
                  <a:lnTo>
                    <a:pt x="4" y="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79551" y="4476201"/>
              <a:ext cx="58738" cy="173038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4" y="109"/>
                  </a:moveTo>
                  <a:lnTo>
                    <a:pt x="37" y="0"/>
                  </a:lnTo>
                  <a:lnTo>
                    <a:pt x="31" y="0"/>
                  </a:lnTo>
                  <a:lnTo>
                    <a:pt x="0" y="10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928776" y="4517476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4" y="110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0" y="108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928776" y="4517476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4" y="110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0" y="10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7078001" y="4560338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4" y="110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0" y="108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7078001" y="4560338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4" y="110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0" y="10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224051" y="4603201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6" y="110"/>
                  </a:moveTo>
                  <a:lnTo>
                    <a:pt x="37" y="2"/>
                  </a:lnTo>
                  <a:lnTo>
                    <a:pt x="33" y="0"/>
                  </a:lnTo>
                  <a:lnTo>
                    <a:pt x="0" y="110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224051" y="4603201"/>
              <a:ext cx="58738" cy="174625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6" y="110"/>
                  </a:moveTo>
                  <a:lnTo>
                    <a:pt x="37" y="2"/>
                  </a:lnTo>
                  <a:lnTo>
                    <a:pt x="33" y="0"/>
                  </a:lnTo>
                  <a:lnTo>
                    <a:pt x="0" y="11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5531776" y="4104726"/>
              <a:ext cx="42863" cy="117475"/>
            </a:xfrm>
            <a:custGeom>
              <a:avLst/>
              <a:gdLst/>
              <a:ahLst/>
              <a:cxnLst/>
              <a:rect l="l" t="t" r="r" b="b"/>
              <a:pathLst>
                <a:path w="27" h="74" extrusionOk="0">
                  <a:moveTo>
                    <a:pt x="6" y="74"/>
                  </a:moveTo>
                  <a:lnTo>
                    <a:pt x="27" y="1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5531776" y="4104726"/>
              <a:ext cx="42863" cy="117475"/>
            </a:xfrm>
            <a:custGeom>
              <a:avLst/>
              <a:gdLst/>
              <a:ahLst/>
              <a:cxnLst/>
              <a:rect l="l" t="t" r="r" b="b"/>
              <a:pathLst>
                <a:path w="27" h="74" extrusionOk="0">
                  <a:moveTo>
                    <a:pt x="6" y="74"/>
                  </a:moveTo>
                  <a:lnTo>
                    <a:pt x="27" y="1"/>
                  </a:lnTo>
                  <a:lnTo>
                    <a:pt x="21" y="0"/>
                  </a:lnTo>
                  <a:lnTo>
                    <a:pt x="0" y="7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5681001" y="4149176"/>
              <a:ext cx="42863" cy="115888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6" y="73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6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681001" y="4149176"/>
              <a:ext cx="42863" cy="115888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6" y="73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5830226" y="4192038"/>
              <a:ext cx="42863" cy="115888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6" y="73"/>
                  </a:moveTo>
                  <a:lnTo>
                    <a:pt x="27" y="2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6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830226" y="4192038"/>
              <a:ext cx="42863" cy="115888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6" y="73"/>
                  </a:moveTo>
                  <a:lnTo>
                    <a:pt x="27" y="2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979451" y="42349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979451" y="42349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6128676" y="4277763"/>
              <a:ext cx="39688" cy="119063"/>
            </a:xfrm>
            <a:custGeom>
              <a:avLst/>
              <a:gdLst/>
              <a:ahLst/>
              <a:cxnLst/>
              <a:rect l="l" t="t" r="r" b="b"/>
              <a:pathLst>
                <a:path w="25" h="75" extrusionOk="0">
                  <a:moveTo>
                    <a:pt x="4" y="75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6128676" y="4277763"/>
              <a:ext cx="39688" cy="119063"/>
            </a:xfrm>
            <a:custGeom>
              <a:avLst/>
              <a:gdLst/>
              <a:ahLst/>
              <a:cxnLst/>
              <a:rect l="l" t="t" r="r" b="b"/>
              <a:pathLst>
                <a:path w="25" h="75" extrusionOk="0">
                  <a:moveTo>
                    <a:pt x="4" y="75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277901" y="43238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277901" y="43238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6423951" y="4366663"/>
              <a:ext cx="42863" cy="114300"/>
            </a:xfrm>
            <a:custGeom>
              <a:avLst/>
              <a:gdLst/>
              <a:ahLst/>
              <a:cxnLst/>
              <a:rect l="l" t="t" r="r" b="b"/>
              <a:pathLst>
                <a:path w="27" h="72" extrusionOk="0">
                  <a:moveTo>
                    <a:pt x="6" y="72"/>
                  </a:moveTo>
                  <a:lnTo>
                    <a:pt x="27" y="1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423951" y="4366663"/>
              <a:ext cx="42863" cy="114300"/>
            </a:xfrm>
            <a:custGeom>
              <a:avLst/>
              <a:gdLst/>
              <a:ahLst/>
              <a:cxnLst/>
              <a:rect l="l" t="t" r="r" b="b"/>
              <a:pathLst>
                <a:path w="27" h="72" extrusionOk="0">
                  <a:moveTo>
                    <a:pt x="6" y="72"/>
                  </a:moveTo>
                  <a:lnTo>
                    <a:pt x="27" y="1"/>
                  </a:lnTo>
                  <a:lnTo>
                    <a:pt x="21" y="0"/>
                  </a:lnTo>
                  <a:lnTo>
                    <a:pt x="0" y="7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573176" y="4407938"/>
              <a:ext cx="42863" cy="115888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6" y="73"/>
                  </a:moveTo>
                  <a:lnTo>
                    <a:pt x="27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6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573176" y="4407938"/>
              <a:ext cx="42863" cy="115888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6" y="73"/>
                  </a:moveTo>
                  <a:lnTo>
                    <a:pt x="27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22401" y="4450801"/>
              <a:ext cx="39688" cy="119063"/>
            </a:xfrm>
            <a:custGeom>
              <a:avLst/>
              <a:gdLst/>
              <a:ahLst/>
              <a:cxnLst/>
              <a:rect l="l" t="t" r="r" b="b"/>
              <a:pathLst>
                <a:path w="25" h="75" extrusionOk="0">
                  <a:moveTo>
                    <a:pt x="4" y="75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722401" y="4450801"/>
              <a:ext cx="39688" cy="119063"/>
            </a:xfrm>
            <a:custGeom>
              <a:avLst/>
              <a:gdLst/>
              <a:ahLst/>
              <a:cxnLst/>
              <a:rect l="l" t="t" r="r" b="b"/>
              <a:pathLst>
                <a:path w="25" h="75" extrusionOk="0">
                  <a:moveTo>
                    <a:pt x="4" y="75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871626" y="44968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871626" y="44968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020851" y="45397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020851" y="45397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166901" y="4582563"/>
              <a:ext cx="42863" cy="119063"/>
            </a:xfrm>
            <a:custGeom>
              <a:avLst/>
              <a:gdLst/>
              <a:ahLst/>
              <a:cxnLst/>
              <a:rect l="l" t="t" r="r" b="b"/>
              <a:pathLst>
                <a:path w="27" h="75" extrusionOk="0">
                  <a:moveTo>
                    <a:pt x="6" y="75"/>
                  </a:moveTo>
                  <a:lnTo>
                    <a:pt x="27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6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166901" y="4582563"/>
              <a:ext cx="42863" cy="119063"/>
            </a:xfrm>
            <a:custGeom>
              <a:avLst/>
              <a:gdLst/>
              <a:ahLst/>
              <a:cxnLst/>
              <a:rect l="l" t="t" r="r" b="b"/>
              <a:pathLst>
                <a:path w="27" h="75" extrusionOk="0">
                  <a:moveTo>
                    <a:pt x="6" y="75"/>
                  </a:moveTo>
                  <a:lnTo>
                    <a:pt x="27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498438" y="4095201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498438" y="4095201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644488" y="4138063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5644488" y="4138063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793713" y="4180926"/>
              <a:ext cx="39688" cy="1143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4" y="72"/>
                  </a:moveTo>
                  <a:lnTo>
                    <a:pt x="25" y="1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793713" y="4180926"/>
              <a:ext cx="39688" cy="1143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4" y="72"/>
                  </a:moveTo>
                  <a:lnTo>
                    <a:pt x="25" y="1"/>
                  </a:lnTo>
                  <a:lnTo>
                    <a:pt x="21" y="0"/>
                  </a:lnTo>
                  <a:lnTo>
                    <a:pt x="0" y="7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942938" y="4225376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5942938" y="4225376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6092163" y="42682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6092163" y="42682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6241388" y="4311101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6241388" y="4311101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390613" y="4353963"/>
              <a:ext cx="36513" cy="119063"/>
            </a:xfrm>
            <a:custGeom>
              <a:avLst/>
              <a:gdLst/>
              <a:ahLst/>
              <a:cxnLst/>
              <a:rect l="l" t="t" r="r" b="b"/>
              <a:pathLst>
                <a:path w="23" h="75" extrusionOk="0">
                  <a:moveTo>
                    <a:pt x="2" y="75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6390613" y="4353963"/>
              <a:ext cx="36513" cy="119063"/>
            </a:xfrm>
            <a:custGeom>
              <a:avLst/>
              <a:gdLst/>
              <a:ahLst/>
              <a:cxnLst/>
              <a:rect l="l" t="t" r="r" b="b"/>
              <a:pathLst>
                <a:path w="23" h="75" extrusionOk="0">
                  <a:moveTo>
                    <a:pt x="2" y="75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536663" y="44000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6536663" y="44000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685888" y="4442863"/>
              <a:ext cx="39688" cy="1143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4" y="72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685888" y="4442863"/>
              <a:ext cx="39688" cy="1143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4" y="72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835113" y="44841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835113" y="44841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984338" y="4530176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984338" y="4530176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133563" y="4573038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133563" y="4573038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5571463" y="41158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5571463" y="41158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720688" y="41587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5720688" y="41587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869913" y="4201563"/>
              <a:ext cx="36513" cy="119063"/>
            </a:xfrm>
            <a:custGeom>
              <a:avLst/>
              <a:gdLst/>
              <a:ahLst/>
              <a:cxnLst/>
              <a:rect l="l" t="t" r="r" b="b"/>
              <a:pathLst>
                <a:path w="23" h="75" extrusionOk="0">
                  <a:moveTo>
                    <a:pt x="2" y="75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869913" y="4201563"/>
              <a:ext cx="36513" cy="119063"/>
            </a:xfrm>
            <a:custGeom>
              <a:avLst/>
              <a:gdLst/>
              <a:ahLst/>
              <a:cxnLst/>
              <a:rect l="l" t="t" r="r" b="b"/>
              <a:pathLst>
                <a:path w="23" h="75" extrusionOk="0">
                  <a:moveTo>
                    <a:pt x="2" y="75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6015963" y="42476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6015963" y="42476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6165188" y="4290463"/>
              <a:ext cx="39688" cy="1143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4" y="72"/>
                  </a:moveTo>
                  <a:lnTo>
                    <a:pt x="25" y="1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6165188" y="4290463"/>
              <a:ext cx="39688" cy="1143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4" y="72"/>
                  </a:moveTo>
                  <a:lnTo>
                    <a:pt x="25" y="1"/>
                  </a:lnTo>
                  <a:lnTo>
                    <a:pt x="21" y="0"/>
                  </a:lnTo>
                  <a:lnTo>
                    <a:pt x="0" y="7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314413" y="43317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6314413" y="4331738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6463638" y="4377776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6463638" y="4377776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6612863" y="4420638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6612863" y="4420638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6762088" y="4463501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6762088" y="4463501"/>
              <a:ext cx="36513" cy="115888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2" y="73"/>
                  </a:moveTo>
                  <a:lnTo>
                    <a:pt x="23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908138" y="4506363"/>
              <a:ext cx="39688" cy="119063"/>
            </a:xfrm>
            <a:custGeom>
              <a:avLst/>
              <a:gdLst/>
              <a:ahLst/>
              <a:cxnLst/>
              <a:rect l="l" t="t" r="r" b="b"/>
              <a:pathLst>
                <a:path w="25" h="75" extrusionOk="0">
                  <a:moveTo>
                    <a:pt x="4" y="75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6908138" y="4506363"/>
              <a:ext cx="39688" cy="119063"/>
            </a:xfrm>
            <a:custGeom>
              <a:avLst/>
              <a:gdLst/>
              <a:ahLst/>
              <a:cxnLst/>
              <a:rect l="l" t="t" r="r" b="b"/>
              <a:pathLst>
                <a:path w="25" h="75" extrusionOk="0">
                  <a:moveTo>
                    <a:pt x="4" y="75"/>
                  </a:moveTo>
                  <a:lnTo>
                    <a:pt x="25" y="2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057363" y="45524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057363" y="4552401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7206588" y="4593676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7206588" y="4593676"/>
              <a:ext cx="39688" cy="115888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4" y="73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7"/>
          <p:cNvGrpSpPr/>
          <p:nvPr/>
        </p:nvGrpSpPr>
        <p:grpSpPr>
          <a:xfrm rot="11019843">
            <a:off x="14424094" y="7884255"/>
            <a:ext cx="647884" cy="384347"/>
            <a:chOff x="6191763" y="4215150"/>
            <a:chExt cx="261938" cy="155576"/>
          </a:xfrm>
        </p:grpSpPr>
        <p:sp>
          <p:nvSpPr>
            <p:cNvPr id="261" name="Google Shape;261;p7"/>
            <p:cNvSpPr/>
            <p:nvPr/>
          </p:nvSpPr>
          <p:spPr>
            <a:xfrm>
              <a:off x="6302888" y="4215150"/>
              <a:ext cx="150813" cy="93663"/>
            </a:xfrm>
            <a:custGeom>
              <a:avLst/>
              <a:gdLst/>
              <a:ahLst/>
              <a:cxnLst/>
              <a:rect l="l" t="t" r="r" b="b"/>
              <a:pathLst>
                <a:path w="95" h="59" extrusionOk="0">
                  <a:moveTo>
                    <a:pt x="95" y="0"/>
                  </a:moveTo>
                  <a:lnTo>
                    <a:pt x="56" y="30"/>
                  </a:lnTo>
                  <a:lnTo>
                    <a:pt x="16" y="59"/>
                  </a:lnTo>
                  <a:lnTo>
                    <a:pt x="8" y="44"/>
                  </a:lnTo>
                  <a:lnTo>
                    <a:pt x="0" y="28"/>
                  </a:lnTo>
                  <a:lnTo>
                    <a:pt x="47" y="1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6191763" y="4232613"/>
              <a:ext cx="160338" cy="138113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33" y="15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1" y="25"/>
                    <a:pt x="8" y="24"/>
                    <a:pt x="5" y="25"/>
                  </a:cubicBezTo>
                  <a:cubicBezTo>
                    <a:pt x="1" y="27"/>
                    <a:pt x="0" y="31"/>
                    <a:pt x="2" y="3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51"/>
                    <a:pt x="14" y="53"/>
                    <a:pt x="18" y="51"/>
                  </a:cubicBezTo>
                  <a:cubicBezTo>
                    <a:pt x="21" y="50"/>
                    <a:pt x="22" y="46"/>
                    <a:pt x="21" y="4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9"/>
                    <a:pt x="51" y="41"/>
                    <a:pt x="55" y="38"/>
                  </a:cubicBezTo>
                  <a:cubicBezTo>
                    <a:pt x="60" y="36"/>
                    <a:pt x="62" y="30"/>
                    <a:pt x="60" y="2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2"/>
                    <a:pt x="42" y="0"/>
                    <a:pt x="37" y="3"/>
                  </a:cubicBezTo>
                  <a:cubicBezTo>
                    <a:pt x="33" y="5"/>
                    <a:pt x="31" y="10"/>
                    <a:pt x="33" y="1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7"/>
          <p:cNvGrpSpPr/>
          <p:nvPr/>
        </p:nvGrpSpPr>
        <p:grpSpPr>
          <a:xfrm rot="1425875">
            <a:off x="-514197" y="1136070"/>
            <a:ext cx="1565409" cy="859367"/>
            <a:chOff x="6250913" y="1598225"/>
            <a:chExt cx="958850" cy="527051"/>
          </a:xfrm>
        </p:grpSpPr>
        <p:sp>
          <p:nvSpPr>
            <p:cNvPr id="264" name="Google Shape;264;p7"/>
            <p:cNvSpPr/>
            <p:nvPr/>
          </p:nvSpPr>
          <p:spPr>
            <a:xfrm>
              <a:off x="6250912" y="1598225"/>
              <a:ext cx="958850" cy="527050"/>
            </a:xfrm>
            <a:custGeom>
              <a:avLst/>
              <a:gdLst/>
              <a:ahLst/>
              <a:cxnLst/>
              <a:rect l="l" t="t" r="r" b="b"/>
              <a:pathLst>
                <a:path w="315" h="173" extrusionOk="0">
                  <a:moveTo>
                    <a:pt x="305" y="131"/>
                  </a:moveTo>
                  <a:cubicBezTo>
                    <a:pt x="301" y="156"/>
                    <a:pt x="278" y="173"/>
                    <a:pt x="253" y="170"/>
                  </a:cubicBezTo>
                  <a:cubicBezTo>
                    <a:pt x="42" y="140"/>
                    <a:pt x="42" y="140"/>
                    <a:pt x="42" y="140"/>
                  </a:cubicBezTo>
                  <a:cubicBezTo>
                    <a:pt x="17" y="136"/>
                    <a:pt x="0" y="113"/>
                    <a:pt x="4" y="8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4" y="18"/>
                    <a:pt x="37" y="0"/>
                    <a:pt x="62" y="4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97" y="37"/>
                    <a:pt x="315" y="61"/>
                    <a:pt x="311" y="86"/>
                  </a:cubicBezTo>
                  <a:lnTo>
                    <a:pt x="305" y="1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6698588" y="1656963"/>
              <a:ext cx="511175" cy="468313"/>
            </a:xfrm>
            <a:custGeom>
              <a:avLst/>
              <a:gdLst/>
              <a:ahLst/>
              <a:cxnLst/>
              <a:rect l="l" t="t" r="r" b="b"/>
              <a:pathLst>
                <a:path w="168" h="154" extrusionOk="0">
                  <a:moveTo>
                    <a:pt x="19" y="0"/>
                  </a:moveTo>
                  <a:cubicBezTo>
                    <a:pt x="125" y="15"/>
                    <a:pt x="125" y="15"/>
                    <a:pt x="125" y="15"/>
                  </a:cubicBezTo>
                  <a:cubicBezTo>
                    <a:pt x="150" y="18"/>
                    <a:pt x="168" y="42"/>
                    <a:pt x="164" y="67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4" y="137"/>
                    <a:pt x="131" y="154"/>
                    <a:pt x="106" y="151"/>
                  </a:cubicBezTo>
                  <a:cubicBezTo>
                    <a:pt x="0" y="136"/>
                    <a:pt x="0" y="136"/>
                    <a:pt x="0" y="13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6306475" y="1650613"/>
              <a:ext cx="849313" cy="427038"/>
            </a:xfrm>
            <a:custGeom>
              <a:avLst/>
              <a:gdLst/>
              <a:ahLst/>
              <a:cxnLst/>
              <a:rect l="l" t="t" r="r" b="b"/>
              <a:pathLst>
                <a:path w="279" h="140" extrusionOk="0">
                  <a:moveTo>
                    <a:pt x="271" y="107"/>
                  </a:moveTo>
                  <a:cubicBezTo>
                    <a:pt x="268" y="106"/>
                    <a:pt x="268" y="106"/>
                    <a:pt x="268" y="106"/>
                  </a:cubicBezTo>
                  <a:cubicBezTo>
                    <a:pt x="267" y="114"/>
                    <a:pt x="262" y="121"/>
                    <a:pt x="256" y="126"/>
                  </a:cubicBezTo>
                  <a:cubicBezTo>
                    <a:pt x="249" y="131"/>
                    <a:pt x="241" y="134"/>
                    <a:pt x="232" y="134"/>
                  </a:cubicBezTo>
                  <a:cubicBezTo>
                    <a:pt x="230" y="134"/>
                    <a:pt x="228" y="134"/>
                    <a:pt x="226" y="133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29" y="105"/>
                    <a:pt x="21" y="101"/>
                    <a:pt x="15" y="95"/>
                  </a:cubicBezTo>
                  <a:cubicBezTo>
                    <a:pt x="9" y="89"/>
                    <a:pt x="5" y="81"/>
                    <a:pt x="5" y="73"/>
                  </a:cubicBezTo>
                  <a:cubicBezTo>
                    <a:pt x="5" y="72"/>
                    <a:pt x="6" y="70"/>
                    <a:pt x="6" y="6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25"/>
                    <a:pt x="16" y="19"/>
                    <a:pt x="23" y="14"/>
                  </a:cubicBezTo>
                  <a:cubicBezTo>
                    <a:pt x="29" y="9"/>
                    <a:pt x="38" y="6"/>
                    <a:pt x="47" y="6"/>
                  </a:cubicBezTo>
                  <a:cubicBezTo>
                    <a:pt x="49" y="6"/>
                    <a:pt x="51" y="6"/>
                    <a:pt x="53" y="6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50" y="34"/>
                    <a:pt x="258" y="39"/>
                    <a:pt x="264" y="45"/>
                  </a:cubicBezTo>
                  <a:cubicBezTo>
                    <a:pt x="270" y="51"/>
                    <a:pt x="273" y="59"/>
                    <a:pt x="273" y="67"/>
                  </a:cubicBezTo>
                  <a:cubicBezTo>
                    <a:pt x="273" y="68"/>
                    <a:pt x="273" y="69"/>
                    <a:pt x="273" y="71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9" y="72"/>
                    <a:pt x="279" y="72"/>
                    <a:pt x="279" y="72"/>
                  </a:cubicBezTo>
                  <a:cubicBezTo>
                    <a:pt x="279" y="70"/>
                    <a:pt x="279" y="68"/>
                    <a:pt x="279" y="67"/>
                  </a:cubicBezTo>
                  <a:cubicBezTo>
                    <a:pt x="279" y="57"/>
                    <a:pt x="275" y="48"/>
                    <a:pt x="268" y="41"/>
                  </a:cubicBezTo>
                  <a:cubicBezTo>
                    <a:pt x="261" y="34"/>
                    <a:pt x="252" y="29"/>
                    <a:pt x="241" y="27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1" y="0"/>
                    <a:pt x="49" y="0"/>
                    <a:pt x="47" y="0"/>
                  </a:cubicBezTo>
                  <a:cubicBezTo>
                    <a:pt x="36" y="0"/>
                    <a:pt x="27" y="3"/>
                    <a:pt x="19" y="9"/>
                  </a:cubicBezTo>
                  <a:cubicBezTo>
                    <a:pt x="12" y="15"/>
                    <a:pt x="6" y="23"/>
                    <a:pt x="5" y="3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0" y="71"/>
                    <a:pt x="0" y="73"/>
                  </a:cubicBezTo>
                  <a:cubicBezTo>
                    <a:pt x="0" y="83"/>
                    <a:pt x="4" y="92"/>
                    <a:pt x="10" y="99"/>
                  </a:cubicBezTo>
                  <a:cubicBezTo>
                    <a:pt x="17" y="106"/>
                    <a:pt x="27" y="111"/>
                    <a:pt x="38" y="113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7" y="140"/>
                    <a:pt x="230" y="140"/>
                    <a:pt x="232" y="140"/>
                  </a:cubicBezTo>
                  <a:cubicBezTo>
                    <a:pt x="242" y="140"/>
                    <a:pt x="252" y="137"/>
                    <a:pt x="259" y="131"/>
                  </a:cubicBezTo>
                  <a:cubicBezTo>
                    <a:pt x="267" y="125"/>
                    <a:pt x="272" y="117"/>
                    <a:pt x="274" y="107"/>
                  </a:cubicBezTo>
                  <a:lnTo>
                    <a:pt x="271" y="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89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subTitle" idx="1"/>
          </p:nvPr>
        </p:nvSpPr>
        <p:spPr>
          <a:xfrm>
            <a:off x="1567450" y="2884890"/>
            <a:ext cx="6402785" cy="3787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9"/>
          <p:cNvSpPr txBox="1">
            <a:spLocks noGrp="1"/>
          </p:cNvSpPr>
          <p:nvPr>
            <p:ph type="title"/>
          </p:nvPr>
        </p:nvSpPr>
        <p:spPr>
          <a:xfrm>
            <a:off x="1281625" y="1062090"/>
            <a:ext cx="13713388" cy="10181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9"/>
          <p:cNvSpPr txBox="1">
            <a:spLocks noGrp="1"/>
          </p:cNvSpPr>
          <p:nvPr>
            <p:ph type="subTitle" idx="2"/>
          </p:nvPr>
        </p:nvSpPr>
        <p:spPr>
          <a:xfrm>
            <a:off x="8306403" y="2884890"/>
            <a:ext cx="6402785" cy="3787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>
            <a:off x="14193656" y="8003297"/>
            <a:ext cx="2082982" cy="1607447"/>
            <a:chOff x="7537043" y="4025261"/>
            <a:chExt cx="1170192" cy="904189"/>
          </a:xfrm>
        </p:grpSpPr>
        <p:sp>
          <p:nvSpPr>
            <p:cNvPr id="294" name="Google Shape;294;p9"/>
            <p:cNvSpPr/>
            <p:nvPr/>
          </p:nvSpPr>
          <p:spPr>
            <a:xfrm rot="-766793">
              <a:off x="8605876" y="4227120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 rot="-766793">
              <a:off x="8605876" y="4227120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 rot="-766792">
              <a:off x="7611148" y="4360031"/>
              <a:ext cx="865164" cy="412739"/>
            </a:xfrm>
            <a:custGeom>
              <a:avLst/>
              <a:gdLst/>
              <a:ahLst/>
              <a:cxnLst/>
              <a:rect l="l" t="t" r="r" b="b"/>
              <a:pathLst>
                <a:path w="333" h="159" extrusionOk="0">
                  <a:moveTo>
                    <a:pt x="25" y="133"/>
                  </a:moveTo>
                  <a:cubicBezTo>
                    <a:pt x="30" y="139"/>
                    <a:pt x="35" y="145"/>
                    <a:pt x="42" y="150"/>
                  </a:cubicBezTo>
                  <a:cubicBezTo>
                    <a:pt x="324" y="107"/>
                    <a:pt x="324" y="107"/>
                    <a:pt x="324" y="107"/>
                  </a:cubicBezTo>
                  <a:cubicBezTo>
                    <a:pt x="329" y="106"/>
                    <a:pt x="329" y="106"/>
                    <a:pt x="329" y="106"/>
                  </a:cubicBezTo>
                  <a:cubicBezTo>
                    <a:pt x="333" y="117"/>
                    <a:pt x="333" y="117"/>
                    <a:pt x="333" y="117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24" y="146"/>
                    <a:pt x="10" y="127"/>
                    <a:pt x="4" y="105"/>
                  </a:cubicBezTo>
                  <a:cubicBezTo>
                    <a:pt x="1" y="93"/>
                    <a:pt x="0" y="80"/>
                    <a:pt x="4" y="68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5" y="12"/>
                    <a:pt x="295" y="12"/>
                    <a:pt x="295" y="12"/>
                  </a:cubicBezTo>
                  <a:cubicBezTo>
                    <a:pt x="292" y="12"/>
                    <a:pt x="16" y="75"/>
                    <a:pt x="14" y="76"/>
                  </a:cubicBezTo>
                  <a:cubicBezTo>
                    <a:pt x="13" y="76"/>
                    <a:pt x="11" y="76"/>
                    <a:pt x="11" y="76"/>
                  </a:cubicBezTo>
                  <a:cubicBezTo>
                    <a:pt x="6" y="96"/>
                    <a:pt x="14" y="117"/>
                    <a:pt x="25" y="1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 rot="-766793">
              <a:off x="7568551" y="4131154"/>
              <a:ext cx="985810" cy="395277"/>
            </a:xfrm>
            <a:custGeom>
              <a:avLst/>
              <a:gdLst/>
              <a:ahLst/>
              <a:cxnLst/>
              <a:rect l="l" t="t" r="r" b="b"/>
              <a:pathLst>
                <a:path w="621" h="249" extrusionOk="0">
                  <a:moveTo>
                    <a:pt x="215" y="115"/>
                  </a:moveTo>
                  <a:lnTo>
                    <a:pt x="621" y="0"/>
                  </a:lnTo>
                  <a:lnTo>
                    <a:pt x="469" y="138"/>
                  </a:lnTo>
                  <a:lnTo>
                    <a:pt x="0" y="249"/>
                  </a:lnTo>
                  <a:lnTo>
                    <a:pt x="215" y="115"/>
                  </a:lnTo>
                  <a:close/>
                </a:path>
              </a:pathLst>
            </a:custGeom>
            <a:solidFill>
              <a:srgbClr val="7A8C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 rot="-766793">
              <a:off x="7568551" y="4131154"/>
              <a:ext cx="985810" cy="395277"/>
            </a:xfrm>
            <a:custGeom>
              <a:avLst/>
              <a:gdLst/>
              <a:ahLst/>
              <a:cxnLst/>
              <a:rect l="l" t="t" r="r" b="b"/>
              <a:pathLst>
                <a:path w="621" h="249" extrusionOk="0">
                  <a:moveTo>
                    <a:pt x="215" y="115"/>
                  </a:moveTo>
                  <a:lnTo>
                    <a:pt x="621" y="0"/>
                  </a:lnTo>
                  <a:lnTo>
                    <a:pt x="469" y="138"/>
                  </a:lnTo>
                  <a:lnTo>
                    <a:pt x="0" y="249"/>
                  </a:lnTo>
                  <a:lnTo>
                    <a:pt x="215" y="1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 rot="-766793">
              <a:off x="7568551" y="4131154"/>
              <a:ext cx="985810" cy="395277"/>
            </a:xfrm>
            <a:custGeom>
              <a:avLst/>
              <a:gdLst/>
              <a:ahLst/>
              <a:cxnLst/>
              <a:rect l="l" t="t" r="r" b="b"/>
              <a:pathLst>
                <a:path w="621" h="249" extrusionOk="0">
                  <a:moveTo>
                    <a:pt x="621" y="0"/>
                  </a:moveTo>
                  <a:lnTo>
                    <a:pt x="215" y="115"/>
                  </a:lnTo>
                  <a:lnTo>
                    <a:pt x="0" y="249"/>
                  </a:lnTo>
                  <a:lnTo>
                    <a:pt x="469" y="138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 rot="-766793">
              <a:off x="7568551" y="4131154"/>
              <a:ext cx="985810" cy="395277"/>
            </a:xfrm>
            <a:custGeom>
              <a:avLst/>
              <a:gdLst/>
              <a:ahLst/>
              <a:cxnLst/>
              <a:rect l="l" t="t" r="r" b="b"/>
              <a:pathLst>
                <a:path w="621" h="249" extrusionOk="0">
                  <a:moveTo>
                    <a:pt x="621" y="0"/>
                  </a:moveTo>
                  <a:lnTo>
                    <a:pt x="215" y="115"/>
                  </a:lnTo>
                  <a:lnTo>
                    <a:pt x="0" y="249"/>
                  </a:lnTo>
                  <a:lnTo>
                    <a:pt x="469" y="138"/>
                  </a:lnTo>
                  <a:lnTo>
                    <a:pt x="6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 rot="-766793">
              <a:off x="8287594" y="4049740"/>
              <a:ext cx="249231" cy="249231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0" y="138"/>
                  </a:moveTo>
                  <a:lnTo>
                    <a:pt x="152" y="0"/>
                  </a:lnTo>
                  <a:lnTo>
                    <a:pt x="157" y="15"/>
                  </a:lnTo>
                  <a:lnTo>
                    <a:pt x="149" y="23"/>
                  </a:lnTo>
                  <a:lnTo>
                    <a:pt x="8" y="157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 rot="-766793">
              <a:off x="8441067" y="4239913"/>
              <a:ext cx="223832" cy="306379"/>
            </a:xfrm>
            <a:custGeom>
              <a:avLst/>
              <a:gdLst/>
              <a:ahLst/>
              <a:cxnLst/>
              <a:rect l="l" t="t" r="r" b="b"/>
              <a:pathLst>
                <a:path w="141" h="193" extrusionOk="0">
                  <a:moveTo>
                    <a:pt x="136" y="0"/>
                  </a:moveTo>
                  <a:lnTo>
                    <a:pt x="141" y="15"/>
                  </a:lnTo>
                  <a:lnTo>
                    <a:pt x="6" y="193"/>
                  </a:lnTo>
                  <a:lnTo>
                    <a:pt x="0" y="17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 rot="-766793">
              <a:off x="8441067" y="4239913"/>
              <a:ext cx="223832" cy="306379"/>
            </a:xfrm>
            <a:custGeom>
              <a:avLst/>
              <a:gdLst/>
              <a:ahLst/>
              <a:cxnLst/>
              <a:rect l="l" t="t" r="r" b="b"/>
              <a:pathLst>
                <a:path w="141" h="193" extrusionOk="0">
                  <a:moveTo>
                    <a:pt x="136" y="0"/>
                  </a:moveTo>
                  <a:lnTo>
                    <a:pt x="141" y="15"/>
                  </a:lnTo>
                  <a:lnTo>
                    <a:pt x="6" y="193"/>
                  </a:lnTo>
                  <a:lnTo>
                    <a:pt x="0" y="175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 rot="-766793">
              <a:off x="8322200" y="4076509"/>
              <a:ext cx="296855" cy="452425"/>
            </a:xfrm>
            <a:custGeom>
              <a:avLst/>
              <a:gdLst/>
              <a:ahLst/>
              <a:cxnLst/>
              <a:rect l="l" t="t" r="r" b="b"/>
              <a:pathLst>
                <a:path w="114" h="174" extrusionOk="0">
                  <a:moveTo>
                    <a:pt x="114" y="71"/>
                  </a:moveTo>
                  <a:cubicBezTo>
                    <a:pt x="34" y="174"/>
                    <a:pt x="34" y="174"/>
                    <a:pt x="34" y="17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1"/>
                    <a:pt x="114" y="70"/>
                    <a:pt x="114" y="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 rot="-766793">
              <a:off x="7631921" y="4389822"/>
              <a:ext cx="827065" cy="354003"/>
            </a:xfrm>
            <a:custGeom>
              <a:avLst/>
              <a:gdLst/>
              <a:ahLst/>
              <a:cxnLst/>
              <a:rect l="l" t="t" r="r" b="b"/>
              <a:pathLst>
                <a:path w="318" h="136" extrusionOk="0">
                  <a:moveTo>
                    <a:pt x="284" y="0"/>
                  </a:moveTo>
                  <a:cubicBezTo>
                    <a:pt x="318" y="92"/>
                    <a:pt x="318" y="92"/>
                    <a:pt x="318" y="92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16" y="119"/>
                    <a:pt x="0" y="90"/>
                    <a:pt x="6" y="64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 rot="-766793">
              <a:off x="8348017" y="4220501"/>
              <a:ext cx="114297" cy="111122"/>
            </a:xfrm>
            <a:custGeom>
              <a:avLst/>
              <a:gdLst/>
              <a:ahLst/>
              <a:cxnLst/>
              <a:rect l="l" t="t" r="r" b="b"/>
              <a:pathLst>
                <a:path w="44" h="43" extrusionOk="0">
                  <a:moveTo>
                    <a:pt x="40" y="4"/>
                  </a:moveTo>
                  <a:cubicBezTo>
                    <a:pt x="25" y="15"/>
                    <a:pt x="13" y="29"/>
                    <a:pt x="0" y="43"/>
                  </a:cubicBezTo>
                  <a:cubicBezTo>
                    <a:pt x="17" y="33"/>
                    <a:pt x="31" y="19"/>
                    <a:pt x="43" y="2"/>
                  </a:cubicBezTo>
                  <a:cubicBezTo>
                    <a:pt x="43" y="2"/>
                    <a:pt x="44" y="1"/>
                    <a:pt x="44" y="0"/>
                  </a:cubicBezTo>
                  <a:cubicBezTo>
                    <a:pt x="43" y="1"/>
                    <a:pt x="41" y="3"/>
                    <a:pt x="40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 rot="-766793">
              <a:off x="8432831" y="4140939"/>
              <a:ext cx="50799" cy="49212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0" y="19"/>
                  </a:moveTo>
                  <a:cubicBezTo>
                    <a:pt x="8" y="14"/>
                    <a:pt x="15" y="8"/>
                    <a:pt x="20" y="0"/>
                  </a:cubicBezTo>
                  <a:cubicBezTo>
                    <a:pt x="13" y="5"/>
                    <a:pt x="6" y="12"/>
                    <a:pt x="0" y="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 rot="-766793">
              <a:off x="8462658" y="4145878"/>
              <a:ext cx="31749" cy="31749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2"/>
                  </a:moveTo>
                  <a:cubicBezTo>
                    <a:pt x="5" y="9"/>
                    <a:pt x="9" y="5"/>
                    <a:pt x="12" y="0"/>
                  </a:cubicBezTo>
                  <a:cubicBezTo>
                    <a:pt x="8" y="4"/>
                    <a:pt x="4" y="7"/>
                    <a:pt x="0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 rot="-766793">
              <a:off x="8433960" y="4283708"/>
              <a:ext cx="53973" cy="60323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0" y="23"/>
                  </a:moveTo>
                  <a:cubicBezTo>
                    <a:pt x="8" y="16"/>
                    <a:pt x="16" y="9"/>
                    <a:pt x="21" y="0"/>
                  </a:cubicBezTo>
                  <a:cubicBezTo>
                    <a:pt x="13" y="6"/>
                    <a:pt x="6" y="13"/>
                    <a:pt x="0" y="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 rot="-766793">
              <a:off x="8530098" y="4207057"/>
              <a:ext cx="49212" cy="57148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0" y="22"/>
                  </a:moveTo>
                  <a:cubicBezTo>
                    <a:pt x="7" y="16"/>
                    <a:pt x="14" y="9"/>
                    <a:pt x="19" y="0"/>
                  </a:cubicBezTo>
                  <a:cubicBezTo>
                    <a:pt x="11" y="6"/>
                    <a:pt x="5" y="14"/>
                    <a:pt x="0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 rot="-766793">
              <a:off x="8101964" y="4446764"/>
              <a:ext cx="79373" cy="19049"/>
            </a:xfrm>
            <a:custGeom>
              <a:avLst/>
              <a:gdLst/>
              <a:ahLst/>
              <a:cxnLst/>
              <a:rect l="l" t="t" r="r" b="b"/>
              <a:pathLst>
                <a:path w="31" h="7" extrusionOk="0">
                  <a:moveTo>
                    <a:pt x="0" y="7"/>
                  </a:moveTo>
                  <a:cubicBezTo>
                    <a:pt x="11" y="6"/>
                    <a:pt x="21" y="4"/>
                    <a:pt x="31" y="0"/>
                  </a:cubicBezTo>
                  <a:cubicBezTo>
                    <a:pt x="21" y="0"/>
                    <a:pt x="10" y="3"/>
                    <a:pt x="0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 rot="-766793">
              <a:off x="8230536" y="4387118"/>
              <a:ext cx="46037" cy="12700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5"/>
                  </a:moveTo>
                  <a:cubicBezTo>
                    <a:pt x="6" y="4"/>
                    <a:pt x="12" y="3"/>
                    <a:pt x="18" y="0"/>
                  </a:cubicBezTo>
                  <a:cubicBezTo>
                    <a:pt x="12" y="1"/>
                    <a:pt x="6" y="2"/>
                    <a:pt x="0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 rot="-766793">
              <a:off x="8191281" y="4408100"/>
              <a:ext cx="84136" cy="22224"/>
            </a:xfrm>
            <a:custGeom>
              <a:avLst/>
              <a:gdLst/>
              <a:ahLst/>
              <a:cxnLst/>
              <a:rect l="l" t="t" r="r" b="b"/>
              <a:pathLst>
                <a:path w="32" h="9" extrusionOk="0">
                  <a:moveTo>
                    <a:pt x="0" y="9"/>
                  </a:moveTo>
                  <a:cubicBezTo>
                    <a:pt x="11" y="7"/>
                    <a:pt x="22" y="4"/>
                    <a:pt x="32" y="0"/>
                  </a:cubicBezTo>
                  <a:cubicBezTo>
                    <a:pt x="21" y="1"/>
                    <a:pt x="10" y="4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 rot="-766793">
              <a:off x="8237369" y="4430446"/>
              <a:ext cx="52387" cy="14288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0" y="6"/>
                  </a:moveTo>
                  <a:cubicBezTo>
                    <a:pt x="7" y="5"/>
                    <a:pt x="13" y="3"/>
                    <a:pt x="20" y="0"/>
                  </a:cubicBezTo>
                  <a:cubicBezTo>
                    <a:pt x="13" y="1"/>
                    <a:pt x="6" y="3"/>
                    <a:pt x="0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 rot="-766793">
              <a:off x="7758276" y="4553843"/>
              <a:ext cx="273042" cy="68261"/>
            </a:xfrm>
            <a:custGeom>
              <a:avLst/>
              <a:gdLst/>
              <a:ahLst/>
              <a:cxnLst/>
              <a:rect l="l" t="t" r="r" b="b"/>
              <a:pathLst>
                <a:path w="105" h="26" extrusionOk="0">
                  <a:moveTo>
                    <a:pt x="76" y="3"/>
                  </a:moveTo>
                  <a:cubicBezTo>
                    <a:pt x="50" y="8"/>
                    <a:pt x="25" y="18"/>
                    <a:pt x="0" y="26"/>
                  </a:cubicBezTo>
                  <a:cubicBezTo>
                    <a:pt x="18" y="25"/>
                    <a:pt x="35" y="21"/>
                    <a:pt x="52" y="17"/>
                  </a:cubicBezTo>
                  <a:cubicBezTo>
                    <a:pt x="69" y="12"/>
                    <a:pt x="86" y="6"/>
                    <a:pt x="102" y="0"/>
                  </a:cubicBezTo>
                  <a:cubicBezTo>
                    <a:pt x="103" y="0"/>
                    <a:pt x="104" y="0"/>
                    <a:pt x="105" y="0"/>
                  </a:cubicBezTo>
                  <a:cubicBezTo>
                    <a:pt x="95" y="0"/>
                    <a:pt x="85" y="1"/>
                    <a:pt x="7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 rot="-766793">
              <a:off x="7968184" y="4555722"/>
              <a:ext cx="74611" cy="14288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0" y="6"/>
                  </a:moveTo>
                  <a:cubicBezTo>
                    <a:pt x="10" y="6"/>
                    <a:pt x="20" y="4"/>
                    <a:pt x="29" y="0"/>
                  </a:cubicBezTo>
                  <a:cubicBezTo>
                    <a:pt x="18" y="1"/>
                    <a:pt x="10" y="3"/>
                    <a:pt x="0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 rot="-766793">
              <a:off x="8050212" y="4599064"/>
              <a:ext cx="249231" cy="42862"/>
            </a:xfrm>
            <a:custGeom>
              <a:avLst/>
              <a:gdLst/>
              <a:ahLst/>
              <a:cxnLst/>
              <a:rect l="l" t="t" r="r" b="b"/>
              <a:pathLst>
                <a:path w="96" h="16" extrusionOk="0">
                  <a:moveTo>
                    <a:pt x="95" y="0"/>
                  </a:moveTo>
                  <a:cubicBezTo>
                    <a:pt x="92" y="0"/>
                    <a:pt x="89" y="0"/>
                    <a:pt x="86" y="1"/>
                  </a:cubicBezTo>
                  <a:cubicBezTo>
                    <a:pt x="75" y="1"/>
                    <a:pt x="64" y="2"/>
                    <a:pt x="52" y="3"/>
                  </a:cubicBezTo>
                  <a:cubicBezTo>
                    <a:pt x="34" y="6"/>
                    <a:pt x="19" y="11"/>
                    <a:pt x="0" y="16"/>
                  </a:cubicBezTo>
                  <a:cubicBezTo>
                    <a:pt x="32" y="16"/>
                    <a:pt x="63" y="8"/>
                    <a:pt x="94" y="1"/>
                  </a:cubicBezTo>
                  <a:cubicBezTo>
                    <a:pt x="95" y="1"/>
                    <a:pt x="96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 rot="-766793">
              <a:off x="8338212" y="4534631"/>
              <a:ext cx="36512" cy="7938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3"/>
                  </a:moveTo>
                  <a:cubicBezTo>
                    <a:pt x="5" y="3"/>
                    <a:pt x="9" y="2"/>
                    <a:pt x="14" y="0"/>
                  </a:cubicBezTo>
                  <a:cubicBezTo>
                    <a:pt x="9" y="0"/>
                    <a:pt x="5" y="1"/>
                    <a:pt x="0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 rot="-766793">
              <a:off x="7618149" y="4332960"/>
              <a:ext cx="1058834" cy="392102"/>
            </a:xfrm>
            <a:custGeom>
              <a:avLst/>
              <a:gdLst/>
              <a:ahLst/>
              <a:cxnLst/>
              <a:rect l="l" t="t" r="r" b="b"/>
              <a:pathLst>
                <a:path w="407" h="151" extrusionOk="0">
                  <a:moveTo>
                    <a:pt x="402" y="1"/>
                  </a:moveTo>
                  <a:cubicBezTo>
                    <a:pt x="401" y="3"/>
                    <a:pt x="322" y="103"/>
                    <a:pt x="321" y="105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19" y="132"/>
                    <a:pt x="3" y="103"/>
                    <a:pt x="9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7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0" y="105"/>
                    <a:pt x="16" y="135"/>
                    <a:pt x="37" y="151"/>
                  </a:cubicBezTo>
                  <a:cubicBezTo>
                    <a:pt x="319" y="108"/>
                    <a:pt x="319" y="108"/>
                    <a:pt x="319" y="108"/>
                  </a:cubicBezTo>
                  <a:cubicBezTo>
                    <a:pt x="324" y="107"/>
                    <a:pt x="324" y="107"/>
                    <a:pt x="324" y="107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02" y="1"/>
                    <a:pt x="402" y="1"/>
                    <a:pt x="402" y="1"/>
                  </a:cubicBezTo>
                </a:path>
              </a:pathLst>
            </a:custGeom>
            <a:solidFill>
              <a:srgbClr val="7A8C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 rot="-766793">
              <a:off x="7629123" y="4331732"/>
              <a:ext cx="1047720" cy="392102"/>
            </a:xfrm>
            <a:custGeom>
              <a:avLst/>
              <a:gdLst/>
              <a:ahLst/>
              <a:cxnLst/>
              <a:rect l="l" t="t" r="r" b="b"/>
              <a:pathLst>
                <a:path w="403" h="151" extrusionOk="0">
                  <a:moveTo>
                    <a:pt x="403" y="0"/>
                  </a:moveTo>
                  <a:cubicBezTo>
                    <a:pt x="398" y="1"/>
                    <a:pt x="398" y="1"/>
                    <a:pt x="398" y="1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97" y="3"/>
                    <a:pt x="318" y="103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5" y="149"/>
                    <a:pt x="35" y="149"/>
                    <a:pt x="35" y="149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28" y="143"/>
                    <a:pt x="22" y="136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7"/>
                    <a:pt x="16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1" y="119"/>
                    <a:pt x="7" y="110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6"/>
                    <a:pt x="4" y="91"/>
                    <a:pt x="4" y="87"/>
                  </a:cubicBezTo>
                  <a:cubicBezTo>
                    <a:pt x="4" y="84"/>
                    <a:pt x="4" y="80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80"/>
                    <a:pt x="1" y="81"/>
                    <a:pt x="1" y="82"/>
                  </a:cubicBezTo>
                  <a:cubicBezTo>
                    <a:pt x="1" y="85"/>
                    <a:pt x="0" y="87"/>
                    <a:pt x="0" y="89"/>
                  </a:cubicBezTo>
                  <a:cubicBezTo>
                    <a:pt x="1" y="113"/>
                    <a:pt x="14" y="137"/>
                    <a:pt x="33" y="151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403" y="0"/>
                    <a:pt x="403" y="0"/>
                    <a:pt x="40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 rot="-766793">
              <a:off x="7861599" y="4573703"/>
              <a:ext cx="158746" cy="277805"/>
            </a:xfrm>
            <a:custGeom>
              <a:avLst/>
              <a:gdLst/>
              <a:ahLst/>
              <a:cxnLst/>
              <a:rect l="l" t="t" r="r" b="b"/>
              <a:pathLst>
                <a:path w="61" h="107" extrusionOk="0">
                  <a:moveTo>
                    <a:pt x="51" y="46"/>
                  </a:moveTo>
                  <a:cubicBezTo>
                    <a:pt x="54" y="59"/>
                    <a:pt x="58" y="72"/>
                    <a:pt x="60" y="85"/>
                  </a:cubicBezTo>
                  <a:cubicBezTo>
                    <a:pt x="60" y="90"/>
                    <a:pt x="61" y="94"/>
                    <a:pt x="61" y="98"/>
                  </a:cubicBezTo>
                  <a:cubicBezTo>
                    <a:pt x="61" y="99"/>
                    <a:pt x="61" y="100"/>
                    <a:pt x="60" y="101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9" y="105"/>
                    <a:pt x="13" y="83"/>
                    <a:pt x="12" y="79"/>
                  </a:cubicBezTo>
                  <a:cubicBezTo>
                    <a:pt x="7" y="56"/>
                    <a:pt x="0" y="33"/>
                    <a:pt x="0" y="1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5"/>
                    <a:pt x="48" y="31"/>
                    <a:pt x="51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 rot="-766793">
              <a:off x="7892830" y="4780105"/>
              <a:ext cx="147634" cy="69848"/>
            </a:xfrm>
            <a:custGeom>
              <a:avLst/>
              <a:gdLst/>
              <a:ahLst/>
              <a:cxnLst/>
              <a:rect l="l" t="t" r="r" b="b"/>
              <a:pathLst>
                <a:path w="57" h="27" extrusionOk="0">
                  <a:moveTo>
                    <a:pt x="57" y="21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1" y="27"/>
                    <a:pt x="10" y="26"/>
                    <a:pt x="9" y="24"/>
                  </a:cubicBezTo>
                  <a:cubicBezTo>
                    <a:pt x="7" y="20"/>
                    <a:pt x="4" y="7"/>
                    <a:pt x="0" y="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6" y="1"/>
                    <a:pt x="47" y="1"/>
                  </a:cubicBezTo>
                  <a:cubicBezTo>
                    <a:pt x="50" y="5"/>
                    <a:pt x="52" y="20"/>
                    <a:pt x="57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 rot="-766793">
              <a:off x="7890586" y="4781614"/>
              <a:ext cx="131759" cy="134934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46" y="11"/>
                  </a:moveTo>
                  <a:cubicBezTo>
                    <a:pt x="45" y="19"/>
                    <a:pt x="51" y="41"/>
                    <a:pt x="46" y="46"/>
                  </a:cubicBezTo>
                  <a:cubicBezTo>
                    <a:pt x="46" y="47"/>
                    <a:pt x="3" y="51"/>
                    <a:pt x="2" y="52"/>
                  </a:cubicBezTo>
                  <a:cubicBezTo>
                    <a:pt x="6" y="50"/>
                    <a:pt x="4" y="39"/>
                    <a:pt x="4" y="36"/>
                  </a:cubicBezTo>
                  <a:cubicBezTo>
                    <a:pt x="4" y="29"/>
                    <a:pt x="0" y="12"/>
                    <a:pt x="4" y="7"/>
                  </a:cubicBezTo>
                  <a:cubicBezTo>
                    <a:pt x="4" y="7"/>
                    <a:pt x="48" y="0"/>
                    <a:pt x="48" y="0"/>
                  </a:cubicBezTo>
                  <a:cubicBezTo>
                    <a:pt x="46" y="1"/>
                    <a:pt x="46" y="8"/>
                    <a:pt x="46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 rot="-766793">
              <a:off x="7908965" y="4903212"/>
              <a:ext cx="114297" cy="12700"/>
            </a:xfrm>
            <a:custGeom>
              <a:avLst/>
              <a:gdLst/>
              <a:ahLst/>
              <a:cxnLst/>
              <a:rect l="l" t="t" r="r" b="b"/>
              <a:pathLst>
                <a:path w="72" h="8" extrusionOk="0">
                  <a:moveTo>
                    <a:pt x="72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7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E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9"/>
          <p:cNvGrpSpPr/>
          <p:nvPr/>
        </p:nvGrpSpPr>
        <p:grpSpPr>
          <a:xfrm rot="6264258">
            <a:off x="367089" y="-765574"/>
            <a:ext cx="2034592" cy="1562804"/>
            <a:chOff x="6729413" y="2840263"/>
            <a:chExt cx="742950" cy="569913"/>
          </a:xfrm>
        </p:grpSpPr>
        <p:sp>
          <p:nvSpPr>
            <p:cNvPr id="326" name="Google Shape;326;p9"/>
            <p:cNvSpPr/>
            <p:nvPr/>
          </p:nvSpPr>
          <p:spPr>
            <a:xfrm>
              <a:off x="7326313" y="2840263"/>
              <a:ext cx="146050" cy="122238"/>
            </a:xfrm>
            <a:custGeom>
              <a:avLst/>
              <a:gdLst/>
              <a:ahLst/>
              <a:cxnLst/>
              <a:rect l="l" t="t" r="r" b="b"/>
              <a:pathLst>
                <a:path w="56" h="47" extrusionOk="0">
                  <a:moveTo>
                    <a:pt x="41" y="2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0"/>
                    <a:pt x="27" y="38"/>
                    <a:pt x="28" y="37"/>
                  </a:cubicBezTo>
                  <a:lnTo>
                    <a:pt x="41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7423150" y="2840263"/>
              <a:ext cx="49213" cy="33338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0" y="13"/>
                  </a:moveTo>
                  <a:lnTo>
                    <a:pt x="16" y="21"/>
                  </a:lnTo>
                  <a:lnTo>
                    <a:pt x="3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6835775" y="2892650"/>
              <a:ext cx="525463" cy="403225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5" y="155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7" y="0"/>
                    <a:pt x="199" y="1"/>
                    <a:pt x="201" y="3"/>
                  </a:cubicBezTo>
                  <a:cubicBezTo>
                    <a:pt x="202" y="5"/>
                    <a:pt x="202" y="7"/>
                    <a:pt x="200" y="9"/>
                  </a:cubicBezTo>
                  <a:lnTo>
                    <a:pt x="5" y="1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6861175" y="2929163"/>
              <a:ext cx="528638" cy="403225"/>
            </a:xfrm>
            <a:custGeom>
              <a:avLst/>
              <a:gdLst/>
              <a:ahLst/>
              <a:cxnLst/>
              <a:rect l="l" t="t" r="r" b="b"/>
              <a:pathLst>
                <a:path w="203" h="155" extrusionOk="0">
                  <a:moveTo>
                    <a:pt x="5" y="155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7" y="0"/>
                    <a:pt x="200" y="1"/>
                    <a:pt x="201" y="3"/>
                  </a:cubicBezTo>
                  <a:cubicBezTo>
                    <a:pt x="203" y="5"/>
                    <a:pt x="202" y="7"/>
                    <a:pt x="200" y="9"/>
                  </a:cubicBezTo>
                  <a:lnTo>
                    <a:pt x="5" y="1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6845300" y="2910113"/>
              <a:ext cx="531813" cy="406400"/>
            </a:xfrm>
            <a:custGeom>
              <a:avLst/>
              <a:gdLst/>
              <a:ahLst/>
              <a:cxnLst/>
              <a:rect l="l" t="t" r="r" b="b"/>
              <a:pathLst>
                <a:path w="204" h="156" extrusionOk="0">
                  <a:moveTo>
                    <a:pt x="7" y="156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6" y="0"/>
                    <a:pt x="200" y="0"/>
                    <a:pt x="202" y="3"/>
                  </a:cubicBezTo>
                  <a:cubicBezTo>
                    <a:pt x="204" y="5"/>
                    <a:pt x="203" y="9"/>
                    <a:pt x="201" y="11"/>
                  </a:cubicBezTo>
                  <a:lnTo>
                    <a:pt x="7" y="1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6762750" y="3276825"/>
              <a:ext cx="111125" cy="109538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25" y="69"/>
                  </a:moveTo>
                  <a:lnTo>
                    <a:pt x="0" y="35"/>
                  </a:lnTo>
                  <a:lnTo>
                    <a:pt x="46" y="0"/>
                  </a:lnTo>
                  <a:lnTo>
                    <a:pt x="70" y="35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729413" y="3332388"/>
              <a:ext cx="73025" cy="77788"/>
            </a:xfrm>
            <a:custGeom>
              <a:avLst/>
              <a:gdLst/>
              <a:ahLst/>
              <a:cxnLst/>
              <a:rect l="l" t="t" r="r" b="b"/>
              <a:pathLst>
                <a:path w="28" h="30" extrusionOk="0">
                  <a:moveTo>
                    <a:pt x="13" y="28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6" y="30"/>
                    <a:pt x="14" y="29"/>
                    <a:pt x="13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6767513" y="32101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C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9"/>
          <p:cNvGrpSpPr/>
          <p:nvPr/>
        </p:nvGrpSpPr>
        <p:grpSpPr>
          <a:xfrm>
            <a:off x="12564629" y="8478235"/>
            <a:ext cx="647867" cy="384335"/>
            <a:chOff x="6191763" y="4215150"/>
            <a:chExt cx="261938" cy="155576"/>
          </a:xfrm>
        </p:grpSpPr>
        <p:sp>
          <p:nvSpPr>
            <p:cNvPr id="335" name="Google Shape;335;p9"/>
            <p:cNvSpPr/>
            <p:nvPr/>
          </p:nvSpPr>
          <p:spPr>
            <a:xfrm>
              <a:off x="6302888" y="4215150"/>
              <a:ext cx="150813" cy="93663"/>
            </a:xfrm>
            <a:custGeom>
              <a:avLst/>
              <a:gdLst/>
              <a:ahLst/>
              <a:cxnLst/>
              <a:rect l="l" t="t" r="r" b="b"/>
              <a:pathLst>
                <a:path w="95" h="59" extrusionOk="0">
                  <a:moveTo>
                    <a:pt x="95" y="0"/>
                  </a:moveTo>
                  <a:lnTo>
                    <a:pt x="56" y="30"/>
                  </a:lnTo>
                  <a:lnTo>
                    <a:pt x="16" y="59"/>
                  </a:lnTo>
                  <a:lnTo>
                    <a:pt x="8" y="44"/>
                  </a:lnTo>
                  <a:lnTo>
                    <a:pt x="0" y="28"/>
                  </a:lnTo>
                  <a:lnTo>
                    <a:pt x="47" y="1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191763" y="4232613"/>
              <a:ext cx="160338" cy="138113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33" y="15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1" y="25"/>
                    <a:pt x="8" y="24"/>
                    <a:pt x="5" y="25"/>
                  </a:cubicBezTo>
                  <a:cubicBezTo>
                    <a:pt x="1" y="27"/>
                    <a:pt x="0" y="31"/>
                    <a:pt x="2" y="3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51"/>
                    <a:pt x="14" y="53"/>
                    <a:pt x="18" y="51"/>
                  </a:cubicBezTo>
                  <a:cubicBezTo>
                    <a:pt x="21" y="50"/>
                    <a:pt x="22" y="46"/>
                    <a:pt x="21" y="4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9"/>
                    <a:pt x="51" y="41"/>
                    <a:pt x="55" y="38"/>
                  </a:cubicBezTo>
                  <a:cubicBezTo>
                    <a:pt x="60" y="36"/>
                    <a:pt x="62" y="30"/>
                    <a:pt x="60" y="2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2"/>
                    <a:pt x="42" y="0"/>
                    <a:pt x="37" y="3"/>
                  </a:cubicBezTo>
                  <a:cubicBezTo>
                    <a:pt x="33" y="5"/>
                    <a:pt x="31" y="10"/>
                    <a:pt x="33" y="1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9"/>
          <p:cNvGrpSpPr/>
          <p:nvPr/>
        </p:nvGrpSpPr>
        <p:grpSpPr>
          <a:xfrm rot="19832922">
            <a:off x="-234035" y="1007029"/>
            <a:ext cx="1243362" cy="1383689"/>
            <a:chOff x="5431538" y="3074425"/>
            <a:chExt cx="485775" cy="541338"/>
          </a:xfrm>
        </p:grpSpPr>
        <p:sp>
          <p:nvSpPr>
            <p:cNvPr id="338" name="Google Shape;338;p9"/>
            <p:cNvSpPr/>
            <p:nvPr/>
          </p:nvSpPr>
          <p:spPr>
            <a:xfrm>
              <a:off x="5431538" y="3074425"/>
              <a:ext cx="485775" cy="541338"/>
            </a:xfrm>
            <a:custGeom>
              <a:avLst/>
              <a:gdLst/>
              <a:ahLst/>
              <a:cxnLst/>
              <a:rect l="l" t="t" r="r" b="b"/>
              <a:pathLst>
                <a:path w="187" h="208" extrusionOk="0">
                  <a:moveTo>
                    <a:pt x="187" y="99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158" y="168"/>
                    <a:pt x="158" y="168"/>
                    <a:pt x="158" y="168"/>
                  </a:cubicBezTo>
                  <a:cubicBezTo>
                    <a:pt x="158" y="168"/>
                    <a:pt x="186" y="103"/>
                    <a:pt x="187" y="9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480750" y="3134750"/>
              <a:ext cx="319088" cy="141288"/>
            </a:xfrm>
            <a:custGeom>
              <a:avLst/>
              <a:gdLst/>
              <a:ahLst/>
              <a:cxnLst/>
              <a:rect l="l" t="t" r="r" b="b"/>
              <a:pathLst>
                <a:path w="123" h="54" extrusionOk="0">
                  <a:moveTo>
                    <a:pt x="3" y="54"/>
                  </a:moveTo>
                  <a:cubicBezTo>
                    <a:pt x="2" y="54"/>
                    <a:pt x="1" y="53"/>
                    <a:pt x="1" y="52"/>
                  </a:cubicBezTo>
                  <a:cubicBezTo>
                    <a:pt x="0" y="51"/>
                    <a:pt x="1" y="49"/>
                    <a:pt x="2" y="49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0"/>
                    <a:pt x="122" y="1"/>
                    <a:pt x="123" y="3"/>
                  </a:cubicBezTo>
                  <a:cubicBezTo>
                    <a:pt x="123" y="4"/>
                    <a:pt x="123" y="6"/>
                    <a:pt x="121" y="6"/>
                  </a:cubicBezTo>
                  <a:cubicBezTo>
                    <a:pt x="4" y="54"/>
                    <a:pt x="4" y="54"/>
                    <a:pt x="4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501388" y="3195075"/>
              <a:ext cx="322263" cy="139700"/>
            </a:xfrm>
            <a:custGeom>
              <a:avLst/>
              <a:gdLst/>
              <a:ahLst/>
              <a:cxnLst/>
              <a:rect l="l" t="t" r="r" b="b"/>
              <a:pathLst>
                <a:path w="124" h="54" extrusionOk="0">
                  <a:moveTo>
                    <a:pt x="3" y="54"/>
                  </a:moveTo>
                  <a:cubicBezTo>
                    <a:pt x="2" y="54"/>
                    <a:pt x="1" y="53"/>
                    <a:pt x="1" y="52"/>
                  </a:cubicBezTo>
                  <a:cubicBezTo>
                    <a:pt x="0" y="51"/>
                    <a:pt x="1" y="49"/>
                    <a:pt x="2" y="48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1" y="0"/>
                    <a:pt x="123" y="1"/>
                    <a:pt x="123" y="2"/>
                  </a:cubicBezTo>
                  <a:cubicBezTo>
                    <a:pt x="124" y="4"/>
                    <a:pt x="123" y="5"/>
                    <a:pt x="122" y="6"/>
                  </a:cubicBezTo>
                  <a:cubicBezTo>
                    <a:pt x="4" y="53"/>
                    <a:pt x="4" y="53"/>
                    <a:pt x="4" y="53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526788" y="3253813"/>
              <a:ext cx="322263" cy="138113"/>
            </a:xfrm>
            <a:custGeom>
              <a:avLst/>
              <a:gdLst/>
              <a:ahLst/>
              <a:cxnLst/>
              <a:rect l="l" t="t" r="r" b="b"/>
              <a:pathLst>
                <a:path w="124" h="53" extrusionOk="0">
                  <a:moveTo>
                    <a:pt x="3" y="53"/>
                  </a:moveTo>
                  <a:cubicBezTo>
                    <a:pt x="2" y="53"/>
                    <a:pt x="1" y="53"/>
                    <a:pt x="1" y="52"/>
                  </a:cubicBezTo>
                  <a:cubicBezTo>
                    <a:pt x="0" y="50"/>
                    <a:pt x="1" y="49"/>
                    <a:pt x="2" y="4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2" y="0"/>
                    <a:pt x="123" y="2"/>
                  </a:cubicBezTo>
                  <a:cubicBezTo>
                    <a:pt x="124" y="3"/>
                    <a:pt x="123" y="5"/>
                    <a:pt x="122" y="5"/>
                  </a:cubicBezTo>
                  <a:cubicBezTo>
                    <a:pt x="4" y="53"/>
                    <a:pt x="4" y="53"/>
                    <a:pt x="4" y="53"/>
                  </a:cubicBezTo>
                  <a:lnTo>
                    <a:pt x="3" y="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553775" y="3314138"/>
              <a:ext cx="319088" cy="141288"/>
            </a:xfrm>
            <a:custGeom>
              <a:avLst/>
              <a:gdLst/>
              <a:ahLst/>
              <a:cxnLst/>
              <a:rect l="l" t="t" r="r" b="b"/>
              <a:pathLst>
                <a:path w="123" h="54" extrusionOk="0">
                  <a:moveTo>
                    <a:pt x="3" y="54"/>
                  </a:moveTo>
                  <a:cubicBezTo>
                    <a:pt x="2" y="54"/>
                    <a:pt x="1" y="53"/>
                    <a:pt x="0" y="52"/>
                  </a:cubicBezTo>
                  <a:cubicBezTo>
                    <a:pt x="0" y="51"/>
                    <a:pt x="0" y="49"/>
                    <a:pt x="2" y="49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0" y="0"/>
                    <a:pt x="122" y="1"/>
                    <a:pt x="123" y="2"/>
                  </a:cubicBezTo>
                  <a:cubicBezTo>
                    <a:pt x="123" y="4"/>
                    <a:pt x="122" y="5"/>
                    <a:pt x="121" y="6"/>
                  </a:cubicBezTo>
                  <a:cubicBezTo>
                    <a:pt x="4" y="54"/>
                    <a:pt x="4" y="54"/>
                    <a:pt x="4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5579175" y="3420500"/>
              <a:ext cx="217488" cy="100013"/>
            </a:xfrm>
            <a:custGeom>
              <a:avLst/>
              <a:gdLst/>
              <a:ahLst/>
              <a:cxnLst/>
              <a:rect l="l" t="t" r="r" b="b"/>
              <a:pathLst>
                <a:path w="84" h="38" extrusionOk="0">
                  <a:moveTo>
                    <a:pt x="3" y="38"/>
                  </a:moveTo>
                  <a:cubicBezTo>
                    <a:pt x="2" y="38"/>
                    <a:pt x="1" y="37"/>
                    <a:pt x="1" y="36"/>
                  </a:cubicBezTo>
                  <a:cubicBezTo>
                    <a:pt x="0" y="34"/>
                    <a:pt x="1" y="33"/>
                    <a:pt x="2" y="32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1" y="0"/>
                    <a:pt x="83" y="1"/>
                    <a:pt x="83" y="2"/>
                  </a:cubicBezTo>
                  <a:cubicBezTo>
                    <a:pt x="84" y="4"/>
                    <a:pt x="83" y="5"/>
                    <a:pt x="82" y="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5790313" y="3333188"/>
              <a:ext cx="127000" cy="179388"/>
            </a:xfrm>
            <a:custGeom>
              <a:avLst/>
              <a:gdLst/>
              <a:ahLst/>
              <a:cxnLst/>
              <a:rect l="l" t="t" r="r" b="b"/>
              <a:pathLst>
                <a:path w="49" h="69" extrusionOk="0">
                  <a:moveTo>
                    <a:pt x="49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9"/>
          <p:cNvSpPr/>
          <p:nvPr/>
        </p:nvSpPr>
        <p:spPr>
          <a:xfrm>
            <a:off x="530007" y="-144000"/>
            <a:ext cx="351965" cy="798623"/>
          </a:xfrm>
          <a:custGeom>
            <a:avLst/>
            <a:gdLst/>
            <a:ahLst/>
            <a:cxnLst/>
            <a:rect l="l" t="t" r="r" b="b"/>
            <a:pathLst>
              <a:path w="71" h="161" extrusionOk="0">
                <a:moveTo>
                  <a:pt x="18" y="74"/>
                </a:moveTo>
                <a:cubicBezTo>
                  <a:pt x="33" y="13"/>
                  <a:pt x="33" y="13"/>
                  <a:pt x="33" y="13"/>
                </a:cubicBezTo>
                <a:cubicBezTo>
                  <a:pt x="35" y="5"/>
                  <a:pt x="41" y="0"/>
                  <a:pt x="49" y="1"/>
                </a:cubicBezTo>
                <a:cubicBezTo>
                  <a:pt x="53" y="1"/>
                  <a:pt x="56" y="2"/>
                  <a:pt x="60" y="3"/>
                </a:cubicBezTo>
                <a:cubicBezTo>
                  <a:pt x="65" y="4"/>
                  <a:pt x="69" y="8"/>
                  <a:pt x="70" y="13"/>
                </a:cubicBezTo>
                <a:cubicBezTo>
                  <a:pt x="71" y="16"/>
                  <a:pt x="71" y="19"/>
                  <a:pt x="70" y="22"/>
                </a:cubicBezTo>
                <a:cubicBezTo>
                  <a:pt x="62" y="54"/>
                  <a:pt x="54" y="87"/>
                  <a:pt x="45" y="120"/>
                </a:cubicBezTo>
                <a:cubicBezTo>
                  <a:pt x="45" y="121"/>
                  <a:pt x="45" y="122"/>
                  <a:pt x="44" y="124"/>
                </a:cubicBezTo>
                <a:cubicBezTo>
                  <a:pt x="41" y="129"/>
                  <a:pt x="36" y="133"/>
                  <a:pt x="30" y="132"/>
                </a:cubicBezTo>
                <a:cubicBezTo>
                  <a:pt x="23" y="132"/>
                  <a:pt x="18" y="128"/>
                  <a:pt x="16" y="121"/>
                </a:cubicBezTo>
                <a:cubicBezTo>
                  <a:pt x="16" y="119"/>
                  <a:pt x="16" y="115"/>
                  <a:pt x="16" y="113"/>
                </a:cubicBezTo>
                <a:cubicBezTo>
                  <a:pt x="19" y="103"/>
                  <a:pt x="21" y="93"/>
                  <a:pt x="24" y="84"/>
                </a:cubicBezTo>
                <a:cubicBezTo>
                  <a:pt x="25" y="80"/>
                  <a:pt x="26" y="76"/>
                  <a:pt x="27" y="72"/>
                </a:cubicBezTo>
                <a:cubicBezTo>
                  <a:pt x="28" y="69"/>
                  <a:pt x="31" y="71"/>
                  <a:pt x="31" y="73"/>
                </a:cubicBezTo>
                <a:cubicBezTo>
                  <a:pt x="31" y="73"/>
                  <a:pt x="31" y="74"/>
                  <a:pt x="31" y="74"/>
                </a:cubicBezTo>
                <a:cubicBezTo>
                  <a:pt x="27" y="88"/>
                  <a:pt x="24" y="101"/>
                  <a:pt x="21" y="114"/>
                </a:cubicBezTo>
                <a:cubicBezTo>
                  <a:pt x="19" y="120"/>
                  <a:pt x="22" y="125"/>
                  <a:pt x="26" y="127"/>
                </a:cubicBezTo>
                <a:cubicBezTo>
                  <a:pt x="32" y="129"/>
                  <a:pt x="37" y="127"/>
                  <a:pt x="40" y="122"/>
                </a:cubicBezTo>
                <a:cubicBezTo>
                  <a:pt x="40" y="121"/>
                  <a:pt x="41" y="119"/>
                  <a:pt x="41" y="118"/>
                </a:cubicBezTo>
                <a:cubicBezTo>
                  <a:pt x="49" y="86"/>
                  <a:pt x="57" y="54"/>
                  <a:pt x="65" y="22"/>
                </a:cubicBezTo>
                <a:cubicBezTo>
                  <a:pt x="66" y="21"/>
                  <a:pt x="66" y="20"/>
                  <a:pt x="66" y="20"/>
                </a:cubicBezTo>
                <a:cubicBezTo>
                  <a:pt x="67" y="15"/>
                  <a:pt x="65" y="10"/>
                  <a:pt x="61" y="8"/>
                </a:cubicBezTo>
                <a:cubicBezTo>
                  <a:pt x="56" y="6"/>
                  <a:pt x="52" y="5"/>
                  <a:pt x="47" y="5"/>
                </a:cubicBezTo>
                <a:cubicBezTo>
                  <a:pt x="42" y="6"/>
                  <a:pt x="39" y="9"/>
                  <a:pt x="38" y="14"/>
                </a:cubicBezTo>
                <a:cubicBezTo>
                  <a:pt x="27" y="54"/>
                  <a:pt x="17" y="95"/>
                  <a:pt x="7" y="136"/>
                </a:cubicBezTo>
                <a:cubicBezTo>
                  <a:pt x="5" y="142"/>
                  <a:pt x="8" y="147"/>
                  <a:pt x="13" y="151"/>
                </a:cubicBezTo>
                <a:cubicBezTo>
                  <a:pt x="16" y="154"/>
                  <a:pt x="20" y="154"/>
                  <a:pt x="24" y="155"/>
                </a:cubicBezTo>
                <a:cubicBezTo>
                  <a:pt x="33" y="157"/>
                  <a:pt x="41" y="152"/>
                  <a:pt x="43" y="143"/>
                </a:cubicBezTo>
                <a:cubicBezTo>
                  <a:pt x="49" y="120"/>
                  <a:pt x="55" y="97"/>
                  <a:pt x="61" y="7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1"/>
                  <a:pt x="65" y="72"/>
                  <a:pt x="65" y="75"/>
                </a:cubicBezTo>
                <a:cubicBezTo>
                  <a:pt x="59" y="98"/>
                  <a:pt x="53" y="122"/>
                  <a:pt x="47" y="145"/>
                </a:cubicBezTo>
                <a:cubicBezTo>
                  <a:pt x="45" y="153"/>
                  <a:pt x="39" y="159"/>
                  <a:pt x="31" y="160"/>
                </a:cubicBezTo>
                <a:cubicBezTo>
                  <a:pt x="25" y="161"/>
                  <a:pt x="19" y="159"/>
                  <a:pt x="13" y="156"/>
                </a:cubicBezTo>
                <a:cubicBezTo>
                  <a:pt x="6" y="153"/>
                  <a:pt x="0" y="144"/>
                  <a:pt x="3" y="134"/>
                </a:cubicBezTo>
                <a:cubicBezTo>
                  <a:pt x="8" y="114"/>
                  <a:pt x="13" y="94"/>
                  <a:pt x="18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62533" tIns="81244" rIns="162533" bIns="81244" anchor="t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9"/>
          <p:cNvSpPr/>
          <p:nvPr/>
        </p:nvSpPr>
        <p:spPr>
          <a:xfrm rot="19748931">
            <a:off x="15372380" y="8511847"/>
            <a:ext cx="351965" cy="798623"/>
          </a:xfrm>
          <a:custGeom>
            <a:avLst/>
            <a:gdLst/>
            <a:ahLst/>
            <a:cxnLst/>
            <a:rect l="l" t="t" r="r" b="b"/>
            <a:pathLst>
              <a:path w="71" h="161" extrusionOk="0">
                <a:moveTo>
                  <a:pt x="18" y="74"/>
                </a:moveTo>
                <a:cubicBezTo>
                  <a:pt x="33" y="13"/>
                  <a:pt x="33" y="13"/>
                  <a:pt x="33" y="13"/>
                </a:cubicBezTo>
                <a:cubicBezTo>
                  <a:pt x="35" y="5"/>
                  <a:pt x="41" y="0"/>
                  <a:pt x="49" y="1"/>
                </a:cubicBezTo>
                <a:cubicBezTo>
                  <a:pt x="53" y="1"/>
                  <a:pt x="56" y="2"/>
                  <a:pt x="60" y="3"/>
                </a:cubicBezTo>
                <a:cubicBezTo>
                  <a:pt x="65" y="4"/>
                  <a:pt x="69" y="8"/>
                  <a:pt x="70" y="13"/>
                </a:cubicBezTo>
                <a:cubicBezTo>
                  <a:pt x="71" y="16"/>
                  <a:pt x="71" y="19"/>
                  <a:pt x="70" y="22"/>
                </a:cubicBezTo>
                <a:cubicBezTo>
                  <a:pt x="62" y="54"/>
                  <a:pt x="54" y="87"/>
                  <a:pt x="45" y="120"/>
                </a:cubicBezTo>
                <a:cubicBezTo>
                  <a:pt x="45" y="121"/>
                  <a:pt x="45" y="122"/>
                  <a:pt x="44" y="124"/>
                </a:cubicBezTo>
                <a:cubicBezTo>
                  <a:pt x="41" y="129"/>
                  <a:pt x="36" y="133"/>
                  <a:pt x="30" y="132"/>
                </a:cubicBezTo>
                <a:cubicBezTo>
                  <a:pt x="23" y="132"/>
                  <a:pt x="18" y="128"/>
                  <a:pt x="16" y="121"/>
                </a:cubicBezTo>
                <a:cubicBezTo>
                  <a:pt x="16" y="119"/>
                  <a:pt x="16" y="115"/>
                  <a:pt x="16" y="113"/>
                </a:cubicBezTo>
                <a:cubicBezTo>
                  <a:pt x="19" y="103"/>
                  <a:pt x="21" y="93"/>
                  <a:pt x="24" y="84"/>
                </a:cubicBezTo>
                <a:cubicBezTo>
                  <a:pt x="25" y="80"/>
                  <a:pt x="26" y="76"/>
                  <a:pt x="27" y="72"/>
                </a:cubicBezTo>
                <a:cubicBezTo>
                  <a:pt x="28" y="69"/>
                  <a:pt x="31" y="71"/>
                  <a:pt x="31" y="73"/>
                </a:cubicBezTo>
                <a:cubicBezTo>
                  <a:pt x="31" y="73"/>
                  <a:pt x="31" y="74"/>
                  <a:pt x="31" y="74"/>
                </a:cubicBezTo>
                <a:cubicBezTo>
                  <a:pt x="27" y="88"/>
                  <a:pt x="24" y="101"/>
                  <a:pt x="21" y="114"/>
                </a:cubicBezTo>
                <a:cubicBezTo>
                  <a:pt x="19" y="120"/>
                  <a:pt x="22" y="125"/>
                  <a:pt x="26" y="127"/>
                </a:cubicBezTo>
                <a:cubicBezTo>
                  <a:pt x="32" y="129"/>
                  <a:pt x="37" y="127"/>
                  <a:pt x="40" y="122"/>
                </a:cubicBezTo>
                <a:cubicBezTo>
                  <a:pt x="40" y="121"/>
                  <a:pt x="41" y="119"/>
                  <a:pt x="41" y="118"/>
                </a:cubicBezTo>
                <a:cubicBezTo>
                  <a:pt x="49" y="86"/>
                  <a:pt x="57" y="54"/>
                  <a:pt x="65" y="22"/>
                </a:cubicBezTo>
                <a:cubicBezTo>
                  <a:pt x="66" y="21"/>
                  <a:pt x="66" y="20"/>
                  <a:pt x="66" y="20"/>
                </a:cubicBezTo>
                <a:cubicBezTo>
                  <a:pt x="67" y="15"/>
                  <a:pt x="65" y="10"/>
                  <a:pt x="61" y="8"/>
                </a:cubicBezTo>
                <a:cubicBezTo>
                  <a:pt x="56" y="6"/>
                  <a:pt x="52" y="5"/>
                  <a:pt x="47" y="5"/>
                </a:cubicBezTo>
                <a:cubicBezTo>
                  <a:pt x="42" y="6"/>
                  <a:pt x="39" y="9"/>
                  <a:pt x="38" y="14"/>
                </a:cubicBezTo>
                <a:cubicBezTo>
                  <a:pt x="27" y="54"/>
                  <a:pt x="17" y="95"/>
                  <a:pt x="7" y="136"/>
                </a:cubicBezTo>
                <a:cubicBezTo>
                  <a:pt x="5" y="142"/>
                  <a:pt x="8" y="147"/>
                  <a:pt x="13" y="151"/>
                </a:cubicBezTo>
                <a:cubicBezTo>
                  <a:pt x="16" y="154"/>
                  <a:pt x="20" y="154"/>
                  <a:pt x="24" y="155"/>
                </a:cubicBezTo>
                <a:cubicBezTo>
                  <a:pt x="33" y="157"/>
                  <a:pt x="41" y="152"/>
                  <a:pt x="43" y="143"/>
                </a:cubicBezTo>
                <a:cubicBezTo>
                  <a:pt x="49" y="120"/>
                  <a:pt x="55" y="97"/>
                  <a:pt x="61" y="7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1"/>
                  <a:pt x="65" y="72"/>
                  <a:pt x="65" y="75"/>
                </a:cubicBezTo>
                <a:cubicBezTo>
                  <a:pt x="59" y="98"/>
                  <a:pt x="53" y="122"/>
                  <a:pt x="47" y="145"/>
                </a:cubicBezTo>
                <a:cubicBezTo>
                  <a:pt x="45" y="153"/>
                  <a:pt x="39" y="159"/>
                  <a:pt x="31" y="160"/>
                </a:cubicBezTo>
                <a:cubicBezTo>
                  <a:pt x="25" y="161"/>
                  <a:pt x="19" y="159"/>
                  <a:pt x="13" y="156"/>
                </a:cubicBezTo>
                <a:cubicBezTo>
                  <a:pt x="6" y="153"/>
                  <a:pt x="0" y="144"/>
                  <a:pt x="3" y="134"/>
                </a:cubicBezTo>
                <a:cubicBezTo>
                  <a:pt x="8" y="114"/>
                  <a:pt x="13" y="94"/>
                  <a:pt x="18" y="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533" tIns="81244" rIns="162533" bIns="81244" anchor="t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1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5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1832184" y="4377335"/>
            <a:ext cx="4023235" cy="2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89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2"/>
          </p:nvPr>
        </p:nvSpPr>
        <p:spPr>
          <a:xfrm>
            <a:off x="6126695" y="4375468"/>
            <a:ext cx="4023235" cy="2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89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3"/>
          </p:nvPr>
        </p:nvSpPr>
        <p:spPr>
          <a:xfrm>
            <a:off x="10421219" y="4377335"/>
            <a:ext cx="4023235" cy="2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89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281625" y="1062090"/>
            <a:ext cx="13713388" cy="10181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4"/>
          </p:nvPr>
        </p:nvSpPr>
        <p:spPr>
          <a:xfrm>
            <a:off x="1832184" y="3627337"/>
            <a:ext cx="4023235" cy="9738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>
            <a:off x="10421219" y="3627337"/>
            <a:ext cx="4023235" cy="9738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6"/>
          </p:nvPr>
        </p:nvSpPr>
        <p:spPr>
          <a:xfrm>
            <a:off x="6126695" y="3627335"/>
            <a:ext cx="4023235" cy="9738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grpSp>
        <p:nvGrpSpPr>
          <p:cNvPr id="365" name="Google Shape;365;p13"/>
          <p:cNvGrpSpPr/>
          <p:nvPr/>
        </p:nvGrpSpPr>
        <p:grpSpPr>
          <a:xfrm rot="11019843">
            <a:off x="13980465" y="8254744"/>
            <a:ext cx="647884" cy="384347"/>
            <a:chOff x="6191763" y="4215150"/>
            <a:chExt cx="261938" cy="155576"/>
          </a:xfrm>
        </p:grpSpPr>
        <p:sp>
          <p:nvSpPr>
            <p:cNvPr id="366" name="Google Shape;366;p13"/>
            <p:cNvSpPr/>
            <p:nvPr/>
          </p:nvSpPr>
          <p:spPr>
            <a:xfrm>
              <a:off x="6302888" y="4215150"/>
              <a:ext cx="150813" cy="93663"/>
            </a:xfrm>
            <a:custGeom>
              <a:avLst/>
              <a:gdLst/>
              <a:ahLst/>
              <a:cxnLst/>
              <a:rect l="l" t="t" r="r" b="b"/>
              <a:pathLst>
                <a:path w="95" h="59" extrusionOk="0">
                  <a:moveTo>
                    <a:pt x="95" y="0"/>
                  </a:moveTo>
                  <a:lnTo>
                    <a:pt x="56" y="30"/>
                  </a:lnTo>
                  <a:lnTo>
                    <a:pt x="16" y="59"/>
                  </a:lnTo>
                  <a:lnTo>
                    <a:pt x="8" y="44"/>
                  </a:lnTo>
                  <a:lnTo>
                    <a:pt x="0" y="28"/>
                  </a:lnTo>
                  <a:lnTo>
                    <a:pt x="47" y="1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6191763" y="4232613"/>
              <a:ext cx="160338" cy="138113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33" y="15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1" y="25"/>
                    <a:pt x="8" y="24"/>
                    <a:pt x="5" y="25"/>
                  </a:cubicBezTo>
                  <a:cubicBezTo>
                    <a:pt x="1" y="27"/>
                    <a:pt x="0" y="31"/>
                    <a:pt x="2" y="3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51"/>
                    <a:pt x="14" y="53"/>
                    <a:pt x="18" y="51"/>
                  </a:cubicBezTo>
                  <a:cubicBezTo>
                    <a:pt x="21" y="50"/>
                    <a:pt x="22" y="46"/>
                    <a:pt x="21" y="4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9"/>
                    <a:pt x="51" y="41"/>
                    <a:pt x="55" y="38"/>
                  </a:cubicBezTo>
                  <a:cubicBezTo>
                    <a:pt x="60" y="36"/>
                    <a:pt x="62" y="30"/>
                    <a:pt x="60" y="2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2"/>
                    <a:pt x="42" y="0"/>
                    <a:pt x="37" y="3"/>
                  </a:cubicBezTo>
                  <a:cubicBezTo>
                    <a:pt x="33" y="5"/>
                    <a:pt x="31" y="10"/>
                    <a:pt x="33" y="1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13"/>
          <p:cNvGrpSpPr/>
          <p:nvPr/>
        </p:nvGrpSpPr>
        <p:grpSpPr>
          <a:xfrm rot="2394761">
            <a:off x="15167216" y="7773635"/>
            <a:ext cx="2082920" cy="1607399"/>
            <a:chOff x="8268618" y="3920549"/>
            <a:chExt cx="1170193" cy="904189"/>
          </a:xfrm>
        </p:grpSpPr>
        <p:sp>
          <p:nvSpPr>
            <p:cNvPr id="369" name="Google Shape;369;p13"/>
            <p:cNvSpPr/>
            <p:nvPr/>
          </p:nvSpPr>
          <p:spPr>
            <a:xfrm rot="-766792">
              <a:off x="9337451" y="4122407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766792">
              <a:off x="9337451" y="4122407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 rot="-766792">
              <a:off x="8342723" y="4255318"/>
              <a:ext cx="865164" cy="412739"/>
            </a:xfrm>
            <a:custGeom>
              <a:avLst/>
              <a:gdLst/>
              <a:ahLst/>
              <a:cxnLst/>
              <a:rect l="l" t="t" r="r" b="b"/>
              <a:pathLst>
                <a:path w="333" h="159" extrusionOk="0">
                  <a:moveTo>
                    <a:pt x="25" y="133"/>
                  </a:moveTo>
                  <a:cubicBezTo>
                    <a:pt x="30" y="139"/>
                    <a:pt x="35" y="145"/>
                    <a:pt x="42" y="150"/>
                  </a:cubicBezTo>
                  <a:cubicBezTo>
                    <a:pt x="324" y="107"/>
                    <a:pt x="324" y="107"/>
                    <a:pt x="324" y="107"/>
                  </a:cubicBezTo>
                  <a:cubicBezTo>
                    <a:pt x="329" y="106"/>
                    <a:pt x="329" y="106"/>
                    <a:pt x="329" y="106"/>
                  </a:cubicBezTo>
                  <a:cubicBezTo>
                    <a:pt x="333" y="117"/>
                    <a:pt x="333" y="117"/>
                    <a:pt x="333" y="117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24" y="146"/>
                    <a:pt x="10" y="127"/>
                    <a:pt x="4" y="105"/>
                  </a:cubicBezTo>
                  <a:cubicBezTo>
                    <a:pt x="1" y="93"/>
                    <a:pt x="0" y="80"/>
                    <a:pt x="4" y="68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5" y="12"/>
                    <a:pt x="295" y="12"/>
                    <a:pt x="295" y="12"/>
                  </a:cubicBezTo>
                  <a:cubicBezTo>
                    <a:pt x="292" y="12"/>
                    <a:pt x="16" y="75"/>
                    <a:pt x="14" y="76"/>
                  </a:cubicBezTo>
                  <a:cubicBezTo>
                    <a:pt x="13" y="76"/>
                    <a:pt x="11" y="76"/>
                    <a:pt x="11" y="76"/>
                  </a:cubicBezTo>
                  <a:cubicBezTo>
                    <a:pt x="6" y="96"/>
                    <a:pt x="14" y="117"/>
                    <a:pt x="25" y="1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 rot="-766793">
              <a:off x="8300126" y="4026442"/>
              <a:ext cx="985810" cy="395277"/>
            </a:xfrm>
            <a:custGeom>
              <a:avLst/>
              <a:gdLst/>
              <a:ahLst/>
              <a:cxnLst/>
              <a:rect l="l" t="t" r="r" b="b"/>
              <a:pathLst>
                <a:path w="621" h="249" extrusionOk="0">
                  <a:moveTo>
                    <a:pt x="215" y="115"/>
                  </a:moveTo>
                  <a:lnTo>
                    <a:pt x="621" y="0"/>
                  </a:lnTo>
                  <a:lnTo>
                    <a:pt x="469" y="138"/>
                  </a:lnTo>
                  <a:lnTo>
                    <a:pt x="0" y="249"/>
                  </a:lnTo>
                  <a:lnTo>
                    <a:pt x="215" y="115"/>
                  </a:lnTo>
                  <a:close/>
                </a:path>
              </a:pathLst>
            </a:custGeom>
            <a:solidFill>
              <a:srgbClr val="7A8C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766793">
              <a:off x="8300126" y="4026442"/>
              <a:ext cx="985810" cy="395277"/>
            </a:xfrm>
            <a:custGeom>
              <a:avLst/>
              <a:gdLst/>
              <a:ahLst/>
              <a:cxnLst/>
              <a:rect l="l" t="t" r="r" b="b"/>
              <a:pathLst>
                <a:path w="621" h="249" extrusionOk="0">
                  <a:moveTo>
                    <a:pt x="215" y="115"/>
                  </a:moveTo>
                  <a:lnTo>
                    <a:pt x="621" y="0"/>
                  </a:lnTo>
                  <a:lnTo>
                    <a:pt x="469" y="138"/>
                  </a:lnTo>
                  <a:lnTo>
                    <a:pt x="0" y="249"/>
                  </a:lnTo>
                  <a:lnTo>
                    <a:pt x="215" y="1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766793">
              <a:off x="8300126" y="4026442"/>
              <a:ext cx="985810" cy="395277"/>
            </a:xfrm>
            <a:custGeom>
              <a:avLst/>
              <a:gdLst/>
              <a:ahLst/>
              <a:cxnLst/>
              <a:rect l="l" t="t" r="r" b="b"/>
              <a:pathLst>
                <a:path w="621" h="249" extrusionOk="0">
                  <a:moveTo>
                    <a:pt x="621" y="0"/>
                  </a:moveTo>
                  <a:lnTo>
                    <a:pt x="215" y="115"/>
                  </a:lnTo>
                  <a:lnTo>
                    <a:pt x="0" y="249"/>
                  </a:lnTo>
                  <a:lnTo>
                    <a:pt x="469" y="138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 rot="-766793">
              <a:off x="8300126" y="4026442"/>
              <a:ext cx="985810" cy="395277"/>
            </a:xfrm>
            <a:custGeom>
              <a:avLst/>
              <a:gdLst/>
              <a:ahLst/>
              <a:cxnLst/>
              <a:rect l="l" t="t" r="r" b="b"/>
              <a:pathLst>
                <a:path w="621" h="249" extrusionOk="0">
                  <a:moveTo>
                    <a:pt x="621" y="0"/>
                  </a:moveTo>
                  <a:lnTo>
                    <a:pt x="215" y="115"/>
                  </a:lnTo>
                  <a:lnTo>
                    <a:pt x="0" y="249"/>
                  </a:lnTo>
                  <a:lnTo>
                    <a:pt x="469" y="138"/>
                  </a:lnTo>
                  <a:lnTo>
                    <a:pt x="6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-766792">
              <a:off x="9019169" y="3945027"/>
              <a:ext cx="249231" cy="249231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0" y="138"/>
                  </a:moveTo>
                  <a:lnTo>
                    <a:pt x="152" y="0"/>
                  </a:lnTo>
                  <a:lnTo>
                    <a:pt x="157" y="15"/>
                  </a:lnTo>
                  <a:lnTo>
                    <a:pt x="149" y="23"/>
                  </a:lnTo>
                  <a:lnTo>
                    <a:pt x="8" y="157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 rot="-766792">
              <a:off x="9172642" y="4135200"/>
              <a:ext cx="223832" cy="306379"/>
            </a:xfrm>
            <a:custGeom>
              <a:avLst/>
              <a:gdLst/>
              <a:ahLst/>
              <a:cxnLst/>
              <a:rect l="l" t="t" r="r" b="b"/>
              <a:pathLst>
                <a:path w="141" h="193" extrusionOk="0">
                  <a:moveTo>
                    <a:pt x="136" y="0"/>
                  </a:moveTo>
                  <a:lnTo>
                    <a:pt x="141" y="15"/>
                  </a:lnTo>
                  <a:lnTo>
                    <a:pt x="6" y="193"/>
                  </a:lnTo>
                  <a:lnTo>
                    <a:pt x="0" y="17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 rot="-766792">
              <a:off x="9172642" y="4135200"/>
              <a:ext cx="223832" cy="306379"/>
            </a:xfrm>
            <a:custGeom>
              <a:avLst/>
              <a:gdLst/>
              <a:ahLst/>
              <a:cxnLst/>
              <a:rect l="l" t="t" r="r" b="b"/>
              <a:pathLst>
                <a:path w="141" h="193" extrusionOk="0">
                  <a:moveTo>
                    <a:pt x="136" y="0"/>
                  </a:moveTo>
                  <a:lnTo>
                    <a:pt x="141" y="15"/>
                  </a:lnTo>
                  <a:lnTo>
                    <a:pt x="6" y="193"/>
                  </a:lnTo>
                  <a:lnTo>
                    <a:pt x="0" y="175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-766791">
              <a:off x="9053775" y="3971797"/>
              <a:ext cx="296855" cy="452425"/>
            </a:xfrm>
            <a:custGeom>
              <a:avLst/>
              <a:gdLst/>
              <a:ahLst/>
              <a:cxnLst/>
              <a:rect l="l" t="t" r="r" b="b"/>
              <a:pathLst>
                <a:path w="114" h="174" extrusionOk="0">
                  <a:moveTo>
                    <a:pt x="114" y="71"/>
                  </a:moveTo>
                  <a:cubicBezTo>
                    <a:pt x="34" y="174"/>
                    <a:pt x="34" y="174"/>
                    <a:pt x="34" y="17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1"/>
                    <a:pt x="114" y="70"/>
                    <a:pt x="114" y="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 rot="-766793">
              <a:off x="8363496" y="4285110"/>
              <a:ext cx="827065" cy="354003"/>
            </a:xfrm>
            <a:custGeom>
              <a:avLst/>
              <a:gdLst/>
              <a:ahLst/>
              <a:cxnLst/>
              <a:rect l="l" t="t" r="r" b="b"/>
              <a:pathLst>
                <a:path w="318" h="136" extrusionOk="0">
                  <a:moveTo>
                    <a:pt x="284" y="0"/>
                  </a:moveTo>
                  <a:cubicBezTo>
                    <a:pt x="318" y="92"/>
                    <a:pt x="318" y="92"/>
                    <a:pt x="318" y="92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16" y="119"/>
                    <a:pt x="0" y="90"/>
                    <a:pt x="6" y="64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 rot="-766793">
              <a:off x="9079592" y="4115788"/>
              <a:ext cx="114297" cy="111122"/>
            </a:xfrm>
            <a:custGeom>
              <a:avLst/>
              <a:gdLst/>
              <a:ahLst/>
              <a:cxnLst/>
              <a:rect l="l" t="t" r="r" b="b"/>
              <a:pathLst>
                <a:path w="44" h="43" extrusionOk="0">
                  <a:moveTo>
                    <a:pt x="40" y="4"/>
                  </a:moveTo>
                  <a:cubicBezTo>
                    <a:pt x="25" y="15"/>
                    <a:pt x="13" y="29"/>
                    <a:pt x="0" y="43"/>
                  </a:cubicBezTo>
                  <a:cubicBezTo>
                    <a:pt x="17" y="33"/>
                    <a:pt x="31" y="19"/>
                    <a:pt x="43" y="2"/>
                  </a:cubicBezTo>
                  <a:cubicBezTo>
                    <a:pt x="43" y="2"/>
                    <a:pt x="44" y="1"/>
                    <a:pt x="44" y="0"/>
                  </a:cubicBezTo>
                  <a:cubicBezTo>
                    <a:pt x="43" y="1"/>
                    <a:pt x="41" y="3"/>
                    <a:pt x="40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-766793">
              <a:off x="9164406" y="4036226"/>
              <a:ext cx="50799" cy="49212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0" y="19"/>
                  </a:moveTo>
                  <a:cubicBezTo>
                    <a:pt x="8" y="14"/>
                    <a:pt x="15" y="8"/>
                    <a:pt x="20" y="0"/>
                  </a:cubicBezTo>
                  <a:cubicBezTo>
                    <a:pt x="13" y="5"/>
                    <a:pt x="6" y="12"/>
                    <a:pt x="0" y="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 rot="-766793">
              <a:off x="9194233" y="4041166"/>
              <a:ext cx="31749" cy="31749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2"/>
                  </a:moveTo>
                  <a:cubicBezTo>
                    <a:pt x="5" y="9"/>
                    <a:pt x="9" y="5"/>
                    <a:pt x="12" y="0"/>
                  </a:cubicBezTo>
                  <a:cubicBezTo>
                    <a:pt x="8" y="4"/>
                    <a:pt x="4" y="7"/>
                    <a:pt x="0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 rot="-766795">
              <a:off x="9165535" y="4178996"/>
              <a:ext cx="53973" cy="60323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0" y="23"/>
                  </a:moveTo>
                  <a:cubicBezTo>
                    <a:pt x="8" y="16"/>
                    <a:pt x="16" y="9"/>
                    <a:pt x="21" y="0"/>
                  </a:cubicBezTo>
                  <a:cubicBezTo>
                    <a:pt x="13" y="6"/>
                    <a:pt x="6" y="13"/>
                    <a:pt x="0" y="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-766792">
              <a:off x="9261673" y="4102345"/>
              <a:ext cx="49212" cy="57148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0" y="22"/>
                  </a:moveTo>
                  <a:cubicBezTo>
                    <a:pt x="7" y="16"/>
                    <a:pt x="14" y="9"/>
                    <a:pt x="19" y="0"/>
                  </a:cubicBezTo>
                  <a:cubicBezTo>
                    <a:pt x="11" y="6"/>
                    <a:pt x="5" y="14"/>
                    <a:pt x="0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 rot="-766794">
              <a:off x="8833539" y="4342052"/>
              <a:ext cx="79373" cy="19049"/>
            </a:xfrm>
            <a:custGeom>
              <a:avLst/>
              <a:gdLst/>
              <a:ahLst/>
              <a:cxnLst/>
              <a:rect l="l" t="t" r="r" b="b"/>
              <a:pathLst>
                <a:path w="31" h="7" extrusionOk="0">
                  <a:moveTo>
                    <a:pt x="0" y="7"/>
                  </a:moveTo>
                  <a:cubicBezTo>
                    <a:pt x="11" y="6"/>
                    <a:pt x="21" y="4"/>
                    <a:pt x="31" y="0"/>
                  </a:cubicBezTo>
                  <a:cubicBezTo>
                    <a:pt x="21" y="0"/>
                    <a:pt x="10" y="3"/>
                    <a:pt x="0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 rot="-766792">
              <a:off x="8962111" y="4282406"/>
              <a:ext cx="46037" cy="12700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5"/>
                  </a:moveTo>
                  <a:cubicBezTo>
                    <a:pt x="6" y="4"/>
                    <a:pt x="12" y="3"/>
                    <a:pt x="18" y="0"/>
                  </a:cubicBezTo>
                  <a:cubicBezTo>
                    <a:pt x="12" y="1"/>
                    <a:pt x="6" y="2"/>
                    <a:pt x="0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-766795">
              <a:off x="8922856" y="4303387"/>
              <a:ext cx="84136" cy="22224"/>
            </a:xfrm>
            <a:custGeom>
              <a:avLst/>
              <a:gdLst/>
              <a:ahLst/>
              <a:cxnLst/>
              <a:rect l="l" t="t" r="r" b="b"/>
              <a:pathLst>
                <a:path w="32" h="9" extrusionOk="0">
                  <a:moveTo>
                    <a:pt x="0" y="9"/>
                  </a:moveTo>
                  <a:cubicBezTo>
                    <a:pt x="11" y="7"/>
                    <a:pt x="22" y="4"/>
                    <a:pt x="32" y="0"/>
                  </a:cubicBezTo>
                  <a:cubicBezTo>
                    <a:pt x="21" y="1"/>
                    <a:pt x="10" y="4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 rot="-766794">
              <a:off x="8968944" y="4325734"/>
              <a:ext cx="52387" cy="14288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0" y="6"/>
                  </a:moveTo>
                  <a:cubicBezTo>
                    <a:pt x="7" y="5"/>
                    <a:pt x="13" y="3"/>
                    <a:pt x="20" y="0"/>
                  </a:cubicBezTo>
                  <a:cubicBezTo>
                    <a:pt x="13" y="1"/>
                    <a:pt x="6" y="3"/>
                    <a:pt x="0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 rot="-766793">
              <a:off x="8489851" y="4449131"/>
              <a:ext cx="273042" cy="68261"/>
            </a:xfrm>
            <a:custGeom>
              <a:avLst/>
              <a:gdLst/>
              <a:ahLst/>
              <a:cxnLst/>
              <a:rect l="l" t="t" r="r" b="b"/>
              <a:pathLst>
                <a:path w="105" h="26" extrusionOk="0">
                  <a:moveTo>
                    <a:pt x="76" y="3"/>
                  </a:moveTo>
                  <a:cubicBezTo>
                    <a:pt x="50" y="8"/>
                    <a:pt x="25" y="18"/>
                    <a:pt x="0" y="26"/>
                  </a:cubicBezTo>
                  <a:cubicBezTo>
                    <a:pt x="18" y="25"/>
                    <a:pt x="35" y="21"/>
                    <a:pt x="52" y="17"/>
                  </a:cubicBezTo>
                  <a:cubicBezTo>
                    <a:pt x="69" y="12"/>
                    <a:pt x="86" y="6"/>
                    <a:pt x="102" y="0"/>
                  </a:cubicBezTo>
                  <a:cubicBezTo>
                    <a:pt x="103" y="0"/>
                    <a:pt x="104" y="0"/>
                    <a:pt x="105" y="0"/>
                  </a:cubicBezTo>
                  <a:cubicBezTo>
                    <a:pt x="95" y="0"/>
                    <a:pt x="85" y="1"/>
                    <a:pt x="7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766794">
              <a:off x="8699759" y="4451010"/>
              <a:ext cx="74611" cy="14288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0" y="6"/>
                  </a:moveTo>
                  <a:cubicBezTo>
                    <a:pt x="10" y="6"/>
                    <a:pt x="20" y="4"/>
                    <a:pt x="29" y="0"/>
                  </a:cubicBezTo>
                  <a:cubicBezTo>
                    <a:pt x="18" y="1"/>
                    <a:pt x="10" y="3"/>
                    <a:pt x="0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 rot="-766792">
              <a:off x="8781787" y="4494351"/>
              <a:ext cx="249231" cy="42862"/>
            </a:xfrm>
            <a:custGeom>
              <a:avLst/>
              <a:gdLst/>
              <a:ahLst/>
              <a:cxnLst/>
              <a:rect l="l" t="t" r="r" b="b"/>
              <a:pathLst>
                <a:path w="96" h="16" extrusionOk="0">
                  <a:moveTo>
                    <a:pt x="95" y="0"/>
                  </a:moveTo>
                  <a:cubicBezTo>
                    <a:pt x="92" y="0"/>
                    <a:pt x="89" y="0"/>
                    <a:pt x="86" y="1"/>
                  </a:cubicBezTo>
                  <a:cubicBezTo>
                    <a:pt x="75" y="1"/>
                    <a:pt x="64" y="2"/>
                    <a:pt x="52" y="3"/>
                  </a:cubicBezTo>
                  <a:cubicBezTo>
                    <a:pt x="34" y="6"/>
                    <a:pt x="19" y="11"/>
                    <a:pt x="0" y="16"/>
                  </a:cubicBezTo>
                  <a:cubicBezTo>
                    <a:pt x="32" y="16"/>
                    <a:pt x="63" y="8"/>
                    <a:pt x="94" y="1"/>
                  </a:cubicBezTo>
                  <a:cubicBezTo>
                    <a:pt x="95" y="1"/>
                    <a:pt x="96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 rot="-766792">
              <a:off x="9069787" y="4429918"/>
              <a:ext cx="36512" cy="7938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3"/>
                  </a:moveTo>
                  <a:cubicBezTo>
                    <a:pt x="5" y="3"/>
                    <a:pt x="9" y="2"/>
                    <a:pt x="14" y="0"/>
                  </a:cubicBezTo>
                  <a:cubicBezTo>
                    <a:pt x="9" y="0"/>
                    <a:pt x="5" y="1"/>
                    <a:pt x="0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766792">
              <a:off x="8349724" y="4228248"/>
              <a:ext cx="1058834" cy="392102"/>
            </a:xfrm>
            <a:custGeom>
              <a:avLst/>
              <a:gdLst/>
              <a:ahLst/>
              <a:cxnLst/>
              <a:rect l="l" t="t" r="r" b="b"/>
              <a:pathLst>
                <a:path w="407" h="151" extrusionOk="0">
                  <a:moveTo>
                    <a:pt x="402" y="1"/>
                  </a:moveTo>
                  <a:cubicBezTo>
                    <a:pt x="401" y="3"/>
                    <a:pt x="322" y="103"/>
                    <a:pt x="321" y="105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19" y="132"/>
                    <a:pt x="3" y="103"/>
                    <a:pt x="9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7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0" y="105"/>
                    <a:pt x="16" y="135"/>
                    <a:pt x="37" y="151"/>
                  </a:cubicBezTo>
                  <a:cubicBezTo>
                    <a:pt x="319" y="108"/>
                    <a:pt x="319" y="108"/>
                    <a:pt x="319" y="108"/>
                  </a:cubicBezTo>
                  <a:cubicBezTo>
                    <a:pt x="324" y="107"/>
                    <a:pt x="324" y="107"/>
                    <a:pt x="324" y="107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02" y="1"/>
                    <a:pt x="402" y="1"/>
                    <a:pt x="402" y="1"/>
                  </a:cubicBezTo>
                </a:path>
              </a:pathLst>
            </a:custGeom>
            <a:solidFill>
              <a:srgbClr val="7A8C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 rot="-766793">
              <a:off x="8360698" y="4227019"/>
              <a:ext cx="1047720" cy="392102"/>
            </a:xfrm>
            <a:custGeom>
              <a:avLst/>
              <a:gdLst/>
              <a:ahLst/>
              <a:cxnLst/>
              <a:rect l="l" t="t" r="r" b="b"/>
              <a:pathLst>
                <a:path w="403" h="151" extrusionOk="0">
                  <a:moveTo>
                    <a:pt x="403" y="0"/>
                  </a:moveTo>
                  <a:cubicBezTo>
                    <a:pt x="398" y="1"/>
                    <a:pt x="398" y="1"/>
                    <a:pt x="398" y="1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98" y="1"/>
                    <a:pt x="398" y="1"/>
                    <a:pt x="398" y="1"/>
                  </a:cubicBezTo>
                  <a:cubicBezTo>
                    <a:pt x="397" y="3"/>
                    <a:pt x="318" y="103"/>
                    <a:pt x="317" y="105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5" y="149"/>
                    <a:pt x="35" y="149"/>
                    <a:pt x="35" y="149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28" y="143"/>
                    <a:pt x="22" y="136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7"/>
                    <a:pt x="16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1" y="119"/>
                    <a:pt x="7" y="110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6"/>
                    <a:pt x="4" y="91"/>
                    <a:pt x="4" y="87"/>
                  </a:cubicBezTo>
                  <a:cubicBezTo>
                    <a:pt x="4" y="84"/>
                    <a:pt x="4" y="80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80"/>
                    <a:pt x="1" y="81"/>
                    <a:pt x="1" y="82"/>
                  </a:cubicBezTo>
                  <a:cubicBezTo>
                    <a:pt x="1" y="85"/>
                    <a:pt x="0" y="87"/>
                    <a:pt x="0" y="89"/>
                  </a:cubicBezTo>
                  <a:cubicBezTo>
                    <a:pt x="1" y="113"/>
                    <a:pt x="14" y="137"/>
                    <a:pt x="33" y="151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403" y="0"/>
                    <a:pt x="403" y="0"/>
                    <a:pt x="40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 rot="-766794">
              <a:off x="8593174" y="4468991"/>
              <a:ext cx="158746" cy="277805"/>
            </a:xfrm>
            <a:custGeom>
              <a:avLst/>
              <a:gdLst/>
              <a:ahLst/>
              <a:cxnLst/>
              <a:rect l="l" t="t" r="r" b="b"/>
              <a:pathLst>
                <a:path w="61" h="107" extrusionOk="0">
                  <a:moveTo>
                    <a:pt x="51" y="46"/>
                  </a:moveTo>
                  <a:cubicBezTo>
                    <a:pt x="54" y="59"/>
                    <a:pt x="58" y="72"/>
                    <a:pt x="60" y="85"/>
                  </a:cubicBezTo>
                  <a:cubicBezTo>
                    <a:pt x="60" y="90"/>
                    <a:pt x="61" y="94"/>
                    <a:pt x="61" y="98"/>
                  </a:cubicBezTo>
                  <a:cubicBezTo>
                    <a:pt x="61" y="99"/>
                    <a:pt x="61" y="100"/>
                    <a:pt x="60" y="101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9" y="105"/>
                    <a:pt x="13" y="83"/>
                    <a:pt x="12" y="79"/>
                  </a:cubicBezTo>
                  <a:cubicBezTo>
                    <a:pt x="7" y="56"/>
                    <a:pt x="0" y="33"/>
                    <a:pt x="0" y="1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5"/>
                    <a:pt x="48" y="31"/>
                    <a:pt x="51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766794">
              <a:off x="8624405" y="4675393"/>
              <a:ext cx="147634" cy="69848"/>
            </a:xfrm>
            <a:custGeom>
              <a:avLst/>
              <a:gdLst/>
              <a:ahLst/>
              <a:cxnLst/>
              <a:rect l="l" t="t" r="r" b="b"/>
              <a:pathLst>
                <a:path w="57" h="27" extrusionOk="0">
                  <a:moveTo>
                    <a:pt x="57" y="21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1" y="27"/>
                    <a:pt x="10" y="26"/>
                    <a:pt x="9" y="24"/>
                  </a:cubicBezTo>
                  <a:cubicBezTo>
                    <a:pt x="7" y="20"/>
                    <a:pt x="4" y="7"/>
                    <a:pt x="0" y="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6" y="1"/>
                    <a:pt x="47" y="1"/>
                  </a:cubicBezTo>
                  <a:cubicBezTo>
                    <a:pt x="50" y="5"/>
                    <a:pt x="52" y="20"/>
                    <a:pt x="57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 rot="-766794">
              <a:off x="8622161" y="4676902"/>
              <a:ext cx="131759" cy="134934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46" y="11"/>
                  </a:moveTo>
                  <a:cubicBezTo>
                    <a:pt x="45" y="19"/>
                    <a:pt x="51" y="41"/>
                    <a:pt x="46" y="46"/>
                  </a:cubicBezTo>
                  <a:cubicBezTo>
                    <a:pt x="46" y="47"/>
                    <a:pt x="3" y="51"/>
                    <a:pt x="2" y="52"/>
                  </a:cubicBezTo>
                  <a:cubicBezTo>
                    <a:pt x="6" y="50"/>
                    <a:pt x="4" y="39"/>
                    <a:pt x="4" y="36"/>
                  </a:cubicBezTo>
                  <a:cubicBezTo>
                    <a:pt x="4" y="29"/>
                    <a:pt x="0" y="12"/>
                    <a:pt x="4" y="7"/>
                  </a:cubicBezTo>
                  <a:cubicBezTo>
                    <a:pt x="4" y="7"/>
                    <a:pt x="48" y="0"/>
                    <a:pt x="48" y="0"/>
                  </a:cubicBezTo>
                  <a:cubicBezTo>
                    <a:pt x="46" y="1"/>
                    <a:pt x="46" y="8"/>
                    <a:pt x="46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13"/>
          <p:cNvGrpSpPr/>
          <p:nvPr/>
        </p:nvGrpSpPr>
        <p:grpSpPr>
          <a:xfrm rot="18750657">
            <a:off x="-1010383" y="1489376"/>
            <a:ext cx="2335243" cy="1582771"/>
            <a:chOff x="6120623" y="1600755"/>
            <a:chExt cx="1889363" cy="1278941"/>
          </a:xfrm>
        </p:grpSpPr>
        <p:sp>
          <p:nvSpPr>
            <p:cNvPr id="400" name="Google Shape;400;p13"/>
            <p:cNvSpPr/>
            <p:nvPr/>
          </p:nvSpPr>
          <p:spPr>
            <a:xfrm>
              <a:off x="6428776" y="2005239"/>
              <a:ext cx="1022683" cy="647174"/>
            </a:xfrm>
            <a:custGeom>
              <a:avLst/>
              <a:gdLst/>
              <a:ahLst/>
              <a:cxnLst/>
              <a:rect l="l" t="t" r="r" b="b"/>
              <a:pathLst>
                <a:path w="324" h="205" extrusionOk="0">
                  <a:moveTo>
                    <a:pt x="324" y="121"/>
                  </a:moveTo>
                  <a:cubicBezTo>
                    <a:pt x="263" y="116"/>
                    <a:pt x="202" y="112"/>
                    <a:pt x="140" y="107"/>
                  </a:cubicBezTo>
                  <a:cubicBezTo>
                    <a:pt x="102" y="72"/>
                    <a:pt x="64" y="36"/>
                    <a:pt x="26" y="0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1" y="64"/>
                    <a:pt x="1" y="65"/>
                  </a:cubicBezTo>
                  <a:cubicBezTo>
                    <a:pt x="0" y="70"/>
                    <a:pt x="1" y="76"/>
                    <a:pt x="3" y="81"/>
                  </a:cubicBezTo>
                  <a:cubicBezTo>
                    <a:pt x="13" y="105"/>
                    <a:pt x="39" y="124"/>
                    <a:pt x="60" y="138"/>
                  </a:cubicBezTo>
                  <a:cubicBezTo>
                    <a:pt x="104" y="166"/>
                    <a:pt x="154" y="187"/>
                    <a:pt x="205" y="197"/>
                  </a:cubicBezTo>
                  <a:cubicBezTo>
                    <a:pt x="229" y="201"/>
                    <a:pt x="257" y="205"/>
                    <a:pt x="280" y="197"/>
                  </a:cubicBezTo>
                  <a:cubicBezTo>
                    <a:pt x="286" y="195"/>
                    <a:pt x="291" y="192"/>
                    <a:pt x="295" y="188"/>
                  </a:cubicBezTo>
                  <a:cubicBezTo>
                    <a:pt x="295" y="187"/>
                    <a:pt x="297" y="185"/>
                    <a:pt x="297" y="185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324" y="121"/>
                    <a:pt x="324" y="121"/>
                    <a:pt x="324" y="1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6394109" y="2197850"/>
              <a:ext cx="974533" cy="554721"/>
            </a:xfrm>
            <a:custGeom>
              <a:avLst/>
              <a:gdLst/>
              <a:ahLst/>
              <a:cxnLst/>
              <a:rect l="l" t="t" r="r" b="b"/>
              <a:pathLst>
                <a:path w="309" h="176" extrusionOk="0">
                  <a:moveTo>
                    <a:pt x="308" y="124"/>
                  </a:moveTo>
                  <a:cubicBezTo>
                    <a:pt x="297" y="141"/>
                    <a:pt x="265" y="141"/>
                    <a:pt x="246" y="140"/>
                  </a:cubicBezTo>
                  <a:cubicBezTo>
                    <a:pt x="195" y="136"/>
                    <a:pt x="146" y="118"/>
                    <a:pt x="101" y="94"/>
                  </a:cubicBezTo>
                  <a:cubicBezTo>
                    <a:pt x="73" y="80"/>
                    <a:pt x="46" y="62"/>
                    <a:pt x="26" y="38"/>
                  </a:cubicBezTo>
                  <a:cubicBezTo>
                    <a:pt x="17" y="28"/>
                    <a:pt x="8" y="14"/>
                    <a:pt x="13" y="0"/>
                  </a:cubicBezTo>
                  <a:cubicBezTo>
                    <a:pt x="12" y="2"/>
                    <a:pt x="1" y="32"/>
                    <a:pt x="1" y="34"/>
                  </a:cubicBezTo>
                  <a:cubicBezTo>
                    <a:pt x="0" y="38"/>
                    <a:pt x="0" y="42"/>
                    <a:pt x="1" y="46"/>
                  </a:cubicBezTo>
                  <a:cubicBezTo>
                    <a:pt x="8" y="71"/>
                    <a:pt x="37" y="94"/>
                    <a:pt x="59" y="108"/>
                  </a:cubicBezTo>
                  <a:cubicBezTo>
                    <a:pt x="100" y="135"/>
                    <a:pt x="146" y="154"/>
                    <a:pt x="194" y="165"/>
                  </a:cubicBezTo>
                  <a:cubicBezTo>
                    <a:pt x="221" y="171"/>
                    <a:pt x="260" y="176"/>
                    <a:pt x="285" y="163"/>
                  </a:cubicBezTo>
                  <a:cubicBezTo>
                    <a:pt x="288" y="161"/>
                    <a:pt x="292" y="158"/>
                    <a:pt x="294" y="155"/>
                  </a:cubicBezTo>
                  <a:cubicBezTo>
                    <a:pt x="296" y="154"/>
                    <a:pt x="307" y="124"/>
                    <a:pt x="309" y="122"/>
                  </a:cubicBezTo>
                  <a:lnTo>
                    <a:pt x="308" y="1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6871746" y="2298008"/>
              <a:ext cx="1138240" cy="130976"/>
            </a:xfrm>
            <a:custGeom>
              <a:avLst/>
              <a:gdLst/>
              <a:ahLst/>
              <a:cxnLst/>
              <a:rect l="l" t="t" r="r" b="b"/>
              <a:pathLst>
                <a:path w="361" h="41" extrusionOk="0">
                  <a:moveTo>
                    <a:pt x="361" y="29"/>
                  </a:moveTo>
                  <a:cubicBezTo>
                    <a:pt x="355" y="41"/>
                    <a:pt x="355" y="41"/>
                    <a:pt x="355" y="41"/>
                  </a:cubicBezTo>
                  <a:cubicBezTo>
                    <a:pt x="249" y="33"/>
                    <a:pt x="105" y="22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61" y="29"/>
                    <a:pt x="361" y="29"/>
                    <a:pt x="361" y="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6136031" y="1600755"/>
              <a:ext cx="1873954" cy="789707"/>
            </a:xfrm>
            <a:custGeom>
              <a:avLst/>
              <a:gdLst/>
              <a:ahLst/>
              <a:cxnLst/>
              <a:rect l="l" t="t" r="r" b="b"/>
              <a:pathLst>
                <a:path w="973" h="410" extrusionOk="0">
                  <a:moveTo>
                    <a:pt x="973" y="410"/>
                  </a:moveTo>
                  <a:lnTo>
                    <a:pt x="391" y="362"/>
                  </a:lnTo>
                  <a:lnTo>
                    <a:pt x="0" y="0"/>
                  </a:lnTo>
                  <a:lnTo>
                    <a:pt x="555" y="72"/>
                  </a:lnTo>
                  <a:lnTo>
                    <a:pt x="973" y="4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6136031" y="1600755"/>
              <a:ext cx="1873954" cy="789707"/>
            </a:xfrm>
            <a:custGeom>
              <a:avLst/>
              <a:gdLst/>
              <a:ahLst/>
              <a:cxnLst/>
              <a:rect l="l" t="t" r="r" b="b"/>
              <a:pathLst>
                <a:path w="973" h="410" extrusionOk="0">
                  <a:moveTo>
                    <a:pt x="973" y="410"/>
                  </a:moveTo>
                  <a:lnTo>
                    <a:pt x="391" y="362"/>
                  </a:lnTo>
                  <a:lnTo>
                    <a:pt x="0" y="0"/>
                  </a:lnTo>
                  <a:lnTo>
                    <a:pt x="555" y="72"/>
                  </a:lnTo>
                  <a:lnTo>
                    <a:pt x="973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6120623" y="1600755"/>
              <a:ext cx="768457" cy="741554"/>
            </a:xfrm>
            <a:custGeom>
              <a:avLst/>
              <a:gdLst/>
              <a:ahLst/>
              <a:cxnLst/>
              <a:rect l="l" t="t" r="r" b="b"/>
              <a:pathLst>
                <a:path w="244" h="235" extrusionOk="0">
                  <a:moveTo>
                    <a:pt x="244" y="221"/>
                  </a:moveTo>
                  <a:cubicBezTo>
                    <a:pt x="238" y="235"/>
                    <a:pt x="238" y="235"/>
                    <a:pt x="238" y="235"/>
                  </a:cubicBezTo>
                  <a:cubicBezTo>
                    <a:pt x="171" y="172"/>
                    <a:pt x="69" y="77"/>
                    <a:pt x="0" y="13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44" y="2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6492332" y="2005239"/>
              <a:ext cx="959125" cy="647174"/>
            </a:xfrm>
            <a:custGeom>
              <a:avLst/>
              <a:gdLst/>
              <a:ahLst/>
              <a:cxnLst/>
              <a:rect l="l" t="t" r="r" b="b"/>
              <a:pathLst>
                <a:path w="304" h="205" extrusionOk="0">
                  <a:moveTo>
                    <a:pt x="175" y="163"/>
                  </a:moveTo>
                  <a:cubicBezTo>
                    <a:pt x="166" y="167"/>
                    <a:pt x="156" y="166"/>
                    <a:pt x="147" y="166"/>
                  </a:cubicBezTo>
                  <a:cubicBezTo>
                    <a:pt x="126" y="165"/>
                    <a:pt x="105" y="164"/>
                    <a:pt x="84" y="163"/>
                  </a:cubicBezTo>
                  <a:cubicBezTo>
                    <a:pt x="116" y="178"/>
                    <a:pt x="150" y="190"/>
                    <a:pt x="185" y="197"/>
                  </a:cubicBezTo>
                  <a:cubicBezTo>
                    <a:pt x="209" y="201"/>
                    <a:pt x="237" y="205"/>
                    <a:pt x="260" y="197"/>
                  </a:cubicBezTo>
                  <a:cubicBezTo>
                    <a:pt x="266" y="195"/>
                    <a:pt x="271" y="192"/>
                    <a:pt x="275" y="188"/>
                  </a:cubicBezTo>
                  <a:cubicBezTo>
                    <a:pt x="275" y="187"/>
                    <a:pt x="277" y="185"/>
                    <a:pt x="277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304" y="121"/>
                    <a:pt x="304" y="121"/>
                    <a:pt x="304" y="121"/>
                  </a:cubicBezTo>
                  <a:cubicBezTo>
                    <a:pt x="304" y="121"/>
                    <a:pt x="304" y="121"/>
                    <a:pt x="304" y="121"/>
                  </a:cubicBezTo>
                  <a:cubicBezTo>
                    <a:pt x="243" y="116"/>
                    <a:pt x="182" y="112"/>
                    <a:pt x="120" y="107"/>
                  </a:cubicBezTo>
                  <a:cubicBezTo>
                    <a:pt x="82" y="72"/>
                    <a:pt x="44" y="36"/>
                    <a:pt x="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" y="30"/>
                    <a:pt x="19" y="42"/>
                    <a:pt x="24" y="49"/>
                  </a:cubicBezTo>
                  <a:cubicBezTo>
                    <a:pt x="34" y="62"/>
                    <a:pt x="46" y="74"/>
                    <a:pt x="60" y="84"/>
                  </a:cubicBezTo>
                  <a:cubicBezTo>
                    <a:pt x="86" y="103"/>
                    <a:pt x="118" y="116"/>
                    <a:pt x="151" y="120"/>
                  </a:cubicBezTo>
                  <a:cubicBezTo>
                    <a:pt x="159" y="121"/>
                    <a:pt x="167" y="121"/>
                    <a:pt x="175" y="124"/>
                  </a:cubicBezTo>
                  <a:cubicBezTo>
                    <a:pt x="182" y="127"/>
                    <a:pt x="189" y="133"/>
                    <a:pt x="190" y="141"/>
                  </a:cubicBezTo>
                  <a:cubicBezTo>
                    <a:pt x="191" y="151"/>
                    <a:pt x="184" y="159"/>
                    <a:pt x="175" y="163"/>
                  </a:cubicBezTo>
                  <a:close/>
                </a:path>
              </a:pathLst>
            </a:custGeom>
            <a:solidFill>
              <a:srgbClr val="323B5C">
                <a:alpha val="310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6136031" y="1600755"/>
              <a:ext cx="1873954" cy="789707"/>
            </a:xfrm>
            <a:custGeom>
              <a:avLst/>
              <a:gdLst/>
              <a:ahLst/>
              <a:cxnLst/>
              <a:rect l="l" t="t" r="r" b="b"/>
              <a:pathLst>
                <a:path w="594" h="250" extrusionOk="0">
                  <a:moveTo>
                    <a:pt x="0" y="0"/>
                  </a:moveTo>
                  <a:cubicBezTo>
                    <a:pt x="239" y="221"/>
                    <a:pt x="239" y="221"/>
                    <a:pt x="239" y="221"/>
                  </a:cubicBezTo>
                  <a:cubicBezTo>
                    <a:pt x="594" y="250"/>
                    <a:pt x="594" y="250"/>
                    <a:pt x="594" y="250"/>
                  </a:cubicBezTo>
                  <a:cubicBezTo>
                    <a:pt x="388" y="83"/>
                    <a:pt x="388" y="83"/>
                    <a:pt x="388" y="83"/>
                  </a:cubicBezTo>
                  <a:cubicBezTo>
                    <a:pt x="391" y="92"/>
                    <a:pt x="395" y="101"/>
                    <a:pt x="395" y="111"/>
                  </a:cubicBezTo>
                  <a:cubicBezTo>
                    <a:pt x="396" y="127"/>
                    <a:pt x="391" y="143"/>
                    <a:pt x="381" y="156"/>
                  </a:cubicBezTo>
                  <a:cubicBezTo>
                    <a:pt x="365" y="176"/>
                    <a:pt x="338" y="186"/>
                    <a:pt x="311" y="186"/>
                  </a:cubicBezTo>
                  <a:cubicBezTo>
                    <a:pt x="304" y="186"/>
                    <a:pt x="297" y="185"/>
                    <a:pt x="290" y="184"/>
                  </a:cubicBezTo>
                  <a:cubicBezTo>
                    <a:pt x="257" y="178"/>
                    <a:pt x="228" y="160"/>
                    <a:pt x="200" y="142"/>
                  </a:cubicBezTo>
                  <a:cubicBezTo>
                    <a:pt x="132" y="98"/>
                    <a:pt x="66" y="5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3B5C">
                <a:alpha val="310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7031599" y="1945530"/>
              <a:ext cx="533490" cy="934166"/>
            </a:xfrm>
            <a:custGeom>
              <a:avLst/>
              <a:gdLst/>
              <a:ahLst/>
              <a:cxnLst/>
              <a:rect l="l" t="t" r="r" b="b"/>
              <a:pathLst>
                <a:path w="169" h="296" extrusionOk="0">
                  <a:moveTo>
                    <a:pt x="166" y="271"/>
                  </a:moveTo>
                  <a:cubicBezTo>
                    <a:pt x="167" y="266"/>
                    <a:pt x="166" y="261"/>
                    <a:pt x="164" y="257"/>
                  </a:cubicBezTo>
                  <a:cubicBezTo>
                    <a:pt x="162" y="252"/>
                    <a:pt x="158" y="248"/>
                    <a:pt x="154" y="247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8"/>
                    <a:pt x="169" y="127"/>
                    <a:pt x="167" y="12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1" y="6"/>
                    <a:pt x="2" y="7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37" y="249"/>
                    <a:pt x="128" y="260"/>
                    <a:pt x="128" y="272"/>
                  </a:cubicBezTo>
                  <a:cubicBezTo>
                    <a:pt x="129" y="277"/>
                    <a:pt x="130" y="282"/>
                    <a:pt x="133" y="287"/>
                  </a:cubicBezTo>
                  <a:cubicBezTo>
                    <a:pt x="139" y="295"/>
                    <a:pt x="152" y="296"/>
                    <a:pt x="159" y="288"/>
                  </a:cubicBezTo>
                  <a:cubicBezTo>
                    <a:pt x="163" y="283"/>
                    <a:pt x="166" y="277"/>
                    <a:pt x="166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13"/>
          <p:cNvSpPr/>
          <p:nvPr/>
        </p:nvSpPr>
        <p:spPr>
          <a:xfrm>
            <a:off x="994110" y="160490"/>
            <a:ext cx="351965" cy="798623"/>
          </a:xfrm>
          <a:custGeom>
            <a:avLst/>
            <a:gdLst/>
            <a:ahLst/>
            <a:cxnLst/>
            <a:rect l="l" t="t" r="r" b="b"/>
            <a:pathLst>
              <a:path w="71" h="161" extrusionOk="0">
                <a:moveTo>
                  <a:pt x="18" y="74"/>
                </a:moveTo>
                <a:cubicBezTo>
                  <a:pt x="33" y="13"/>
                  <a:pt x="33" y="13"/>
                  <a:pt x="33" y="13"/>
                </a:cubicBezTo>
                <a:cubicBezTo>
                  <a:pt x="35" y="5"/>
                  <a:pt x="41" y="0"/>
                  <a:pt x="49" y="1"/>
                </a:cubicBezTo>
                <a:cubicBezTo>
                  <a:pt x="53" y="1"/>
                  <a:pt x="56" y="2"/>
                  <a:pt x="60" y="3"/>
                </a:cubicBezTo>
                <a:cubicBezTo>
                  <a:pt x="65" y="4"/>
                  <a:pt x="69" y="8"/>
                  <a:pt x="70" y="13"/>
                </a:cubicBezTo>
                <a:cubicBezTo>
                  <a:pt x="71" y="16"/>
                  <a:pt x="71" y="19"/>
                  <a:pt x="70" y="22"/>
                </a:cubicBezTo>
                <a:cubicBezTo>
                  <a:pt x="62" y="54"/>
                  <a:pt x="54" y="87"/>
                  <a:pt x="45" y="120"/>
                </a:cubicBezTo>
                <a:cubicBezTo>
                  <a:pt x="45" y="121"/>
                  <a:pt x="45" y="122"/>
                  <a:pt x="44" y="124"/>
                </a:cubicBezTo>
                <a:cubicBezTo>
                  <a:pt x="41" y="129"/>
                  <a:pt x="36" y="133"/>
                  <a:pt x="30" y="132"/>
                </a:cubicBezTo>
                <a:cubicBezTo>
                  <a:pt x="23" y="132"/>
                  <a:pt x="18" y="128"/>
                  <a:pt x="16" y="121"/>
                </a:cubicBezTo>
                <a:cubicBezTo>
                  <a:pt x="16" y="119"/>
                  <a:pt x="16" y="115"/>
                  <a:pt x="16" y="113"/>
                </a:cubicBezTo>
                <a:cubicBezTo>
                  <a:pt x="19" y="103"/>
                  <a:pt x="21" y="93"/>
                  <a:pt x="24" y="84"/>
                </a:cubicBezTo>
                <a:cubicBezTo>
                  <a:pt x="25" y="80"/>
                  <a:pt x="26" y="76"/>
                  <a:pt x="27" y="72"/>
                </a:cubicBezTo>
                <a:cubicBezTo>
                  <a:pt x="28" y="69"/>
                  <a:pt x="31" y="71"/>
                  <a:pt x="31" y="73"/>
                </a:cubicBezTo>
                <a:cubicBezTo>
                  <a:pt x="31" y="73"/>
                  <a:pt x="31" y="74"/>
                  <a:pt x="31" y="74"/>
                </a:cubicBezTo>
                <a:cubicBezTo>
                  <a:pt x="27" y="88"/>
                  <a:pt x="24" y="101"/>
                  <a:pt x="21" y="114"/>
                </a:cubicBezTo>
                <a:cubicBezTo>
                  <a:pt x="19" y="120"/>
                  <a:pt x="22" y="125"/>
                  <a:pt x="26" y="127"/>
                </a:cubicBezTo>
                <a:cubicBezTo>
                  <a:pt x="32" y="129"/>
                  <a:pt x="37" y="127"/>
                  <a:pt x="40" y="122"/>
                </a:cubicBezTo>
                <a:cubicBezTo>
                  <a:pt x="40" y="121"/>
                  <a:pt x="41" y="119"/>
                  <a:pt x="41" y="118"/>
                </a:cubicBezTo>
                <a:cubicBezTo>
                  <a:pt x="49" y="86"/>
                  <a:pt x="57" y="54"/>
                  <a:pt x="65" y="22"/>
                </a:cubicBezTo>
                <a:cubicBezTo>
                  <a:pt x="66" y="21"/>
                  <a:pt x="66" y="20"/>
                  <a:pt x="66" y="20"/>
                </a:cubicBezTo>
                <a:cubicBezTo>
                  <a:pt x="67" y="15"/>
                  <a:pt x="65" y="10"/>
                  <a:pt x="61" y="8"/>
                </a:cubicBezTo>
                <a:cubicBezTo>
                  <a:pt x="56" y="6"/>
                  <a:pt x="52" y="5"/>
                  <a:pt x="47" y="5"/>
                </a:cubicBezTo>
                <a:cubicBezTo>
                  <a:pt x="42" y="6"/>
                  <a:pt x="39" y="9"/>
                  <a:pt x="38" y="14"/>
                </a:cubicBezTo>
                <a:cubicBezTo>
                  <a:pt x="27" y="54"/>
                  <a:pt x="17" y="95"/>
                  <a:pt x="7" y="136"/>
                </a:cubicBezTo>
                <a:cubicBezTo>
                  <a:pt x="5" y="142"/>
                  <a:pt x="8" y="147"/>
                  <a:pt x="13" y="151"/>
                </a:cubicBezTo>
                <a:cubicBezTo>
                  <a:pt x="16" y="154"/>
                  <a:pt x="20" y="154"/>
                  <a:pt x="24" y="155"/>
                </a:cubicBezTo>
                <a:cubicBezTo>
                  <a:pt x="33" y="157"/>
                  <a:pt x="41" y="152"/>
                  <a:pt x="43" y="143"/>
                </a:cubicBezTo>
                <a:cubicBezTo>
                  <a:pt x="49" y="120"/>
                  <a:pt x="55" y="97"/>
                  <a:pt x="61" y="7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1"/>
                  <a:pt x="65" y="72"/>
                  <a:pt x="65" y="75"/>
                </a:cubicBezTo>
                <a:cubicBezTo>
                  <a:pt x="59" y="98"/>
                  <a:pt x="53" y="122"/>
                  <a:pt x="47" y="145"/>
                </a:cubicBezTo>
                <a:cubicBezTo>
                  <a:pt x="45" y="153"/>
                  <a:pt x="39" y="159"/>
                  <a:pt x="31" y="160"/>
                </a:cubicBezTo>
                <a:cubicBezTo>
                  <a:pt x="25" y="161"/>
                  <a:pt x="19" y="159"/>
                  <a:pt x="13" y="156"/>
                </a:cubicBezTo>
                <a:cubicBezTo>
                  <a:pt x="6" y="153"/>
                  <a:pt x="0" y="144"/>
                  <a:pt x="3" y="134"/>
                </a:cubicBezTo>
                <a:cubicBezTo>
                  <a:pt x="8" y="114"/>
                  <a:pt x="13" y="94"/>
                  <a:pt x="18" y="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62533" tIns="81244" rIns="162533" bIns="81244" anchor="t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3"/>
          <p:cNvSpPr/>
          <p:nvPr/>
        </p:nvSpPr>
        <p:spPr>
          <a:xfrm>
            <a:off x="14718438" y="8577335"/>
            <a:ext cx="351965" cy="798623"/>
          </a:xfrm>
          <a:custGeom>
            <a:avLst/>
            <a:gdLst/>
            <a:ahLst/>
            <a:cxnLst/>
            <a:rect l="l" t="t" r="r" b="b"/>
            <a:pathLst>
              <a:path w="71" h="161" extrusionOk="0">
                <a:moveTo>
                  <a:pt x="18" y="74"/>
                </a:moveTo>
                <a:cubicBezTo>
                  <a:pt x="33" y="13"/>
                  <a:pt x="33" y="13"/>
                  <a:pt x="33" y="13"/>
                </a:cubicBezTo>
                <a:cubicBezTo>
                  <a:pt x="35" y="5"/>
                  <a:pt x="41" y="0"/>
                  <a:pt x="49" y="1"/>
                </a:cubicBezTo>
                <a:cubicBezTo>
                  <a:pt x="53" y="1"/>
                  <a:pt x="56" y="2"/>
                  <a:pt x="60" y="3"/>
                </a:cubicBezTo>
                <a:cubicBezTo>
                  <a:pt x="65" y="4"/>
                  <a:pt x="69" y="8"/>
                  <a:pt x="70" y="13"/>
                </a:cubicBezTo>
                <a:cubicBezTo>
                  <a:pt x="71" y="16"/>
                  <a:pt x="71" y="19"/>
                  <a:pt x="70" y="22"/>
                </a:cubicBezTo>
                <a:cubicBezTo>
                  <a:pt x="62" y="54"/>
                  <a:pt x="54" y="87"/>
                  <a:pt x="45" y="120"/>
                </a:cubicBezTo>
                <a:cubicBezTo>
                  <a:pt x="45" y="121"/>
                  <a:pt x="45" y="122"/>
                  <a:pt x="44" y="124"/>
                </a:cubicBezTo>
                <a:cubicBezTo>
                  <a:pt x="41" y="129"/>
                  <a:pt x="36" y="133"/>
                  <a:pt x="30" y="132"/>
                </a:cubicBezTo>
                <a:cubicBezTo>
                  <a:pt x="23" y="132"/>
                  <a:pt x="18" y="128"/>
                  <a:pt x="16" y="121"/>
                </a:cubicBezTo>
                <a:cubicBezTo>
                  <a:pt x="16" y="119"/>
                  <a:pt x="16" y="115"/>
                  <a:pt x="16" y="113"/>
                </a:cubicBezTo>
                <a:cubicBezTo>
                  <a:pt x="19" y="103"/>
                  <a:pt x="21" y="93"/>
                  <a:pt x="24" y="84"/>
                </a:cubicBezTo>
                <a:cubicBezTo>
                  <a:pt x="25" y="80"/>
                  <a:pt x="26" y="76"/>
                  <a:pt x="27" y="72"/>
                </a:cubicBezTo>
                <a:cubicBezTo>
                  <a:pt x="28" y="69"/>
                  <a:pt x="31" y="71"/>
                  <a:pt x="31" y="73"/>
                </a:cubicBezTo>
                <a:cubicBezTo>
                  <a:pt x="31" y="73"/>
                  <a:pt x="31" y="74"/>
                  <a:pt x="31" y="74"/>
                </a:cubicBezTo>
                <a:cubicBezTo>
                  <a:pt x="27" y="88"/>
                  <a:pt x="24" y="101"/>
                  <a:pt x="21" y="114"/>
                </a:cubicBezTo>
                <a:cubicBezTo>
                  <a:pt x="19" y="120"/>
                  <a:pt x="22" y="125"/>
                  <a:pt x="26" y="127"/>
                </a:cubicBezTo>
                <a:cubicBezTo>
                  <a:pt x="32" y="129"/>
                  <a:pt x="37" y="127"/>
                  <a:pt x="40" y="122"/>
                </a:cubicBezTo>
                <a:cubicBezTo>
                  <a:pt x="40" y="121"/>
                  <a:pt x="41" y="119"/>
                  <a:pt x="41" y="118"/>
                </a:cubicBezTo>
                <a:cubicBezTo>
                  <a:pt x="49" y="86"/>
                  <a:pt x="57" y="54"/>
                  <a:pt x="65" y="22"/>
                </a:cubicBezTo>
                <a:cubicBezTo>
                  <a:pt x="66" y="21"/>
                  <a:pt x="66" y="20"/>
                  <a:pt x="66" y="20"/>
                </a:cubicBezTo>
                <a:cubicBezTo>
                  <a:pt x="67" y="15"/>
                  <a:pt x="65" y="10"/>
                  <a:pt x="61" y="8"/>
                </a:cubicBezTo>
                <a:cubicBezTo>
                  <a:pt x="56" y="6"/>
                  <a:pt x="52" y="5"/>
                  <a:pt x="47" y="5"/>
                </a:cubicBezTo>
                <a:cubicBezTo>
                  <a:pt x="42" y="6"/>
                  <a:pt x="39" y="9"/>
                  <a:pt x="38" y="14"/>
                </a:cubicBezTo>
                <a:cubicBezTo>
                  <a:pt x="27" y="54"/>
                  <a:pt x="17" y="95"/>
                  <a:pt x="7" y="136"/>
                </a:cubicBezTo>
                <a:cubicBezTo>
                  <a:pt x="5" y="142"/>
                  <a:pt x="8" y="147"/>
                  <a:pt x="13" y="151"/>
                </a:cubicBezTo>
                <a:cubicBezTo>
                  <a:pt x="16" y="154"/>
                  <a:pt x="20" y="154"/>
                  <a:pt x="24" y="155"/>
                </a:cubicBezTo>
                <a:cubicBezTo>
                  <a:pt x="33" y="157"/>
                  <a:pt x="41" y="152"/>
                  <a:pt x="43" y="143"/>
                </a:cubicBezTo>
                <a:cubicBezTo>
                  <a:pt x="49" y="120"/>
                  <a:pt x="55" y="97"/>
                  <a:pt x="61" y="7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1"/>
                  <a:pt x="65" y="72"/>
                  <a:pt x="65" y="75"/>
                </a:cubicBezTo>
                <a:cubicBezTo>
                  <a:pt x="59" y="98"/>
                  <a:pt x="53" y="122"/>
                  <a:pt x="47" y="145"/>
                </a:cubicBezTo>
                <a:cubicBezTo>
                  <a:pt x="45" y="153"/>
                  <a:pt x="39" y="159"/>
                  <a:pt x="31" y="160"/>
                </a:cubicBezTo>
                <a:cubicBezTo>
                  <a:pt x="25" y="161"/>
                  <a:pt x="19" y="159"/>
                  <a:pt x="13" y="156"/>
                </a:cubicBezTo>
                <a:cubicBezTo>
                  <a:pt x="6" y="153"/>
                  <a:pt x="0" y="144"/>
                  <a:pt x="3" y="134"/>
                </a:cubicBezTo>
                <a:cubicBezTo>
                  <a:pt x="8" y="114"/>
                  <a:pt x="13" y="94"/>
                  <a:pt x="18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62533" tIns="81244" rIns="162533" bIns="81244" anchor="t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462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4"/>
          <p:cNvSpPr txBox="1">
            <a:spLocks noGrp="1"/>
          </p:cNvSpPr>
          <p:nvPr>
            <p:ph type="subTitle" idx="1"/>
          </p:nvPr>
        </p:nvSpPr>
        <p:spPr>
          <a:xfrm>
            <a:off x="1978948" y="3666505"/>
            <a:ext cx="6091991" cy="1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4"/>
          <p:cNvSpPr txBox="1">
            <a:spLocks noGrp="1"/>
          </p:cNvSpPr>
          <p:nvPr>
            <p:ph type="subTitle" idx="2"/>
          </p:nvPr>
        </p:nvSpPr>
        <p:spPr>
          <a:xfrm>
            <a:off x="8476976" y="3666507"/>
            <a:ext cx="6091991" cy="1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4"/>
          <p:cNvSpPr txBox="1">
            <a:spLocks noGrp="1"/>
          </p:cNvSpPr>
          <p:nvPr>
            <p:ph type="subTitle" idx="3"/>
          </p:nvPr>
        </p:nvSpPr>
        <p:spPr>
          <a:xfrm>
            <a:off x="1978948" y="6428225"/>
            <a:ext cx="6091991" cy="1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4"/>
          <p:cNvSpPr txBox="1">
            <a:spLocks noGrp="1"/>
          </p:cNvSpPr>
          <p:nvPr>
            <p:ph type="subTitle" idx="4"/>
          </p:nvPr>
        </p:nvSpPr>
        <p:spPr>
          <a:xfrm>
            <a:off x="8476976" y="6428228"/>
            <a:ext cx="6091991" cy="1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4"/>
          <p:cNvSpPr txBox="1">
            <a:spLocks noGrp="1"/>
          </p:cNvSpPr>
          <p:nvPr>
            <p:ph type="title"/>
          </p:nvPr>
        </p:nvSpPr>
        <p:spPr>
          <a:xfrm>
            <a:off x="1281625" y="1062090"/>
            <a:ext cx="13713388" cy="10181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4"/>
          <p:cNvSpPr txBox="1">
            <a:spLocks noGrp="1"/>
          </p:cNvSpPr>
          <p:nvPr>
            <p:ph type="title" idx="5" hasCustomPrompt="1"/>
          </p:nvPr>
        </p:nvSpPr>
        <p:spPr>
          <a:xfrm>
            <a:off x="1978948" y="2420000"/>
            <a:ext cx="1377213" cy="79573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419" name="Google Shape;419;p14"/>
          <p:cNvSpPr txBox="1">
            <a:spLocks noGrp="1"/>
          </p:cNvSpPr>
          <p:nvPr>
            <p:ph type="title" idx="6" hasCustomPrompt="1"/>
          </p:nvPr>
        </p:nvSpPr>
        <p:spPr>
          <a:xfrm>
            <a:off x="1978948" y="5179676"/>
            <a:ext cx="1372941" cy="79573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420" name="Google Shape;420;p14"/>
          <p:cNvSpPr txBox="1">
            <a:spLocks noGrp="1"/>
          </p:cNvSpPr>
          <p:nvPr>
            <p:ph type="title" idx="7" hasCustomPrompt="1"/>
          </p:nvPr>
        </p:nvSpPr>
        <p:spPr>
          <a:xfrm>
            <a:off x="8476967" y="2421132"/>
            <a:ext cx="1372941" cy="7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421" name="Google Shape;421;p14"/>
          <p:cNvSpPr txBox="1">
            <a:spLocks noGrp="1"/>
          </p:cNvSpPr>
          <p:nvPr>
            <p:ph type="title" idx="8" hasCustomPrompt="1"/>
          </p:nvPr>
        </p:nvSpPr>
        <p:spPr>
          <a:xfrm>
            <a:off x="8476967" y="5179679"/>
            <a:ext cx="1372941" cy="79573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422" name="Google Shape;422;p14"/>
          <p:cNvSpPr txBox="1">
            <a:spLocks noGrp="1"/>
          </p:cNvSpPr>
          <p:nvPr>
            <p:ph type="subTitle" idx="9"/>
          </p:nvPr>
        </p:nvSpPr>
        <p:spPr>
          <a:xfrm>
            <a:off x="1978948" y="3096642"/>
            <a:ext cx="6091991" cy="7957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23" name="Google Shape;423;p14"/>
          <p:cNvSpPr txBox="1">
            <a:spLocks noGrp="1"/>
          </p:cNvSpPr>
          <p:nvPr>
            <p:ph type="subTitle" idx="13"/>
          </p:nvPr>
        </p:nvSpPr>
        <p:spPr>
          <a:xfrm>
            <a:off x="1978948" y="5858594"/>
            <a:ext cx="6091991" cy="7957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24" name="Google Shape;424;p14"/>
          <p:cNvSpPr txBox="1">
            <a:spLocks noGrp="1"/>
          </p:cNvSpPr>
          <p:nvPr>
            <p:ph type="subTitle" idx="14"/>
          </p:nvPr>
        </p:nvSpPr>
        <p:spPr>
          <a:xfrm>
            <a:off x="8476967" y="3096642"/>
            <a:ext cx="6091991" cy="7957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25" name="Google Shape;425;p14"/>
          <p:cNvSpPr txBox="1">
            <a:spLocks noGrp="1"/>
          </p:cNvSpPr>
          <p:nvPr>
            <p:ph type="subTitle" idx="15"/>
          </p:nvPr>
        </p:nvSpPr>
        <p:spPr>
          <a:xfrm>
            <a:off x="8476967" y="5858591"/>
            <a:ext cx="6091991" cy="7957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grpSp>
        <p:nvGrpSpPr>
          <p:cNvPr id="426" name="Google Shape;426;p14"/>
          <p:cNvGrpSpPr/>
          <p:nvPr/>
        </p:nvGrpSpPr>
        <p:grpSpPr>
          <a:xfrm>
            <a:off x="-1168567" y="-36335"/>
            <a:ext cx="17672408" cy="10051376"/>
            <a:chOff x="-656486" y="-20439"/>
            <a:chExt cx="9928125" cy="5653899"/>
          </a:xfrm>
        </p:grpSpPr>
        <p:grpSp>
          <p:nvGrpSpPr>
            <p:cNvPr id="427" name="Google Shape;427;p14"/>
            <p:cNvGrpSpPr/>
            <p:nvPr/>
          </p:nvGrpSpPr>
          <p:grpSpPr>
            <a:xfrm rot="9864516">
              <a:off x="8328688" y="74426"/>
              <a:ext cx="833272" cy="930156"/>
              <a:chOff x="3378650" y="4173525"/>
              <a:chExt cx="573088" cy="639763"/>
            </a:xfrm>
          </p:grpSpPr>
          <p:sp>
            <p:nvSpPr>
              <p:cNvPr id="428" name="Google Shape;428;p14"/>
              <p:cNvSpPr/>
              <p:nvPr/>
            </p:nvSpPr>
            <p:spPr>
              <a:xfrm>
                <a:off x="3378650" y="41735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3543750" y="43703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3618363" y="44545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3618363" y="44545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3573913" y="44338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3615188" y="44783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14"/>
            <p:cNvGrpSpPr/>
            <p:nvPr/>
          </p:nvGrpSpPr>
          <p:grpSpPr>
            <a:xfrm rot="-10580157">
              <a:off x="8628264" y="897081"/>
              <a:ext cx="363973" cy="216195"/>
              <a:chOff x="6191763" y="4215150"/>
              <a:chExt cx="261938" cy="155576"/>
            </a:xfrm>
          </p:grpSpPr>
          <p:sp>
            <p:nvSpPr>
              <p:cNvPr id="435" name="Google Shape;435;p14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14"/>
            <p:cNvGrpSpPr/>
            <p:nvPr/>
          </p:nvGrpSpPr>
          <p:grpSpPr>
            <a:xfrm rot="-1189430">
              <a:off x="-617552" y="4801850"/>
              <a:ext cx="1795181" cy="543309"/>
              <a:chOff x="1762838" y="2278475"/>
              <a:chExt cx="1258888" cy="381001"/>
            </a:xfrm>
          </p:grpSpPr>
          <p:sp>
            <p:nvSpPr>
              <p:cNvPr id="438" name="Google Shape;438;p14"/>
              <p:cNvSpPr/>
              <p:nvPr/>
            </p:nvSpPr>
            <p:spPr>
              <a:xfrm>
                <a:off x="1762838" y="2568988"/>
                <a:ext cx="4763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BE0F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4"/>
              <p:cNvSpPr/>
              <p:nvPr/>
            </p:nvSpPr>
            <p:spPr>
              <a:xfrm>
                <a:off x="3007438" y="2589625"/>
                <a:ext cx="142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BB5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4"/>
              <p:cNvSpPr/>
              <p:nvPr/>
            </p:nvSpPr>
            <p:spPr>
              <a:xfrm>
                <a:off x="1794588" y="2454688"/>
                <a:ext cx="579438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79" extrusionOk="0">
                    <a:moveTo>
                      <a:pt x="4" y="15"/>
                    </a:moveTo>
                    <a:cubicBezTo>
                      <a:pt x="4" y="22"/>
                      <a:pt x="5" y="28"/>
                      <a:pt x="6" y="35"/>
                    </a:cubicBezTo>
                    <a:cubicBezTo>
                      <a:pt x="223" y="72"/>
                      <a:pt x="223" y="72"/>
                      <a:pt x="223" y="72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1" y="27"/>
                      <a:pt x="0" y="13"/>
                      <a:pt x="4" y="0"/>
                    </a:cubicBezTo>
                    <a:cubicBezTo>
                      <a:pt x="223" y="27"/>
                      <a:pt x="223" y="27"/>
                      <a:pt x="223" y="27"/>
                    </a:cubicBezTo>
                    <a:cubicBezTo>
                      <a:pt x="223" y="34"/>
                      <a:pt x="223" y="34"/>
                      <a:pt x="223" y="3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9"/>
                      <a:pt x="5" y="12"/>
                      <a:pt x="4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1804113" y="2470563"/>
                <a:ext cx="569913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6" extrusionOk="0">
                    <a:moveTo>
                      <a:pt x="0" y="10"/>
                    </a:moveTo>
                    <a:cubicBezTo>
                      <a:pt x="0" y="6"/>
                      <a:pt x="1" y="3"/>
                      <a:pt x="2" y="0"/>
                    </a:cubicBezTo>
                    <a:cubicBezTo>
                      <a:pt x="219" y="28"/>
                      <a:pt x="219" y="28"/>
                      <a:pt x="219" y="28"/>
                    </a:cubicBezTo>
                    <a:cubicBezTo>
                      <a:pt x="219" y="66"/>
                      <a:pt x="219" y="66"/>
                      <a:pt x="219" y="6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3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2374025" y="2488025"/>
                <a:ext cx="569913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7" extrusionOk="0">
                    <a:moveTo>
                      <a:pt x="0" y="97"/>
                    </a:moveTo>
                    <a:lnTo>
                      <a:pt x="0" y="35"/>
                    </a:lnTo>
                    <a:lnTo>
                      <a:pt x="359" y="0"/>
                    </a:lnTo>
                    <a:lnTo>
                      <a:pt x="357" y="5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2374025" y="2472150"/>
                <a:ext cx="576263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8" extrusionOk="0">
                    <a:moveTo>
                      <a:pt x="360" y="71"/>
                    </a:moveTo>
                    <a:lnTo>
                      <a:pt x="0" y="118"/>
                    </a:lnTo>
                    <a:lnTo>
                      <a:pt x="0" y="107"/>
                    </a:lnTo>
                    <a:lnTo>
                      <a:pt x="357" y="63"/>
                    </a:lnTo>
                    <a:lnTo>
                      <a:pt x="359" y="10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363" y="0"/>
                    </a:lnTo>
                    <a:lnTo>
                      <a:pt x="360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>
                <a:off x="2374025" y="2472150"/>
                <a:ext cx="576263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8" extrusionOk="0">
                    <a:moveTo>
                      <a:pt x="360" y="71"/>
                    </a:moveTo>
                    <a:lnTo>
                      <a:pt x="0" y="118"/>
                    </a:lnTo>
                    <a:lnTo>
                      <a:pt x="0" y="107"/>
                    </a:lnTo>
                    <a:lnTo>
                      <a:pt x="357" y="63"/>
                    </a:lnTo>
                    <a:lnTo>
                      <a:pt x="359" y="10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363" y="0"/>
                    </a:lnTo>
                    <a:lnTo>
                      <a:pt x="360" y="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4"/>
              <p:cNvSpPr/>
              <p:nvPr/>
            </p:nvSpPr>
            <p:spPr>
              <a:xfrm>
                <a:off x="1804113" y="2422938"/>
                <a:ext cx="11461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4" extrusionOk="0">
                    <a:moveTo>
                      <a:pt x="0" y="20"/>
                    </a:moveTo>
                    <a:lnTo>
                      <a:pt x="339" y="0"/>
                    </a:lnTo>
                    <a:lnTo>
                      <a:pt x="722" y="31"/>
                    </a:lnTo>
                    <a:lnTo>
                      <a:pt x="359" y="6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1804113" y="2422938"/>
                <a:ext cx="11461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4" extrusionOk="0">
                    <a:moveTo>
                      <a:pt x="0" y="20"/>
                    </a:moveTo>
                    <a:lnTo>
                      <a:pt x="339" y="0"/>
                    </a:lnTo>
                    <a:lnTo>
                      <a:pt x="722" y="31"/>
                    </a:lnTo>
                    <a:lnTo>
                      <a:pt x="359" y="64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4"/>
              <p:cNvSpPr/>
              <p:nvPr/>
            </p:nvSpPr>
            <p:spPr>
              <a:xfrm>
                <a:off x="2399425" y="2597563"/>
                <a:ext cx="161925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9" extrusionOk="0">
                    <a:moveTo>
                      <a:pt x="49" y="0"/>
                    </a:moveTo>
                    <a:cubicBezTo>
                      <a:pt x="33" y="0"/>
                      <a:pt x="16" y="4"/>
                      <a:pt x="0" y="7"/>
                    </a:cubicBezTo>
                    <a:cubicBezTo>
                      <a:pt x="20" y="9"/>
                      <a:pt x="41" y="6"/>
                      <a:pt x="60" y="0"/>
                    </a:cubicBezTo>
                    <a:cubicBezTo>
                      <a:pt x="61" y="0"/>
                      <a:pt x="61" y="0"/>
                      <a:pt x="62" y="0"/>
                    </a:cubicBezTo>
                    <a:cubicBezTo>
                      <a:pt x="58" y="0"/>
                      <a:pt x="53" y="0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4"/>
              <p:cNvSpPr/>
              <p:nvPr/>
            </p:nvSpPr>
            <p:spPr>
              <a:xfrm>
                <a:off x="2485150" y="2565813"/>
                <a:ext cx="6508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5" h="4" extrusionOk="0">
                    <a:moveTo>
                      <a:pt x="0" y="3"/>
                    </a:moveTo>
                    <a:cubicBezTo>
                      <a:pt x="8" y="4"/>
                      <a:pt x="17" y="3"/>
                      <a:pt x="25" y="1"/>
                    </a:cubicBezTo>
                    <a:cubicBezTo>
                      <a:pt x="16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4"/>
              <p:cNvSpPr/>
              <p:nvPr/>
            </p:nvSpPr>
            <p:spPr>
              <a:xfrm>
                <a:off x="2570875" y="2568988"/>
                <a:ext cx="682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6" h="4" extrusionOk="0">
                    <a:moveTo>
                      <a:pt x="0" y="3"/>
                    </a:moveTo>
                    <a:cubicBezTo>
                      <a:pt x="9" y="4"/>
                      <a:pt x="17" y="3"/>
                      <a:pt x="26" y="1"/>
                    </a:cubicBezTo>
                    <a:cubicBezTo>
                      <a:pt x="17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4"/>
              <p:cNvSpPr/>
              <p:nvPr/>
            </p:nvSpPr>
            <p:spPr>
              <a:xfrm>
                <a:off x="2756613" y="2519775"/>
                <a:ext cx="150813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8" extrusionOk="0">
                    <a:moveTo>
                      <a:pt x="0" y="6"/>
                    </a:moveTo>
                    <a:cubicBezTo>
                      <a:pt x="19" y="8"/>
                      <a:pt x="39" y="6"/>
                      <a:pt x="58" y="2"/>
                    </a:cubicBezTo>
                    <a:cubicBezTo>
                      <a:pt x="39" y="0"/>
                      <a:pt x="19" y="1"/>
                      <a:pt x="0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2129550" y="2535650"/>
                <a:ext cx="1555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" extrusionOk="0">
                    <a:moveTo>
                      <a:pt x="59" y="9"/>
                    </a:moveTo>
                    <a:cubicBezTo>
                      <a:pt x="50" y="6"/>
                      <a:pt x="40" y="3"/>
                      <a:pt x="31" y="1"/>
                    </a:cubicBezTo>
                    <a:cubicBezTo>
                      <a:pt x="21" y="0"/>
                      <a:pt x="10" y="0"/>
                      <a:pt x="0" y="0"/>
                    </a:cubicBezTo>
                    <a:cubicBezTo>
                      <a:pt x="15" y="4"/>
                      <a:pt x="31" y="7"/>
                      <a:pt x="44" y="8"/>
                    </a:cubicBezTo>
                    <a:cubicBezTo>
                      <a:pt x="49" y="9"/>
                      <a:pt x="55" y="9"/>
                      <a:pt x="60" y="10"/>
                    </a:cubicBezTo>
                    <a:cubicBezTo>
                      <a:pt x="60" y="10"/>
                      <a:pt x="59" y="9"/>
                      <a:pt x="59" y="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2296238" y="2551525"/>
                <a:ext cx="412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3" extrusionOk="0">
                    <a:moveTo>
                      <a:pt x="0" y="0"/>
                    </a:moveTo>
                    <a:cubicBezTo>
                      <a:pt x="5" y="2"/>
                      <a:pt x="11" y="3"/>
                      <a:pt x="16" y="3"/>
                    </a:cubicBezTo>
                    <a:cubicBezTo>
                      <a:pt x="11" y="1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2297825" y="2565813"/>
                <a:ext cx="396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5" h="3" extrusionOk="0">
                    <a:moveTo>
                      <a:pt x="0" y="1"/>
                    </a:moveTo>
                    <a:cubicBezTo>
                      <a:pt x="5" y="2"/>
                      <a:pt x="10" y="3"/>
                      <a:pt x="15" y="2"/>
                    </a:cubicBezTo>
                    <a:cubicBezTo>
                      <a:pt x="10" y="1"/>
                      <a:pt x="5" y="0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4"/>
              <p:cNvSpPr/>
              <p:nvPr/>
            </p:nvSpPr>
            <p:spPr>
              <a:xfrm>
                <a:off x="1889838" y="2535650"/>
                <a:ext cx="125413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8" extrusionOk="0">
                    <a:moveTo>
                      <a:pt x="0" y="0"/>
                    </a:moveTo>
                    <a:cubicBezTo>
                      <a:pt x="16" y="5"/>
                      <a:pt x="32" y="8"/>
                      <a:pt x="48" y="8"/>
                    </a:cubicBezTo>
                    <a:cubicBezTo>
                      <a:pt x="33" y="2"/>
                      <a:pt x="17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804113" y="2422938"/>
                <a:ext cx="1146176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9" extrusionOk="0">
                    <a:moveTo>
                      <a:pt x="207" y="0"/>
                    </a:moveTo>
                    <a:cubicBezTo>
                      <a:pt x="167" y="2"/>
                      <a:pt x="167" y="2"/>
                      <a:pt x="167" y="2"/>
                    </a:cubicBezTo>
                    <a:cubicBezTo>
                      <a:pt x="169" y="11"/>
                      <a:pt x="173" y="20"/>
                      <a:pt x="179" y="27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1" y="11"/>
                      <a:pt x="99" y="9"/>
                      <a:pt x="97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9" y="39"/>
                      <a:pt x="219" y="39"/>
                      <a:pt x="219" y="39"/>
                    </a:cubicBezTo>
                    <a:cubicBezTo>
                      <a:pt x="441" y="19"/>
                      <a:pt x="441" y="19"/>
                      <a:pt x="441" y="19"/>
                    </a:cubicBezTo>
                    <a:cubicBezTo>
                      <a:pt x="207" y="0"/>
                      <a:pt x="207" y="0"/>
                      <a:pt x="207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2024775" y="2284825"/>
                <a:ext cx="250825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96" h="81" extrusionOk="0">
                    <a:moveTo>
                      <a:pt x="94" y="80"/>
                    </a:moveTo>
                    <a:cubicBezTo>
                      <a:pt x="76" y="59"/>
                      <a:pt x="77" y="25"/>
                      <a:pt x="96" y="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" y="18"/>
                      <a:pt x="0" y="49"/>
                      <a:pt x="18" y="67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4" y="80"/>
                      <a:pt x="94" y="80"/>
                      <a:pt x="94" y="8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2072400" y="2278475"/>
                <a:ext cx="7175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9" extrusionOk="0">
                    <a:moveTo>
                      <a:pt x="276" y="5"/>
                    </a:moveTo>
                    <a:cubicBezTo>
                      <a:pt x="239" y="5"/>
                      <a:pt x="147" y="9"/>
                      <a:pt x="77" y="8"/>
                    </a:cubicBezTo>
                    <a:cubicBezTo>
                      <a:pt x="43" y="8"/>
                      <a:pt x="17" y="5"/>
                      <a:pt x="0" y="3"/>
                    </a:cubicBezTo>
                    <a:cubicBezTo>
                      <a:pt x="62" y="2"/>
                      <a:pt x="215" y="0"/>
                      <a:pt x="276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2223213" y="2291175"/>
                <a:ext cx="566738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218" h="79" extrusionOk="0">
                    <a:moveTo>
                      <a:pt x="14" y="56"/>
                    </a:moveTo>
                    <a:cubicBezTo>
                      <a:pt x="16" y="62"/>
                      <a:pt x="18" y="67"/>
                      <a:pt x="22" y="72"/>
                    </a:cubicBezTo>
                    <a:cubicBezTo>
                      <a:pt x="214" y="63"/>
                      <a:pt x="214" y="63"/>
                      <a:pt x="214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70"/>
                      <a:pt x="216" y="70"/>
                      <a:pt x="216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0" y="59"/>
                      <a:pt x="1" y="23"/>
                      <a:pt x="20" y="2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7"/>
                      <a:pt x="218" y="7"/>
                      <a:pt x="218" y="7"/>
                    </a:cubicBezTo>
                    <a:cubicBezTo>
                      <a:pt x="213" y="7"/>
                      <a:pt x="213" y="7"/>
                      <a:pt x="213" y="7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2" y="23"/>
                      <a:pt x="9" y="41"/>
                      <a:pt x="14" y="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2247025" y="2308638"/>
                <a:ext cx="53022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64" extrusionOk="0">
                    <a:moveTo>
                      <a:pt x="5" y="50"/>
                    </a:moveTo>
                    <a:cubicBezTo>
                      <a:pt x="0" y="34"/>
                      <a:pt x="3" y="16"/>
                      <a:pt x="13" y="3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4" y="0"/>
                      <a:pt x="202" y="56"/>
                      <a:pt x="202" y="56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0" y="60"/>
                      <a:pt x="7" y="55"/>
                      <a:pt x="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4"/>
              <p:cNvSpPr/>
              <p:nvPr/>
            </p:nvSpPr>
            <p:spPr>
              <a:xfrm>
                <a:off x="2770900" y="2451513"/>
                <a:ext cx="1428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0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A9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4"/>
              <p:cNvSpPr/>
              <p:nvPr/>
            </p:nvSpPr>
            <p:spPr>
              <a:xfrm>
                <a:off x="2280363" y="2451513"/>
                <a:ext cx="49847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" extrusionOk="0">
                    <a:moveTo>
                      <a:pt x="192" y="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190" y="0"/>
                      <a:pt x="192" y="1"/>
                    </a:cubicBezTo>
                    <a:close/>
                  </a:path>
                </a:pathLst>
              </a:custGeom>
              <a:solidFill>
                <a:srgbClr val="3AAA9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4"/>
              <p:cNvSpPr/>
              <p:nvPr/>
            </p:nvSpPr>
            <p:spPr>
              <a:xfrm>
                <a:off x="2153363" y="2291175"/>
                <a:ext cx="41275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73" extrusionOk="0">
                    <a:moveTo>
                      <a:pt x="7" y="39"/>
                    </a:moveTo>
                    <a:cubicBezTo>
                      <a:pt x="7" y="26"/>
                      <a:pt x="10" y="12"/>
                      <a:pt x="16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12"/>
                      <a:pt x="0" y="26"/>
                      <a:pt x="0" y="39"/>
                    </a:cubicBezTo>
                    <a:cubicBezTo>
                      <a:pt x="0" y="50"/>
                      <a:pt x="2" y="61"/>
                      <a:pt x="5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9" y="62"/>
                      <a:pt x="7" y="51"/>
                      <a:pt x="7" y="39"/>
                    </a:cubicBezTo>
                    <a:close/>
                  </a:path>
                </a:pathLst>
              </a:custGeom>
              <a:solidFill>
                <a:srgbClr val="323B5C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4"/>
              <p:cNvSpPr/>
              <p:nvPr/>
            </p:nvSpPr>
            <p:spPr>
              <a:xfrm>
                <a:off x="2189875" y="2292763"/>
                <a:ext cx="46038" cy="195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75" extrusionOk="0">
                    <a:moveTo>
                      <a:pt x="7" y="39"/>
                    </a:moveTo>
                    <a:cubicBezTo>
                      <a:pt x="7" y="25"/>
                      <a:pt x="11" y="12"/>
                      <a:pt x="18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" y="12"/>
                      <a:pt x="1" y="25"/>
                      <a:pt x="0" y="39"/>
                    </a:cubicBezTo>
                    <a:cubicBezTo>
                      <a:pt x="0" y="51"/>
                      <a:pt x="3" y="63"/>
                      <a:pt x="7" y="74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9" y="64"/>
                      <a:pt x="7" y="52"/>
                      <a:pt x="7" y="39"/>
                    </a:cubicBezTo>
                    <a:close/>
                  </a:path>
                </a:pathLst>
              </a:custGeom>
              <a:solidFill>
                <a:srgbClr val="323B5C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4"/>
              <p:cNvSpPr/>
              <p:nvPr/>
            </p:nvSpPr>
            <p:spPr>
              <a:xfrm>
                <a:off x="2051763" y="2343563"/>
                <a:ext cx="20700" cy="57300"/>
              </a:xfrm>
              <a:prstGeom prst="ellipse">
                <a:avLst/>
              </a:prstGeom>
              <a:solidFill>
                <a:srgbClr val="323B5C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4"/>
              <p:cNvSpPr/>
              <p:nvPr/>
            </p:nvSpPr>
            <p:spPr>
              <a:xfrm>
                <a:off x="2348625" y="2329275"/>
                <a:ext cx="17621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7" extrusionOk="0">
                    <a:moveTo>
                      <a:pt x="35" y="0"/>
                    </a:moveTo>
                    <a:cubicBezTo>
                      <a:pt x="23" y="0"/>
                      <a:pt x="11" y="2"/>
                      <a:pt x="0" y="4"/>
                    </a:cubicBezTo>
                    <a:cubicBezTo>
                      <a:pt x="23" y="7"/>
                      <a:pt x="46" y="6"/>
                      <a:pt x="68" y="2"/>
                    </a:cubicBezTo>
                    <a:cubicBezTo>
                      <a:pt x="57" y="1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2574050" y="2311813"/>
                <a:ext cx="174625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67" h="8" extrusionOk="0">
                    <a:moveTo>
                      <a:pt x="65" y="3"/>
                    </a:moveTo>
                    <a:cubicBezTo>
                      <a:pt x="44" y="0"/>
                      <a:pt x="22" y="1"/>
                      <a:pt x="0" y="6"/>
                    </a:cubicBezTo>
                    <a:cubicBezTo>
                      <a:pt x="17" y="7"/>
                      <a:pt x="34" y="8"/>
                      <a:pt x="51" y="5"/>
                    </a:cubicBezTo>
                    <a:cubicBezTo>
                      <a:pt x="56" y="4"/>
                      <a:pt x="62" y="4"/>
                      <a:pt x="67" y="3"/>
                    </a:cubicBezTo>
                    <a:cubicBezTo>
                      <a:pt x="66" y="3"/>
                      <a:pt x="66" y="3"/>
                      <a:pt x="65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2713750" y="2332450"/>
                <a:ext cx="317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2" extrusionOk="0">
                    <a:moveTo>
                      <a:pt x="0" y="1"/>
                    </a:moveTo>
                    <a:cubicBezTo>
                      <a:pt x="4" y="2"/>
                      <a:pt x="8" y="1"/>
                      <a:pt x="12" y="1"/>
                    </a:cubicBezTo>
                    <a:cubicBezTo>
                      <a:pt x="8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2591513" y="2345150"/>
                <a:ext cx="3492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" extrusionOk="0">
                    <a:moveTo>
                      <a:pt x="0" y="2"/>
                    </a:moveTo>
                    <a:cubicBezTo>
                      <a:pt x="4" y="2"/>
                      <a:pt x="9" y="2"/>
                      <a:pt x="13" y="1"/>
                    </a:cubicBezTo>
                    <a:cubicBezTo>
                      <a:pt x="8" y="0"/>
                      <a:pt x="4" y="1"/>
                      <a:pt x="0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2537538" y="2430875"/>
                <a:ext cx="809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1" h="4" extrusionOk="0">
                    <a:moveTo>
                      <a:pt x="0" y="3"/>
                    </a:moveTo>
                    <a:cubicBezTo>
                      <a:pt x="10" y="4"/>
                      <a:pt x="21" y="3"/>
                      <a:pt x="31" y="1"/>
                    </a:cubicBezTo>
                    <a:cubicBezTo>
                      <a:pt x="21" y="0"/>
                      <a:pt x="10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2283538" y="2361025"/>
                <a:ext cx="9525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" extrusionOk="0">
                    <a:moveTo>
                      <a:pt x="0" y="2"/>
                    </a:moveTo>
                    <a:cubicBezTo>
                      <a:pt x="12" y="4"/>
                      <a:pt x="24" y="4"/>
                      <a:pt x="37" y="2"/>
                    </a:cubicBezTo>
                    <a:cubicBezTo>
                      <a:pt x="24" y="0"/>
                      <a:pt x="12" y="0"/>
                      <a:pt x="0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2345450" y="2389600"/>
                <a:ext cx="523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0" h="3" extrusionOk="0">
                    <a:moveTo>
                      <a:pt x="0" y="3"/>
                    </a:moveTo>
                    <a:cubicBezTo>
                      <a:pt x="7" y="3"/>
                      <a:pt x="14" y="3"/>
                      <a:pt x="20" y="1"/>
                    </a:cubicBezTo>
                    <a:cubicBezTo>
                      <a:pt x="14" y="0"/>
                      <a:pt x="7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2647075" y="2321338"/>
                <a:ext cx="523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72" extrusionOk="0">
                    <a:moveTo>
                      <a:pt x="0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33" y="0"/>
                    </a:lnTo>
                    <a:lnTo>
                      <a:pt x="33" y="69"/>
                    </a:lnTo>
                    <a:lnTo>
                      <a:pt x="16" y="58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3" name="Google Shape;473;p14"/>
            <p:cNvSpPr/>
            <p:nvPr/>
          </p:nvSpPr>
          <p:spPr>
            <a:xfrm rot="-3382723">
              <a:off x="-32877" y="41727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19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5"/>
          <p:cNvSpPr txBox="1">
            <a:spLocks noGrp="1"/>
          </p:cNvSpPr>
          <p:nvPr>
            <p:ph type="subTitle" idx="1"/>
          </p:nvPr>
        </p:nvSpPr>
        <p:spPr>
          <a:xfrm>
            <a:off x="1508046" y="3622489"/>
            <a:ext cx="4413596" cy="159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subTitle" idx="2"/>
          </p:nvPr>
        </p:nvSpPr>
        <p:spPr>
          <a:xfrm>
            <a:off x="5918037" y="3622489"/>
            <a:ext cx="4406654" cy="159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3"/>
          </p:nvPr>
        </p:nvSpPr>
        <p:spPr>
          <a:xfrm>
            <a:off x="1508046" y="6712623"/>
            <a:ext cx="4406654" cy="159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subTitle" idx="4"/>
          </p:nvPr>
        </p:nvSpPr>
        <p:spPr>
          <a:xfrm>
            <a:off x="5914498" y="6725689"/>
            <a:ext cx="4406654" cy="159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5"/>
          </p:nvPr>
        </p:nvSpPr>
        <p:spPr>
          <a:xfrm>
            <a:off x="10320965" y="3622489"/>
            <a:ext cx="4406654" cy="159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6"/>
          </p:nvPr>
        </p:nvSpPr>
        <p:spPr>
          <a:xfrm>
            <a:off x="10320965" y="6712623"/>
            <a:ext cx="4406654" cy="159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8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5"/>
          <p:cNvSpPr txBox="1">
            <a:spLocks noGrp="1"/>
          </p:cNvSpPr>
          <p:nvPr>
            <p:ph type="title"/>
          </p:nvPr>
        </p:nvSpPr>
        <p:spPr>
          <a:xfrm>
            <a:off x="1281625" y="1062090"/>
            <a:ext cx="13713388" cy="10181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5"/>
          <p:cNvSpPr txBox="1">
            <a:spLocks noGrp="1"/>
          </p:cNvSpPr>
          <p:nvPr>
            <p:ph type="subTitle" idx="7"/>
          </p:nvPr>
        </p:nvSpPr>
        <p:spPr>
          <a:xfrm>
            <a:off x="1508046" y="2525823"/>
            <a:ext cx="4406654" cy="133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84" name="Google Shape;484;p15"/>
          <p:cNvSpPr txBox="1">
            <a:spLocks noGrp="1"/>
          </p:cNvSpPr>
          <p:nvPr>
            <p:ph type="subTitle" idx="8"/>
          </p:nvPr>
        </p:nvSpPr>
        <p:spPr>
          <a:xfrm>
            <a:off x="5914501" y="2525823"/>
            <a:ext cx="4406654" cy="133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85" name="Google Shape;485;p15"/>
          <p:cNvSpPr txBox="1">
            <a:spLocks noGrp="1"/>
          </p:cNvSpPr>
          <p:nvPr>
            <p:ph type="subTitle" idx="9"/>
          </p:nvPr>
        </p:nvSpPr>
        <p:spPr>
          <a:xfrm>
            <a:off x="10320968" y="2525823"/>
            <a:ext cx="4406654" cy="133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86" name="Google Shape;486;p15"/>
          <p:cNvSpPr txBox="1">
            <a:spLocks noGrp="1"/>
          </p:cNvSpPr>
          <p:nvPr>
            <p:ph type="subTitle" idx="13"/>
          </p:nvPr>
        </p:nvSpPr>
        <p:spPr>
          <a:xfrm>
            <a:off x="1508046" y="5616177"/>
            <a:ext cx="4406654" cy="133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87" name="Google Shape;487;p15"/>
          <p:cNvSpPr txBox="1">
            <a:spLocks noGrp="1"/>
          </p:cNvSpPr>
          <p:nvPr>
            <p:ph type="subTitle" idx="14"/>
          </p:nvPr>
        </p:nvSpPr>
        <p:spPr>
          <a:xfrm>
            <a:off x="5914507" y="5616177"/>
            <a:ext cx="4406654" cy="133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88" name="Google Shape;488;p15"/>
          <p:cNvSpPr txBox="1">
            <a:spLocks noGrp="1"/>
          </p:cNvSpPr>
          <p:nvPr>
            <p:ph type="subTitle" idx="15"/>
          </p:nvPr>
        </p:nvSpPr>
        <p:spPr>
          <a:xfrm>
            <a:off x="10320968" y="5616177"/>
            <a:ext cx="4406654" cy="133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3733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4267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grpSp>
        <p:nvGrpSpPr>
          <p:cNvPr id="489" name="Google Shape;489;p15"/>
          <p:cNvGrpSpPr/>
          <p:nvPr/>
        </p:nvGrpSpPr>
        <p:grpSpPr>
          <a:xfrm>
            <a:off x="-382069" y="-758851"/>
            <a:ext cx="16918573" cy="10291332"/>
            <a:chOff x="-214642" y="-426854"/>
            <a:chExt cx="9504631" cy="5788874"/>
          </a:xfrm>
        </p:grpSpPr>
        <p:grpSp>
          <p:nvGrpSpPr>
            <p:cNvPr id="490" name="Google Shape;490;p15"/>
            <p:cNvGrpSpPr/>
            <p:nvPr/>
          </p:nvGrpSpPr>
          <p:grpSpPr>
            <a:xfrm rot="2032279">
              <a:off x="667426" y="-298245"/>
              <a:ext cx="698510" cy="778331"/>
              <a:chOff x="5431538" y="3074425"/>
              <a:chExt cx="485775" cy="541338"/>
            </a:xfrm>
          </p:grpSpPr>
          <p:sp>
            <p:nvSpPr>
              <p:cNvPr id="491" name="Google Shape;491;p15"/>
              <p:cNvSpPr/>
              <p:nvPr/>
            </p:nvSpPr>
            <p:spPr>
              <a:xfrm>
                <a:off x="5431538" y="3074425"/>
                <a:ext cx="485775" cy="541338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08" extrusionOk="0">
                    <a:moveTo>
                      <a:pt x="187" y="99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60" y="208"/>
                      <a:pt x="60" y="208"/>
                      <a:pt x="60" y="20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8" y="168"/>
                      <a:pt x="186" y="103"/>
                      <a:pt x="187" y="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5480750" y="3134750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0"/>
                      <a:pt x="122" y="1"/>
                      <a:pt x="123" y="3"/>
                    </a:cubicBezTo>
                    <a:cubicBezTo>
                      <a:pt x="123" y="4"/>
                      <a:pt x="123" y="6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5501388" y="3195075"/>
                <a:ext cx="322263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1" y="52"/>
                    </a:cubicBezTo>
                    <a:cubicBezTo>
                      <a:pt x="0" y="51"/>
                      <a:pt x="1" y="49"/>
                      <a:pt x="2" y="4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1" y="0"/>
                      <a:pt x="123" y="1"/>
                      <a:pt x="123" y="2"/>
                    </a:cubicBezTo>
                    <a:cubicBezTo>
                      <a:pt x="124" y="4"/>
                      <a:pt x="123" y="5"/>
                      <a:pt x="122" y="6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5526788" y="3253813"/>
                <a:ext cx="322263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3" extrusionOk="0">
                    <a:moveTo>
                      <a:pt x="3" y="53"/>
                    </a:moveTo>
                    <a:cubicBezTo>
                      <a:pt x="2" y="53"/>
                      <a:pt x="1" y="53"/>
                      <a:pt x="1" y="52"/>
                    </a:cubicBezTo>
                    <a:cubicBezTo>
                      <a:pt x="0" y="50"/>
                      <a:pt x="1" y="49"/>
                      <a:pt x="2" y="4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1" y="0"/>
                      <a:pt x="122" y="0"/>
                      <a:pt x="123" y="2"/>
                    </a:cubicBezTo>
                    <a:cubicBezTo>
                      <a:pt x="124" y="3"/>
                      <a:pt x="123" y="5"/>
                      <a:pt x="122" y="5"/>
                    </a:cubicBezTo>
                    <a:cubicBezTo>
                      <a:pt x="4" y="53"/>
                      <a:pt x="4" y="53"/>
                      <a:pt x="4" y="53"/>
                    </a:cubicBezTo>
                    <a:lnTo>
                      <a:pt x="3" y="5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5553775" y="3314138"/>
                <a:ext cx="3190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54" extrusionOk="0">
                    <a:moveTo>
                      <a:pt x="3" y="54"/>
                    </a:moveTo>
                    <a:cubicBezTo>
                      <a:pt x="2" y="54"/>
                      <a:pt x="1" y="53"/>
                      <a:pt x="0" y="52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0" y="0"/>
                      <a:pt x="122" y="1"/>
                      <a:pt x="123" y="2"/>
                    </a:cubicBezTo>
                    <a:cubicBezTo>
                      <a:pt x="123" y="4"/>
                      <a:pt x="122" y="5"/>
                      <a:pt x="121" y="6"/>
                    </a:cubicBezTo>
                    <a:cubicBezTo>
                      <a:pt x="4" y="54"/>
                      <a:pt x="4" y="54"/>
                      <a:pt x="4" y="54"/>
                    </a:cubicBezTo>
                    <a:lnTo>
                      <a:pt x="3" y="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5579175" y="3420500"/>
                <a:ext cx="2174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84" h="38" extrusionOk="0">
                    <a:moveTo>
                      <a:pt x="3" y="38"/>
                    </a:moveTo>
                    <a:cubicBezTo>
                      <a:pt x="2" y="38"/>
                      <a:pt x="1" y="37"/>
                      <a:pt x="1" y="36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1" y="0"/>
                      <a:pt x="83" y="1"/>
                      <a:pt x="83" y="2"/>
                    </a:cubicBezTo>
                    <a:cubicBezTo>
                      <a:pt x="84" y="4"/>
                      <a:pt x="83" y="5"/>
                      <a:pt x="82" y="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5790313" y="3333188"/>
                <a:ext cx="127000" cy="17938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9" extrusionOk="0">
                    <a:moveTo>
                      <a:pt x="49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8" name="Google Shape;498;p15"/>
            <p:cNvSpPr/>
            <p:nvPr/>
          </p:nvSpPr>
          <p:spPr>
            <a:xfrm>
              <a:off x="312074" y="1240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9" name="Google Shape;499;p15"/>
            <p:cNvGrpSpPr/>
            <p:nvPr/>
          </p:nvGrpSpPr>
          <p:grpSpPr>
            <a:xfrm>
              <a:off x="-214642" y="879395"/>
              <a:ext cx="724435" cy="513308"/>
              <a:chOff x="6180688" y="2320538"/>
              <a:chExt cx="1149350" cy="814387"/>
            </a:xfrm>
          </p:grpSpPr>
          <p:sp>
            <p:nvSpPr>
              <p:cNvPr id="500" name="Google Shape;500;p15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15"/>
            <p:cNvGrpSpPr/>
            <p:nvPr/>
          </p:nvGrpSpPr>
          <p:grpSpPr>
            <a:xfrm rot="8420947">
              <a:off x="8451105" y="3944800"/>
              <a:ext cx="363983" cy="216195"/>
              <a:chOff x="6191763" y="4215150"/>
              <a:chExt cx="261938" cy="155576"/>
            </a:xfrm>
          </p:grpSpPr>
          <p:sp>
            <p:nvSpPr>
              <p:cNvPr id="508" name="Google Shape;508;p15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0" name="Google Shape;510;p15"/>
            <p:cNvSpPr/>
            <p:nvPr/>
          </p:nvSpPr>
          <p:spPr>
            <a:xfrm rot="-4924394">
              <a:off x="8955024" y="39940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1" name="Google Shape;511;p15"/>
            <p:cNvGrpSpPr/>
            <p:nvPr/>
          </p:nvGrpSpPr>
          <p:grpSpPr>
            <a:xfrm rot="-1189438">
              <a:off x="7544319" y="4579938"/>
              <a:ext cx="1688261" cy="510950"/>
              <a:chOff x="1762838" y="2278475"/>
              <a:chExt cx="1258888" cy="381001"/>
            </a:xfrm>
          </p:grpSpPr>
          <p:sp>
            <p:nvSpPr>
              <p:cNvPr id="512" name="Google Shape;512;p15"/>
              <p:cNvSpPr/>
              <p:nvPr/>
            </p:nvSpPr>
            <p:spPr>
              <a:xfrm>
                <a:off x="1762838" y="2568988"/>
                <a:ext cx="4763" cy="0"/>
              </a:xfrm>
              <a:custGeom>
                <a:avLst/>
                <a:gdLst/>
                <a:ahLst/>
                <a:cxnLst/>
                <a:rect l="l" t="t" r="r" b="b"/>
                <a:pathLst>
                  <a:path w="2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BE0F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3007438" y="2589625"/>
                <a:ext cx="142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BB5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>
                <a:off x="1794588" y="2454688"/>
                <a:ext cx="579438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79" extrusionOk="0">
                    <a:moveTo>
                      <a:pt x="4" y="15"/>
                    </a:moveTo>
                    <a:cubicBezTo>
                      <a:pt x="4" y="22"/>
                      <a:pt x="5" y="28"/>
                      <a:pt x="6" y="35"/>
                    </a:cubicBezTo>
                    <a:cubicBezTo>
                      <a:pt x="223" y="72"/>
                      <a:pt x="223" y="72"/>
                      <a:pt x="223" y="72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1" y="27"/>
                      <a:pt x="0" y="13"/>
                      <a:pt x="4" y="0"/>
                    </a:cubicBezTo>
                    <a:cubicBezTo>
                      <a:pt x="223" y="27"/>
                      <a:pt x="223" y="27"/>
                      <a:pt x="223" y="27"/>
                    </a:cubicBezTo>
                    <a:cubicBezTo>
                      <a:pt x="223" y="34"/>
                      <a:pt x="223" y="34"/>
                      <a:pt x="223" y="3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9"/>
                      <a:pt x="5" y="12"/>
                      <a:pt x="4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>
                <a:off x="1804113" y="2470563"/>
                <a:ext cx="569913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6" extrusionOk="0">
                    <a:moveTo>
                      <a:pt x="0" y="10"/>
                    </a:moveTo>
                    <a:cubicBezTo>
                      <a:pt x="0" y="6"/>
                      <a:pt x="1" y="3"/>
                      <a:pt x="2" y="0"/>
                    </a:cubicBezTo>
                    <a:cubicBezTo>
                      <a:pt x="219" y="28"/>
                      <a:pt x="219" y="28"/>
                      <a:pt x="219" y="28"/>
                    </a:cubicBezTo>
                    <a:cubicBezTo>
                      <a:pt x="219" y="66"/>
                      <a:pt x="219" y="66"/>
                      <a:pt x="219" y="6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3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>
                <a:off x="2374025" y="2488025"/>
                <a:ext cx="569913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7" extrusionOk="0">
                    <a:moveTo>
                      <a:pt x="0" y="97"/>
                    </a:moveTo>
                    <a:lnTo>
                      <a:pt x="0" y="35"/>
                    </a:lnTo>
                    <a:lnTo>
                      <a:pt x="359" y="0"/>
                    </a:lnTo>
                    <a:lnTo>
                      <a:pt x="357" y="5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>
                <a:off x="2374025" y="2472150"/>
                <a:ext cx="576263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8" extrusionOk="0">
                    <a:moveTo>
                      <a:pt x="360" y="71"/>
                    </a:moveTo>
                    <a:lnTo>
                      <a:pt x="0" y="118"/>
                    </a:lnTo>
                    <a:lnTo>
                      <a:pt x="0" y="107"/>
                    </a:lnTo>
                    <a:lnTo>
                      <a:pt x="357" y="63"/>
                    </a:lnTo>
                    <a:lnTo>
                      <a:pt x="359" y="10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363" y="0"/>
                    </a:lnTo>
                    <a:lnTo>
                      <a:pt x="360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>
                <a:off x="2374025" y="2472150"/>
                <a:ext cx="576263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18" extrusionOk="0">
                    <a:moveTo>
                      <a:pt x="360" y="71"/>
                    </a:moveTo>
                    <a:lnTo>
                      <a:pt x="0" y="118"/>
                    </a:lnTo>
                    <a:lnTo>
                      <a:pt x="0" y="107"/>
                    </a:lnTo>
                    <a:lnTo>
                      <a:pt x="357" y="63"/>
                    </a:lnTo>
                    <a:lnTo>
                      <a:pt x="359" y="10"/>
                    </a:lnTo>
                    <a:lnTo>
                      <a:pt x="0" y="45"/>
                    </a:lnTo>
                    <a:lnTo>
                      <a:pt x="0" y="33"/>
                    </a:lnTo>
                    <a:lnTo>
                      <a:pt x="363" y="0"/>
                    </a:lnTo>
                    <a:lnTo>
                      <a:pt x="360" y="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5"/>
              <p:cNvSpPr/>
              <p:nvPr/>
            </p:nvSpPr>
            <p:spPr>
              <a:xfrm>
                <a:off x="1804113" y="2422938"/>
                <a:ext cx="11461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4" extrusionOk="0">
                    <a:moveTo>
                      <a:pt x="0" y="20"/>
                    </a:moveTo>
                    <a:lnTo>
                      <a:pt x="339" y="0"/>
                    </a:lnTo>
                    <a:lnTo>
                      <a:pt x="722" y="31"/>
                    </a:lnTo>
                    <a:lnTo>
                      <a:pt x="359" y="6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>
                <a:off x="1804113" y="2422938"/>
                <a:ext cx="11461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4" extrusionOk="0">
                    <a:moveTo>
                      <a:pt x="0" y="20"/>
                    </a:moveTo>
                    <a:lnTo>
                      <a:pt x="339" y="0"/>
                    </a:lnTo>
                    <a:lnTo>
                      <a:pt x="722" y="31"/>
                    </a:lnTo>
                    <a:lnTo>
                      <a:pt x="359" y="64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>
                <a:off x="2399425" y="2597563"/>
                <a:ext cx="161925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9" extrusionOk="0">
                    <a:moveTo>
                      <a:pt x="49" y="0"/>
                    </a:moveTo>
                    <a:cubicBezTo>
                      <a:pt x="33" y="0"/>
                      <a:pt x="16" y="4"/>
                      <a:pt x="0" y="7"/>
                    </a:cubicBezTo>
                    <a:cubicBezTo>
                      <a:pt x="20" y="9"/>
                      <a:pt x="41" y="6"/>
                      <a:pt x="60" y="0"/>
                    </a:cubicBezTo>
                    <a:cubicBezTo>
                      <a:pt x="61" y="0"/>
                      <a:pt x="61" y="0"/>
                      <a:pt x="62" y="0"/>
                    </a:cubicBezTo>
                    <a:cubicBezTo>
                      <a:pt x="58" y="0"/>
                      <a:pt x="53" y="0"/>
                      <a:pt x="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>
                <a:off x="2485150" y="2565813"/>
                <a:ext cx="6508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5" h="4" extrusionOk="0">
                    <a:moveTo>
                      <a:pt x="0" y="3"/>
                    </a:moveTo>
                    <a:cubicBezTo>
                      <a:pt x="8" y="4"/>
                      <a:pt x="17" y="3"/>
                      <a:pt x="25" y="1"/>
                    </a:cubicBezTo>
                    <a:cubicBezTo>
                      <a:pt x="16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>
                <a:off x="2570875" y="2568988"/>
                <a:ext cx="682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26" h="4" extrusionOk="0">
                    <a:moveTo>
                      <a:pt x="0" y="3"/>
                    </a:moveTo>
                    <a:cubicBezTo>
                      <a:pt x="9" y="4"/>
                      <a:pt x="17" y="3"/>
                      <a:pt x="26" y="1"/>
                    </a:cubicBezTo>
                    <a:cubicBezTo>
                      <a:pt x="17" y="0"/>
                      <a:pt x="8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5"/>
              <p:cNvSpPr/>
              <p:nvPr/>
            </p:nvSpPr>
            <p:spPr>
              <a:xfrm>
                <a:off x="2756613" y="2519775"/>
                <a:ext cx="150813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8" extrusionOk="0">
                    <a:moveTo>
                      <a:pt x="0" y="6"/>
                    </a:moveTo>
                    <a:cubicBezTo>
                      <a:pt x="19" y="8"/>
                      <a:pt x="39" y="6"/>
                      <a:pt x="58" y="2"/>
                    </a:cubicBezTo>
                    <a:cubicBezTo>
                      <a:pt x="39" y="0"/>
                      <a:pt x="19" y="1"/>
                      <a:pt x="0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5"/>
              <p:cNvSpPr/>
              <p:nvPr/>
            </p:nvSpPr>
            <p:spPr>
              <a:xfrm>
                <a:off x="2129550" y="2535650"/>
                <a:ext cx="1555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" extrusionOk="0">
                    <a:moveTo>
                      <a:pt x="59" y="9"/>
                    </a:moveTo>
                    <a:cubicBezTo>
                      <a:pt x="50" y="6"/>
                      <a:pt x="40" y="3"/>
                      <a:pt x="31" y="1"/>
                    </a:cubicBezTo>
                    <a:cubicBezTo>
                      <a:pt x="21" y="0"/>
                      <a:pt x="10" y="0"/>
                      <a:pt x="0" y="0"/>
                    </a:cubicBezTo>
                    <a:cubicBezTo>
                      <a:pt x="15" y="4"/>
                      <a:pt x="31" y="7"/>
                      <a:pt x="44" y="8"/>
                    </a:cubicBezTo>
                    <a:cubicBezTo>
                      <a:pt x="49" y="9"/>
                      <a:pt x="55" y="9"/>
                      <a:pt x="60" y="10"/>
                    </a:cubicBezTo>
                    <a:cubicBezTo>
                      <a:pt x="60" y="10"/>
                      <a:pt x="59" y="9"/>
                      <a:pt x="59" y="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5"/>
              <p:cNvSpPr/>
              <p:nvPr/>
            </p:nvSpPr>
            <p:spPr>
              <a:xfrm>
                <a:off x="2296238" y="2551525"/>
                <a:ext cx="412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6" h="3" extrusionOk="0">
                    <a:moveTo>
                      <a:pt x="0" y="0"/>
                    </a:moveTo>
                    <a:cubicBezTo>
                      <a:pt x="5" y="2"/>
                      <a:pt x="11" y="3"/>
                      <a:pt x="16" y="3"/>
                    </a:cubicBezTo>
                    <a:cubicBezTo>
                      <a:pt x="11" y="1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5"/>
              <p:cNvSpPr/>
              <p:nvPr/>
            </p:nvSpPr>
            <p:spPr>
              <a:xfrm>
                <a:off x="2297825" y="2565813"/>
                <a:ext cx="396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5" h="3" extrusionOk="0">
                    <a:moveTo>
                      <a:pt x="0" y="1"/>
                    </a:moveTo>
                    <a:cubicBezTo>
                      <a:pt x="5" y="2"/>
                      <a:pt x="10" y="3"/>
                      <a:pt x="15" y="2"/>
                    </a:cubicBezTo>
                    <a:cubicBezTo>
                      <a:pt x="10" y="1"/>
                      <a:pt x="5" y="0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5"/>
              <p:cNvSpPr/>
              <p:nvPr/>
            </p:nvSpPr>
            <p:spPr>
              <a:xfrm>
                <a:off x="1889838" y="2535650"/>
                <a:ext cx="125413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48" h="8" extrusionOk="0">
                    <a:moveTo>
                      <a:pt x="0" y="0"/>
                    </a:moveTo>
                    <a:cubicBezTo>
                      <a:pt x="16" y="5"/>
                      <a:pt x="32" y="8"/>
                      <a:pt x="48" y="8"/>
                    </a:cubicBezTo>
                    <a:cubicBezTo>
                      <a:pt x="33" y="2"/>
                      <a:pt x="17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15"/>
              <p:cNvSpPr/>
              <p:nvPr/>
            </p:nvSpPr>
            <p:spPr>
              <a:xfrm>
                <a:off x="1804113" y="2422938"/>
                <a:ext cx="1146176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9" extrusionOk="0">
                    <a:moveTo>
                      <a:pt x="207" y="0"/>
                    </a:moveTo>
                    <a:cubicBezTo>
                      <a:pt x="167" y="2"/>
                      <a:pt x="167" y="2"/>
                      <a:pt x="167" y="2"/>
                    </a:cubicBezTo>
                    <a:cubicBezTo>
                      <a:pt x="169" y="11"/>
                      <a:pt x="173" y="20"/>
                      <a:pt x="179" y="27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1" y="11"/>
                      <a:pt x="99" y="9"/>
                      <a:pt x="97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9" y="39"/>
                      <a:pt x="219" y="39"/>
                      <a:pt x="219" y="39"/>
                    </a:cubicBezTo>
                    <a:cubicBezTo>
                      <a:pt x="441" y="19"/>
                      <a:pt x="441" y="19"/>
                      <a:pt x="441" y="19"/>
                    </a:cubicBezTo>
                    <a:cubicBezTo>
                      <a:pt x="207" y="0"/>
                      <a:pt x="207" y="0"/>
                      <a:pt x="207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15"/>
              <p:cNvSpPr/>
              <p:nvPr/>
            </p:nvSpPr>
            <p:spPr>
              <a:xfrm>
                <a:off x="2024775" y="2284825"/>
                <a:ext cx="250825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96" h="81" extrusionOk="0">
                    <a:moveTo>
                      <a:pt x="94" y="80"/>
                    </a:moveTo>
                    <a:cubicBezTo>
                      <a:pt x="76" y="59"/>
                      <a:pt x="77" y="25"/>
                      <a:pt x="96" y="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" y="18"/>
                      <a:pt x="0" y="49"/>
                      <a:pt x="18" y="67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4" y="80"/>
                      <a:pt x="94" y="80"/>
                      <a:pt x="94" y="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15"/>
              <p:cNvSpPr/>
              <p:nvPr/>
            </p:nvSpPr>
            <p:spPr>
              <a:xfrm>
                <a:off x="2072400" y="2278475"/>
                <a:ext cx="7175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9" extrusionOk="0">
                    <a:moveTo>
                      <a:pt x="276" y="5"/>
                    </a:moveTo>
                    <a:cubicBezTo>
                      <a:pt x="239" y="5"/>
                      <a:pt x="147" y="9"/>
                      <a:pt x="77" y="8"/>
                    </a:cubicBezTo>
                    <a:cubicBezTo>
                      <a:pt x="43" y="8"/>
                      <a:pt x="17" y="5"/>
                      <a:pt x="0" y="3"/>
                    </a:cubicBezTo>
                    <a:cubicBezTo>
                      <a:pt x="62" y="2"/>
                      <a:pt x="215" y="0"/>
                      <a:pt x="276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>
                <a:off x="2223213" y="2291175"/>
                <a:ext cx="566738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218" h="79" extrusionOk="0">
                    <a:moveTo>
                      <a:pt x="14" y="56"/>
                    </a:moveTo>
                    <a:cubicBezTo>
                      <a:pt x="16" y="62"/>
                      <a:pt x="18" y="67"/>
                      <a:pt x="22" y="72"/>
                    </a:cubicBezTo>
                    <a:cubicBezTo>
                      <a:pt x="214" y="63"/>
                      <a:pt x="214" y="63"/>
                      <a:pt x="214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70"/>
                      <a:pt x="216" y="70"/>
                      <a:pt x="216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0" y="59"/>
                      <a:pt x="1" y="23"/>
                      <a:pt x="20" y="2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7"/>
                      <a:pt x="218" y="7"/>
                      <a:pt x="218" y="7"/>
                    </a:cubicBezTo>
                    <a:cubicBezTo>
                      <a:pt x="213" y="7"/>
                      <a:pt x="213" y="7"/>
                      <a:pt x="213" y="7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2" y="23"/>
                      <a:pt x="9" y="41"/>
                      <a:pt x="14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>
                <a:off x="2247025" y="2308638"/>
                <a:ext cx="53022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64" extrusionOk="0">
                    <a:moveTo>
                      <a:pt x="5" y="50"/>
                    </a:moveTo>
                    <a:cubicBezTo>
                      <a:pt x="0" y="34"/>
                      <a:pt x="3" y="16"/>
                      <a:pt x="13" y="3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4" y="0"/>
                      <a:pt x="202" y="56"/>
                      <a:pt x="202" y="56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0" y="60"/>
                      <a:pt x="7" y="55"/>
                      <a:pt x="5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>
                <a:off x="2770900" y="2451513"/>
                <a:ext cx="14288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0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A9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5"/>
              <p:cNvSpPr/>
              <p:nvPr/>
            </p:nvSpPr>
            <p:spPr>
              <a:xfrm>
                <a:off x="2153363" y="2291175"/>
                <a:ext cx="41275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6" h="73" extrusionOk="0">
                    <a:moveTo>
                      <a:pt x="7" y="39"/>
                    </a:moveTo>
                    <a:cubicBezTo>
                      <a:pt x="7" y="26"/>
                      <a:pt x="10" y="12"/>
                      <a:pt x="16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12"/>
                      <a:pt x="0" y="26"/>
                      <a:pt x="0" y="39"/>
                    </a:cubicBezTo>
                    <a:cubicBezTo>
                      <a:pt x="0" y="50"/>
                      <a:pt x="2" y="61"/>
                      <a:pt x="5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9" y="62"/>
                      <a:pt x="7" y="51"/>
                      <a:pt x="7" y="39"/>
                    </a:cubicBezTo>
                    <a:close/>
                  </a:path>
                </a:pathLst>
              </a:custGeom>
              <a:solidFill>
                <a:srgbClr val="323B5C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5"/>
              <p:cNvSpPr/>
              <p:nvPr/>
            </p:nvSpPr>
            <p:spPr>
              <a:xfrm>
                <a:off x="2189875" y="2292763"/>
                <a:ext cx="46038" cy="195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75" extrusionOk="0">
                    <a:moveTo>
                      <a:pt x="7" y="39"/>
                    </a:moveTo>
                    <a:cubicBezTo>
                      <a:pt x="7" y="25"/>
                      <a:pt x="11" y="12"/>
                      <a:pt x="18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" y="12"/>
                      <a:pt x="1" y="25"/>
                      <a:pt x="0" y="39"/>
                    </a:cubicBezTo>
                    <a:cubicBezTo>
                      <a:pt x="0" y="51"/>
                      <a:pt x="3" y="63"/>
                      <a:pt x="7" y="74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9" y="64"/>
                      <a:pt x="7" y="52"/>
                      <a:pt x="7" y="39"/>
                    </a:cubicBezTo>
                    <a:close/>
                  </a:path>
                </a:pathLst>
              </a:custGeom>
              <a:solidFill>
                <a:srgbClr val="323B5C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5"/>
              <p:cNvSpPr/>
              <p:nvPr/>
            </p:nvSpPr>
            <p:spPr>
              <a:xfrm>
                <a:off x="2051763" y="2343563"/>
                <a:ext cx="20700" cy="57300"/>
              </a:xfrm>
              <a:prstGeom prst="ellipse">
                <a:avLst/>
              </a:prstGeom>
              <a:solidFill>
                <a:srgbClr val="323B5C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5"/>
              <p:cNvSpPr/>
              <p:nvPr/>
            </p:nvSpPr>
            <p:spPr>
              <a:xfrm>
                <a:off x="2348625" y="2329275"/>
                <a:ext cx="17621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7" extrusionOk="0">
                    <a:moveTo>
                      <a:pt x="35" y="0"/>
                    </a:moveTo>
                    <a:cubicBezTo>
                      <a:pt x="23" y="0"/>
                      <a:pt x="11" y="2"/>
                      <a:pt x="0" y="4"/>
                    </a:cubicBezTo>
                    <a:cubicBezTo>
                      <a:pt x="23" y="7"/>
                      <a:pt x="46" y="6"/>
                      <a:pt x="68" y="2"/>
                    </a:cubicBezTo>
                    <a:cubicBezTo>
                      <a:pt x="57" y="1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5"/>
              <p:cNvSpPr/>
              <p:nvPr/>
            </p:nvSpPr>
            <p:spPr>
              <a:xfrm>
                <a:off x="2574050" y="2311813"/>
                <a:ext cx="174625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67" h="8" extrusionOk="0">
                    <a:moveTo>
                      <a:pt x="65" y="3"/>
                    </a:moveTo>
                    <a:cubicBezTo>
                      <a:pt x="44" y="0"/>
                      <a:pt x="22" y="1"/>
                      <a:pt x="0" y="6"/>
                    </a:cubicBezTo>
                    <a:cubicBezTo>
                      <a:pt x="17" y="7"/>
                      <a:pt x="34" y="8"/>
                      <a:pt x="51" y="5"/>
                    </a:cubicBezTo>
                    <a:cubicBezTo>
                      <a:pt x="56" y="4"/>
                      <a:pt x="62" y="4"/>
                      <a:pt x="67" y="3"/>
                    </a:cubicBezTo>
                    <a:cubicBezTo>
                      <a:pt x="66" y="3"/>
                      <a:pt x="66" y="3"/>
                      <a:pt x="65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5"/>
              <p:cNvSpPr/>
              <p:nvPr/>
            </p:nvSpPr>
            <p:spPr>
              <a:xfrm>
                <a:off x="2713750" y="2332450"/>
                <a:ext cx="31750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2" extrusionOk="0">
                    <a:moveTo>
                      <a:pt x="0" y="1"/>
                    </a:moveTo>
                    <a:cubicBezTo>
                      <a:pt x="4" y="2"/>
                      <a:pt x="8" y="1"/>
                      <a:pt x="12" y="1"/>
                    </a:cubicBezTo>
                    <a:cubicBezTo>
                      <a:pt x="8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5"/>
              <p:cNvSpPr/>
              <p:nvPr/>
            </p:nvSpPr>
            <p:spPr>
              <a:xfrm>
                <a:off x="2591513" y="2345150"/>
                <a:ext cx="3492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" extrusionOk="0">
                    <a:moveTo>
                      <a:pt x="0" y="2"/>
                    </a:moveTo>
                    <a:cubicBezTo>
                      <a:pt x="4" y="2"/>
                      <a:pt x="9" y="2"/>
                      <a:pt x="13" y="1"/>
                    </a:cubicBezTo>
                    <a:cubicBezTo>
                      <a:pt x="8" y="0"/>
                      <a:pt x="4" y="1"/>
                      <a:pt x="0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5"/>
              <p:cNvSpPr/>
              <p:nvPr/>
            </p:nvSpPr>
            <p:spPr>
              <a:xfrm>
                <a:off x="2537538" y="2430875"/>
                <a:ext cx="809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1" h="4" extrusionOk="0">
                    <a:moveTo>
                      <a:pt x="0" y="3"/>
                    </a:moveTo>
                    <a:cubicBezTo>
                      <a:pt x="10" y="4"/>
                      <a:pt x="21" y="3"/>
                      <a:pt x="31" y="1"/>
                    </a:cubicBezTo>
                    <a:cubicBezTo>
                      <a:pt x="21" y="0"/>
                      <a:pt x="10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5"/>
              <p:cNvSpPr/>
              <p:nvPr/>
            </p:nvSpPr>
            <p:spPr>
              <a:xfrm>
                <a:off x="2283538" y="2361025"/>
                <a:ext cx="9525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" extrusionOk="0">
                    <a:moveTo>
                      <a:pt x="0" y="2"/>
                    </a:moveTo>
                    <a:cubicBezTo>
                      <a:pt x="12" y="4"/>
                      <a:pt x="24" y="4"/>
                      <a:pt x="37" y="2"/>
                    </a:cubicBezTo>
                    <a:cubicBezTo>
                      <a:pt x="24" y="0"/>
                      <a:pt x="12" y="0"/>
                      <a:pt x="0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5"/>
              <p:cNvSpPr/>
              <p:nvPr/>
            </p:nvSpPr>
            <p:spPr>
              <a:xfrm>
                <a:off x="2345450" y="2389600"/>
                <a:ext cx="52388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20" h="3" extrusionOk="0">
                    <a:moveTo>
                      <a:pt x="0" y="3"/>
                    </a:moveTo>
                    <a:cubicBezTo>
                      <a:pt x="7" y="3"/>
                      <a:pt x="14" y="3"/>
                      <a:pt x="20" y="1"/>
                    </a:cubicBezTo>
                    <a:cubicBezTo>
                      <a:pt x="14" y="0"/>
                      <a:pt x="7" y="1"/>
                      <a:pt x="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5"/>
              <p:cNvSpPr/>
              <p:nvPr/>
            </p:nvSpPr>
            <p:spPr>
              <a:xfrm>
                <a:off x="2647075" y="2321338"/>
                <a:ext cx="52388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72" extrusionOk="0">
                    <a:moveTo>
                      <a:pt x="0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33" y="0"/>
                    </a:lnTo>
                    <a:lnTo>
                      <a:pt x="33" y="69"/>
                    </a:lnTo>
                    <a:lnTo>
                      <a:pt x="16" y="58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5"/>
              <p:cNvSpPr/>
              <p:nvPr/>
            </p:nvSpPr>
            <p:spPr>
              <a:xfrm>
                <a:off x="2280363" y="2451513"/>
                <a:ext cx="49847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" extrusionOk="0">
                    <a:moveTo>
                      <a:pt x="192" y="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190" y="0"/>
                      <a:pt x="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830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653" y="391047"/>
            <a:ext cx="15491337" cy="83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20"/>
          <p:cNvSpPr txBox="1">
            <a:spLocks noGrp="1"/>
          </p:cNvSpPr>
          <p:nvPr>
            <p:ph type="title"/>
          </p:nvPr>
        </p:nvSpPr>
        <p:spPr>
          <a:xfrm>
            <a:off x="1269566" y="1062090"/>
            <a:ext cx="13737418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0"/>
          <p:cNvGrpSpPr/>
          <p:nvPr/>
        </p:nvGrpSpPr>
        <p:grpSpPr>
          <a:xfrm>
            <a:off x="-664143" y="-559875"/>
            <a:ext cx="16644460" cy="10226267"/>
            <a:chOff x="-373107" y="-314930"/>
            <a:chExt cx="9350638" cy="5752275"/>
          </a:xfrm>
        </p:grpSpPr>
        <p:grpSp>
          <p:nvGrpSpPr>
            <p:cNvPr id="670" name="Google Shape;670;p20"/>
            <p:cNvGrpSpPr/>
            <p:nvPr/>
          </p:nvGrpSpPr>
          <p:grpSpPr>
            <a:xfrm>
              <a:off x="-373107" y="4064399"/>
              <a:ext cx="1170193" cy="904189"/>
              <a:chOff x="7537043" y="4025261"/>
              <a:chExt cx="1170193" cy="904189"/>
            </a:xfrm>
          </p:grpSpPr>
          <p:sp>
            <p:nvSpPr>
              <p:cNvPr id="671" name="Google Shape;671;p20"/>
              <p:cNvSpPr/>
              <p:nvPr/>
            </p:nvSpPr>
            <p:spPr>
              <a:xfrm rot="-766792">
                <a:off x="8605876" y="4227120"/>
                <a:ext cx="1588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 rot="-766792">
                <a:off x="8605876" y="4227120"/>
                <a:ext cx="1588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 rot="-766792">
                <a:off x="7611148" y="4360031"/>
                <a:ext cx="865164" cy="41273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59" extrusionOk="0">
                    <a:moveTo>
                      <a:pt x="25" y="133"/>
                    </a:moveTo>
                    <a:cubicBezTo>
                      <a:pt x="30" y="139"/>
                      <a:pt x="35" y="145"/>
                      <a:pt x="42" y="150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329" y="106"/>
                      <a:pt x="329" y="106"/>
                      <a:pt x="329" y="106"/>
                    </a:cubicBezTo>
                    <a:cubicBezTo>
                      <a:pt x="333" y="117"/>
                      <a:pt x="333" y="117"/>
                      <a:pt x="333" y="117"/>
                    </a:cubicBezTo>
                    <a:cubicBezTo>
                      <a:pt x="42" y="159"/>
                      <a:pt x="42" y="159"/>
                      <a:pt x="42" y="159"/>
                    </a:cubicBezTo>
                    <a:cubicBezTo>
                      <a:pt x="24" y="146"/>
                      <a:pt x="10" y="127"/>
                      <a:pt x="4" y="105"/>
                    </a:cubicBezTo>
                    <a:cubicBezTo>
                      <a:pt x="1" y="93"/>
                      <a:pt x="0" y="80"/>
                      <a:pt x="4" y="68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92" y="12"/>
                      <a:pt x="16" y="75"/>
                      <a:pt x="14" y="76"/>
                    </a:cubicBezTo>
                    <a:cubicBezTo>
                      <a:pt x="13" y="76"/>
                      <a:pt x="11" y="76"/>
                      <a:pt x="11" y="76"/>
                    </a:cubicBezTo>
                    <a:cubicBezTo>
                      <a:pt x="6" y="96"/>
                      <a:pt x="14" y="117"/>
                      <a:pt x="25" y="13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215" y="115"/>
                    </a:moveTo>
                    <a:lnTo>
                      <a:pt x="621" y="0"/>
                    </a:lnTo>
                    <a:lnTo>
                      <a:pt x="469" y="138"/>
                    </a:lnTo>
                    <a:lnTo>
                      <a:pt x="0" y="249"/>
                    </a:lnTo>
                    <a:lnTo>
                      <a:pt x="215" y="115"/>
                    </a:lnTo>
                    <a:close/>
                  </a:path>
                </a:pathLst>
              </a:custGeom>
              <a:solidFill>
                <a:srgbClr val="7A8C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20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215" y="115"/>
                    </a:moveTo>
                    <a:lnTo>
                      <a:pt x="621" y="0"/>
                    </a:lnTo>
                    <a:lnTo>
                      <a:pt x="469" y="138"/>
                    </a:lnTo>
                    <a:lnTo>
                      <a:pt x="0" y="249"/>
                    </a:lnTo>
                    <a:lnTo>
                      <a:pt x="215" y="1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621" y="0"/>
                    </a:moveTo>
                    <a:lnTo>
                      <a:pt x="215" y="115"/>
                    </a:lnTo>
                    <a:lnTo>
                      <a:pt x="0" y="249"/>
                    </a:lnTo>
                    <a:lnTo>
                      <a:pt x="469" y="138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 rot="-766793">
                <a:off x="7568551" y="4131154"/>
                <a:ext cx="985810" cy="39527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49" extrusionOk="0">
                    <a:moveTo>
                      <a:pt x="621" y="0"/>
                    </a:moveTo>
                    <a:lnTo>
                      <a:pt x="215" y="115"/>
                    </a:lnTo>
                    <a:lnTo>
                      <a:pt x="0" y="249"/>
                    </a:lnTo>
                    <a:lnTo>
                      <a:pt x="469" y="138"/>
                    </a:lnTo>
                    <a:lnTo>
                      <a:pt x="6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 rot="-766792">
                <a:off x="8287594" y="4049740"/>
                <a:ext cx="249231" cy="249231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57" extrusionOk="0">
                    <a:moveTo>
                      <a:pt x="0" y="138"/>
                    </a:moveTo>
                    <a:lnTo>
                      <a:pt x="152" y="0"/>
                    </a:lnTo>
                    <a:lnTo>
                      <a:pt x="157" y="15"/>
                    </a:lnTo>
                    <a:lnTo>
                      <a:pt x="149" y="23"/>
                    </a:lnTo>
                    <a:lnTo>
                      <a:pt x="8" y="157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 rot="-766792">
                <a:off x="8441067" y="4239913"/>
                <a:ext cx="223832" cy="30637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93" extrusionOk="0">
                    <a:moveTo>
                      <a:pt x="136" y="0"/>
                    </a:moveTo>
                    <a:lnTo>
                      <a:pt x="141" y="15"/>
                    </a:lnTo>
                    <a:lnTo>
                      <a:pt x="6" y="193"/>
                    </a:lnTo>
                    <a:lnTo>
                      <a:pt x="0" y="17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 rot="-766792">
                <a:off x="8441067" y="4239913"/>
                <a:ext cx="223832" cy="30637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93" extrusionOk="0">
                    <a:moveTo>
                      <a:pt x="136" y="0"/>
                    </a:moveTo>
                    <a:lnTo>
                      <a:pt x="141" y="15"/>
                    </a:lnTo>
                    <a:lnTo>
                      <a:pt x="6" y="193"/>
                    </a:lnTo>
                    <a:lnTo>
                      <a:pt x="0" y="175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 rot="-766791">
                <a:off x="8322200" y="4076509"/>
                <a:ext cx="296855" cy="45242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74" extrusionOk="0">
                    <a:moveTo>
                      <a:pt x="114" y="71"/>
                    </a:moveTo>
                    <a:cubicBezTo>
                      <a:pt x="34" y="174"/>
                      <a:pt x="34" y="174"/>
                      <a:pt x="34" y="174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1"/>
                      <a:pt x="114" y="70"/>
                      <a:pt x="114" y="7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 rot="-766793">
                <a:off x="7631921" y="4389822"/>
                <a:ext cx="827065" cy="354003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36" extrusionOk="0">
                    <a:moveTo>
                      <a:pt x="284" y="0"/>
                    </a:moveTo>
                    <a:cubicBezTo>
                      <a:pt x="318" y="92"/>
                      <a:pt x="318" y="92"/>
                      <a:pt x="318" y="92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16" y="119"/>
                      <a:pt x="0" y="90"/>
                      <a:pt x="6" y="64"/>
                    </a:cubicBezTo>
                    <a:cubicBezTo>
                      <a:pt x="284" y="0"/>
                      <a:pt x="284" y="0"/>
                      <a:pt x="284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 rot="-766793">
                <a:off x="8348017" y="4220501"/>
                <a:ext cx="114297" cy="111122"/>
              </a:xfrm>
              <a:custGeom>
                <a:avLst/>
                <a:gdLst/>
                <a:ahLst/>
                <a:cxnLst/>
                <a:rect l="l" t="t" r="r" b="b"/>
                <a:pathLst>
                  <a:path w="44" h="43" extrusionOk="0">
                    <a:moveTo>
                      <a:pt x="40" y="4"/>
                    </a:moveTo>
                    <a:cubicBezTo>
                      <a:pt x="25" y="15"/>
                      <a:pt x="13" y="29"/>
                      <a:pt x="0" y="43"/>
                    </a:cubicBezTo>
                    <a:cubicBezTo>
                      <a:pt x="17" y="33"/>
                      <a:pt x="31" y="19"/>
                      <a:pt x="43" y="2"/>
                    </a:cubicBezTo>
                    <a:cubicBezTo>
                      <a:pt x="43" y="2"/>
                      <a:pt x="44" y="1"/>
                      <a:pt x="44" y="0"/>
                    </a:cubicBezTo>
                    <a:cubicBezTo>
                      <a:pt x="43" y="1"/>
                      <a:pt x="41" y="3"/>
                      <a:pt x="40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 rot="-766793">
                <a:off x="8432831" y="4140939"/>
                <a:ext cx="50799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extrusionOk="0">
                    <a:moveTo>
                      <a:pt x="0" y="19"/>
                    </a:moveTo>
                    <a:cubicBezTo>
                      <a:pt x="8" y="14"/>
                      <a:pt x="15" y="8"/>
                      <a:pt x="20" y="0"/>
                    </a:cubicBezTo>
                    <a:cubicBezTo>
                      <a:pt x="13" y="5"/>
                      <a:pt x="6" y="12"/>
                      <a:pt x="0" y="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 rot="-766793">
                <a:off x="8462658" y="4145878"/>
                <a:ext cx="31749" cy="3174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12"/>
                    </a:moveTo>
                    <a:cubicBezTo>
                      <a:pt x="5" y="9"/>
                      <a:pt x="9" y="5"/>
                      <a:pt x="12" y="0"/>
                    </a:cubicBezTo>
                    <a:cubicBezTo>
                      <a:pt x="8" y="4"/>
                      <a:pt x="4" y="7"/>
                      <a:pt x="0" y="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 rot="-766795">
                <a:off x="8433960" y="4283708"/>
                <a:ext cx="53973" cy="6032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3" extrusionOk="0">
                    <a:moveTo>
                      <a:pt x="0" y="23"/>
                    </a:moveTo>
                    <a:cubicBezTo>
                      <a:pt x="8" y="16"/>
                      <a:pt x="16" y="9"/>
                      <a:pt x="21" y="0"/>
                    </a:cubicBezTo>
                    <a:cubicBezTo>
                      <a:pt x="13" y="6"/>
                      <a:pt x="6" y="13"/>
                      <a:pt x="0" y="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 rot="-766792">
                <a:off x="8530098" y="4207057"/>
                <a:ext cx="49212" cy="5714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2" extrusionOk="0">
                    <a:moveTo>
                      <a:pt x="0" y="22"/>
                    </a:moveTo>
                    <a:cubicBezTo>
                      <a:pt x="7" y="16"/>
                      <a:pt x="14" y="9"/>
                      <a:pt x="19" y="0"/>
                    </a:cubicBezTo>
                    <a:cubicBezTo>
                      <a:pt x="11" y="6"/>
                      <a:pt x="5" y="14"/>
                      <a:pt x="0" y="2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 rot="-766794">
                <a:off x="8101964" y="4446764"/>
                <a:ext cx="79373" cy="19049"/>
              </a:xfrm>
              <a:custGeom>
                <a:avLst/>
                <a:gdLst/>
                <a:ahLst/>
                <a:cxnLst/>
                <a:rect l="l" t="t" r="r" b="b"/>
                <a:pathLst>
                  <a:path w="31" h="7" extrusionOk="0">
                    <a:moveTo>
                      <a:pt x="0" y="7"/>
                    </a:moveTo>
                    <a:cubicBezTo>
                      <a:pt x="11" y="6"/>
                      <a:pt x="21" y="4"/>
                      <a:pt x="31" y="0"/>
                    </a:cubicBezTo>
                    <a:cubicBezTo>
                      <a:pt x="21" y="0"/>
                      <a:pt x="10" y="3"/>
                      <a:pt x="0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 rot="-766792">
                <a:off x="8230536" y="4387118"/>
                <a:ext cx="4603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0" y="5"/>
                    </a:moveTo>
                    <a:cubicBezTo>
                      <a:pt x="6" y="4"/>
                      <a:pt x="12" y="3"/>
                      <a:pt x="18" y="0"/>
                    </a:cubicBezTo>
                    <a:cubicBezTo>
                      <a:pt x="12" y="1"/>
                      <a:pt x="6" y="2"/>
                      <a:pt x="0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 rot="-766795">
                <a:off x="8191281" y="4408100"/>
                <a:ext cx="84136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0" y="9"/>
                    </a:moveTo>
                    <a:cubicBezTo>
                      <a:pt x="11" y="7"/>
                      <a:pt x="22" y="4"/>
                      <a:pt x="32" y="0"/>
                    </a:cubicBezTo>
                    <a:cubicBezTo>
                      <a:pt x="21" y="1"/>
                      <a:pt x="10" y="4"/>
                      <a:pt x="0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 rot="-766794">
                <a:off x="8237369" y="4430446"/>
                <a:ext cx="52387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6" extrusionOk="0">
                    <a:moveTo>
                      <a:pt x="0" y="6"/>
                    </a:moveTo>
                    <a:cubicBezTo>
                      <a:pt x="7" y="5"/>
                      <a:pt x="13" y="3"/>
                      <a:pt x="20" y="0"/>
                    </a:cubicBezTo>
                    <a:cubicBezTo>
                      <a:pt x="13" y="1"/>
                      <a:pt x="6" y="3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 rot="-766793">
                <a:off x="7758276" y="4553843"/>
                <a:ext cx="273042" cy="6826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" extrusionOk="0">
                    <a:moveTo>
                      <a:pt x="76" y="3"/>
                    </a:moveTo>
                    <a:cubicBezTo>
                      <a:pt x="50" y="8"/>
                      <a:pt x="25" y="18"/>
                      <a:pt x="0" y="26"/>
                    </a:cubicBezTo>
                    <a:cubicBezTo>
                      <a:pt x="18" y="25"/>
                      <a:pt x="35" y="21"/>
                      <a:pt x="52" y="17"/>
                    </a:cubicBezTo>
                    <a:cubicBezTo>
                      <a:pt x="69" y="12"/>
                      <a:pt x="86" y="6"/>
                      <a:pt x="102" y="0"/>
                    </a:cubicBezTo>
                    <a:cubicBezTo>
                      <a:pt x="103" y="0"/>
                      <a:pt x="104" y="0"/>
                      <a:pt x="105" y="0"/>
                    </a:cubicBezTo>
                    <a:cubicBezTo>
                      <a:pt x="95" y="0"/>
                      <a:pt x="85" y="1"/>
                      <a:pt x="76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 rot="-766794">
                <a:off x="7968184" y="4555722"/>
                <a:ext cx="74611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29" h="6" extrusionOk="0">
                    <a:moveTo>
                      <a:pt x="0" y="6"/>
                    </a:moveTo>
                    <a:cubicBezTo>
                      <a:pt x="10" y="6"/>
                      <a:pt x="20" y="4"/>
                      <a:pt x="29" y="0"/>
                    </a:cubicBezTo>
                    <a:cubicBezTo>
                      <a:pt x="18" y="1"/>
                      <a:pt x="10" y="3"/>
                      <a:pt x="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 rot="-766792">
                <a:off x="8050212" y="4599064"/>
                <a:ext cx="249231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96" h="16" extrusionOk="0">
                    <a:moveTo>
                      <a:pt x="95" y="0"/>
                    </a:moveTo>
                    <a:cubicBezTo>
                      <a:pt x="92" y="0"/>
                      <a:pt x="89" y="0"/>
                      <a:pt x="86" y="1"/>
                    </a:cubicBezTo>
                    <a:cubicBezTo>
                      <a:pt x="75" y="1"/>
                      <a:pt x="64" y="2"/>
                      <a:pt x="52" y="3"/>
                    </a:cubicBezTo>
                    <a:cubicBezTo>
                      <a:pt x="34" y="6"/>
                      <a:pt x="19" y="11"/>
                      <a:pt x="0" y="16"/>
                    </a:cubicBezTo>
                    <a:cubicBezTo>
                      <a:pt x="32" y="16"/>
                      <a:pt x="63" y="8"/>
                      <a:pt x="94" y="1"/>
                    </a:cubicBezTo>
                    <a:cubicBezTo>
                      <a:pt x="95" y="1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 rot="-766792">
                <a:off x="8338212" y="4534631"/>
                <a:ext cx="36512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3" extrusionOk="0">
                    <a:moveTo>
                      <a:pt x="0" y="3"/>
                    </a:moveTo>
                    <a:cubicBezTo>
                      <a:pt x="5" y="3"/>
                      <a:pt x="9" y="2"/>
                      <a:pt x="14" y="0"/>
                    </a:cubicBezTo>
                    <a:cubicBezTo>
                      <a:pt x="9" y="0"/>
                      <a:pt x="5" y="1"/>
                      <a:pt x="0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 rot="-766792">
                <a:off x="7618149" y="4332961"/>
                <a:ext cx="1058834" cy="39210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151" extrusionOk="0">
                    <a:moveTo>
                      <a:pt x="402" y="1"/>
                    </a:moveTo>
                    <a:cubicBezTo>
                      <a:pt x="401" y="3"/>
                      <a:pt x="322" y="103"/>
                      <a:pt x="321" y="105"/>
                    </a:cubicBezTo>
                    <a:cubicBezTo>
                      <a:pt x="39" y="149"/>
                      <a:pt x="39" y="149"/>
                      <a:pt x="39" y="149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19" y="132"/>
                      <a:pt x="3" y="103"/>
                      <a:pt x="9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7" y="7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0" y="105"/>
                      <a:pt x="16" y="135"/>
                      <a:pt x="37" y="151"/>
                    </a:cubicBezTo>
                    <a:cubicBezTo>
                      <a:pt x="319" y="108"/>
                      <a:pt x="319" y="108"/>
                      <a:pt x="319" y="108"/>
                    </a:cubicBezTo>
                    <a:cubicBezTo>
                      <a:pt x="324" y="107"/>
                      <a:pt x="324" y="107"/>
                      <a:pt x="324" y="107"/>
                    </a:cubicBezTo>
                    <a:cubicBezTo>
                      <a:pt x="407" y="0"/>
                      <a:pt x="407" y="0"/>
                      <a:pt x="407" y="0"/>
                    </a:cubicBezTo>
                    <a:cubicBezTo>
                      <a:pt x="402" y="1"/>
                      <a:pt x="402" y="1"/>
                      <a:pt x="402" y="1"/>
                    </a:cubicBezTo>
                  </a:path>
                </a:pathLst>
              </a:custGeom>
              <a:solidFill>
                <a:srgbClr val="7A8C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 rot="-766793">
                <a:off x="7629123" y="4331732"/>
                <a:ext cx="1047720" cy="39210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51" extrusionOk="0">
                    <a:moveTo>
                      <a:pt x="403" y="0"/>
                    </a:moveTo>
                    <a:cubicBezTo>
                      <a:pt x="398" y="1"/>
                      <a:pt x="398" y="1"/>
                      <a:pt x="398" y="1"/>
                    </a:cubicBezTo>
                    <a:cubicBezTo>
                      <a:pt x="398" y="1"/>
                      <a:pt x="398" y="1"/>
                      <a:pt x="398" y="1"/>
                    </a:cubicBezTo>
                    <a:cubicBezTo>
                      <a:pt x="398" y="1"/>
                      <a:pt x="398" y="1"/>
                      <a:pt x="398" y="1"/>
                    </a:cubicBezTo>
                    <a:cubicBezTo>
                      <a:pt x="397" y="3"/>
                      <a:pt x="318" y="103"/>
                      <a:pt x="317" y="105"/>
                    </a:cubicBezTo>
                    <a:cubicBezTo>
                      <a:pt x="317" y="105"/>
                      <a:pt x="317" y="105"/>
                      <a:pt x="317" y="105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5" y="148"/>
                      <a:pt x="35" y="148"/>
                      <a:pt x="35" y="148"/>
                    </a:cubicBezTo>
                    <a:cubicBezTo>
                      <a:pt x="28" y="143"/>
                      <a:pt x="22" y="136"/>
                      <a:pt x="16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16" y="128"/>
                      <a:pt x="16" y="127"/>
                      <a:pt x="16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1" y="119"/>
                      <a:pt x="7" y="110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4" y="96"/>
                      <a:pt x="4" y="91"/>
                      <a:pt x="4" y="87"/>
                    </a:cubicBezTo>
                    <a:cubicBezTo>
                      <a:pt x="4" y="84"/>
                      <a:pt x="4" y="80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3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80"/>
                      <a:pt x="1" y="81"/>
                      <a:pt x="1" y="82"/>
                    </a:cubicBezTo>
                    <a:cubicBezTo>
                      <a:pt x="1" y="85"/>
                      <a:pt x="0" y="87"/>
                      <a:pt x="0" y="89"/>
                    </a:cubicBezTo>
                    <a:cubicBezTo>
                      <a:pt x="1" y="113"/>
                      <a:pt x="14" y="137"/>
                      <a:pt x="33" y="151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20" y="107"/>
                      <a:pt x="320" y="107"/>
                      <a:pt x="320" y="107"/>
                    </a:cubicBezTo>
                    <a:cubicBezTo>
                      <a:pt x="403" y="0"/>
                      <a:pt x="403" y="0"/>
                      <a:pt x="403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20"/>
              <p:cNvSpPr/>
              <p:nvPr/>
            </p:nvSpPr>
            <p:spPr>
              <a:xfrm rot="-766794">
                <a:off x="7861599" y="4573703"/>
                <a:ext cx="158746" cy="27780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7" extrusionOk="0">
                    <a:moveTo>
                      <a:pt x="51" y="46"/>
                    </a:moveTo>
                    <a:cubicBezTo>
                      <a:pt x="54" y="59"/>
                      <a:pt x="58" y="72"/>
                      <a:pt x="60" y="85"/>
                    </a:cubicBezTo>
                    <a:cubicBezTo>
                      <a:pt x="60" y="90"/>
                      <a:pt x="61" y="94"/>
                      <a:pt x="61" y="98"/>
                    </a:cubicBezTo>
                    <a:cubicBezTo>
                      <a:pt x="61" y="99"/>
                      <a:pt x="61" y="100"/>
                      <a:pt x="60" y="101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9" y="105"/>
                      <a:pt x="13" y="83"/>
                      <a:pt x="12" y="79"/>
                    </a:cubicBezTo>
                    <a:cubicBezTo>
                      <a:pt x="7" y="56"/>
                      <a:pt x="0" y="33"/>
                      <a:pt x="0" y="1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15"/>
                      <a:pt x="48" y="31"/>
                      <a:pt x="51" y="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20"/>
              <p:cNvSpPr/>
              <p:nvPr/>
            </p:nvSpPr>
            <p:spPr>
              <a:xfrm rot="-766794">
                <a:off x="7892830" y="4780105"/>
                <a:ext cx="147634" cy="69848"/>
              </a:xfrm>
              <a:custGeom>
                <a:avLst/>
                <a:gdLst/>
                <a:ahLst/>
                <a:cxnLst/>
                <a:rect l="l" t="t" r="r" b="b"/>
                <a:pathLst>
                  <a:path w="57" h="27" extrusionOk="0">
                    <a:moveTo>
                      <a:pt x="57" y="21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0" y="26"/>
                      <a:pt x="9" y="24"/>
                    </a:cubicBezTo>
                    <a:cubicBezTo>
                      <a:pt x="7" y="20"/>
                      <a:pt x="4" y="7"/>
                      <a:pt x="0" y="7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6" y="1"/>
                      <a:pt x="47" y="1"/>
                    </a:cubicBezTo>
                    <a:cubicBezTo>
                      <a:pt x="50" y="5"/>
                      <a:pt x="52" y="20"/>
                      <a:pt x="57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20"/>
              <p:cNvSpPr/>
              <p:nvPr/>
            </p:nvSpPr>
            <p:spPr>
              <a:xfrm rot="-766794">
                <a:off x="7890586" y="4781614"/>
                <a:ext cx="131759" cy="13493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46" y="11"/>
                    </a:moveTo>
                    <a:cubicBezTo>
                      <a:pt x="45" y="19"/>
                      <a:pt x="51" y="41"/>
                      <a:pt x="46" y="46"/>
                    </a:cubicBezTo>
                    <a:cubicBezTo>
                      <a:pt x="46" y="47"/>
                      <a:pt x="3" y="51"/>
                      <a:pt x="2" y="52"/>
                    </a:cubicBezTo>
                    <a:cubicBezTo>
                      <a:pt x="6" y="50"/>
                      <a:pt x="4" y="39"/>
                      <a:pt x="4" y="36"/>
                    </a:cubicBezTo>
                    <a:cubicBezTo>
                      <a:pt x="4" y="29"/>
                      <a:pt x="0" y="12"/>
                      <a:pt x="4" y="7"/>
                    </a:cubicBezTo>
                    <a:cubicBezTo>
                      <a:pt x="4" y="7"/>
                      <a:pt x="48" y="0"/>
                      <a:pt x="48" y="0"/>
                    </a:cubicBezTo>
                    <a:cubicBezTo>
                      <a:pt x="46" y="1"/>
                      <a:pt x="46" y="8"/>
                      <a:pt x="46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20"/>
            <p:cNvGrpSpPr/>
            <p:nvPr/>
          </p:nvGrpSpPr>
          <p:grpSpPr>
            <a:xfrm rot="1973167">
              <a:off x="7745337" y="-114909"/>
              <a:ext cx="879434" cy="483398"/>
              <a:chOff x="6250913" y="1598225"/>
              <a:chExt cx="958850" cy="527051"/>
            </a:xfrm>
          </p:grpSpPr>
          <p:sp>
            <p:nvSpPr>
              <p:cNvPr id="702" name="Google Shape;702;p20"/>
              <p:cNvSpPr/>
              <p:nvPr/>
            </p:nvSpPr>
            <p:spPr>
              <a:xfrm>
                <a:off x="6250912" y="1598225"/>
                <a:ext cx="958850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73" extrusionOk="0">
                    <a:moveTo>
                      <a:pt x="305" y="131"/>
                    </a:moveTo>
                    <a:cubicBezTo>
                      <a:pt x="301" y="156"/>
                      <a:pt x="278" y="173"/>
                      <a:pt x="253" y="170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17" y="136"/>
                      <a:pt x="0" y="113"/>
                      <a:pt x="4" y="8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4" y="18"/>
                      <a:pt x="37" y="0"/>
                      <a:pt x="62" y="4"/>
                    </a:cubicBezTo>
                    <a:cubicBezTo>
                      <a:pt x="272" y="34"/>
                      <a:pt x="272" y="34"/>
                      <a:pt x="272" y="34"/>
                    </a:cubicBezTo>
                    <a:cubicBezTo>
                      <a:pt x="297" y="37"/>
                      <a:pt x="315" y="61"/>
                      <a:pt x="311" y="86"/>
                    </a:cubicBezTo>
                    <a:lnTo>
                      <a:pt x="305" y="1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6698588" y="1656963"/>
                <a:ext cx="511175" cy="46831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4" extrusionOk="0">
                    <a:moveTo>
                      <a:pt x="19" y="0"/>
                    </a:moveTo>
                    <a:cubicBezTo>
                      <a:pt x="125" y="15"/>
                      <a:pt x="125" y="15"/>
                      <a:pt x="125" y="15"/>
                    </a:cubicBezTo>
                    <a:cubicBezTo>
                      <a:pt x="150" y="18"/>
                      <a:pt x="168" y="42"/>
                      <a:pt x="164" y="67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4" y="137"/>
                      <a:pt x="131" y="154"/>
                      <a:pt x="106" y="151"/>
                    </a:cubicBezTo>
                    <a:cubicBezTo>
                      <a:pt x="0" y="136"/>
                      <a:pt x="0" y="136"/>
                      <a:pt x="0" y="13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6306475" y="1650613"/>
                <a:ext cx="849313" cy="42703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40" extrusionOk="0">
                    <a:moveTo>
                      <a:pt x="271" y="107"/>
                    </a:move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7" y="114"/>
                      <a:pt x="262" y="121"/>
                      <a:pt x="256" y="126"/>
                    </a:cubicBezTo>
                    <a:cubicBezTo>
                      <a:pt x="249" y="131"/>
                      <a:pt x="241" y="134"/>
                      <a:pt x="232" y="134"/>
                    </a:cubicBezTo>
                    <a:cubicBezTo>
                      <a:pt x="230" y="134"/>
                      <a:pt x="228" y="134"/>
                      <a:pt x="226" y="133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29" y="105"/>
                      <a:pt x="21" y="101"/>
                      <a:pt x="15" y="95"/>
                    </a:cubicBezTo>
                    <a:cubicBezTo>
                      <a:pt x="9" y="89"/>
                      <a:pt x="5" y="81"/>
                      <a:pt x="5" y="73"/>
                    </a:cubicBezTo>
                    <a:cubicBezTo>
                      <a:pt x="5" y="72"/>
                      <a:pt x="6" y="70"/>
                      <a:pt x="6" y="69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2" y="25"/>
                      <a:pt x="16" y="19"/>
                      <a:pt x="23" y="14"/>
                    </a:cubicBezTo>
                    <a:cubicBezTo>
                      <a:pt x="29" y="9"/>
                      <a:pt x="38" y="6"/>
                      <a:pt x="47" y="6"/>
                    </a:cubicBezTo>
                    <a:cubicBezTo>
                      <a:pt x="49" y="6"/>
                      <a:pt x="51" y="6"/>
                      <a:pt x="53" y="6"/>
                    </a:cubicBezTo>
                    <a:cubicBezTo>
                      <a:pt x="240" y="33"/>
                      <a:pt x="240" y="33"/>
                      <a:pt x="240" y="33"/>
                    </a:cubicBezTo>
                    <a:cubicBezTo>
                      <a:pt x="250" y="34"/>
                      <a:pt x="258" y="39"/>
                      <a:pt x="264" y="45"/>
                    </a:cubicBezTo>
                    <a:cubicBezTo>
                      <a:pt x="270" y="51"/>
                      <a:pt x="273" y="59"/>
                      <a:pt x="273" y="67"/>
                    </a:cubicBezTo>
                    <a:cubicBezTo>
                      <a:pt x="273" y="68"/>
                      <a:pt x="273" y="69"/>
                      <a:pt x="273" y="71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4" y="107"/>
                      <a:pt x="274" y="107"/>
                      <a:pt x="274" y="107"/>
                    </a:cubicBezTo>
                    <a:cubicBezTo>
                      <a:pt x="279" y="72"/>
                      <a:pt x="279" y="72"/>
                      <a:pt x="279" y="72"/>
                    </a:cubicBezTo>
                    <a:cubicBezTo>
                      <a:pt x="279" y="70"/>
                      <a:pt x="279" y="68"/>
                      <a:pt x="279" y="67"/>
                    </a:cubicBezTo>
                    <a:cubicBezTo>
                      <a:pt x="279" y="57"/>
                      <a:pt x="275" y="48"/>
                      <a:pt x="268" y="41"/>
                    </a:cubicBezTo>
                    <a:cubicBezTo>
                      <a:pt x="261" y="34"/>
                      <a:pt x="252" y="29"/>
                      <a:pt x="241" y="27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1" y="0"/>
                      <a:pt x="49" y="0"/>
                      <a:pt x="47" y="0"/>
                    </a:cubicBezTo>
                    <a:cubicBezTo>
                      <a:pt x="36" y="0"/>
                      <a:pt x="27" y="3"/>
                      <a:pt x="19" y="9"/>
                    </a:cubicBezTo>
                    <a:cubicBezTo>
                      <a:pt x="12" y="15"/>
                      <a:pt x="6" y="23"/>
                      <a:pt x="5" y="3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0" y="71"/>
                      <a:pt x="0" y="73"/>
                    </a:cubicBezTo>
                    <a:cubicBezTo>
                      <a:pt x="0" y="83"/>
                      <a:pt x="4" y="92"/>
                      <a:pt x="10" y="99"/>
                    </a:cubicBezTo>
                    <a:cubicBezTo>
                      <a:pt x="17" y="106"/>
                      <a:pt x="27" y="111"/>
                      <a:pt x="38" y="113"/>
                    </a:cubicBezTo>
                    <a:cubicBezTo>
                      <a:pt x="225" y="139"/>
                      <a:pt x="225" y="139"/>
                      <a:pt x="225" y="139"/>
                    </a:cubicBezTo>
                    <a:cubicBezTo>
                      <a:pt x="227" y="140"/>
                      <a:pt x="230" y="140"/>
                      <a:pt x="232" y="140"/>
                    </a:cubicBezTo>
                    <a:cubicBezTo>
                      <a:pt x="242" y="140"/>
                      <a:pt x="252" y="137"/>
                      <a:pt x="259" y="131"/>
                    </a:cubicBezTo>
                    <a:cubicBezTo>
                      <a:pt x="267" y="125"/>
                      <a:pt x="272" y="117"/>
                      <a:pt x="274" y="107"/>
                    </a:cubicBezTo>
                    <a:lnTo>
                      <a:pt x="271" y="1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5" name="Google Shape;705;p20"/>
            <p:cNvSpPr/>
            <p:nvPr/>
          </p:nvSpPr>
          <p:spPr>
            <a:xfrm>
              <a:off x="8779802" y="44502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6" name="Google Shape;706;p20"/>
            <p:cNvGrpSpPr/>
            <p:nvPr/>
          </p:nvGrpSpPr>
          <p:grpSpPr>
            <a:xfrm rot="-1888411">
              <a:off x="952544" y="4772644"/>
              <a:ext cx="724474" cy="513335"/>
              <a:chOff x="6180688" y="2320538"/>
              <a:chExt cx="1149350" cy="814387"/>
            </a:xfrm>
          </p:grpSpPr>
          <p:sp>
            <p:nvSpPr>
              <p:cNvPr id="707" name="Google Shape;707;p20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4" name="Google Shape;714;p20"/>
            <p:cNvGrpSpPr/>
            <p:nvPr/>
          </p:nvGrpSpPr>
          <p:grpSpPr>
            <a:xfrm rot="-5767326">
              <a:off x="816710" y="4705669"/>
              <a:ext cx="363996" cy="216194"/>
              <a:chOff x="6191763" y="4215150"/>
              <a:chExt cx="261938" cy="155576"/>
            </a:xfrm>
          </p:grpSpPr>
          <p:sp>
            <p:nvSpPr>
              <p:cNvPr id="715" name="Google Shape;715;p20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214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21"/>
          <p:cNvSpPr txBox="1">
            <a:spLocks noGrp="1"/>
          </p:cNvSpPr>
          <p:nvPr>
            <p:ph type="title"/>
          </p:nvPr>
        </p:nvSpPr>
        <p:spPr>
          <a:xfrm>
            <a:off x="1269641" y="959111"/>
            <a:ext cx="6675130" cy="1722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666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21"/>
          <p:cNvSpPr txBox="1">
            <a:spLocks noGrp="1"/>
          </p:cNvSpPr>
          <p:nvPr>
            <p:ph type="subTitle" idx="1"/>
          </p:nvPr>
        </p:nvSpPr>
        <p:spPr>
          <a:xfrm>
            <a:off x="1269566" y="2681244"/>
            <a:ext cx="6675130" cy="2189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21"/>
          <p:cNvSpPr/>
          <p:nvPr/>
        </p:nvSpPr>
        <p:spPr>
          <a:xfrm rot="2700000">
            <a:off x="15531870" y="1022562"/>
            <a:ext cx="351519" cy="799637"/>
          </a:xfrm>
          <a:custGeom>
            <a:avLst/>
            <a:gdLst/>
            <a:ahLst/>
            <a:cxnLst/>
            <a:rect l="l" t="t" r="r" b="b"/>
            <a:pathLst>
              <a:path w="71" h="161" extrusionOk="0">
                <a:moveTo>
                  <a:pt x="18" y="74"/>
                </a:moveTo>
                <a:cubicBezTo>
                  <a:pt x="33" y="13"/>
                  <a:pt x="33" y="13"/>
                  <a:pt x="33" y="13"/>
                </a:cubicBezTo>
                <a:cubicBezTo>
                  <a:pt x="35" y="5"/>
                  <a:pt x="41" y="0"/>
                  <a:pt x="49" y="1"/>
                </a:cubicBezTo>
                <a:cubicBezTo>
                  <a:pt x="53" y="1"/>
                  <a:pt x="56" y="2"/>
                  <a:pt x="60" y="3"/>
                </a:cubicBezTo>
                <a:cubicBezTo>
                  <a:pt x="65" y="4"/>
                  <a:pt x="69" y="8"/>
                  <a:pt x="70" y="13"/>
                </a:cubicBezTo>
                <a:cubicBezTo>
                  <a:pt x="71" y="16"/>
                  <a:pt x="71" y="19"/>
                  <a:pt x="70" y="22"/>
                </a:cubicBezTo>
                <a:cubicBezTo>
                  <a:pt x="62" y="54"/>
                  <a:pt x="54" y="87"/>
                  <a:pt x="45" y="120"/>
                </a:cubicBezTo>
                <a:cubicBezTo>
                  <a:pt x="45" y="121"/>
                  <a:pt x="45" y="122"/>
                  <a:pt x="44" y="124"/>
                </a:cubicBezTo>
                <a:cubicBezTo>
                  <a:pt x="41" y="129"/>
                  <a:pt x="36" y="133"/>
                  <a:pt x="30" y="132"/>
                </a:cubicBezTo>
                <a:cubicBezTo>
                  <a:pt x="23" y="132"/>
                  <a:pt x="18" y="128"/>
                  <a:pt x="16" y="121"/>
                </a:cubicBezTo>
                <a:cubicBezTo>
                  <a:pt x="16" y="119"/>
                  <a:pt x="16" y="115"/>
                  <a:pt x="16" y="113"/>
                </a:cubicBezTo>
                <a:cubicBezTo>
                  <a:pt x="19" y="103"/>
                  <a:pt x="21" y="93"/>
                  <a:pt x="24" y="84"/>
                </a:cubicBezTo>
                <a:cubicBezTo>
                  <a:pt x="25" y="80"/>
                  <a:pt x="26" y="76"/>
                  <a:pt x="27" y="72"/>
                </a:cubicBezTo>
                <a:cubicBezTo>
                  <a:pt x="28" y="69"/>
                  <a:pt x="31" y="71"/>
                  <a:pt x="31" y="73"/>
                </a:cubicBezTo>
                <a:cubicBezTo>
                  <a:pt x="31" y="73"/>
                  <a:pt x="31" y="74"/>
                  <a:pt x="31" y="74"/>
                </a:cubicBezTo>
                <a:cubicBezTo>
                  <a:pt x="27" y="88"/>
                  <a:pt x="24" y="101"/>
                  <a:pt x="21" y="114"/>
                </a:cubicBezTo>
                <a:cubicBezTo>
                  <a:pt x="19" y="120"/>
                  <a:pt x="22" y="125"/>
                  <a:pt x="26" y="127"/>
                </a:cubicBezTo>
                <a:cubicBezTo>
                  <a:pt x="32" y="129"/>
                  <a:pt x="37" y="127"/>
                  <a:pt x="40" y="122"/>
                </a:cubicBezTo>
                <a:cubicBezTo>
                  <a:pt x="40" y="121"/>
                  <a:pt x="41" y="119"/>
                  <a:pt x="41" y="118"/>
                </a:cubicBezTo>
                <a:cubicBezTo>
                  <a:pt x="49" y="86"/>
                  <a:pt x="57" y="54"/>
                  <a:pt x="65" y="22"/>
                </a:cubicBezTo>
                <a:cubicBezTo>
                  <a:pt x="66" y="21"/>
                  <a:pt x="66" y="20"/>
                  <a:pt x="66" y="20"/>
                </a:cubicBezTo>
                <a:cubicBezTo>
                  <a:pt x="67" y="15"/>
                  <a:pt x="65" y="10"/>
                  <a:pt x="61" y="8"/>
                </a:cubicBezTo>
                <a:cubicBezTo>
                  <a:pt x="56" y="6"/>
                  <a:pt x="52" y="5"/>
                  <a:pt x="47" y="5"/>
                </a:cubicBezTo>
                <a:cubicBezTo>
                  <a:pt x="42" y="6"/>
                  <a:pt x="39" y="9"/>
                  <a:pt x="38" y="14"/>
                </a:cubicBezTo>
                <a:cubicBezTo>
                  <a:pt x="27" y="54"/>
                  <a:pt x="17" y="95"/>
                  <a:pt x="7" y="136"/>
                </a:cubicBezTo>
                <a:cubicBezTo>
                  <a:pt x="5" y="142"/>
                  <a:pt x="8" y="147"/>
                  <a:pt x="13" y="151"/>
                </a:cubicBezTo>
                <a:cubicBezTo>
                  <a:pt x="16" y="154"/>
                  <a:pt x="20" y="154"/>
                  <a:pt x="24" y="155"/>
                </a:cubicBezTo>
                <a:cubicBezTo>
                  <a:pt x="33" y="157"/>
                  <a:pt x="41" y="152"/>
                  <a:pt x="43" y="143"/>
                </a:cubicBezTo>
                <a:cubicBezTo>
                  <a:pt x="49" y="120"/>
                  <a:pt x="55" y="97"/>
                  <a:pt x="61" y="7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1"/>
                  <a:pt x="65" y="72"/>
                  <a:pt x="65" y="75"/>
                </a:cubicBezTo>
                <a:cubicBezTo>
                  <a:pt x="59" y="98"/>
                  <a:pt x="53" y="122"/>
                  <a:pt x="47" y="145"/>
                </a:cubicBezTo>
                <a:cubicBezTo>
                  <a:pt x="45" y="153"/>
                  <a:pt x="39" y="159"/>
                  <a:pt x="31" y="160"/>
                </a:cubicBezTo>
                <a:cubicBezTo>
                  <a:pt x="25" y="161"/>
                  <a:pt x="19" y="159"/>
                  <a:pt x="13" y="156"/>
                </a:cubicBezTo>
                <a:cubicBezTo>
                  <a:pt x="6" y="153"/>
                  <a:pt x="0" y="144"/>
                  <a:pt x="3" y="134"/>
                </a:cubicBezTo>
                <a:cubicBezTo>
                  <a:pt x="8" y="114"/>
                  <a:pt x="13" y="94"/>
                  <a:pt x="18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62533" tIns="81244" rIns="162533" bIns="81244" anchor="t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914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5" name="Google Shape;725;p22"/>
          <p:cNvGrpSpPr/>
          <p:nvPr/>
        </p:nvGrpSpPr>
        <p:grpSpPr>
          <a:xfrm>
            <a:off x="272352" y="-425331"/>
            <a:ext cx="17062567" cy="10355985"/>
            <a:chOff x="153004" y="-239249"/>
            <a:chExt cx="9585524" cy="5825242"/>
          </a:xfrm>
        </p:grpSpPr>
        <p:grpSp>
          <p:nvGrpSpPr>
            <p:cNvPr id="726" name="Google Shape;726;p22"/>
            <p:cNvGrpSpPr/>
            <p:nvPr/>
          </p:nvGrpSpPr>
          <p:grpSpPr>
            <a:xfrm>
              <a:off x="8200992" y="771317"/>
              <a:ext cx="1537535" cy="1360914"/>
              <a:chOff x="6589856" y="3409662"/>
              <a:chExt cx="2438983" cy="2158810"/>
            </a:xfrm>
          </p:grpSpPr>
          <p:sp>
            <p:nvSpPr>
              <p:cNvPr id="727" name="Google Shape;727;p22"/>
              <p:cNvSpPr/>
              <p:nvPr/>
            </p:nvSpPr>
            <p:spPr>
              <a:xfrm rot="-4170570">
                <a:off x="7398034" y="3755709"/>
                <a:ext cx="734114" cy="16603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85" extrusionOk="0">
                    <a:moveTo>
                      <a:pt x="7" y="251"/>
                    </a:moveTo>
                    <a:cubicBezTo>
                      <a:pt x="0" y="385"/>
                      <a:pt x="0" y="385"/>
                      <a:pt x="0" y="385"/>
                    </a:cubicBezTo>
                    <a:cubicBezTo>
                      <a:pt x="164" y="128"/>
                      <a:pt x="164" y="128"/>
                      <a:pt x="164" y="128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0" y="1"/>
                      <a:pt x="167" y="0"/>
                      <a:pt x="165" y="2"/>
                    </a:cubicBezTo>
                    <a:lnTo>
                      <a:pt x="7" y="2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 rot="-4170570">
                <a:off x="7170606" y="3826193"/>
                <a:ext cx="907775" cy="176818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10" extrusionOk="0">
                    <a:moveTo>
                      <a:pt x="0" y="254"/>
                    </a:moveTo>
                    <a:cubicBezTo>
                      <a:pt x="47" y="410"/>
                      <a:pt x="47" y="410"/>
                      <a:pt x="47" y="410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166" y="3"/>
                      <a:pt x="166" y="3"/>
                      <a:pt x="166" y="3"/>
                    </a:cubicBezTo>
                    <a:cubicBezTo>
                      <a:pt x="165" y="1"/>
                      <a:pt x="162" y="0"/>
                      <a:pt x="161" y="2"/>
                    </a:cubicBez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 rot="-4170570">
                <a:off x="7296641" y="3799265"/>
                <a:ext cx="763056" cy="170766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96" extrusionOk="0">
                    <a:moveTo>
                      <a:pt x="0" y="252"/>
                    </a:moveTo>
                    <a:cubicBezTo>
                      <a:pt x="13" y="396"/>
                      <a:pt x="13" y="396"/>
                      <a:pt x="13" y="396"/>
                    </a:cubicBezTo>
                    <a:cubicBezTo>
                      <a:pt x="177" y="139"/>
                      <a:pt x="177" y="139"/>
                      <a:pt x="177" y="139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4" y="1"/>
                      <a:pt x="160" y="0"/>
                      <a:pt x="159" y="2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 rot="-4170571">
                <a:off x="7427170" y="3703129"/>
                <a:ext cx="1199841" cy="1362977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6" extrusionOk="0">
                    <a:moveTo>
                      <a:pt x="118" y="254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273" y="1"/>
                      <a:pt x="273" y="1"/>
                      <a:pt x="273" y="1"/>
                    </a:cubicBezTo>
                    <a:cubicBezTo>
                      <a:pt x="276" y="0"/>
                      <a:pt x="278" y="3"/>
                      <a:pt x="277" y="5"/>
                    </a:cubicBezTo>
                    <a:lnTo>
                      <a:pt x="118" y="25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2"/>
              <p:cNvSpPr/>
              <p:nvPr/>
            </p:nvSpPr>
            <p:spPr>
              <a:xfrm rot="-4170571">
                <a:off x="7487923" y="3680637"/>
                <a:ext cx="1391921" cy="120773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0" extrusionOk="0">
                    <a:moveTo>
                      <a:pt x="161" y="257"/>
                    </a:moveTo>
                    <a:cubicBezTo>
                      <a:pt x="0" y="280"/>
                      <a:pt x="0" y="280"/>
                      <a:pt x="0" y="280"/>
                    </a:cubicBezTo>
                    <a:cubicBezTo>
                      <a:pt x="164" y="23"/>
                      <a:pt x="164" y="23"/>
                      <a:pt x="164" y="23"/>
                    </a:cubicBezTo>
                    <a:cubicBezTo>
                      <a:pt x="319" y="1"/>
                      <a:pt x="319" y="1"/>
                      <a:pt x="319" y="1"/>
                    </a:cubicBezTo>
                    <a:cubicBezTo>
                      <a:pt x="321" y="0"/>
                      <a:pt x="323" y="3"/>
                      <a:pt x="321" y="5"/>
                    </a:cubicBezTo>
                    <a:lnTo>
                      <a:pt x="161" y="2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2"/>
              <p:cNvSpPr/>
              <p:nvPr/>
            </p:nvSpPr>
            <p:spPr>
              <a:xfrm rot="-4170571">
                <a:off x="7479947" y="3669144"/>
                <a:ext cx="1276148" cy="130509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03" extrusionOk="0">
                    <a:moveTo>
                      <a:pt x="136" y="255"/>
                    </a:moveTo>
                    <a:cubicBezTo>
                      <a:pt x="0" y="303"/>
                      <a:pt x="0" y="303"/>
                      <a:pt x="0" y="303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292" y="1"/>
                      <a:pt x="292" y="1"/>
                      <a:pt x="292" y="1"/>
                    </a:cubicBezTo>
                    <a:cubicBezTo>
                      <a:pt x="294" y="0"/>
                      <a:pt x="296" y="2"/>
                      <a:pt x="295" y="4"/>
                    </a:cubicBezTo>
                    <a:lnTo>
                      <a:pt x="136" y="2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2"/>
              <p:cNvSpPr/>
              <p:nvPr/>
            </p:nvSpPr>
            <p:spPr>
              <a:xfrm rot="-4170570">
                <a:off x="7524646" y="3726524"/>
                <a:ext cx="1452439" cy="1118273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5" extrusionOk="0">
                    <a:moveTo>
                      <a:pt x="283" y="425"/>
                    </a:moveTo>
                    <a:lnTo>
                      <a:pt x="0" y="420"/>
                    </a:lnTo>
                    <a:lnTo>
                      <a:pt x="267" y="0"/>
                    </a:lnTo>
                    <a:lnTo>
                      <a:pt x="552" y="4"/>
                    </a:lnTo>
                    <a:lnTo>
                      <a:pt x="283" y="4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22"/>
              <p:cNvSpPr/>
              <p:nvPr/>
            </p:nvSpPr>
            <p:spPr>
              <a:xfrm rot="-4170569">
                <a:off x="7088605" y="3885935"/>
                <a:ext cx="1028813" cy="1778711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76" extrusionOk="0">
                    <a:moveTo>
                      <a:pt x="0" y="419"/>
                    </a:moveTo>
                    <a:lnTo>
                      <a:pt x="124" y="676"/>
                    </a:lnTo>
                    <a:lnTo>
                      <a:pt x="391" y="255"/>
                    </a:lnTo>
                    <a:lnTo>
                      <a:pt x="268" y="0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2"/>
              <p:cNvSpPr/>
              <p:nvPr/>
            </p:nvSpPr>
            <p:spPr>
              <a:xfrm rot="-4170570">
                <a:off x="7302146" y="3568635"/>
                <a:ext cx="413104" cy="66307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54" extrusionOk="0">
                    <a:moveTo>
                      <a:pt x="0" y="154"/>
                    </a:moveTo>
                    <a:cubicBezTo>
                      <a:pt x="3" y="138"/>
                      <a:pt x="13" y="125"/>
                      <a:pt x="24" y="113"/>
                    </a:cubicBezTo>
                    <a:cubicBezTo>
                      <a:pt x="35" y="101"/>
                      <a:pt x="47" y="89"/>
                      <a:pt x="55" y="75"/>
                    </a:cubicBezTo>
                    <a:cubicBezTo>
                      <a:pt x="69" y="53"/>
                      <a:pt x="70" y="24"/>
                      <a:pt x="60" y="0"/>
                    </a:cubicBezTo>
                    <a:cubicBezTo>
                      <a:pt x="66" y="7"/>
                      <a:pt x="74" y="15"/>
                      <a:pt x="80" y="23"/>
                    </a:cubicBezTo>
                    <a:cubicBezTo>
                      <a:pt x="85" y="15"/>
                      <a:pt x="91" y="9"/>
                      <a:pt x="96" y="1"/>
                    </a:cubicBezTo>
                    <a:cubicBezTo>
                      <a:pt x="96" y="18"/>
                      <a:pt x="94" y="34"/>
                      <a:pt x="90" y="51"/>
                    </a:cubicBezTo>
                    <a:cubicBezTo>
                      <a:pt x="87" y="67"/>
                      <a:pt x="81" y="83"/>
                      <a:pt x="70" y="95"/>
                    </a:cubicBezTo>
                    <a:cubicBezTo>
                      <a:pt x="50" y="117"/>
                      <a:pt x="11" y="127"/>
                      <a:pt x="0" y="1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22"/>
              <p:cNvSpPr/>
              <p:nvPr/>
            </p:nvSpPr>
            <p:spPr>
              <a:xfrm rot="-4170569">
                <a:off x="7618352" y="4087098"/>
                <a:ext cx="849889" cy="119984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56" extrusionOk="0">
                    <a:moveTo>
                      <a:pt x="56" y="456"/>
                    </a:moveTo>
                    <a:lnTo>
                      <a:pt x="0" y="421"/>
                    </a:lnTo>
                    <a:lnTo>
                      <a:pt x="267" y="0"/>
                    </a:lnTo>
                    <a:lnTo>
                      <a:pt x="323" y="36"/>
                    </a:lnTo>
                    <a:lnTo>
                      <a:pt x="56" y="4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22"/>
            <p:cNvGrpSpPr/>
            <p:nvPr/>
          </p:nvGrpSpPr>
          <p:grpSpPr>
            <a:xfrm>
              <a:off x="653447" y="4319816"/>
              <a:ext cx="1306839" cy="1266177"/>
              <a:chOff x="9034563" y="1320413"/>
              <a:chExt cx="1836738" cy="1779588"/>
            </a:xfrm>
          </p:grpSpPr>
          <p:sp>
            <p:nvSpPr>
              <p:cNvPr id="738" name="Google Shape;738;p22"/>
              <p:cNvSpPr/>
              <p:nvPr/>
            </p:nvSpPr>
            <p:spPr>
              <a:xfrm>
                <a:off x="9034563" y="1320413"/>
                <a:ext cx="1836738" cy="177958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84" extrusionOk="0">
                    <a:moveTo>
                      <a:pt x="58" y="379"/>
                    </a:moveTo>
                    <a:cubicBezTo>
                      <a:pt x="26" y="270"/>
                      <a:pt x="0" y="134"/>
                      <a:pt x="125" y="51"/>
                    </a:cubicBezTo>
                    <a:cubicBezTo>
                      <a:pt x="204" y="0"/>
                      <a:pt x="289" y="2"/>
                      <a:pt x="316" y="101"/>
                    </a:cubicBezTo>
                    <a:cubicBezTo>
                      <a:pt x="323" y="124"/>
                      <a:pt x="323" y="168"/>
                      <a:pt x="348" y="181"/>
                    </a:cubicBezTo>
                    <a:cubicBezTo>
                      <a:pt x="376" y="198"/>
                      <a:pt x="401" y="170"/>
                      <a:pt x="426" y="162"/>
                    </a:cubicBezTo>
                    <a:cubicBezTo>
                      <a:pt x="509" y="133"/>
                      <a:pt x="538" y="223"/>
                      <a:pt x="558" y="289"/>
                    </a:cubicBezTo>
                    <a:cubicBezTo>
                      <a:pt x="603" y="441"/>
                      <a:pt x="478" y="584"/>
                      <a:pt x="297" y="581"/>
                    </a:cubicBezTo>
                    <a:cubicBezTo>
                      <a:pt x="168" y="578"/>
                      <a:pt x="86" y="472"/>
                      <a:pt x="58" y="37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22"/>
              <p:cNvSpPr/>
              <p:nvPr/>
            </p:nvSpPr>
            <p:spPr>
              <a:xfrm>
                <a:off x="9820375" y="1847463"/>
                <a:ext cx="241300" cy="284163"/>
              </a:xfrm>
              <a:custGeom>
                <a:avLst/>
                <a:gdLst/>
                <a:ahLst/>
                <a:cxnLst/>
                <a:rect l="l" t="t" r="r" b="b"/>
                <a:pathLst>
                  <a:path w="79" h="93" extrusionOk="0">
                    <a:moveTo>
                      <a:pt x="66" y="30"/>
                    </a:moveTo>
                    <a:cubicBezTo>
                      <a:pt x="79" y="50"/>
                      <a:pt x="77" y="74"/>
                      <a:pt x="62" y="83"/>
                    </a:cubicBezTo>
                    <a:cubicBezTo>
                      <a:pt x="48" y="93"/>
                      <a:pt x="25" y="83"/>
                      <a:pt x="13" y="63"/>
                    </a:cubicBezTo>
                    <a:cubicBezTo>
                      <a:pt x="0" y="42"/>
                      <a:pt x="2" y="18"/>
                      <a:pt x="16" y="9"/>
                    </a:cubicBezTo>
                    <a:cubicBezTo>
                      <a:pt x="31" y="0"/>
                      <a:pt x="53" y="9"/>
                      <a:pt x="66" y="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22"/>
              <p:cNvSpPr/>
              <p:nvPr/>
            </p:nvSpPr>
            <p:spPr>
              <a:xfrm>
                <a:off x="9321900" y="2360225"/>
                <a:ext cx="27305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3"/>
                    </a:moveTo>
                    <a:cubicBezTo>
                      <a:pt x="90" y="67"/>
                      <a:pt x="71" y="88"/>
                      <a:pt x="47" y="89"/>
                    </a:cubicBezTo>
                    <a:cubicBezTo>
                      <a:pt x="22" y="90"/>
                      <a:pt x="2" y="71"/>
                      <a:pt x="1" y="47"/>
                    </a:cubicBezTo>
                    <a:cubicBezTo>
                      <a:pt x="0" y="23"/>
                      <a:pt x="19" y="2"/>
                      <a:pt x="43" y="1"/>
                    </a:cubicBezTo>
                    <a:cubicBezTo>
                      <a:pt x="67" y="0"/>
                      <a:pt x="88" y="19"/>
                      <a:pt x="89" y="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22"/>
              <p:cNvSpPr/>
              <p:nvPr/>
            </p:nvSpPr>
            <p:spPr>
              <a:xfrm>
                <a:off x="9552088" y="2636450"/>
                <a:ext cx="274638" cy="2746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3"/>
                    </a:moveTo>
                    <a:cubicBezTo>
                      <a:pt x="90" y="68"/>
                      <a:pt x="71" y="88"/>
                      <a:pt x="47" y="89"/>
                    </a:cubicBezTo>
                    <a:cubicBezTo>
                      <a:pt x="23" y="90"/>
                      <a:pt x="2" y="72"/>
                      <a:pt x="1" y="47"/>
                    </a:cubicBezTo>
                    <a:cubicBezTo>
                      <a:pt x="0" y="23"/>
                      <a:pt x="19" y="2"/>
                      <a:pt x="43" y="1"/>
                    </a:cubicBezTo>
                    <a:cubicBezTo>
                      <a:pt x="68" y="0"/>
                      <a:pt x="88" y="19"/>
                      <a:pt x="89" y="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22"/>
              <p:cNvSpPr/>
              <p:nvPr/>
            </p:nvSpPr>
            <p:spPr>
              <a:xfrm>
                <a:off x="9893400" y="2688838"/>
                <a:ext cx="30797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89" y="30"/>
                    </a:moveTo>
                    <a:cubicBezTo>
                      <a:pt x="101" y="51"/>
                      <a:pt x="93" y="78"/>
                      <a:pt x="71" y="89"/>
                    </a:cubicBezTo>
                    <a:cubicBezTo>
                      <a:pt x="50" y="101"/>
                      <a:pt x="23" y="93"/>
                      <a:pt x="12" y="71"/>
                    </a:cubicBezTo>
                    <a:cubicBezTo>
                      <a:pt x="0" y="50"/>
                      <a:pt x="8" y="23"/>
                      <a:pt x="30" y="12"/>
                    </a:cubicBezTo>
                    <a:cubicBezTo>
                      <a:pt x="51" y="0"/>
                      <a:pt x="78" y="8"/>
                      <a:pt x="89" y="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22"/>
              <p:cNvSpPr/>
              <p:nvPr/>
            </p:nvSpPr>
            <p:spPr>
              <a:xfrm>
                <a:off x="10234713" y="2536438"/>
                <a:ext cx="30480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01" extrusionOk="0">
                    <a:moveTo>
                      <a:pt x="89" y="30"/>
                    </a:moveTo>
                    <a:cubicBezTo>
                      <a:pt x="100" y="51"/>
                      <a:pt x="92" y="78"/>
                      <a:pt x="71" y="90"/>
                    </a:cubicBezTo>
                    <a:cubicBezTo>
                      <a:pt x="49" y="101"/>
                      <a:pt x="22" y="93"/>
                      <a:pt x="11" y="71"/>
                    </a:cubicBezTo>
                    <a:cubicBezTo>
                      <a:pt x="0" y="50"/>
                      <a:pt x="8" y="23"/>
                      <a:pt x="29" y="12"/>
                    </a:cubicBezTo>
                    <a:cubicBezTo>
                      <a:pt x="51" y="0"/>
                      <a:pt x="77" y="9"/>
                      <a:pt x="89" y="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2"/>
              <p:cNvSpPr/>
              <p:nvPr/>
            </p:nvSpPr>
            <p:spPr>
              <a:xfrm>
                <a:off x="10387113" y="2204650"/>
                <a:ext cx="30797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0" extrusionOk="0">
                    <a:moveTo>
                      <a:pt x="90" y="29"/>
                    </a:moveTo>
                    <a:cubicBezTo>
                      <a:pt x="101" y="51"/>
                      <a:pt x="93" y="77"/>
                      <a:pt x="71" y="89"/>
                    </a:cubicBezTo>
                    <a:cubicBezTo>
                      <a:pt x="50" y="100"/>
                      <a:pt x="23" y="92"/>
                      <a:pt x="12" y="71"/>
                    </a:cubicBezTo>
                    <a:cubicBezTo>
                      <a:pt x="0" y="49"/>
                      <a:pt x="9" y="23"/>
                      <a:pt x="30" y="11"/>
                    </a:cubicBezTo>
                    <a:cubicBezTo>
                      <a:pt x="51" y="0"/>
                      <a:pt x="78" y="8"/>
                      <a:pt x="90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2"/>
              <p:cNvSpPr/>
              <p:nvPr/>
            </p:nvSpPr>
            <p:spPr>
              <a:xfrm>
                <a:off x="9202838" y="1996688"/>
                <a:ext cx="304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00" extrusionOk="0">
                    <a:moveTo>
                      <a:pt x="89" y="29"/>
                    </a:moveTo>
                    <a:cubicBezTo>
                      <a:pt x="100" y="51"/>
                      <a:pt x="92" y="77"/>
                      <a:pt x="71" y="89"/>
                    </a:cubicBezTo>
                    <a:cubicBezTo>
                      <a:pt x="49" y="100"/>
                      <a:pt x="22" y="92"/>
                      <a:pt x="11" y="71"/>
                    </a:cubicBezTo>
                    <a:cubicBezTo>
                      <a:pt x="0" y="49"/>
                      <a:pt x="8" y="22"/>
                      <a:pt x="29" y="11"/>
                    </a:cubicBezTo>
                    <a:cubicBezTo>
                      <a:pt x="51" y="0"/>
                      <a:pt x="77" y="8"/>
                      <a:pt x="89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22"/>
            <p:cNvGrpSpPr/>
            <p:nvPr/>
          </p:nvGrpSpPr>
          <p:grpSpPr>
            <a:xfrm rot="7214051">
              <a:off x="7600597" y="-53709"/>
              <a:ext cx="724484" cy="513343"/>
              <a:chOff x="6180688" y="2320538"/>
              <a:chExt cx="1149350" cy="814387"/>
            </a:xfrm>
          </p:grpSpPr>
          <p:sp>
            <p:nvSpPr>
              <p:cNvPr id="747" name="Google Shape;747;p22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22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2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2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2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2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2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4" name="Google Shape;754;p22"/>
            <p:cNvSpPr/>
            <p:nvPr/>
          </p:nvSpPr>
          <p:spPr>
            <a:xfrm>
              <a:off x="300999" y="47283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8575577" y="160125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6" name="Google Shape;756;p22"/>
            <p:cNvGrpSpPr/>
            <p:nvPr/>
          </p:nvGrpSpPr>
          <p:grpSpPr>
            <a:xfrm>
              <a:off x="153004" y="3955449"/>
              <a:ext cx="724435" cy="513308"/>
              <a:chOff x="6180688" y="2320538"/>
              <a:chExt cx="1149350" cy="814387"/>
            </a:xfrm>
          </p:grpSpPr>
          <p:sp>
            <p:nvSpPr>
              <p:cNvPr id="757" name="Google Shape;757;p22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2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2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2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2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8762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275" y="389558"/>
            <a:ext cx="15491337" cy="83619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23"/>
          <p:cNvGrpSpPr/>
          <p:nvPr/>
        </p:nvGrpSpPr>
        <p:grpSpPr>
          <a:xfrm>
            <a:off x="9413225" y="1696090"/>
            <a:ext cx="5343132" cy="5002665"/>
            <a:chOff x="5288225" y="954050"/>
            <a:chExt cx="3001701" cy="2813999"/>
          </a:xfrm>
        </p:grpSpPr>
        <p:sp>
          <p:nvSpPr>
            <p:cNvPr id="767" name="Google Shape;767;p23"/>
            <p:cNvSpPr/>
            <p:nvPr/>
          </p:nvSpPr>
          <p:spPr>
            <a:xfrm>
              <a:off x="7327225" y="3049662"/>
              <a:ext cx="715160" cy="718388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rgbClr val="FFCE73">
                <a:alpha val="506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7641750" y="954050"/>
              <a:ext cx="215975" cy="21695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5288225" y="1661980"/>
              <a:ext cx="502800" cy="5050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7957825" y="2119250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23"/>
          <p:cNvGrpSpPr/>
          <p:nvPr/>
        </p:nvGrpSpPr>
        <p:grpSpPr>
          <a:xfrm>
            <a:off x="9620160" y="1081692"/>
            <a:ext cx="4884106" cy="8496513"/>
            <a:chOff x="5404478" y="608450"/>
            <a:chExt cx="2743826" cy="4779289"/>
          </a:xfrm>
        </p:grpSpPr>
        <p:grpSp>
          <p:nvGrpSpPr>
            <p:cNvPr id="772" name="Google Shape;772;p23"/>
            <p:cNvGrpSpPr/>
            <p:nvPr/>
          </p:nvGrpSpPr>
          <p:grpSpPr>
            <a:xfrm rot="2223720">
              <a:off x="5855957" y="949515"/>
              <a:ext cx="1840868" cy="2115294"/>
              <a:chOff x="5652063" y="1771263"/>
              <a:chExt cx="1714500" cy="1970087"/>
            </a:xfrm>
          </p:grpSpPr>
          <p:sp>
            <p:nvSpPr>
              <p:cNvPr id="773" name="Google Shape;773;p23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3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3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3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3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23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23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3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3"/>
              <p:cNvSpPr/>
              <p:nvPr/>
            </p:nvSpPr>
            <p:spPr>
              <a:xfrm>
                <a:off x="5728263" y="256025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23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3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3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23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23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23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3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3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0" name="Google Shape;790;p23"/>
            <p:cNvGrpSpPr/>
            <p:nvPr/>
          </p:nvGrpSpPr>
          <p:grpSpPr>
            <a:xfrm rot="-3284269">
              <a:off x="6495637" y="3640770"/>
              <a:ext cx="1112734" cy="1639091"/>
              <a:chOff x="8940901" y="497675"/>
              <a:chExt cx="1147762" cy="1690688"/>
            </a:xfrm>
          </p:grpSpPr>
          <p:sp>
            <p:nvSpPr>
              <p:cNvPr id="791" name="Google Shape;791;p23"/>
              <p:cNvSpPr/>
              <p:nvPr/>
            </p:nvSpPr>
            <p:spPr>
              <a:xfrm>
                <a:off x="9815613" y="497675"/>
                <a:ext cx="27305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98" extrusionOk="0">
                    <a:moveTo>
                      <a:pt x="0" y="75"/>
                    </a:moveTo>
                    <a:cubicBezTo>
                      <a:pt x="12" y="52"/>
                      <a:pt x="26" y="23"/>
                      <a:pt x="40" y="0"/>
                    </a:cubicBezTo>
                    <a:cubicBezTo>
                      <a:pt x="90" y="20"/>
                      <a:pt x="59" y="67"/>
                      <a:pt x="42" y="9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>
                <a:off x="9467951" y="667538"/>
                <a:ext cx="538163" cy="55403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82" extrusionOk="0">
                    <a:moveTo>
                      <a:pt x="0" y="102"/>
                    </a:moveTo>
                    <a:cubicBezTo>
                      <a:pt x="6" y="93"/>
                      <a:pt x="7" y="82"/>
                      <a:pt x="14" y="75"/>
                    </a:cubicBezTo>
                    <a:cubicBezTo>
                      <a:pt x="28" y="61"/>
                      <a:pt x="21" y="64"/>
                      <a:pt x="39" y="65"/>
                    </a:cubicBezTo>
                    <a:cubicBezTo>
                      <a:pt x="66" y="67"/>
                      <a:pt x="73" y="68"/>
                      <a:pt x="91" y="42"/>
                    </a:cubicBezTo>
                    <a:cubicBezTo>
                      <a:pt x="104" y="21"/>
                      <a:pt x="106" y="0"/>
                      <a:pt x="106" y="0"/>
                    </a:cubicBezTo>
                    <a:cubicBezTo>
                      <a:pt x="119" y="4"/>
                      <a:pt x="164" y="28"/>
                      <a:pt x="174" y="37"/>
                    </a:cubicBezTo>
                    <a:cubicBezTo>
                      <a:pt x="150" y="53"/>
                      <a:pt x="129" y="94"/>
                      <a:pt x="149" y="118"/>
                    </a:cubicBezTo>
                    <a:cubicBezTo>
                      <a:pt x="167" y="141"/>
                      <a:pt x="177" y="134"/>
                      <a:pt x="160" y="166"/>
                    </a:cubicBezTo>
                    <a:cubicBezTo>
                      <a:pt x="152" y="180"/>
                      <a:pt x="156" y="169"/>
                      <a:pt x="148" y="1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3"/>
              <p:cNvSpPr/>
              <p:nvPr/>
            </p:nvSpPr>
            <p:spPr>
              <a:xfrm>
                <a:off x="8940901" y="942175"/>
                <a:ext cx="1038225" cy="1246188"/>
              </a:xfrm>
              <a:custGeom>
                <a:avLst/>
                <a:gdLst/>
                <a:ahLst/>
                <a:cxnLst/>
                <a:rect l="l" t="t" r="r" b="b"/>
                <a:pathLst>
                  <a:path w="341" h="409" extrusionOk="0">
                    <a:moveTo>
                      <a:pt x="178" y="380"/>
                    </a:moveTo>
                    <a:cubicBezTo>
                      <a:pt x="168" y="399"/>
                      <a:pt x="152" y="409"/>
                      <a:pt x="133" y="399"/>
                    </a:cubicBezTo>
                    <a:cubicBezTo>
                      <a:pt x="19" y="337"/>
                      <a:pt x="19" y="337"/>
                      <a:pt x="19" y="337"/>
                    </a:cubicBezTo>
                    <a:cubicBezTo>
                      <a:pt x="0" y="327"/>
                      <a:pt x="0" y="308"/>
                      <a:pt x="10" y="28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55" y="0"/>
                      <a:pt x="173" y="8"/>
                      <a:pt x="192" y="18"/>
                    </a:cubicBezTo>
                    <a:cubicBezTo>
                      <a:pt x="306" y="80"/>
                      <a:pt x="306" y="80"/>
                      <a:pt x="306" y="80"/>
                    </a:cubicBezTo>
                    <a:cubicBezTo>
                      <a:pt x="325" y="90"/>
                      <a:pt x="341" y="101"/>
                      <a:pt x="331" y="120"/>
                    </a:cubicBezTo>
                    <a:lnTo>
                      <a:pt x="178" y="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3"/>
              <p:cNvSpPr/>
              <p:nvPr/>
            </p:nvSpPr>
            <p:spPr>
              <a:xfrm>
                <a:off x="9059963" y="1121563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2"/>
                      <a:pt x="38" y="267"/>
                      <a:pt x="26" y="260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4"/>
                      <a:pt x="140" y="0"/>
                      <a:pt x="152" y="6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5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23"/>
              <p:cNvSpPr/>
              <p:nvPr/>
            </p:nvSpPr>
            <p:spPr>
              <a:xfrm>
                <a:off x="9264751" y="1231100"/>
                <a:ext cx="54133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67" extrusionOk="0">
                    <a:moveTo>
                      <a:pt x="60" y="250"/>
                    </a:moveTo>
                    <a:cubicBezTo>
                      <a:pt x="53" y="263"/>
                      <a:pt x="38" y="267"/>
                      <a:pt x="26" y="261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5" y="249"/>
                      <a:pt x="0" y="234"/>
                      <a:pt x="7" y="222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24" y="5"/>
                      <a:pt x="140" y="0"/>
                      <a:pt x="152" y="7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73" y="18"/>
                      <a:pt x="178" y="33"/>
                      <a:pt x="171" y="46"/>
                    </a:cubicBezTo>
                    <a:lnTo>
                      <a:pt x="60" y="2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6" name="Google Shape;796;p23"/>
            <p:cNvGrpSpPr/>
            <p:nvPr/>
          </p:nvGrpSpPr>
          <p:grpSpPr>
            <a:xfrm rot="-5647818">
              <a:off x="6875241" y="2242369"/>
              <a:ext cx="724478" cy="513338"/>
              <a:chOff x="6180688" y="2320538"/>
              <a:chExt cx="1149350" cy="814387"/>
            </a:xfrm>
          </p:grpSpPr>
          <p:sp>
            <p:nvSpPr>
              <p:cNvPr id="797" name="Google Shape;797;p23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3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3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3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3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3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3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23"/>
            <p:cNvGrpSpPr/>
            <p:nvPr/>
          </p:nvGrpSpPr>
          <p:grpSpPr>
            <a:xfrm rot="-3025213">
              <a:off x="5819988" y="3296918"/>
              <a:ext cx="724441" cy="513312"/>
              <a:chOff x="6180688" y="2320538"/>
              <a:chExt cx="1149350" cy="814387"/>
            </a:xfrm>
          </p:grpSpPr>
          <p:sp>
            <p:nvSpPr>
              <p:cNvPr id="805" name="Google Shape;805;p23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3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3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3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3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3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3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2" name="Google Shape;812;p23"/>
            <p:cNvSpPr/>
            <p:nvPr/>
          </p:nvSpPr>
          <p:spPr>
            <a:xfrm>
              <a:off x="7049199" y="304965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3"/>
            <p:cNvSpPr/>
            <p:nvPr/>
          </p:nvSpPr>
          <p:spPr>
            <a:xfrm rot="-3765839">
              <a:off x="5550577" y="2823000"/>
              <a:ext cx="197729" cy="449225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162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4" name="Google Shape;814;p23"/>
            <p:cNvGrpSpPr/>
            <p:nvPr/>
          </p:nvGrpSpPr>
          <p:grpSpPr>
            <a:xfrm rot="-10580157">
              <a:off x="5523889" y="1118943"/>
              <a:ext cx="363973" cy="216195"/>
              <a:chOff x="6191763" y="4215150"/>
              <a:chExt cx="261938" cy="155576"/>
            </a:xfrm>
          </p:grpSpPr>
          <p:sp>
            <p:nvSpPr>
              <p:cNvPr id="815" name="Google Shape;815;p23"/>
              <p:cNvSpPr/>
              <p:nvPr/>
            </p:nvSpPr>
            <p:spPr>
              <a:xfrm>
                <a:off x="6302888" y="4215150"/>
                <a:ext cx="15081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59" extrusionOk="0">
                    <a:moveTo>
                      <a:pt x="95" y="0"/>
                    </a:moveTo>
                    <a:lnTo>
                      <a:pt x="56" y="30"/>
                    </a:lnTo>
                    <a:lnTo>
                      <a:pt x="16" y="59"/>
                    </a:lnTo>
                    <a:lnTo>
                      <a:pt x="8" y="44"/>
                    </a:lnTo>
                    <a:lnTo>
                      <a:pt x="0" y="28"/>
                    </a:lnTo>
                    <a:lnTo>
                      <a:pt x="47" y="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23"/>
              <p:cNvSpPr/>
              <p:nvPr/>
            </p:nvSpPr>
            <p:spPr>
              <a:xfrm>
                <a:off x="6191763" y="4232613"/>
                <a:ext cx="16033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62" h="53" extrusionOk="0">
                    <a:moveTo>
                      <a:pt x="33" y="15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5"/>
                      <a:pt x="8" y="24"/>
                      <a:pt x="5" y="25"/>
                    </a:cubicBezTo>
                    <a:cubicBezTo>
                      <a:pt x="1" y="27"/>
                      <a:pt x="0" y="31"/>
                      <a:pt x="2" y="34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51"/>
                      <a:pt x="14" y="53"/>
                      <a:pt x="18" y="51"/>
                    </a:cubicBezTo>
                    <a:cubicBezTo>
                      <a:pt x="21" y="50"/>
                      <a:pt x="22" y="46"/>
                      <a:pt x="21" y="43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9"/>
                      <a:pt x="51" y="41"/>
                      <a:pt x="55" y="38"/>
                    </a:cubicBezTo>
                    <a:cubicBezTo>
                      <a:pt x="60" y="36"/>
                      <a:pt x="62" y="30"/>
                      <a:pt x="60" y="25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2"/>
                      <a:pt x="42" y="0"/>
                      <a:pt x="37" y="3"/>
                    </a:cubicBezTo>
                    <a:cubicBezTo>
                      <a:pt x="33" y="5"/>
                      <a:pt x="31" y="10"/>
                      <a:pt x="33" y="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1625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427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FAABC88-E30D-CBB5-60AF-127772E97150}"/>
              </a:ext>
            </a:extLst>
          </p:cNvPr>
          <p:cNvSpPr txBox="1"/>
          <p:nvPr userDrawn="1"/>
        </p:nvSpPr>
        <p:spPr>
          <a:xfrm>
            <a:off x="0" y="-2606516"/>
            <a:ext cx="16276638" cy="5027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www.9slide.vn</a:t>
            </a:r>
            <a:endParaRPr kumimoji="0" lang="en-VN" sz="2667" b="0" i="0" u="none" strike="noStrike" kern="0" cap="none" spc="0" normalizeH="0" baseline="0" noProof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69566" y="1062090"/>
            <a:ext cx="13737418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 Black"/>
              <a:buNone/>
              <a:defRPr sz="32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69566" y="2319777"/>
            <a:ext cx="13737418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558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136;p38">
            <a:extLst>
              <a:ext uri="{FF2B5EF4-FFF2-40B4-BE49-F238E27FC236}">
                <a16:creationId xmlns:a16="http://schemas.microsoft.com/office/drawing/2014/main" id="{A8C2F9CC-E6C9-1F35-C959-54105A6EF8D3}"/>
              </a:ext>
            </a:extLst>
          </p:cNvPr>
          <p:cNvGrpSpPr/>
          <p:nvPr/>
        </p:nvGrpSpPr>
        <p:grpSpPr>
          <a:xfrm>
            <a:off x="642990" y="443366"/>
            <a:ext cx="15328788" cy="8189473"/>
            <a:chOff x="1260013" y="631275"/>
            <a:chExt cx="6623713" cy="3734175"/>
          </a:xfrm>
        </p:grpSpPr>
        <p:sp>
          <p:nvSpPr>
            <p:cNvPr id="9" name="Google Shape;2137;p38">
              <a:extLst>
                <a:ext uri="{FF2B5EF4-FFF2-40B4-BE49-F238E27FC236}">
                  <a16:creationId xmlns:a16="http://schemas.microsoft.com/office/drawing/2014/main" id="{8DE71867-BEEC-8762-D987-0C393162AFD3}"/>
                </a:ext>
              </a:extLst>
            </p:cNvPr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139;p38">
              <a:extLst>
                <a:ext uri="{FF2B5EF4-FFF2-40B4-BE49-F238E27FC236}">
                  <a16:creationId xmlns:a16="http://schemas.microsoft.com/office/drawing/2014/main" id="{A6B74A2B-7BA8-08F7-C693-F987740FB5DA}"/>
                </a:ext>
              </a:extLst>
            </p:cNvPr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2141;p38">
              <a:extLst>
                <a:ext uri="{FF2B5EF4-FFF2-40B4-BE49-F238E27FC236}">
                  <a16:creationId xmlns:a16="http://schemas.microsoft.com/office/drawing/2014/main" id="{66351C65-AFF9-BFCE-C787-1E203BD66209}"/>
                </a:ext>
              </a:extLst>
            </p:cNvPr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14" name="Google Shape;2142;p38">
                <a:extLst>
                  <a:ext uri="{FF2B5EF4-FFF2-40B4-BE49-F238E27FC236}">
                    <a16:creationId xmlns:a16="http://schemas.microsoft.com/office/drawing/2014/main" id="{7A52C208-1FCE-FE0B-8927-6885804AE320}"/>
                  </a:ext>
                </a:extLst>
              </p:cNvPr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143;p38">
                <a:extLst>
                  <a:ext uri="{FF2B5EF4-FFF2-40B4-BE49-F238E27FC236}">
                    <a16:creationId xmlns:a16="http://schemas.microsoft.com/office/drawing/2014/main" id="{1C22FB48-5F09-34CA-5F69-967B6E05BD25}"/>
                  </a:ext>
                </a:extLst>
              </p:cNvPr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144;p38">
                <a:extLst>
                  <a:ext uri="{FF2B5EF4-FFF2-40B4-BE49-F238E27FC236}">
                    <a16:creationId xmlns:a16="http://schemas.microsoft.com/office/drawing/2014/main" id="{40195209-91BB-86F8-E783-75F5D7498331}"/>
                  </a:ext>
                </a:extLst>
              </p:cNvPr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" name="Google Shape;1162;p40">
            <a:extLst>
              <a:ext uri="{FF2B5EF4-FFF2-40B4-BE49-F238E27FC236}">
                <a16:creationId xmlns:a16="http://schemas.microsoft.com/office/drawing/2014/main" id="{1BF03C70-5C99-1349-3DFF-6AB1D3A8D67B}"/>
              </a:ext>
            </a:extLst>
          </p:cNvPr>
          <p:cNvGrpSpPr/>
          <p:nvPr/>
        </p:nvGrpSpPr>
        <p:grpSpPr>
          <a:xfrm>
            <a:off x="2114370" y="6437563"/>
            <a:ext cx="1675163" cy="1893876"/>
            <a:chOff x="5652063" y="1771263"/>
            <a:chExt cx="1714500" cy="1970087"/>
          </a:xfrm>
        </p:grpSpPr>
        <p:sp>
          <p:nvSpPr>
            <p:cNvPr id="25" name="Google Shape;1163;p40">
              <a:extLst>
                <a:ext uri="{FF2B5EF4-FFF2-40B4-BE49-F238E27FC236}">
                  <a16:creationId xmlns:a16="http://schemas.microsoft.com/office/drawing/2014/main" id="{D2E2ED77-6551-0926-051E-AE80A1A3368C}"/>
                </a:ext>
              </a:extLst>
            </p:cNvPr>
            <p:cNvSpPr/>
            <p:nvPr/>
          </p:nvSpPr>
          <p:spPr>
            <a:xfrm>
              <a:off x="6272775" y="3138100"/>
              <a:ext cx="1093788" cy="603250"/>
            </a:xfrm>
            <a:custGeom>
              <a:avLst/>
              <a:gdLst/>
              <a:ahLst/>
              <a:cxnLst/>
              <a:rect l="l" t="t" r="r" b="b"/>
              <a:pathLst>
                <a:path w="689" h="380" extrusionOk="0">
                  <a:moveTo>
                    <a:pt x="689" y="83"/>
                  </a:moveTo>
                  <a:lnTo>
                    <a:pt x="39" y="380"/>
                  </a:lnTo>
                  <a:lnTo>
                    <a:pt x="0" y="296"/>
                  </a:lnTo>
                  <a:lnTo>
                    <a:pt x="650" y="0"/>
                  </a:lnTo>
                  <a:lnTo>
                    <a:pt x="689" y="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64;p40">
              <a:extLst>
                <a:ext uri="{FF2B5EF4-FFF2-40B4-BE49-F238E27FC236}">
                  <a16:creationId xmlns:a16="http://schemas.microsoft.com/office/drawing/2014/main" id="{DEA90B24-0557-3A2E-C617-6EFD5FBB499B}"/>
                </a:ext>
              </a:extLst>
            </p:cNvPr>
            <p:cNvSpPr/>
            <p:nvPr/>
          </p:nvSpPr>
          <p:spPr>
            <a:xfrm>
              <a:off x="6348975" y="3233350"/>
              <a:ext cx="962025" cy="457200"/>
            </a:xfrm>
            <a:custGeom>
              <a:avLst/>
              <a:gdLst/>
              <a:ahLst/>
              <a:cxnLst/>
              <a:rect l="l" t="t" r="r" b="b"/>
              <a:pathLst>
                <a:path w="606" h="288" extrusionOk="0">
                  <a:moveTo>
                    <a:pt x="606" y="15"/>
                  </a:moveTo>
                  <a:lnTo>
                    <a:pt x="8" y="288"/>
                  </a:lnTo>
                  <a:lnTo>
                    <a:pt x="0" y="272"/>
                  </a:lnTo>
                  <a:lnTo>
                    <a:pt x="600" y="0"/>
                  </a:lnTo>
                  <a:lnTo>
                    <a:pt x="606" y="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65;p40">
              <a:extLst>
                <a:ext uri="{FF2B5EF4-FFF2-40B4-BE49-F238E27FC236}">
                  <a16:creationId xmlns:a16="http://schemas.microsoft.com/office/drawing/2014/main" id="{3473FADB-633C-DC9B-4277-D84DE5773179}"/>
                </a:ext>
              </a:extLst>
            </p:cNvPr>
            <p:cNvSpPr/>
            <p:nvPr/>
          </p:nvSpPr>
          <p:spPr>
            <a:xfrm>
              <a:off x="5652063" y="1771263"/>
              <a:ext cx="1671638" cy="1873250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1053" y="882"/>
                  </a:moveTo>
                  <a:lnTo>
                    <a:pt x="403" y="1180"/>
                  </a:lnTo>
                  <a:lnTo>
                    <a:pt x="0" y="297"/>
                  </a:lnTo>
                  <a:lnTo>
                    <a:pt x="650" y="0"/>
                  </a:lnTo>
                  <a:lnTo>
                    <a:pt x="1053" y="8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66;p40">
              <a:extLst>
                <a:ext uri="{FF2B5EF4-FFF2-40B4-BE49-F238E27FC236}">
                  <a16:creationId xmlns:a16="http://schemas.microsoft.com/office/drawing/2014/main" id="{FA590A2A-FBE9-8E86-8B1B-165A13ACD984}"/>
                </a:ext>
              </a:extLst>
            </p:cNvPr>
            <p:cNvSpPr/>
            <p:nvPr/>
          </p:nvSpPr>
          <p:spPr>
            <a:xfrm>
              <a:off x="5996550" y="2139563"/>
              <a:ext cx="747713" cy="617538"/>
            </a:xfrm>
            <a:custGeom>
              <a:avLst/>
              <a:gdLst/>
              <a:ahLst/>
              <a:cxnLst/>
              <a:rect l="l" t="t" r="r" b="b"/>
              <a:pathLst>
                <a:path w="471" h="389" extrusionOk="0">
                  <a:moveTo>
                    <a:pt x="471" y="221"/>
                  </a:moveTo>
                  <a:lnTo>
                    <a:pt x="101" y="389"/>
                  </a:lnTo>
                  <a:lnTo>
                    <a:pt x="0" y="169"/>
                  </a:lnTo>
                  <a:lnTo>
                    <a:pt x="370" y="0"/>
                  </a:lnTo>
                  <a:lnTo>
                    <a:pt x="471" y="2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67;p40">
              <a:extLst>
                <a:ext uri="{FF2B5EF4-FFF2-40B4-BE49-F238E27FC236}">
                  <a16:creationId xmlns:a16="http://schemas.microsoft.com/office/drawing/2014/main" id="{46B28627-4310-F09B-BD8C-5158B9783E9A}"/>
                </a:ext>
              </a:extLst>
            </p:cNvPr>
            <p:cNvSpPr/>
            <p:nvPr/>
          </p:nvSpPr>
          <p:spPr>
            <a:xfrm>
              <a:off x="6129900" y="2331650"/>
              <a:ext cx="481013" cy="236538"/>
            </a:xfrm>
            <a:custGeom>
              <a:avLst/>
              <a:gdLst/>
              <a:ahLst/>
              <a:cxnLst/>
              <a:rect l="l" t="t" r="r" b="b"/>
              <a:pathLst>
                <a:path w="303" h="149" extrusionOk="0">
                  <a:moveTo>
                    <a:pt x="303" y="13"/>
                  </a:moveTo>
                  <a:lnTo>
                    <a:pt x="6" y="149"/>
                  </a:lnTo>
                  <a:lnTo>
                    <a:pt x="0" y="134"/>
                  </a:lnTo>
                  <a:lnTo>
                    <a:pt x="295" y="0"/>
                  </a:lnTo>
                  <a:lnTo>
                    <a:pt x="303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68;p40">
              <a:extLst>
                <a:ext uri="{FF2B5EF4-FFF2-40B4-BE49-F238E27FC236}">
                  <a16:creationId xmlns:a16="http://schemas.microsoft.com/office/drawing/2014/main" id="{BFEE0D85-8D04-A7D8-CD5C-676A23EE1B2C}"/>
                </a:ext>
              </a:extLst>
            </p:cNvPr>
            <p:cNvSpPr/>
            <p:nvPr/>
          </p:nvSpPr>
          <p:spPr>
            <a:xfrm>
              <a:off x="6090213" y="2249100"/>
              <a:ext cx="481013" cy="238125"/>
            </a:xfrm>
            <a:custGeom>
              <a:avLst/>
              <a:gdLst/>
              <a:ahLst/>
              <a:cxnLst/>
              <a:rect l="l" t="t" r="r" b="b"/>
              <a:pathLst>
                <a:path w="303" h="150" extrusionOk="0">
                  <a:moveTo>
                    <a:pt x="303" y="13"/>
                  </a:moveTo>
                  <a:lnTo>
                    <a:pt x="8" y="150"/>
                  </a:lnTo>
                  <a:lnTo>
                    <a:pt x="0" y="134"/>
                  </a:lnTo>
                  <a:lnTo>
                    <a:pt x="297" y="0"/>
                  </a:lnTo>
                  <a:lnTo>
                    <a:pt x="303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69;p40">
              <a:extLst>
                <a:ext uri="{FF2B5EF4-FFF2-40B4-BE49-F238E27FC236}">
                  <a16:creationId xmlns:a16="http://schemas.microsoft.com/office/drawing/2014/main" id="{37B1217A-1397-7164-CE19-A49ABEB3AF0D}"/>
                </a:ext>
              </a:extLst>
            </p:cNvPr>
            <p:cNvSpPr/>
            <p:nvPr/>
          </p:nvSpPr>
          <p:spPr>
            <a:xfrm>
              <a:off x="6166413" y="2414200"/>
              <a:ext cx="481013" cy="236538"/>
            </a:xfrm>
            <a:custGeom>
              <a:avLst/>
              <a:gdLst/>
              <a:ahLst/>
              <a:cxnLst/>
              <a:rect l="l" t="t" r="r" b="b"/>
              <a:pathLst>
                <a:path w="303" h="149" extrusionOk="0">
                  <a:moveTo>
                    <a:pt x="303" y="13"/>
                  </a:moveTo>
                  <a:lnTo>
                    <a:pt x="8" y="149"/>
                  </a:lnTo>
                  <a:lnTo>
                    <a:pt x="0" y="134"/>
                  </a:lnTo>
                  <a:lnTo>
                    <a:pt x="295" y="0"/>
                  </a:lnTo>
                  <a:lnTo>
                    <a:pt x="303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70;p40">
              <a:extLst>
                <a:ext uri="{FF2B5EF4-FFF2-40B4-BE49-F238E27FC236}">
                  <a16:creationId xmlns:a16="http://schemas.microsoft.com/office/drawing/2014/main" id="{241D4C27-CFB9-B7F4-DF4B-116751A057FF}"/>
                </a:ext>
              </a:extLst>
            </p:cNvPr>
            <p:cNvSpPr/>
            <p:nvPr/>
          </p:nvSpPr>
          <p:spPr>
            <a:xfrm>
              <a:off x="5685400" y="2465000"/>
              <a:ext cx="195263" cy="125413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1" y="7"/>
                  </a:moveTo>
                  <a:cubicBezTo>
                    <a:pt x="64" y="12"/>
                    <a:pt x="61" y="17"/>
                    <a:pt x="57" y="2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1"/>
                    <a:pt x="4" y="39"/>
                    <a:pt x="2" y="34"/>
                  </a:cubicBezTo>
                  <a:cubicBezTo>
                    <a:pt x="0" y="29"/>
                    <a:pt x="2" y="23"/>
                    <a:pt x="7" y="2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0"/>
                    <a:pt x="59" y="2"/>
                    <a:pt x="6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71;p40">
              <a:extLst>
                <a:ext uri="{FF2B5EF4-FFF2-40B4-BE49-F238E27FC236}">
                  <a16:creationId xmlns:a16="http://schemas.microsoft.com/office/drawing/2014/main" id="{E71A9165-CF5B-218C-4A52-5CFC05403FE7}"/>
                </a:ext>
              </a:extLst>
            </p:cNvPr>
            <p:cNvSpPr/>
            <p:nvPr/>
          </p:nvSpPr>
          <p:spPr>
            <a:xfrm>
              <a:off x="5728263" y="2560250"/>
              <a:ext cx="195263" cy="123825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1" y="7"/>
                  </a:moveTo>
                  <a:cubicBezTo>
                    <a:pt x="64" y="12"/>
                    <a:pt x="61" y="17"/>
                    <a:pt x="57" y="2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1"/>
                    <a:pt x="4" y="39"/>
                    <a:pt x="2" y="34"/>
                  </a:cubicBezTo>
                  <a:cubicBezTo>
                    <a:pt x="0" y="29"/>
                    <a:pt x="2" y="23"/>
                    <a:pt x="7" y="2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0"/>
                    <a:pt x="59" y="2"/>
                    <a:pt x="6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172;p40">
              <a:extLst>
                <a:ext uri="{FF2B5EF4-FFF2-40B4-BE49-F238E27FC236}">
                  <a16:creationId xmlns:a16="http://schemas.microsoft.com/office/drawing/2014/main" id="{50CD6B37-6BDB-4896-49F3-747EFB7EA1E2}"/>
                </a:ext>
              </a:extLst>
            </p:cNvPr>
            <p:cNvSpPr/>
            <p:nvPr/>
          </p:nvSpPr>
          <p:spPr>
            <a:xfrm>
              <a:off x="5771125" y="2653913"/>
              <a:ext cx="193675" cy="125413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1" y="7"/>
                  </a:moveTo>
                  <a:cubicBezTo>
                    <a:pt x="64" y="11"/>
                    <a:pt x="62" y="17"/>
                    <a:pt x="57" y="1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0" y="41"/>
                    <a:pt x="5" y="38"/>
                    <a:pt x="2" y="34"/>
                  </a:cubicBezTo>
                  <a:cubicBezTo>
                    <a:pt x="0" y="29"/>
                    <a:pt x="2" y="23"/>
                    <a:pt x="7" y="2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4" y="0"/>
                    <a:pt x="59" y="2"/>
                    <a:pt x="6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73;p40">
              <a:extLst>
                <a:ext uri="{FF2B5EF4-FFF2-40B4-BE49-F238E27FC236}">
                  <a16:creationId xmlns:a16="http://schemas.microsoft.com/office/drawing/2014/main" id="{41F3EA59-65A2-3F3C-7DFA-F6A13EAD927D}"/>
                </a:ext>
              </a:extLst>
            </p:cNvPr>
            <p:cNvSpPr/>
            <p:nvPr/>
          </p:nvSpPr>
          <p:spPr>
            <a:xfrm>
              <a:off x="5813988" y="2749163"/>
              <a:ext cx="193675" cy="120650"/>
            </a:xfrm>
            <a:custGeom>
              <a:avLst/>
              <a:gdLst/>
              <a:ahLst/>
              <a:cxnLst/>
              <a:rect l="l" t="t" r="r" b="b"/>
              <a:pathLst>
                <a:path w="64" h="40" extrusionOk="0">
                  <a:moveTo>
                    <a:pt x="62" y="7"/>
                  </a:moveTo>
                  <a:cubicBezTo>
                    <a:pt x="64" y="11"/>
                    <a:pt x="62" y="17"/>
                    <a:pt x="57" y="1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0" y="40"/>
                    <a:pt x="5" y="38"/>
                    <a:pt x="2" y="33"/>
                  </a:cubicBezTo>
                  <a:cubicBezTo>
                    <a:pt x="0" y="29"/>
                    <a:pt x="2" y="23"/>
                    <a:pt x="7" y="2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4" y="0"/>
                    <a:pt x="59" y="2"/>
                    <a:pt x="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74;p40">
              <a:extLst>
                <a:ext uri="{FF2B5EF4-FFF2-40B4-BE49-F238E27FC236}">
                  <a16:creationId xmlns:a16="http://schemas.microsoft.com/office/drawing/2014/main" id="{3D586B11-4246-EFD7-AD51-C9902A824539}"/>
                </a:ext>
              </a:extLst>
            </p:cNvPr>
            <p:cNvSpPr/>
            <p:nvPr/>
          </p:nvSpPr>
          <p:spPr>
            <a:xfrm>
              <a:off x="5855263" y="2839650"/>
              <a:ext cx="195263" cy="125413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2" y="7"/>
                  </a:moveTo>
                  <a:cubicBezTo>
                    <a:pt x="64" y="12"/>
                    <a:pt x="62" y="18"/>
                    <a:pt x="57" y="2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1"/>
                    <a:pt x="5" y="39"/>
                    <a:pt x="2" y="34"/>
                  </a:cubicBezTo>
                  <a:cubicBezTo>
                    <a:pt x="0" y="29"/>
                    <a:pt x="2" y="24"/>
                    <a:pt x="7" y="2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4" y="0"/>
                    <a:pt x="59" y="3"/>
                    <a:pt x="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75;p40">
              <a:extLst>
                <a:ext uri="{FF2B5EF4-FFF2-40B4-BE49-F238E27FC236}">
                  <a16:creationId xmlns:a16="http://schemas.microsoft.com/office/drawing/2014/main" id="{31C19412-03D6-6CAC-ED1C-5138E207303A}"/>
                </a:ext>
              </a:extLst>
            </p:cNvPr>
            <p:cNvSpPr/>
            <p:nvPr/>
          </p:nvSpPr>
          <p:spPr>
            <a:xfrm>
              <a:off x="5898125" y="2934900"/>
              <a:ext cx="195263" cy="123825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2" y="7"/>
                  </a:moveTo>
                  <a:cubicBezTo>
                    <a:pt x="64" y="12"/>
                    <a:pt x="62" y="18"/>
                    <a:pt x="57" y="2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1"/>
                    <a:pt x="5" y="39"/>
                    <a:pt x="3" y="34"/>
                  </a:cubicBezTo>
                  <a:cubicBezTo>
                    <a:pt x="0" y="29"/>
                    <a:pt x="2" y="24"/>
                    <a:pt x="7" y="2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4" y="0"/>
                    <a:pt x="59" y="2"/>
                    <a:pt x="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76;p40">
              <a:extLst>
                <a:ext uri="{FF2B5EF4-FFF2-40B4-BE49-F238E27FC236}">
                  <a16:creationId xmlns:a16="http://schemas.microsoft.com/office/drawing/2014/main" id="{E220A0DC-A68B-2CAE-AAA9-42CEBABD09AE}"/>
                </a:ext>
              </a:extLst>
            </p:cNvPr>
            <p:cNvSpPr/>
            <p:nvPr/>
          </p:nvSpPr>
          <p:spPr>
            <a:xfrm>
              <a:off x="5940988" y="3028563"/>
              <a:ext cx="195263" cy="125413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2" y="7"/>
                  </a:moveTo>
                  <a:cubicBezTo>
                    <a:pt x="64" y="12"/>
                    <a:pt x="62" y="18"/>
                    <a:pt x="57" y="2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0" y="41"/>
                    <a:pt x="5" y="39"/>
                    <a:pt x="3" y="34"/>
                  </a:cubicBezTo>
                  <a:cubicBezTo>
                    <a:pt x="0" y="29"/>
                    <a:pt x="3" y="24"/>
                    <a:pt x="7" y="2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4" y="0"/>
                    <a:pt x="60" y="2"/>
                    <a:pt x="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77;p40">
              <a:extLst>
                <a:ext uri="{FF2B5EF4-FFF2-40B4-BE49-F238E27FC236}">
                  <a16:creationId xmlns:a16="http://schemas.microsoft.com/office/drawing/2014/main" id="{A6B7EF56-89DA-1799-C931-BA1863834D6A}"/>
                </a:ext>
              </a:extLst>
            </p:cNvPr>
            <p:cNvSpPr/>
            <p:nvPr/>
          </p:nvSpPr>
          <p:spPr>
            <a:xfrm>
              <a:off x="5983850" y="3123813"/>
              <a:ext cx="195263" cy="123825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2" y="7"/>
                  </a:moveTo>
                  <a:cubicBezTo>
                    <a:pt x="64" y="12"/>
                    <a:pt x="62" y="18"/>
                    <a:pt x="57" y="2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1" y="41"/>
                    <a:pt x="5" y="39"/>
                    <a:pt x="3" y="34"/>
                  </a:cubicBezTo>
                  <a:cubicBezTo>
                    <a:pt x="0" y="29"/>
                    <a:pt x="3" y="23"/>
                    <a:pt x="7" y="2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4" y="0"/>
                    <a:pt x="60" y="2"/>
                    <a:pt x="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178;p40">
              <a:extLst>
                <a:ext uri="{FF2B5EF4-FFF2-40B4-BE49-F238E27FC236}">
                  <a16:creationId xmlns:a16="http://schemas.microsoft.com/office/drawing/2014/main" id="{466FD29D-5F1F-4762-EA93-A45E5D39A033}"/>
                </a:ext>
              </a:extLst>
            </p:cNvPr>
            <p:cNvSpPr/>
            <p:nvPr/>
          </p:nvSpPr>
          <p:spPr>
            <a:xfrm>
              <a:off x="6026713" y="3217475"/>
              <a:ext cx="195263" cy="125413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2" y="7"/>
                  </a:moveTo>
                  <a:cubicBezTo>
                    <a:pt x="64" y="12"/>
                    <a:pt x="62" y="17"/>
                    <a:pt x="57" y="2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1" y="41"/>
                    <a:pt x="5" y="39"/>
                    <a:pt x="3" y="34"/>
                  </a:cubicBezTo>
                  <a:cubicBezTo>
                    <a:pt x="0" y="29"/>
                    <a:pt x="3" y="23"/>
                    <a:pt x="7" y="2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4" y="0"/>
                    <a:pt x="60" y="2"/>
                    <a:pt x="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79;p40">
              <a:extLst>
                <a:ext uri="{FF2B5EF4-FFF2-40B4-BE49-F238E27FC236}">
                  <a16:creationId xmlns:a16="http://schemas.microsoft.com/office/drawing/2014/main" id="{DAAA3E6D-9E7C-B984-163C-0025DD0265B0}"/>
                </a:ext>
              </a:extLst>
            </p:cNvPr>
            <p:cNvSpPr/>
            <p:nvPr/>
          </p:nvSpPr>
          <p:spPr>
            <a:xfrm>
              <a:off x="6072750" y="3312725"/>
              <a:ext cx="190500" cy="123825"/>
            </a:xfrm>
            <a:custGeom>
              <a:avLst/>
              <a:gdLst/>
              <a:ahLst/>
              <a:cxnLst/>
              <a:rect l="l" t="t" r="r" b="b"/>
              <a:pathLst>
                <a:path w="63" h="41" extrusionOk="0">
                  <a:moveTo>
                    <a:pt x="61" y="7"/>
                  </a:moveTo>
                  <a:cubicBezTo>
                    <a:pt x="63" y="12"/>
                    <a:pt x="61" y="17"/>
                    <a:pt x="56" y="1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0" y="41"/>
                    <a:pt x="4" y="39"/>
                    <a:pt x="2" y="34"/>
                  </a:cubicBezTo>
                  <a:cubicBezTo>
                    <a:pt x="0" y="29"/>
                    <a:pt x="2" y="23"/>
                    <a:pt x="7" y="2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3" y="0"/>
                    <a:pt x="59" y="2"/>
                    <a:pt x="6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557;p17">
            <a:extLst>
              <a:ext uri="{FF2B5EF4-FFF2-40B4-BE49-F238E27FC236}">
                <a16:creationId xmlns:a16="http://schemas.microsoft.com/office/drawing/2014/main" id="{5F2EB1FD-56C0-B60F-7F02-96B34C29AB6B}"/>
              </a:ext>
            </a:extLst>
          </p:cNvPr>
          <p:cNvGrpSpPr/>
          <p:nvPr/>
        </p:nvGrpSpPr>
        <p:grpSpPr>
          <a:xfrm rot="18545847">
            <a:off x="87420" y="6872196"/>
            <a:ext cx="2334967" cy="1580577"/>
            <a:chOff x="6120623" y="1600755"/>
            <a:chExt cx="1889363" cy="1278941"/>
          </a:xfrm>
        </p:grpSpPr>
        <p:sp>
          <p:nvSpPr>
            <p:cNvPr id="824" name="Google Shape;558;p17">
              <a:extLst>
                <a:ext uri="{FF2B5EF4-FFF2-40B4-BE49-F238E27FC236}">
                  <a16:creationId xmlns:a16="http://schemas.microsoft.com/office/drawing/2014/main" id="{37E30A08-A5BF-0A02-7157-BA2F9A75D89A}"/>
                </a:ext>
              </a:extLst>
            </p:cNvPr>
            <p:cNvSpPr/>
            <p:nvPr/>
          </p:nvSpPr>
          <p:spPr>
            <a:xfrm>
              <a:off x="6428776" y="2005239"/>
              <a:ext cx="1022683" cy="647174"/>
            </a:xfrm>
            <a:custGeom>
              <a:avLst/>
              <a:gdLst/>
              <a:ahLst/>
              <a:cxnLst/>
              <a:rect l="l" t="t" r="r" b="b"/>
              <a:pathLst>
                <a:path w="324" h="205" extrusionOk="0">
                  <a:moveTo>
                    <a:pt x="324" y="121"/>
                  </a:moveTo>
                  <a:cubicBezTo>
                    <a:pt x="263" y="116"/>
                    <a:pt x="202" y="112"/>
                    <a:pt x="140" y="107"/>
                  </a:cubicBezTo>
                  <a:cubicBezTo>
                    <a:pt x="102" y="72"/>
                    <a:pt x="64" y="36"/>
                    <a:pt x="26" y="0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1" y="64"/>
                    <a:pt x="1" y="65"/>
                  </a:cubicBezTo>
                  <a:cubicBezTo>
                    <a:pt x="0" y="70"/>
                    <a:pt x="1" y="76"/>
                    <a:pt x="3" y="81"/>
                  </a:cubicBezTo>
                  <a:cubicBezTo>
                    <a:pt x="13" y="105"/>
                    <a:pt x="39" y="124"/>
                    <a:pt x="60" y="138"/>
                  </a:cubicBezTo>
                  <a:cubicBezTo>
                    <a:pt x="104" y="166"/>
                    <a:pt x="154" y="187"/>
                    <a:pt x="205" y="197"/>
                  </a:cubicBezTo>
                  <a:cubicBezTo>
                    <a:pt x="229" y="201"/>
                    <a:pt x="257" y="205"/>
                    <a:pt x="280" y="197"/>
                  </a:cubicBezTo>
                  <a:cubicBezTo>
                    <a:pt x="286" y="195"/>
                    <a:pt x="291" y="192"/>
                    <a:pt x="295" y="188"/>
                  </a:cubicBezTo>
                  <a:cubicBezTo>
                    <a:pt x="295" y="187"/>
                    <a:pt x="297" y="185"/>
                    <a:pt x="297" y="185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324" y="121"/>
                    <a:pt x="324" y="121"/>
                    <a:pt x="324" y="1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559;p17">
              <a:extLst>
                <a:ext uri="{FF2B5EF4-FFF2-40B4-BE49-F238E27FC236}">
                  <a16:creationId xmlns:a16="http://schemas.microsoft.com/office/drawing/2014/main" id="{F6A4CECA-EA42-404C-C890-84A05C09B799}"/>
                </a:ext>
              </a:extLst>
            </p:cNvPr>
            <p:cNvSpPr/>
            <p:nvPr/>
          </p:nvSpPr>
          <p:spPr>
            <a:xfrm>
              <a:off x="6394109" y="2197850"/>
              <a:ext cx="974533" cy="554721"/>
            </a:xfrm>
            <a:custGeom>
              <a:avLst/>
              <a:gdLst/>
              <a:ahLst/>
              <a:cxnLst/>
              <a:rect l="l" t="t" r="r" b="b"/>
              <a:pathLst>
                <a:path w="309" h="176" extrusionOk="0">
                  <a:moveTo>
                    <a:pt x="308" y="124"/>
                  </a:moveTo>
                  <a:cubicBezTo>
                    <a:pt x="297" y="141"/>
                    <a:pt x="265" y="141"/>
                    <a:pt x="246" y="140"/>
                  </a:cubicBezTo>
                  <a:cubicBezTo>
                    <a:pt x="195" y="136"/>
                    <a:pt x="146" y="118"/>
                    <a:pt x="101" y="94"/>
                  </a:cubicBezTo>
                  <a:cubicBezTo>
                    <a:pt x="73" y="80"/>
                    <a:pt x="46" y="62"/>
                    <a:pt x="26" y="38"/>
                  </a:cubicBezTo>
                  <a:cubicBezTo>
                    <a:pt x="17" y="28"/>
                    <a:pt x="8" y="14"/>
                    <a:pt x="13" y="0"/>
                  </a:cubicBezTo>
                  <a:cubicBezTo>
                    <a:pt x="12" y="2"/>
                    <a:pt x="1" y="32"/>
                    <a:pt x="1" y="34"/>
                  </a:cubicBezTo>
                  <a:cubicBezTo>
                    <a:pt x="0" y="38"/>
                    <a:pt x="0" y="42"/>
                    <a:pt x="1" y="46"/>
                  </a:cubicBezTo>
                  <a:cubicBezTo>
                    <a:pt x="8" y="71"/>
                    <a:pt x="37" y="94"/>
                    <a:pt x="59" y="108"/>
                  </a:cubicBezTo>
                  <a:cubicBezTo>
                    <a:pt x="100" y="135"/>
                    <a:pt x="146" y="154"/>
                    <a:pt x="194" y="165"/>
                  </a:cubicBezTo>
                  <a:cubicBezTo>
                    <a:pt x="221" y="171"/>
                    <a:pt x="260" y="176"/>
                    <a:pt x="285" y="163"/>
                  </a:cubicBezTo>
                  <a:cubicBezTo>
                    <a:pt x="288" y="161"/>
                    <a:pt x="292" y="158"/>
                    <a:pt x="294" y="155"/>
                  </a:cubicBezTo>
                  <a:cubicBezTo>
                    <a:pt x="296" y="154"/>
                    <a:pt x="307" y="124"/>
                    <a:pt x="309" y="122"/>
                  </a:cubicBezTo>
                  <a:lnTo>
                    <a:pt x="308" y="1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560;p17">
              <a:extLst>
                <a:ext uri="{FF2B5EF4-FFF2-40B4-BE49-F238E27FC236}">
                  <a16:creationId xmlns:a16="http://schemas.microsoft.com/office/drawing/2014/main" id="{BC020D0E-D518-B566-B05F-BD91C4336B70}"/>
                </a:ext>
              </a:extLst>
            </p:cNvPr>
            <p:cNvSpPr/>
            <p:nvPr/>
          </p:nvSpPr>
          <p:spPr>
            <a:xfrm>
              <a:off x="6871746" y="2298008"/>
              <a:ext cx="1138240" cy="130976"/>
            </a:xfrm>
            <a:custGeom>
              <a:avLst/>
              <a:gdLst/>
              <a:ahLst/>
              <a:cxnLst/>
              <a:rect l="l" t="t" r="r" b="b"/>
              <a:pathLst>
                <a:path w="361" h="41" extrusionOk="0">
                  <a:moveTo>
                    <a:pt x="361" y="29"/>
                  </a:moveTo>
                  <a:cubicBezTo>
                    <a:pt x="355" y="41"/>
                    <a:pt x="355" y="41"/>
                    <a:pt x="355" y="41"/>
                  </a:cubicBezTo>
                  <a:cubicBezTo>
                    <a:pt x="249" y="33"/>
                    <a:pt x="105" y="22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61" y="29"/>
                    <a:pt x="361" y="29"/>
                    <a:pt x="361" y="2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561;p17">
              <a:extLst>
                <a:ext uri="{FF2B5EF4-FFF2-40B4-BE49-F238E27FC236}">
                  <a16:creationId xmlns:a16="http://schemas.microsoft.com/office/drawing/2014/main" id="{71EED845-6DD6-D881-F1B1-90D9B87A65C6}"/>
                </a:ext>
              </a:extLst>
            </p:cNvPr>
            <p:cNvSpPr/>
            <p:nvPr/>
          </p:nvSpPr>
          <p:spPr>
            <a:xfrm>
              <a:off x="6136031" y="1600755"/>
              <a:ext cx="1873954" cy="789707"/>
            </a:xfrm>
            <a:custGeom>
              <a:avLst/>
              <a:gdLst/>
              <a:ahLst/>
              <a:cxnLst/>
              <a:rect l="l" t="t" r="r" b="b"/>
              <a:pathLst>
                <a:path w="973" h="410" extrusionOk="0">
                  <a:moveTo>
                    <a:pt x="973" y="410"/>
                  </a:moveTo>
                  <a:lnTo>
                    <a:pt x="391" y="362"/>
                  </a:lnTo>
                  <a:lnTo>
                    <a:pt x="0" y="0"/>
                  </a:lnTo>
                  <a:lnTo>
                    <a:pt x="555" y="72"/>
                  </a:lnTo>
                  <a:lnTo>
                    <a:pt x="973" y="4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562;p17">
              <a:extLst>
                <a:ext uri="{FF2B5EF4-FFF2-40B4-BE49-F238E27FC236}">
                  <a16:creationId xmlns:a16="http://schemas.microsoft.com/office/drawing/2014/main" id="{AA13C655-F13B-2355-0E31-FE8264150466}"/>
                </a:ext>
              </a:extLst>
            </p:cNvPr>
            <p:cNvSpPr/>
            <p:nvPr/>
          </p:nvSpPr>
          <p:spPr>
            <a:xfrm>
              <a:off x="6136031" y="1600755"/>
              <a:ext cx="1873954" cy="789707"/>
            </a:xfrm>
            <a:custGeom>
              <a:avLst/>
              <a:gdLst/>
              <a:ahLst/>
              <a:cxnLst/>
              <a:rect l="l" t="t" r="r" b="b"/>
              <a:pathLst>
                <a:path w="973" h="410" extrusionOk="0">
                  <a:moveTo>
                    <a:pt x="973" y="410"/>
                  </a:moveTo>
                  <a:lnTo>
                    <a:pt x="391" y="362"/>
                  </a:lnTo>
                  <a:lnTo>
                    <a:pt x="0" y="0"/>
                  </a:lnTo>
                  <a:lnTo>
                    <a:pt x="555" y="72"/>
                  </a:lnTo>
                  <a:lnTo>
                    <a:pt x="973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563;p17">
              <a:extLst>
                <a:ext uri="{FF2B5EF4-FFF2-40B4-BE49-F238E27FC236}">
                  <a16:creationId xmlns:a16="http://schemas.microsoft.com/office/drawing/2014/main" id="{59F2310A-D4D7-C878-9B7A-D4BB00D5A173}"/>
                </a:ext>
              </a:extLst>
            </p:cNvPr>
            <p:cNvSpPr/>
            <p:nvPr/>
          </p:nvSpPr>
          <p:spPr>
            <a:xfrm>
              <a:off x="6120623" y="1600755"/>
              <a:ext cx="768457" cy="741554"/>
            </a:xfrm>
            <a:custGeom>
              <a:avLst/>
              <a:gdLst/>
              <a:ahLst/>
              <a:cxnLst/>
              <a:rect l="l" t="t" r="r" b="b"/>
              <a:pathLst>
                <a:path w="244" h="235" extrusionOk="0">
                  <a:moveTo>
                    <a:pt x="244" y="221"/>
                  </a:moveTo>
                  <a:cubicBezTo>
                    <a:pt x="238" y="235"/>
                    <a:pt x="238" y="235"/>
                    <a:pt x="238" y="235"/>
                  </a:cubicBezTo>
                  <a:cubicBezTo>
                    <a:pt x="171" y="172"/>
                    <a:pt x="69" y="77"/>
                    <a:pt x="0" y="13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44" y="2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564;p17">
              <a:extLst>
                <a:ext uri="{FF2B5EF4-FFF2-40B4-BE49-F238E27FC236}">
                  <a16:creationId xmlns:a16="http://schemas.microsoft.com/office/drawing/2014/main" id="{553B2815-5106-6196-D3F1-8F81CDEB2BAD}"/>
                </a:ext>
              </a:extLst>
            </p:cNvPr>
            <p:cNvSpPr/>
            <p:nvPr/>
          </p:nvSpPr>
          <p:spPr>
            <a:xfrm>
              <a:off x="6492332" y="2005239"/>
              <a:ext cx="959125" cy="647174"/>
            </a:xfrm>
            <a:custGeom>
              <a:avLst/>
              <a:gdLst/>
              <a:ahLst/>
              <a:cxnLst/>
              <a:rect l="l" t="t" r="r" b="b"/>
              <a:pathLst>
                <a:path w="304" h="205" extrusionOk="0">
                  <a:moveTo>
                    <a:pt x="175" y="163"/>
                  </a:moveTo>
                  <a:cubicBezTo>
                    <a:pt x="166" y="167"/>
                    <a:pt x="156" y="166"/>
                    <a:pt x="147" y="166"/>
                  </a:cubicBezTo>
                  <a:cubicBezTo>
                    <a:pt x="126" y="165"/>
                    <a:pt x="105" y="164"/>
                    <a:pt x="84" y="163"/>
                  </a:cubicBezTo>
                  <a:cubicBezTo>
                    <a:pt x="116" y="178"/>
                    <a:pt x="150" y="190"/>
                    <a:pt x="185" y="197"/>
                  </a:cubicBezTo>
                  <a:cubicBezTo>
                    <a:pt x="209" y="201"/>
                    <a:pt x="237" y="205"/>
                    <a:pt x="260" y="197"/>
                  </a:cubicBezTo>
                  <a:cubicBezTo>
                    <a:pt x="266" y="195"/>
                    <a:pt x="271" y="192"/>
                    <a:pt x="275" y="188"/>
                  </a:cubicBezTo>
                  <a:cubicBezTo>
                    <a:pt x="275" y="187"/>
                    <a:pt x="277" y="185"/>
                    <a:pt x="277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304" y="121"/>
                    <a:pt x="304" y="121"/>
                    <a:pt x="304" y="121"/>
                  </a:cubicBezTo>
                  <a:cubicBezTo>
                    <a:pt x="304" y="121"/>
                    <a:pt x="304" y="121"/>
                    <a:pt x="304" y="121"/>
                  </a:cubicBezTo>
                  <a:cubicBezTo>
                    <a:pt x="243" y="116"/>
                    <a:pt x="182" y="112"/>
                    <a:pt x="120" y="107"/>
                  </a:cubicBezTo>
                  <a:cubicBezTo>
                    <a:pt x="82" y="72"/>
                    <a:pt x="44" y="36"/>
                    <a:pt x="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" y="30"/>
                    <a:pt x="19" y="42"/>
                    <a:pt x="24" y="49"/>
                  </a:cubicBezTo>
                  <a:cubicBezTo>
                    <a:pt x="34" y="62"/>
                    <a:pt x="46" y="74"/>
                    <a:pt x="60" y="84"/>
                  </a:cubicBezTo>
                  <a:cubicBezTo>
                    <a:pt x="86" y="103"/>
                    <a:pt x="118" y="116"/>
                    <a:pt x="151" y="120"/>
                  </a:cubicBezTo>
                  <a:cubicBezTo>
                    <a:pt x="159" y="121"/>
                    <a:pt x="167" y="121"/>
                    <a:pt x="175" y="124"/>
                  </a:cubicBezTo>
                  <a:cubicBezTo>
                    <a:pt x="182" y="127"/>
                    <a:pt x="189" y="133"/>
                    <a:pt x="190" y="141"/>
                  </a:cubicBezTo>
                  <a:cubicBezTo>
                    <a:pt x="191" y="151"/>
                    <a:pt x="184" y="159"/>
                    <a:pt x="175" y="163"/>
                  </a:cubicBezTo>
                  <a:close/>
                </a:path>
              </a:pathLst>
            </a:custGeom>
            <a:solidFill>
              <a:srgbClr val="323B5C">
                <a:alpha val="31009"/>
              </a:srgbClr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565;p17">
              <a:extLst>
                <a:ext uri="{FF2B5EF4-FFF2-40B4-BE49-F238E27FC236}">
                  <a16:creationId xmlns:a16="http://schemas.microsoft.com/office/drawing/2014/main" id="{E3BCAF59-35C1-1A9E-3A3B-8EA10AE102C3}"/>
                </a:ext>
              </a:extLst>
            </p:cNvPr>
            <p:cNvSpPr/>
            <p:nvPr/>
          </p:nvSpPr>
          <p:spPr>
            <a:xfrm>
              <a:off x="6136031" y="1600755"/>
              <a:ext cx="1873954" cy="789707"/>
            </a:xfrm>
            <a:custGeom>
              <a:avLst/>
              <a:gdLst/>
              <a:ahLst/>
              <a:cxnLst/>
              <a:rect l="l" t="t" r="r" b="b"/>
              <a:pathLst>
                <a:path w="594" h="250" extrusionOk="0">
                  <a:moveTo>
                    <a:pt x="0" y="0"/>
                  </a:moveTo>
                  <a:cubicBezTo>
                    <a:pt x="239" y="221"/>
                    <a:pt x="239" y="221"/>
                    <a:pt x="239" y="221"/>
                  </a:cubicBezTo>
                  <a:cubicBezTo>
                    <a:pt x="594" y="250"/>
                    <a:pt x="594" y="250"/>
                    <a:pt x="594" y="250"/>
                  </a:cubicBezTo>
                  <a:cubicBezTo>
                    <a:pt x="388" y="83"/>
                    <a:pt x="388" y="83"/>
                    <a:pt x="388" y="83"/>
                  </a:cubicBezTo>
                  <a:cubicBezTo>
                    <a:pt x="391" y="92"/>
                    <a:pt x="395" y="101"/>
                    <a:pt x="395" y="111"/>
                  </a:cubicBezTo>
                  <a:cubicBezTo>
                    <a:pt x="396" y="127"/>
                    <a:pt x="391" y="143"/>
                    <a:pt x="381" y="156"/>
                  </a:cubicBezTo>
                  <a:cubicBezTo>
                    <a:pt x="365" y="176"/>
                    <a:pt x="338" y="186"/>
                    <a:pt x="311" y="186"/>
                  </a:cubicBezTo>
                  <a:cubicBezTo>
                    <a:pt x="304" y="186"/>
                    <a:pt x="297" y="185"/>
                    <a:pt x="290" y="184"/>
                  </a:cubicBezTo>
                  <a:cubicBezTo>
                    <a:pt x="257" y="178"/>
                    <a:pt x="228" y="160"/>
                    <a:pt x="200" y="142"/>
                  </a:cubicBezTo>
                  <a:cubicBezTo>
                    <a:pt x="132" y="98"/>
                    <a:pt x="66" y="5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3B5C">
                <a:alpha val="31009"/>
              </a:srgbClr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566;p17">
              <a:extLst>
                <a:ext uri="{FF2B5EF4-FFF2-40B4-BE49-F238E27FC236}">
                  <a16:creationId xmlns:a16="http://schemas.microsoft.com/office/drawing/2014/main" id="{DD7978C5-15D7-A1FA-02CA-8310F5B9973C}"/>
                </a:ext>
              </a:extLst>
            </p:cNvPr>
            <p:cNvSpPr/>
            <p:nvPr/>
          </p:nvSpPr>
          <p:spPr>
            <a:xfrm>
              <a:off x="7031599" y="1945530"/>
              <a:ext cx="533490" cy="934166"/>
            </a:xfrm>
            <a:custGeom>
              <a:avLst/>
              <a:gdLst/>
              <a:ahLst/>
              <a:cxnLst/>
              <a:rect l="l" t="t" r="r" b="b"/>
              <a:pathLst>
                <a:path w="169" h="296" extrusionOk="0">
                  <a:moveTo>
                    <a:pt x="166" y="271"/>
                  </a:moveTo>
                  <a:cubicBezTo>
                    <a:pt x="167" y="266"/>
                    <a:pt x="166" y="261"/>
                    <a:pt x="164" y="257"/>
                  </a:cubicBezTo>
                  <a:cubicBezTo>
                    <a:pt x="162" y="252"/>
                    <a:pt x="158" y="248"/>
                    <a:pt x="154" y="247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8"/>
                    <a:pt x="169" y="127"/>
                    <a:pt x="167" y="12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1" y="6"/>
                    <a:pt x="2" y="7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37" y="249"/>
                    <a:pt x="128" y="260"/>
                    <a:pt x="128" y="272"/>
                  </a:cubicBezTo>
                  <a:cubicBezTo>
                    <a:pt x="129" y="277"/>
                    <a:pt x="130" y="282"/>
                    <a:pt x="133" y="287"/>
                  </a:cubicBezTo>
                  <a:cubicBezTo>
                    <a:pt x="139" y="295"/>
                    <a:pt x="152" y="296"/>
                    <a:pt x="159" y="288"/>
                  </a:cubicBezTo>
                  <a:cubicBezTo>
                    <a:pt x="163" y="283"/>
                    <a:pt x="166" y="277"/>
                    <a:pt x="166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567;p17">
            <a:extLst>
              <a:ext uri="{FF2B5EF4-FFF2-40B4-BE49-F238E27FC236}">
                <a16:creationId xmlns:a16="http://schemas.microsoft.com/office/drawing/2014/main" id="{BFADD027-8894-8A6B-4883-1942A4FD1CDB}"/>
              </a:ext>
            </a:extLst>
          </p:cNvPr>
          <p:cNvGrpSpPr/>
          <p:nvPr/>
        </p:nvGrpSpPr>
        <p:grpSpPr>
          <a:xfrm>
            <a:off x="2375408" y="7635509"/>
            <a:ext cx="909232" cy="1339327"/>
            <a:chOff x="8940901" y="497675"/>
            <a:chExt cx="1147762" cy="1690688"/>
          </a:xfrm>
        </p:grpSpPr>
        <p:sp>
          <p:nvSpPr>
            <p:cNvPr id="819" name="Google Shape;568;p17">
              <a:extLst>
                <a:ext uri="{FF2B5EF4-FFF2-40B4-BE49-F238E27FC236}">
                  <a16:creationId xmlns:a16="http://schemas.microsoft.com/office/drawing/2014/main" id="{2588F80C-87F7-DDA8-857A-B7861874A02C}"/>
                </a:ext>
              </a:extLst>
            </p:cNvPr>
            <p:cNvSpPr/>
            <p:nvPr/>
          </p:nvSpPr>
          <p:spPr>
            <a:xfrm>
              <a:off x="9815613" y="497675"/>
              <a:ext cx="273050" cy="298450"/>
            </a:xfrm>
            <a:custGeom>
              <a:avLst/>
              <a:gdLst/>
              <a:ahLst/>
              <a:cxnLst/>
              <a:rect l="l" t="t" r="r" b="b"/>
              <a:pathLst>
                <a:path w="90" h="98" extrusionOk="0">
                  <a:moveTo>
                    <a:pt x="0" y="75"/>
                  </a:moveTo>
                  <a:cubicBezTo>
                    <a:pt x="12" y="52"/>
                    <a:pt x="26" y="23"/>
                    <a:pt x="40" y="0"/>
                  </a:cubicBezTo>
                  <a:cubicBezTo>
                    <a:pt x="90" y="20"/>
                    <a:pt x="59" y="67"/>
                    <a:pt x="42" y="9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569;p17">
              <a:extLst>
                <a:ext uri="{FF2B5EF4-FFF2-40B4-BE49-F238E27FC236}">
                  <a16:creationId xmlns:a16="http://schemas.microsoft.com/office/drawing/2014/main" id="{9654B842-DCBE-2002-AEAD-4014F5F8E83B}"/>
                </a:ext>
              </a:extLst>
            </p:cNvPr>
            <p:cNvSpPr/>
            <p:nvPr/>
          </p:nvSpPr>
          <p:spPr>
            <a:xfrm>
              <a:off x="9467951" y="667538"/>
              <a:ext cx="538163" cy="554038"/>
            </a:xfrm>
            <a:custGeom>
              <a:avLst/>
              <a:gdLst/>
              <a:ahLst/>
              <a:cxnLst/>
              <a:rect l="l" t="t" r="r" b="b"/>
              <a:pathLst>
                <a:path w="177" h="182" extrusionOk="0">
                  <a:moveTo>
                    <a:pt x="0" y="102"/>
                  </a:moveTo>
                  <a:cubicBezTo>
                    <a:pt x="6" y="93"/>
                    <a:pt x="7" y="82"/>
                    <a:pt x="14" y="75"/>
                  </a:cubicBezTo>
                  <a:cubicBezTo>
                    <a:pt x="28" y="61"/>
                    <a:pt x="21" y="64"/>
                    <a:pt x="39" y="65"/>
                  </a:cubicBezTo>
                  <a:cubicBezTo>
                    <a:pt x="66" y="67"/>
                    <a:pt x="73" y="68"/>
                    <a:pt x="91" y="42"/>
                  </a:cubicBezTo>
                  <a:cubicBezTo>
                    <a:pt x="104" y="21"/>
                    <a:pt x="106" y="0"/>
                    <a:pt x="106" y="0"/>
                  </a:cubicBezTo>
                  <a:cubicBezTo>
                    <a:pt x="119" y="4"/>
                    <a:pt x="164" y="28"/>
                    <a:pt x="174" y="37"/>
                  </a:cubicBezTo>
                  <a:cubicBezTo>
                    <a:pt x="150" y="53"/>
                    <a:pt x="129" y="94"/>
                    <a:pt x="149" y="118"/>
                  </a:cubicBezTo>
                  <a:cubicBezTo>
                    <a:pt x="167" y="141"/>
                    <a:pt x="177" y="134"/>
                    <a:pt x="160" y="166"/>
                  </a:cubicBezTo>
                  <a:cubicBezTo>
                    <a:pt x="152" y="180"/>
                    <a:pt x="156" y="169"/>
                    <a:pt x="148" y="18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570;p17">
              <a:extLst>
                <a:ext uri="{FF2B5EF4-FFF2-40B4-BE49-F238E27FC236}">
                  <a16:creationId xmlns:a16="http://schemas.microsoft.com/office/drawing/2014/main" id="{4802DAA1-A4A6-83A1-F9FC-7F098FF85DC8}"/>
                </a:ext>
              </a:extLst>
            </p:cNvPr>
            <p:cNvSpPr/>
            <p:nvPr/>
          </p:nvSpPr>
          <p:spPr>
            <a:xfrm>
              <a:off x="8940901" y="942175"/>
              <a:ext cx="1038225" cy="1246188"/>
            </a:xfrm>
            <a:custGeom>
              <a:avLst/>
              <a:gdLst/>
              <a:ahLst/>
              <a:cxnLst/>
              <a:rect l="l" t="t" r="r" b="b"/>
              <a:pathLst>
                <a:path w="341" h="409" extrusionOk="0">
                  <a:moveTo>
                    <a:pt x="178" y="380"/>
                  </a:moveTo>
                  <a:cubicBezTo>
                    <a:pt x="168" y="399"/>
                    <a:pt x="152" y="409"/>
                    <a:pt x="133" y="399"/>
                  </a:cubicBezTo>
                  <a:cubicBezTo>
                    <a:pt x="19" y="337"/>
                    <a:pt x="19" y="337"/>
                    <a:pt x="19" y="337"/>
                  </a:cubicBezTo>
                  <a:cubicBezTo>
                    <a:pt x="0" y="327"/>
                    <a:pt x="0" y="308"/>
                    <a:pt x="10" y="28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55" y="0"/>
                    <a:pt x="173" y="8"/>
                    <a:pt x="192" y="18"/>
                  </a:cubicBezTo>
                  <a:cubicBezTo>
                    <a:pt x="306" y="80"/>
                    <a:pt x="306" y="80"/>
                    <a:pt x="306" y="80"/>
                  </a:cubicBezTo>
                  <a:cubicBezTo>
                    <a:pt x="325" y="90"/>
                    <a:pt x="341" y="101"/>
                    <a:pt x="331" y="120"/>
                  </a:cubicBezTo>
                  <a:lnTo>
                    <a:pt x="178" y="3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571;p17">
              <a:extLst>
                <a:ext uri="{FF2B5EF4-FFF2-40B4-BE49-F238E27FC236}">
                  <a16:creationId xmlns:a16="http://schemas.microsoft.com/office/drawing/2014/main" id="{6B2FD197-8A7B-F682-5EEE-0CB64124C3D8}"/>
                </a:ext>
              </a:extLst>
            </p:cNvPr>
            <p:cNvSpPr/>
            <p:nvPr/>
          </p:nvSpPr>
          <p:spPr>
            <a:xfrm>
              <a:off x="9059963" y="1121563"/>
              <a:ext cx="541338" cy="812800"/>
            </a:xfrm>
            <a:custGeom>
              <a:avLst/>
              <a:gdLst/>
              <a:ahLst/>
              <a:cxnLst/>
              <a:rect l="l" t="t" r="r" b="b"/>
              <a:pathLst>
                <a:path w="178" h="267" extrusionOk="0">
                  <a:moveTo>
                    <a:pt x="60" y="250"/>
                  </a:moveTo>
                  <a:cubicBezTo>
                    <a:pt x="53" y="262"/>
                    <a:pt x="38" y="267"/>
                    <a:pt x="26" y="260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5" y="249"/>
                    <a:pt x="0" y="234"/>
                    <a:pt x="7" y="221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24" y="4"/>
                    <a:pt x="140" y="0"/>
                    <a:pt x="152" y="6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73" y="18"/>
                    <a:pt x="178" y="33"/>
                    <a:pt x="171" y="45"/>
                  </a:cubicBezTo>
                  <a:lnTo>
                    <a:pt x="60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572;p17">
              <a:extLst>
                <a:ext uri="{FF2B5EF4-FFF2-40B4-BE49-F238E27FC236}">
                  <a16:creationId xmlns:a16="http://schemas.microsoft.com/office/drawing/2014/main" id="{8FE23C0A-1496-40C3-CE5B-E996A38DA74F}"/>
                </a:ext>
              </a:extLst>
            </p:cNvPr>
            <p:cNvSpPr/>
            <p:nvPr/>
          </p:nvSpPr>
          <p:spPr>
            <a:xfrm>
              <a:off x="9264751" y="1231100"/>
              <a:ext cx="541338" cy="812800"/>
            </a:xfrm>
            <a:custGeom>
              <a:avLst/>
              <a:gdLst/>
              <a:ahLst/>
              <a:cxnLst/>
              <a:rect l="l" t="t" r="r" b="b"/>
              <a:pathLst>
                <a:path w="178" h="267" extrusionOk="0">
                  <a:moveTo>
                    <a:pt x="60" y="250"/>
                  </a:moveTo>
                  <a:cubicBezTo>
                    <a:pt x="53" y="263"/>
                    <a:pt x="38" y="267"/>
                    <a:pt x="26" y="261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5" y="249"/>
                    <a:pt x="0" y="234"/>
                    <a:pt x="7" y="222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24" y="5"/>
                    <a:pt x="140" y="0"/>
                    <a:pt x="152" y="7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73" y="18"/>
                    <a:pt x="178" y="33"/>
                    <a:pt x="171" y="46"/>
                  </a:cubicBezTo>
                  <a:lnTo>
                    <a:pt x="60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0" name="Google Shape;574;p17">
            <a:extLst>
              <a:ext uri="{FF2B5EF4-FFF2-40B4-BE49-F238E27FC236}">
                <a16:creationId xmlns:a16="http://schemas.microsoft.com/office/drawing/2014/main" id="{06548128-274B-F581-9C0C-B1F84689F6B0}"/>
              </a:ext>
            </a:extLst>
          </p:cNvPr>
          <p:cNvSpPr/>
          <p:nvPr/>
        </p:nvSpPr>
        <p:spPr>
          <a:xfrm>
            <a:off x="1365441" y="5775543"/>
            <a:ext cx="351519" cy="798623"/>
          </a:xfrm>
          <a:custGeom>
            <a:avLst/>
            <a:gdLst/>
            <a:ahLst/>
            <a:cxnLst/>
            <a:rect l="l" t="t" r="r" b="b"/>
            <a:pathLst>
              <a:path w="71" h="161" extrusionOk="0">
                <a:moveTo>
                  <a:pt x="18" y="74"/>
                </a:moveTo>
                <a:cubicBezTo>
                  <a:pt x="33" y="13"/>
                  <a:pt x="33" y="13"/>
                  <a:pt x="33" y="13"/>
                </a:cubicBezTo>
                <a:cubicBezTo>
                  <a:pt x="35" y="5"/>
                  <a:pt x="41" y="0"/>
                  <a:pt x="49" y="1"/>
                </a:cubicBezTo>
                <a:cubicBezTo>
                  <a:pt x="53" y="1"/>
                  <a:pt x="56" y="2"/>
                  <a:pt x="60" y="3"/>
                </a:cubicBezTo>
                <a:cubicBezTo>
                  <a:pt x="65" y="4"/>
                  <a:pt x="69" y="8"/>
                  <a:pt x="70" y="13"/>
                </a:cubicBezTo>
                <a:cubicBezTo>
                  <a:pt x="71" y="16"/>
                  <a:pt x="71" y="19"/>
                  <a:pt x="70" y="22"/>
                </a:cubicBezTo>
                <a:cubicBezTo>
                  <a:pt x="62" y="54"/>
                  <a:pt x="54" y="87"/>
                  <a:pt x="45" y="120"/>
                </a:cubicBezTo>
                <a:cubicBezTo>
                  <a:pt x="45" y="121"/>
                  <a:pt x="45" y="122"/>
                  <a:pt x="44" y="124"/>
                </a:cubicBezTo>
                <a:cubicBezTo>
                  <a:pt x="41" y="129"/>
                  <a:pt x="36" y="133"/>
                  <a:pt x="30" y="132"/>
                </a:cubicBezTo>
                <a:cubicBezTo>
                  <a:pt x="23" y="132"/>
                  <a:pt x="18" y="128"/>
                  <a:pt x="16" y="121"/>
                </a:cubicBezTo>
                <a:cubicBezTo>
                  <a:pt x="16" y="119"/>
                  <a:pt x="16" y="115"/>
                  <a:pt x="16" y="113"/>
                </a:cubicBezTo>
                <a:cubicBezTo>
                  <a:pt x="19" y="103"/>
                  <a:pt x="21" y="93"/>
                  <a:pt x="24" y="84"/>
                </a:cubicBezTo>
                <a:cubicBezTo>
                  <a:pt x="25" y="80"/>
                  <a:pt x="26" y="76"/>
                  <a:pt x="27" y="72"/>
                </a:cubicBezTo>
                <a:cubicBezTo>
                  <a:pt x="28" y="69"/>
                  <a:pt x="31" y="71"/>
                  <a:pt x="31" y="73"/>
                </a:cubicBezTo>
                <a:cubicBezTo>
                  <a:pt x="31" y="73"/>
                  <a:pt x="31" y="74"/>
                  <a:pt x="31" y="74"/>
                </a:cubicBezTo>
                <a:cubicBezTo>
                  <a:pt x="27" y="88"/>
                  <a:pt x="24" y="101"/>
                  <a:pt x="21" y="114"/>
                </a:cubicBezTo>
                <a:cubicBezTo>
                  <a:pt x="19" y="120"/>
                  <a:pt x="22" y="125"/>
                  <a:pt x="26" y="127"/>
                </a:cubicBezTo>
                <a:cubicBezTo>
                  <a:pt x="32" y="129"/>
                  <a:pt x="37" y="127"/>
                  <a:pt x="40" y="122"/>
                </a:cubicBezTo>
                <a:cubicBezTo>
                  <a:pt x="40" y="121"/>
                  <a:pt x="41" y="119"/>
                  <a:pt x="41" y="118"/>
                </a:cubicBezTo>
                <a:cubicBezTo>
                  <a:pt x="49" y="86"/>
                  <a:pt x="57" y="54"/>
                  <a:pt x="65" y="22"/>
                </a:cubicBezTo>
                <a:cubicBezTo>
                  <a:pt x="66" y="21"/>
                  <a:pt x="66" y="20"/>
                  <a:pt x="66" y="20"/>
                </a:cubicBezTo>
                <a:cubicBezTo>
                  <a:pt x="67" y="15"/>
                  <a:pt x="65" y="10"/>
                  <a:pt x="61" y="8"/>
                </a:cubicBezTo>
                <a:cubicBezTo>
                  <a:pt x="56" y="6"/>
                  <a:pt x="52" y="5"/>
                  <a:pt x="47" y="5"/>
                </a:cubicBezTo>
                <a:cubicBezTo>
                  <a:pt x="42" y="6"/>
                  <a:pt x="39" y="9"/>
                  <a:pt x="38" y="14"/>
                </a:cubicBezTo>
                <a:cubicBezTo>
                  <a:pt x="27" y="54"/>
                  <a:pt x="17" y="95"/>
                  <a:pt x="7" y="136"/>
                </a:cubicBezTo>
                <a:cubicBezTo>
                  <a:pt x="5" y="142"/>
                  <a:pt x="8" y="147"/>
                  <a:pt x="13" y="151"/>
                </a:cubicBezTo>
                <a:cubicBezTo>
                  <a:pt x="16" y="154"/>
                  <a:pt x="20" y="154"/>
                  <a:pt x="24" y="155"/>
                </a:cubicBezTo>
                <a:cubicBezTo>
                  <a:pt x="33" y="157"/>
                  <a:pt x="41" y="152"/>
                  <a:pt x="43" y="143"/>
                </a:cubicBezTo>
                <a:cubicBezTo>
                  <a:pt x="49" y="120"/>
                  <a:pt x="55" y="97"/>
                  <a:pt x="61" y="7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1"/>
                  <a:pt x="65" y="72"/>
                  <a:pt x="65" y="75"/>
                </a:cubicBezTo>
                <a:cubicBezTo>
                  <a:pt x="59" y="98"/>
                  <a:pt x="53" y="122"/>
                  <a:pt x="47" y="145"/>
                </a:cubicBezTo>
                <a:cubicBezTo>
                  <a:pt x="45" y="153"/>
                  <a:pt x="39" y="159"/>
                  <a:pt x="31" y="160"/>
                </a:cubicBezTo>
                <a:cubicBezTo>
                  <a:pt x="25" y="161"/>
                  <a:pt x="19" y="159"/>
                  <a:pt x="13" y="156"/>
                </a:cubicBezTo>
                <a:cubicBezTo>
                  <a:pt x="6" y="153"/>
                  <a:pt x="0" y="144"/>
                  <a:pt x="3" y="134"/>
                </a:cubicBezTo>
                <a:cubicBezTo>
                  <a:pt x="8" y="114"/>
                  <a:pt x="13" y="94"/>
                  <a:pt x="18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62533" tIns="81244" rIns="162533" bIns="81244" anchor="t" anchorCtr="0">
            <a:noAutofit/>
          </a:bodyPr>
          <a:lstStyle/>
          <a:p>
            <a:pPr defTabSz="162551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3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7" name="Google Shape;507;p15">
            <a:extLst>
              <a:ext uri="{FF2B5EF4-FFF2-40B4-BE49-F238E27FC236}">
                <a16:creationId xmlns:a16="http://schemas.microsoft.com/office/drawing/2014/main" id="{11BE67F1-D07E-54AD-B57A-F531861184B0}"/>
              </a:ext>
            </a:extLst>
          </p:cNvPr>
          <p:cNvGrpSpPr/>
          <p:nvPr/>
        </p:nvGrpSpPr>
        <p:grpSpPr>
          <a:xfrm rot="8420947">
            <a:off x="14615660" y="6118377"/>
            <a:ext cx="647081" cy="384347"/>
            <a:chOff x="6191763" y="4215150"/>
            <a:chExt cx="261938" cy="155576"/>
          </a:xfrm>
        </p:grpSpPr>
        <p:sp>
          <p:nvSpPr>
            <p:cNvPr id="925" name="Google Shape;508;p15">
              <a:extLst>
                <a:ext uri="{FF2B5EF4-FFF2-40B4-BE49-F238E27FC236}">
                  <a16:creationId xmlns:a16="http://schemas.microsoft.com/office/drawing/2014/main" id="{BCEB21B5-CFF1-B6FD-AC1A-734525D468F7}"/>
                </a:ext>
              </a:extLst>
            </p:cNvPr>
            <p:cNvSpPr/>
            <p:nvPr/>
          </p:nvSpPr>
          <p:spPr>
            <a:xfrm>
              <a:off x="6302888" y="4215150"/>
              <a:ext cx="150813" cy="93663"/>
            </a:xfrm>
            <a:custGeom>
              <a:avLst/>
              <a:gdLst/>
              <a:ahLst/>
              <a:cxnLst/>
              <a:rect l="l" t="t" r="r" b="b"/>
              <a:pathLst>
                <a:path w="95" h="59" extrusionOk="0">
                  <a:moveTo>
                    <a:pt x="95" y="0"/>
                  </a:moveTo>
                  <a:lnTo>
                    <a:pt x="56" y="30"/>
                  </a:lnTo>
                  <a:lnTo>
                    <a:pt x="16" y="59"/>
                  </a:lnTo>
                  <a:lnTo>
                    <a:pt x="8" y="44"/>
                  </a:lnTo>
                  <a:lnTo>
                    <a:pt x="0" y="28"/>
                  </a:lnTo>
                  <a:lnTo>
                    <a:pt x="47" y="1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509;p15">
              <a:extLst>
                <a:ext uri="{FF2B5EF4-FFF2-40B4-BE49-F238E27FC236}">
                  <a16:creationId xmlns:a16="http://schemas.microsoft.com/office/drawing/2014/main" id="{A3986609-7FBE-B254-F0B9-A2ADD6C1EAF8}"/>
                </a:ext>
              </a:extLst>
            </p:cNvPr>
            <p:cNvSpPr/>
            <p:nvPr/>
          </p:nvSpPr>
          <p:spPr>
            <a:xfrm>
              <a:off x="6191763" y="4232613"/>
              <a:ext cx="160338" cy="138113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33" y="15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1" y="25"/>
                    <a:pt x="8" y="24"/>
                    <a:pt x="5" y="25"/>
                  </a:cubicBezTo>
                  <a:cubicBezTo>
                    <a:pt x="1" y="27"/>
                    <a:pt x="0" y="31"/>
                    <a:pt x="2" y="3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51"/>
                    <a:pt x="14" y="53"/>
                    <a:pt x="18" y="51"/>
                  </a:cubicBezTo>
                  <a:cubicBezTo>
                    <a:pt x="21" y="50"/>
                    <a:pt x="22" y="46"/>
                    <a:pt x="21" y="4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9"/>
                    <a:pt x="51" y="41"/>
                    <a:pt x="55" y="38"/>
                  </a:cubicBezTo>
                  <a:cubicBezTo>
                    <a:pt x="60" y="36"/>
                    <a:pt x="62" y="30"/>
                    <a:pt x="60" y="25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2"/>
                    <a:pt x="42" y="0"/>
                    <a:pt x="37" y="3"/>
                  </a:cubicBezTo>
                  <a:cubicBezTo>
                    <a:pt x="33" y="5"/>
                    <a:pt x="31" y="10"/>
                    <a:pt x="33" y="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8" name="Google Shape;510;p15">
            <a:extLst>
              <a:ext uri="{FF2B5EF4-FFF2-40B4-BE49-F238E27FC236}">
                <a16:creationId xmlns:a16="http://schemas.microsoft.com/office/drawing/2014/main" id="{BBEA261E-CB5D-2D27-B596-7048291CDF84}"/>
              </a:ext>
            </a:extLst>
          </p:cNvPr>
          <p:cNvSpPr/>
          <p:nvPr/>
        </p:nvSpPr>
        <p:spPr>
          <a:xfrm rot="16675606">
            <a:off x="15930364" y="6341587"/>
            <a:ext cx="351519" cy="798623"/>
          </a:xfrm>
          <a:custGeom>
            <a:avLst/>
            <a:gdLst/>
            <a:ahLst/>
            <a:cxnLst/>
            <a:rect l="l" t="t" r="r" b="b"/>
            <a:pathLst>
              <a:path w="71" h="161" extrusionOk="0">
                <a:moveTo>
                  <a:pt x="18" y="74"/>
                </a:moveTo>
                <a:cubicBezTo>
                  <a:pt x="33" y="13"/>
                  <a:pt x="33" y="13"/>
                  <a:pt x="33" y="13"/>
                </a:cubicBezTo>
                <a:cubicBezTo>
                  <a:pt x="35" y="5"/>
                  <a:pt x="41" y="0"/>
                  <a:pt x="49" y="1"/>
                </a:cubicBezTo>
                <a:cubicBezTo>
                  <a:pt x="53" y="1"/>
                  <a:pt x="56" y="2"/>
                  <a:pt x="60" y="3"/>
                </a:cubicBezTo>
                <a:cubicBezTo>
                  <a:pt x="65" y="4"/>
                  <a:pt x="69" y="8"/>
                  <a:pt x="70" y="13"/>
                </a:cubicBezTo>
                <a:cubicBezTo>
                  <a:pt x="71" y="16"/>
                  <a:pt x="71" y="19"/>
                  <a:pt x="70" y="22"/>
                </a:cubicBezTo>
                <a:cubicBezTo>
                  <a:pt x="62" y="54"/>
                  <a:pt x="54" y="87"/>
                  <a:pt x="45" y="120"/>
                </a:cubicBezTo>
                <a:cubicBezTo>
                  <a:pt x="45" y="121"/>
                  <a:pt x="45" y="122"/>
                  <a:pt x="44" y="124"/>
                </a:cubicBezTo>
                <a:cubicBezTo>
                  <a:pt x="41" y="129"/>
                  <a:pt x="36" y="133"/>
                  <a:pt x="30" y="132"/>
                </a:cubicBezTo>
                <a:cubicBezTo>
                  <a:pt x="23" y="132"/>
                  <a:pt x="18" y="128"/>
                  <a:pt x="16" y="121"/>
                </a:cubicBezTo>
                <a:cubicBezTo>
                  <a:pt x="16" y="119"/>
                  <a:pt x="16" y="115"/>
                  <a:pt x="16" y="113"/>
                </a:cubicBezTo>
                <a:cubicBezTo>
                  <a:pt x="19" y="103"/>
                  <a:pt x="21" y="93"/>
                  <a:pt x="24" y="84"/>
                </a:cubicBezTo>
                <a:cubicBezTo>
                  <a:pt x="25" y="80"/>
                  <a:pt x="26" y="76"/>
                  <a:pt x="27" y="72"/>
                </a:cubicBezTo>
                <a:cubicBezTo>
                  <a:pt x="28" y="69"/>
                  <a:pt x="31" y="71"/>
                  <a:pt x="31" y="73"/>
                </a:cubicBezTo>
                <a:cubicBezTo>
                  <a:pt x="31" y="73"/>
                  <a:pt x="31" y="74"/>
                  <a:pt x="31" y="74"/>
                </a:cubicBezTo>
                <a:cubicBezTo>
                  <a:pt x="27" y="88"/>
                  <a:pt x="24" y="101"/>
                  <a:pt x="21" y="114"/>
                </a:cubicBezTo>
                <a:cubicBezTo>
                  <a:pt x="19" y="120"/>
                  <a:pt x="22" y="125"/>
                  <a:pt x="26" y="127"/>
                </a:cubicBezTo>
                <a:cubicBezTo>
                  <a:pt x="32" y="129"/>
                  <a:pt x="37" y="127"/>
                  <a:pt x="40" y="122"/>
                </a:cubicBezTo>
                <a:cubicBezTo>
                  <a:pt x="40" y="121"/>
                  <a:pt x="41" y="119"/>
                  <a:pt x="41" y="118"/>
                </a:cubicBezTo>
                <a:cubicBezTo>
                  <a:pt x="49" y="86"/>
                  <a:pt x="57" y="54"/>
                  <a:pt x="65" y="22"/>
                </a:cubicBezTo>
                <a:cubicBezTo>
                  <a:pt x="66" y="21"/>
                  <a:pt x="66" y="20"/>
                  <a:pt x="66" y="20"/>
                </a:cubicBezTo>
                <a:cubicBezTo>
                  <a:pt x="67" y="15"/>
                  <a:pt x="65" y="10"/>
                  <a:pt x="61" y="8"/>
                </a:cubicBezTo>
                <a:cubicBezTo>
                  <a:pt x="56" y="6"/>
                  <a:pt x="52" y="5"/>
                  <a:pt x="47" y="5"/>
                </a:cubicBezTo>
                <a:cubicBezTo>
                  <a:pt x="42" y="6"/>
                  <a:pt x="39" y="9"/>
                  <a:pt x="38" y="14"/>
                </a:cubicBezTo>
                <a:cubicBezTo>
                  <a:pt x="27" y="54"/>
                  <a:pt x="17" y="95"/>
                  <a:pt x="7" y="136"/>
                </a:cubicBezTo>
                <a:cubicBezTo>
                  <a:pt x="5" y="142"/>
                  <a:pt x="8" y="147"/>
                  <a:pt x="13" y="151"/>
                </a:cubicBezTo>
                <a:cubicBezTo>
                  <a:pt x="16" y="154"/>
                  <a:pt x="20" y="154"/>
                  <a:pt x="24" y="155"/>
                </a:cubicBezTo>
                <a:cubicBezTo>
                  <a:pt x="33" y="157"/>
                  <a:pt x="41" y="152"/>
                  <a:pt x="43" y="143"/>
                </a:cubicBezTo>
                <a:cubicBezTo>
                  <a:pt x="49" y="120"/>
                  <a:pt x="55" y="97"/>
                  <a:pt x="61" y="74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1"/>
                  <a:pt x="65" y="72"/>
                  <a:pt x="65" y="75"/>
                </a:cubicBezTo>
                <a:cubicBezTo>
                  <a:pt x="59" y="98"/>
                  <a:pt x="53" y="122"/>
                  <a:pt x="47" y="145"/>
                </a:cubicBezTo>
                <a:cubicBezTo>
                  <a:pt x="45" y="153"/>
                  <a:pt x="39" y="159"/>
                  <a:pt x="31" y="160"/>
                </a:cubicBezTo>
                <a:cubicBezTo>
                  <a:pt x="25" y="161"/>
                  <a:pt x="19" y="159"/>
                  <a:pt x="13" y="156"/>
                </a:cubicBezTo>
                <a:cubicBezTo>
                  <a:pt x="6" y="153"/>
                  <a:pt x="0" y="144"/>
                  <a:pt x="3" y="134"/>
                </a:cubicBezTo>
                <a:cubicBezTo>
                  <a:pt x="8" y="114"/>
                  <a:pt x="13" y="94"/>
                  <a:pt x="18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62533" tIns="81244" rIns="162533" bIns="81244" anchor="t" anchorCtr="0">
            <a:noAutofit/>
          </a:bodyPr>
          <a:lstStyle/>
          <a:p>
            <a:pPr defTabSz="162551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3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9" name="Google Shape;511;p15">
            <a:extLst>
              <a:ext uri="{FF2B5EF4-FFF2-40B4-BE49-F238E27FC236}">
                <a16:creationId xmlns:a16="http://schemas.microsoft.com/office/drawing/2014/main" id="{39E7B4E3-2080-A7D6-390C-FFA7BF154E4C}"/>
              </a:ext>
            </a:extLst>
          </p:cNvPr>
          <p:cNvGrpSpPr/>
          <p:nvPr/>
        </p:nvGrpSpPr>
        <p:grpSpPr>
          <a:xfrm rot="20410562">
            <a:off x="13422444" y="7383254"/>
            <a:ext cx="3001353" cy="908356"/>
            <a:chOff x="1762838" y="2278475"/>
            <a:chExt cx="1258888" cy="381001"/>
          </a:xfrm>
        </p:grpSpPr>
        <p:sp>
          <p:nvSpPr>
            <p:cNvPr id="890" name="Google Shape;512;p15">
              <a:extLst>
                <a:ext uri="{FF2B5EF4-FFF2-40B4-BE49-F238E27FC236}">
                  <a16:creationId xmlns:a16="http://schemas.microsoft.com/office/drawing/2014/main" id="{CAB37B77-D9D6-CA75-FE1B-5F7B052742D6}"/>
                </a:ext>
              </a:extLst>
            </p:cNvPr>
            <p:cNvSpPr/>
            <p:nvPr/>
          </p:nvSpPr>
          <p:spPr>
            <a:xfrm>
              <a:off x="1762838" y="2568988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BE0F4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513;p15">
              <a:extLst>
                <a:ext uri="{FF2B5EF4-FFF2-40B4-BE49-F238E27FC236}">
                  <a16:creationId xmlns:a16="http://schemas.microsoft.com/office/drawing/2014/main" id="{0769A4A4-24AA-B102-1F51-68FEAA49166C}"/>
                </a:ext>
              </a:extLst>
            </p:cNvPr>
            <p:cNvSpPr/>
            <p:nvPr/>
          </p:nvSpPr>
          <p:spPr>
            <a:xfrm>
              <a:off x="3007438" y="2589625"/>
              <a:ext cx="14288" cy="7938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BB56E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514;p15">
              <a:extLst>
                <a:ext uri="{FF2B5EF4-FFF2-40B4-BE49-F238E27FC236}">
                  <a16:creationId xmlns:a16="http://schemas.microsoft.com/office/drawing/2014/main" id="{A703F9FC-5A4B-C6A4-1C68-7DFF128E962D}"/>
                </a:ext>
              </a:extLst>
            </p:cNvPr>
            <p:cNvSpPr/>
            <p:nvPr/>
          </p:nvSpPr>
          <p:spPr>
            <a:xfrm>
              <a:off x="1794588" y="2454688"/>
              <a:ext cx="579438" cy="204788"/>
            </a:xfrm>
            <a:custGeom>
              <a:avLst/>
              <a:gdLst/>
              <a:ahLst/>
              <a:cxnLst/>
              <a:rect l="l" t="t" r="r" b="b"/>
              <a:pathLst>
                <a:path w="223" h="79" extrusionOk="0">
                  <a:moveTo>
                    <a:pt x="4" y="15"/>
                  </a:moveTo>
                  <a:cubicBezTo>
                    <a:pt x="4" y="22"/>
                    <a:pt x="5" y="28"/>
                    <a:pt x="6" y="35"/>
                  </a:cubicBezTo>
                  <a:cubicBezTo>
                    <a:pt x="223" y="72"/>
                    <a:pt x="223" y="72"/>
                    <a:pt x="223" y="7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27"/>
                    <a:pt x="0" y="13"/>
                    <a:pt x="4" y="0"/>
                  </a:cubicBezTo>
                  <a:cubicBezTo>
                    <a:pt x="223" y="27"/>
                    <a:pt x="223" y="27"/>
                    <a:pt x="223" y="27"/>
                  </a:cubicBezTo>
                  <a:cubicBezTo>
                    <a:pt x="223" y="34"/>
                    <a:pt x="223" y="34"/>
                    <a:pt x="223" y="3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9"/>
                    <a:pt x="5" y="12"/>
                    <a:pt x="4" y="1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515;p15">
              <a:extLst>
                <a:ext uri="{FF2B5EF4-FFF2-40B4-BE49-F238E27FC236}">
                  <a16:creationId xmlns:a16="http://schemas.microsoft.com/office/drawing/2014/main" id="{AE6998B3-3FB5-2DC7-19B1-34F984AB440F}"/>
                </a:ext>
              </a:extLst>
            </p:cNvPr>
            <p:cNvSpPr/>
            <p:nvPr/>
          </p:nvSpPr>
          <p:spPr>
            <a:xfrm>
              <a:off x="1804113" y="2470563"/>
              <a:ext cx="569913" cy="171450"/>
            </a:xfrm>
            <a:custGeom>
              <a:avLst/>
              <a:gdLst/>
              <a:ahLst/>
              <a:cxnLst/>
              <a:rect l="l" t="t" r="r" b="b"/>
              <a:pathLst>
                <a:path w="219" h="66" extrusionOk="0">
                  <a:moveTo>
                    <a:pt x="0" y="10"/>
                  </a:moveTo>
                  <a:cubicBezTo>
                    <a:pt x="0" y="6"/>
                    <a:pt x="1" y="3"/>
                    <a:pt x="2" y="0"/>
                  </a:cubicBezTo>
                  <a:cubicBezTo>
                    <a:pt x="219" y="28"/>
                    <a:pt x="219" y="28"/>
                    <a:pt x="219" y="2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3"/>
                    <a:pt x="0" y="16"/>
                    <a:pt x="0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516;p15">
              <a:extLst>
                <a:ext uri="{FF2B5EF4-FFF2-40B4-BE49-F238E27FC236}">
                  <a16:creationId xmlns:a16="http://schemas.microsoft.com/office/drawing/2014/main" id="{4E920815-CF97-F9A2-93D5-6556956BF025}"/>
                </a:ext>
              </a:extLst>
            </p:cNvPr>
            <p:cNvSpPr/>
            <p:nvPr/>
          </p:nvSpPr>
          <p:spPr>
            <a:xfrm>
              <a:off x="2374025" y="2488025"/>
              <a:ext cx="569913" cy="153988"/>
            </a:xfrm>
            <a:custGeom>
              <a:avLst/>
              <a:gdLst/>
              <a:ahLst/>
              <a:cxnLst/>
              <a:rect l="l" t="t" r="r" b="b"/>
              <a:pathLst>
                <a:path w="359" h="97" extrusionOk="0">
                  <a:moveTo>
                    <a:pt x="0" y="97"/>
                  </a:moveTo>
                  <a:lnTo>
                    <a:pt x="0" y="35"/>
                  </a:lnTo>
                  <a:lnTo>
                    <a:pt x="359" y="0"/>
                  </a:lnTo>
                  <a:lnTo>
                    <a:pt x="357" y="5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517;p15">
              <a:extLst>
                <a:ext uri="{FF2B5EF4-FFF2-40B4-BE49-F238E27FC236}">
                  <a16:creationId xmlns:a16="http://schemas.microsoft.com/office/drawing/2014/main" id="{9C4F598B-16C7-8619-4A1E-C5FB0D58B063}"/>
                </a:ext>
              </a:extLst>
            </p:cNvPr>
            <p:cNvSpPr/>
            <p:nvPr/>
          </p:nvSpPr>
          <p:spPr>
            <a:xfrm>
              <a:off x="2374025" y="2472150"/>
              <a:ext cx="576263" cy="187325"/>
            </a:xfrm>
            <a:custGeom>
              <a:avLst/>
              <a:gdLst/>
              <a:ahLst/>
              <a:cxnLst/>
              <a:rect l="l" t="t" r="r" b="b"/>
              <a:pathLst>
                <a:path w="363" h="118" extrusionOk="0">
                  <a:moveTo>
                    <a:pt x="360" y="71"/>
                  </a:moveTo>
                  <a:lnTo>
                    <a:pt x="0" y="118"/>
                  </a:lnTo>
                  <a:lnTo>
                    <a:pt x="0" y="107"/>
                  </a:lnTo>
                  <a:lnTo>
                    <a:pt x="357" y="63"/>
                  </a:lnTo>
                  <a:lnTo>
                    <a:pt x="359" y="10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363" y="0"/>
                  </a:lnTo>
                  <a:lnTo>
                    <a:pt x="360" y="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518;p15">
              <a:extLst>
                <a:ext uri="{FF2B5EF4-FFF2-40B4-BE49-F238E27FC236}">
                  <a16:creationId xmlns:a16="http://schemas.microsoft.com/office/drawing/2014/main" id="{11BBE031-9334-2845-8767-2A621E2B89D7}"/>
                </a:ext>
              </a:extLst>
            </p:cNvPr>
            <p:cNvSpPr/>
            <p:nvPr/>
          </p:nvSpPr>
          <p:spPr>
            <a:xfrm>
              <a:off x="2374025" y="2472150"/>
              <a:ext cx="576263" cy="187325"/>
            </a:xfrm>
            <a:custGeom>
              <a:avLst/>
              <a:gdLst/>
              <a:ahLst/>
              <a:cxnLst/>
              <a:rect l="l" t="t" r="r" b="b"/>
              <a:pathLst>
                <a:path w="363" h="118" extrusionOk="0">
                  <a:moveTo>
                    <a:pt x="360" y="71"/>
                  </a:moveTo>
                  <a:lnTo>
                    <a:pt x="0" y="118"/>
                  </a:lnTo>
                  <a:lnTo>
                    <a:pt x="0" y="107"/>
                  </a:lnTo>
                  <a:lnTo>
                    <a:pt x="357" y="63"/>
                  </a:lnTo>
                  <a:lnTo>
                    <a:pt x="359" y="10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363" y="0"/>
                  </a:lnTo>
                  <a:lnTo>
                    <a:pt x="360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519;p15">
              <a:extLst>
                <a:ext uri="{FF2B5EF4-FFF2-40B4-BE49-F238E27FC236}">
                  <a16:creationId xmlns:a16="http://schemas.microsoft.com/office/drawing/2014/main" id="{D6881830-B392-6919-7FC5-5D33901EBC49}"/>
                </a:ext>
              </a:extLst>
            </p:cNvPr>
            <p:cNvSpPr/>
            <p:nvPr/>
          </p:nvSpPr>
          <p:spPr>
            <a:xfrm>
              <a:off x="1804113" y="2422938"/>
              <a:ext cx="1146175" cy="101600"/>
            </a:xfrm>
            <a:custGeom>
              <a:avLst/>
              <a:gdLst/>
              <a:ahLst/>
              <a:cxnLst/>
              <a:rect l="l" t="t" r="r" b="b"/>
              <a:pathLst>
                <a:path w="722" h="64" extrusionOk="0">
                  <a:moveTo>
                    <a:pt x="0" y="20"/>
                  </a:moveTo>
                  <a:lnTo>
                    <a:pt x="339" y="0"/>
                  </a:lnTo>
                  <a:lnTo>
                    <a:pt x="722" y="31"/>
                  </a:lnTo>
                  <a:lnTo>
                    <a:pt x="359" y="6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A7C60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520;p15">
              <a:extLst>
                <a:ext uri="{FF2B5EF4-FFF2-40B4-BE49-F238E27FC236}">
                  <a16:creationId xmlns:a16="http://schemas.microsoft.com/office/drawing/2014/main" id="{B9D21E91-DF26-2B06-35AC-DBC8F65E0894}"/>
                </a:ext>
              </a:extLst>
            </p:cNvPr>
            <p:cNvSpPr/>
            <p:nvPr/>
          </p:nvSpPr>
          <p:spPr>
            <a:xfrm>
              <a:off x="1804113" y="2422938"/>
              <a:ext cx="1146175" cy="101600"/>
            </a:xfrm>
            <a:custGeom>
              <a:avLst/>
              <a:gdLst/>
              <a:ahLst/>
              <a:cxnLst/>
              <a:rect l="l" t="t" r="r" b="b"/>
              <a:pathLst>
                <a:path w="722" h="64" extrusionOk="0">
                  <a:moveTo>
                    <a:pt x="0" y="20"/>
                  </a:moveTo>
                  <a:lnTo>
                    <a:pt x="339" y="0"/>
                  </a:lnTo>
                  <a:lnTo>
                    <a:pt x="722" y="31"/>
                  </a:lnTo>
                  <a:lnTo>
                    <a:pt x="359" y="64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521;p15">
              <a:extLst>
                <a:ext uri="{FF2B5EF4-FFF2-40B4-BE49-F238E27FC236}">
                  <a16:creationId xmlns:a16="http://schemas.microsoft.com/office/drawing/2014/main" id="{5C355CD9-F5D7-7C19-414F-08B3311B7589}"/>
                </a:ext>
              </a:extLst>
            </p:cNvPr>
            <p:cNvSpPr/>
            <p:nvPr/>
          </p:nvSpPr>
          <p:spPr>
            <a:xfrm>
              <a:off x="2399425" y="2597563"/>
              <a:ext cx="161925" cy="23813"/>
            </a:xfrm>
            <a:custGeom>
              <a:avLst/>
              <a:gdLst/>
              <a:ahLst/>
              <a:cxnLst/>
              <a:rect l="l" t="t" r="r" b="b"/>
              <a:pathLst>
                <a:path w="62" h="9" extrusionOk="0">
                  <a:moveTo>
                    <a:pt x="49" y="0"/>
                  </a:moveTo>
                  <a:cubicBezTo>
                    <a:pt x="33" y="0"/>
                    <a:pt x="16" y="4"/>
                    <a:pt x="0" y="7"/>
                  </a:cubicBezTo>
                  <a:cubicBezTo>
                    <a:pt x="20" y="9"/>
                    <a:pt x="41" y="6"/>
                    <a:pt x="60" y="0"/>
                  </a:cubicBezTo>
                  <a:cubicBezTo>
                    <a:pt x="61" y="0"/>
                    <a:pt x="61" y="0"/>
                    <a:pt x="62" y="0"/>
                  </a:cubicBezTo>
                  <a:cubicBezTo>
                    <a:pt x="58" y="0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522;p15">
              <a:extLst>
                <a:ext uri="{FF2B5EF4-FFF2-40B4-BE49-F238E27FC236}">
                  <a16:creationId xmlns:a16="http://schemas.microsoft.com/office/drawing/2014/main" id="{1DFFD424-5CC3-6AB4-CA93-F91F734CB085}"/>
                </a:ext>
              </a:extLst>
            </p:cNvPr>
            <p:cNvSpPr/>
            <p:nvPr/>
          </p:nvSpPr>
          <p:spPr>
            <a:xfrm>
              <a:off x="2485150" y="2565813"/>
              <a:ext cx="65088" cy="11113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0" y="3"/>
                  </a:moveTo>
                  <a:cubicBezTo>
                    <a:pt x="8" y="4"/>
                    <a:pt x="17" y="3"/>
                    <a:pt x="25" y="1"/>
                  </a:cubicBezTo>
                  <a:cubicBezTo>
                    <a:pt x="16" y="0"/>
                    <a:pt x="8" y="1"/>
                    <a:pt x="0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523;p15">
              <a:extLst>
                <a:ext uri="{FF2B5EF4-FFF2-40B4-BE49-F238E27FC236}">
                  <a16:creationId xmlns:a16="http://schemas.microsoft.com/office/drawing/2014/main" id="{8747CCC6-9A68-67A8-DDDE-0051B58941CD}"/>
                </a:ext>
              </a:extLst>
            </p:cNvPr>
            <p:cNvSpPr/>
            <p:nvPr/>
          </p:nvSpPr>
          <p:spPr>
            <a:xfrm>
              <a:off x="2570875" y="2568988"/>
              <a:ext cx="68263" cy="11113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0" y="3"/>
                  </a:moveTo>
                  <a:cubicBezTo>
                    <a:pt x="9" y="4"/>
                    <a:pt x="17" y="3"/>
                    <a:pt x="26" y="1"/>
                  </a:cubicBezTo>
                  <a:cubicBezTo>
                    <a:pt x="17" y="0"/>
                    <a:pt x="8" y="1"/>
                    <a:pt x="0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524;p15">
              <a:extLst>
                <a:ext uri="{FF2B5EF4-FFF2-40B4-BE49-F238E27FC236}">
                  <a16:creationId xmlns:a16="http://schemas.microsoft.com/office/drawing/2014/main" id="{CBF49556-D1B0-44E5-8990-E44C7721C49F}"/>
                </a:ext>
              </a:extLst>
            </p:cNvPr>
            <p:cNvSpPr/>
            <p:nvPr/>
          </p:nvSpPr>
          <p:spPr>
            <a:xfrm>
              <a:off x="2756613" y="2519775"/>
              <a:ext cx="150813" cy="20638"/>
            </a:xfrm>
            <a:custGeom>
              <a:avLst/>
              <a:gdLst/>
              <a:ahLst/>
              <a:cxnLst/>
              <a:rect l="l" t="t" r="r" b="b"/>
              <a:pathLst>
                <a:path w="58" h="8" extrusionOk="0">
                  <a:moveTo>
                    <a:pt x="0" y="6"/>
                  </a:moveTo>
                  <a:cubicBezTo>
                    <a:pt x="19" y="8"/>
                    <a:pt x="39" y="6"/>
                    <a:pt x="58" y="2"/>
                  </a:cubicBezTo>
                  <a:cubicBezTo>
                    <a:pt x="39" y="0"/>
                    <a:pt x="19" y="1"/>
                    <a:pt x="0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525;p15">
              <a:extLst>
                <a:ext uri="{FF2B5EF4-FFF2-40B4-BE49-F238E27FC236}">
                  <a16:creationId xmlns:a16="http://schemas.microsoft.com/office/drawing/2014/main" id="{D7BA0415-5693-F247-AB88-6728F4662D16}"/>
                </a:ext>
              </a:extLst>
            </p:cNvPr>
            <p:cNvSpPr/>
            <p:nvPr/>
          </p:nvSpPr>
          <p:spPr>
            <a:xfrm>
              <a:off x="2129550" y="2535650"/>
              <a:ext cx="155575" cy="25400"/>
            </a:xfrm>
            <a:custGeom>
              <a:avLst/>
              <a:gdLst/>
              <a:ahLst/>
              <a:cxnLst/>
              <a:rect l="l" t="t" r="r" b="b"/>
              <a:pathLst>
                <a:path w="60" h="10" extrusionOk="0">
                  <a:moveTo>
                    <a:pt x="59" y="9"/>
                  </a:moveTo>
                  <a:cubicBezTo>
                    <a:pt x="50" y="6"/>
                    <a:pt x="40" y="3"/>
                    <a:pt x="31" y="1"/>
                  </a:cubicBezTo>
                  <a:cubicBezTo>
                    <a:pt x="21" y="0"/>
                    <a:pt x="10" y="0"/>
                    <a:pt x="0" y="0"/>
                  </a:cubicBezTo>
                  <a:cubicBezTo>
                    <a:pt x="15" y="4"/>
                    <a:pt x="31" y="7"/>
                    <a:pt x="44" y="8"/>
                  </a:cubicBezTo>
                  <a:cubicBezTo>
                    <a:pt x="49" y="9"/>
                    <a:pt x="55" y="9"/>
                    <a:pt x="60" y="10"/>
                  </a:cubicBezTo>
                  <a:cubicBezTo>
                    <a:pt x="60" y="10"/>
                    <a:pt x="59" y="9"/>
                    <a:pt x="59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526;p15">
              <a:extLst>
                <a:ext uri="{FF2B5EF4-FFF2-40B4-BE49-F238E27FC236}">
                  <a16:creationId xmlns:a16="http://schemas.microsoft.com/office/drawing/2014/main" id="{345ECA93-B7A0-6876-EF87-9A42AD93152E}"/>
                </a:ext>
              </a:extLst>
            </p:cNvPr>
            <p:cNvSpPr/>
            <p:nvPr/>
          </p:nvSpPr>
          <p:spPr>
            <a:xfrm>
              <a:off x="2296238" y="2551525"/>
              <a:ext cx="41275" cy="6350"/>
            </a:xfrm>
            <a:custGeom>
              <a:avLst/>
              <a:gdLst/>
              <a:ahLst/>
              <a:cxnLst/>
              <a:rect l="l" t="t" r="r" b="b"/>
              <a:pathLst>
                <a:path w="16" h="3" extrusionOk="0">
                  <a:moveTo>
                    <a:pt x="0" y="0"/>
                  </a:moveTo>
                  <a:cubicBezTo>
                    <a:pt x="5" y="2"/>
                    <a:pt x="11" y="3"/>
                    <a:pt x="16" y="3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527;p15">
              <a:extLst>
                <a:ext uri="{FF2B5EF4-FFF2-40B4-BE49-F238E27FC236}">
                  <a16:creationId xmlns:a16="http://schemas.microsoft.com/office/drawing/2014/main" id="{652C8248-C56A-66F0-3392-FB0A44632B6A}"/>
                </a:ext>
              </a:extLst>
            </p:cNvPr>
            <p:cNvSpPr/>
            <p:nvPr/>
          </p:nvSpPr>
          <p:spPr>
            <a:xfrm>
              <a:off x="2297825" y="2565813"/>
              <a:ext cx="39688" cy="7938"/>
            </a:xfrm>
            <a:custGeom>
              <a:avLst/>
              <a:gdLst/>
              <a:ahLst/>
              <a:cxnLst/>
              <a:rect l="l" t="t" r="r" b="b"/>
              <a:pathLst>
                <a:path w="15" h="3" extrusionOk="0">
                  <a:moveTo>
                    <a:pt x="0" y="1"/>
                  </a:moveTo>
                  <a:cubicBezTo>
                    <a:pt x="5" y="2"/>
                    <a:pt x="10" y="3"/>
                    <a:pt x="15" y="2"/>
                  </a:cubicBezTo>
                  <a:cubicBezTo>
                    <a:pt x="10" y="1"/>
                    <a:pt x="5" y="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528;p15">
              <a:extLst>
                <a:ext uri="{FF2B5EF4-FFF2-40B4-BE49-F238E27FC236}">
                  <a16:creationId xmlns:a16="http://schemas.microsoft.com/office/drawing/2014/main" id="{26B4E763-2115-BF4F-1480-92A6E77C4570}"/>
                </a:ext>
              </a:extLst>
            </p:cNvPr>
            <p:cNvSpPr/>
            <p:nvPr/>
          </p:nvSpPr>
          <p:spPr>
            <a:xfrm>
              <a:off x="1889838" y="2535650"/>
              <a:ext cx="125413" cy="20638"/>
            </a:xfrm>
            <a:custGeom>
              <a:avLst/>
              <a:gdLst/>
              <a:ahLst/>
              <a:cxnLst/>
              <a:rect l="l" t="t" r="r" b="b"/>
              <a:pathLst>
                <a:path w="48" h="8" extrusionOk="0">
                  <a:moveTo>
                    <a:pt x="0" y="0"/>
                  </a:moveTo>
                  <a:cubicBezTo>
                    <a:pt x="16" y="5"/>
                    <a:pt x="32" y="8"/>
                    <a:pt x="48" y="8"/>
                  </a:cubicBezTo>
                  <a:cubicBezTo>
                    <a:pt x="33" y="2"/>
                    <a:pt x="1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529;p15">
              <a:extLst>
                <a:ext uri="{FF2B5EF4-FFF2-40B4-BE49-F238E27FC236}">
                  <a16:creationId xmlns:a16="http://schemas.microsoft.com/office/drawing/2014/main" id="{C5BEA880-1D8F-4277-BBD8-56FDCF10ACE3}"/>
                </a:ext>
              </a:extLst>
            </p:cNvPr>
            <p:cNvSpPr/>
            <p:nvPr/>
          </p:nvSpPr>
          <p:spPr>
            <a:xfrm>
              <a:off x="1804113" y="2422938"/>
              <a:ext cx="1146176" cy="101600"/>
            </a:xfrm>
            <a:custGeom>
              <a:avLst/>
              <a:gdLst/>
              <a:ahLst/>
              <a:cxnLst/>
              <a:rect l="l" t="t" r="r" b="b"/>
              <a:pathLst>
                <a:path w="441" h="39" extrusionOk="0">
                  <a:moveTo>
                    <a:pt x="207" y="0"/>
                  </a:moveTo>
                  <a:cubicBezTo>
                    <a:pt x="167" y="2"/>
                    <a:pt x="167" y="2"/>
                    <a:pt x="167" y="2"/>
                  </a:cubicBezTo>
                  <a:cubicBezTo>
                    <a:pt x="169" y="11"/>
                    <a:pt x="173" y="20"/>
                    <a:pt x="179" y="27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1"/>
                    <a:pt x="99" y="9"/>
                    <a:pt x="97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9" y="39"/>
                    <a:pt x="219" y="39"/>
                    <a:pt x="219" y="39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207" y="0"/>
                    <a:pt x="207" y="0"/>
                    <a:pt x="20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530;p15">
              <a:extLst>
                <a:ext uri="{FF2B5EF4-FFF2-40B4-BE49-F238E27FC236}">
                  <a16:creationId xmlns:a16="http://schemas.microsoft.com/office/drawing/2014/main" id="{1153A475-9FCA-F8B0-8837-DA445BDD3F79}"/>
                </a:ext>
              </a:extLst>
            </p:cNvPr>
            <p:cNvSpPr/>
            <p:nvPr/>
          </p:nvSpPr>
          <p:spPr>
            <a:xfrm>
              <a:off x="2024775" y="2284825"/>
              <a:ext cx="250825" cy="211138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94" y="80"/>
                  </a:moveTo>
                  <a:cubicBezTo>
                    <a:pt x="76" y="59"/>
                    <a:pt x="77" y="25"/>
                    <a:pt x="96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18"/>
                    <a:pt x="0" y="49"/>
                    <a:pt x="18" y="67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0"/>
                    <a:pt x="94" y="80"/>
                    <a:pt x="94" y="8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531;p15">
              <a:extLst>
                <a:ext uri="{FF2B5EF4-FFF2-40B4-BE49-F238E27FC236}">
                  <a16:creationId xmlns:a16="http://schemas.microsoft.com/office/drawing/2014/main" id="{9C0F911C-AEE7-F0BC-1AE5-158C45128362}"/>
                </a:ext>
              </a:extLst>
            </p:cNvPr>
            <p:cNvSpPr/>
            <p:nvPr/>
          </p:nvSpPr>
          <p:spPr>
            <a:xfrm>
              <a:off x="2072400" y="2278475"/>
              <a:ext cx="717550" cy="22225"/>
            </a:xfrm>
            <a:custGeom>
              <a:avLst/>
              <a:gdLst/>
              <a:ahLst/>
              <a:cxnLst/>
              <a:rect l="l" t="t" r="r" b="b"/>
              <a:pathLst>
                <a:path w="276" h="9" extrusionOk="0">
                  <a:moveTo>
                    <a:pt x="276" y="5"/>
                  </a:moveTo>
                  <a:cubicBezTo>
                    <a:pt x="239" y="5"/>
                    <a:pt x="147" y="9"/>
                    <a:pt x="77" y="8"/>
                  </a:cubicBezTo>
                  <a:cubicBezTo>
                    <a:pt x="43" y="8"/>
                    <a:pt x="17" y="5"/>
                    <a:pt x="0" y="3"/>
                  </a:cubicBezTo>
                  <a:cubicBezTo>
                    <a:pt x="62" y="2"/>
                    <a:pt x="215" y="0"/>
                    <a:pt x="27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532;p15">
              <a:extLst>
                <a:ext uri="{FF2B5EF4-FFF2-40B4-BE49-F238E27FC236}">
                  <a16:creationId xmlns:a16="http://schemas.microsoft.com/office/drawing/2014/main" id="{1F9B60EF-62F1-5B96-9179-8215116683C0}"/>
                </a:ext>
              </a:extLst>
            </p:cNvPr>
            <p:cNvSpPr/>
            <p:nvPr/>
          </p:nvSpPr>
          <p:spPr>
            <a:xfrm>
              <a:off x="2223213" y="2291175"/>
              <a:ext cx="566738" cy="204788"/>
            </a:xfrm>
            <a:custGeom>
              <a:avLst/>
              <a:gdLst/>
              <a:ahLst/>
              <a:cxnLst/>
              <a:rect l="l" t="t" r="r" b="b"/>
              <a:pathLst>
                <a:path w="218" h="79" extrusionOk="0">
                  <a:moveTo>
                    <a:pt x="14" y="56"/>
                  </a:moveTo>
                  <a:cubicBezTo>
                    <a:pt x="16" y="62"/>
                    <a:pt x="18" y="67"/>
                    <a:pt x="22" y="72"/>
                  </a:cubicBezTo>
                  <a:cubicBezTo>
                    <a:pt x="214" y="63"/>
                    <a:pt x="214" y="63"/>
                    <a:pt x="214" y="63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0" y="59"/>
                    <a:pt x="1" y="23"/>
                    <a:pt x="20" y="2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2" y="23"/>
                    <a:pt x="9" y="41"/>
                    <a:pt x="14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533;p15">
              <a:extLst>
                <a:ext uri="{FF2B5EF4-FFF2-40B4-BE49-F238E27FC236}">
                  <a16:creationId xmlns:a16="http://schemas.microsoft.com/office/drawing/2014/main" id="{1131972C-2E56-26DB-6583-B6F4AD73D8A2}"/>
                </a:ext>
              </a:extLst>
            </p:cNvPr>
            <p:cNvSpPr/>
            <p:nvPr/>
          </p:nvSpPr>
          <p:spPr>
            <a:xfrm>
              <a:off x="2247025" y="2308638"/>
              <a:ext cx="530225" cy="166688"/>
            </a:xfrm>
            <a:custGeom>
              <a:avLst/>
              <a:gdLst/>
              <a:ahLst/>
              <a:cxnLst/>
              <a:rect l="l" t="t" r="r" b="b"/>
              <a:pathLst>
                <a:path w="204" h="64" extrusionOk="0">
                  <a:moveTo>
                    <a:pt x="5" y="50"/>
                  </a:moveTo>
                  <a:cubicBezTo>
                    <a:pt x="0" y="34"/>
                    <a:pt x="3" y="16"/>
                    <a:pt x="13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0"/>
                    <a:pt x="202" y="56"/>
                    <a:pt x="202" y="56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0" y="60"/>
                    <a:pt x="7" y="55"/>
                    <a:pt x="5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534;p15">
              <a:extLst>
                <a:ext uri="{FF2B5EF4-FFF2-40B4-BE49-F238E27FC236}">
                  <a16:creationId xmlns:a16="http://schemas.microsoft.com/office/drawing/2014/main" id="{3B95953D-2A1F-3ACC-75CD-CA1C33FC79DE}"/>
                </a:ext>
              </a:extLst>
            </p:cNvPr>
            <p:cNvSpPr/>
            <p:nvPr/>
          </p:nvSpPr>
          <p:spPr>
            <a:xfrm>
              <a:off x="2770900" y="2451513"/>
              <a:ext cx="14288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AAA98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535;p15">
              <a:extLst>
                <a:ext uri="{FF2B5EF4-FFF2-40B4-BE49-F238E27FC236}">
                  <a16:creationId xmlns:a16="http://schemas.microsoft.com/office/drawing/2014/main" id="{416A5869-5E5B-130F-F867-8EE686EA815F}"/>
                </a:ext>
              </a:extLst>
            </p:cNvPr>
            <p:cNvSpPr/>
            <p:nvPr/>
          </p:nvSpPr>
          <p:spPr>
            <a:xfrm>
              <a:off x="2153363" y="2291175"/>
              <a:ext cx="41275" cy="188913"/>
            </a:xfrm>
            <a:custGeom>
              <a:avLst/>
              <a:gdLst/>
              <a:ahLst/>
              <a:cxnLst/>
              <a:rect l="l" t="t" r="r" b="b"/>
              <a:pathLst>
                <a:path w="16" h="73" extrusionOk="0">
                  <a:moveTo>
                    <a:pt x="7" y="39"/>
                  </a:moveTo>
                  <a:cubicBezTo>
                    <a:pt x="7" y="26"/>
                    <a:pt x="10" y="12"/>
                    <a:pt x="16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12"/>
                    <a:pt x="0" y="26"/>
                    <a:pt x="0" y="39"/>
                  </a:cubicBezTo>
                  <a:cubicBezTo>
                    <a:pt x="0" y="50"/>
                    <a:pt x="2" y="61"/>
                    <a:pt x="5" y="72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9" y="62"/>
                    <a:pt x="7" y="51"/>
                    <a:pt x="7" y="39"/>
                  </a:cubicBezTo>
                  <a:close/>
                </a:path>
              </a:pathLst>
            </a:custGeom>
            <a:solidFill>
              <a:srgbClr val="323B5C">
                <a:alpha val="31009"/>
              </a:srgbClr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536;p15">
              <a:extLst>
                <a:ext uri="{FF2B5EF4-FFF2-40B4-BE49-F238E27FC236}">
                  <a16:creationId xmlns:a16="http://schemas.microsoft.com/office/drawing/2014/main" id="{BF6AB96C-41BA-F9E2-AD13-1DD26CD40C93}"/>
                </a:ext>
              </a:extLst>
            </p:cNvPr>
            <p:cNvSpPr/>
            <p:nvPr/>
          </p:nvSpPr>
          <p:spPr>
            <a:xfrm>
              <a:off x="2189875" y="2292763"/>
              <a:ext cx="46038" cy="195263"/>
            </a:xfrm>
            <a:custGeom>
              <a:avLst/>
              <a:gdLst/>
              <a:ahLst/>
              <a:cxnLst/>
              <a:rect l="l" t="t" r="r" b="b"/>
              <a:pathLst>
                <a:path w="18" h="75" extrusionOk="0">
                  <a:moveTo>
                    <a:pt x="7" y="39"/>
                  </a:moveTo>
                  <a:cubicBezTo>
                    <a:pt x="7" y="25"/>
                    <a:pt x="11" y="12"/>
                    <a:pt x="18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12"/>
                    <a:pt x="1" y="25"/>
                    <a:pt x="0" y="39"/>
                  </a:cubicBezTo>
                  <a:cubicBezTo>
                    <a:pt x="0" y="51"/>
                    <a:pt x="3" y="63"/>
                    <a:pt x="7" y="74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9" y="64"/>
                    <a:pt x="7" y="52"/>
                    <a:pt x="7" y="39"/>
                  </a:cubicBezTo>
                  <a:close/>
                </a:path>
              </a:pathLst>
            </a:custGeom>
            <a:solidFill>
              <a:srgbClr val="323B5C">
                <a:alpha val="31009"/>
              </a:srgbClr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537;p15">
              <a:extLst>
                <a:ext uri="{FF2B5EF4-FFF2-40B4-BE49-F238E27FC236}">
                  <a16:creationId xmlns:a16="http://schemas.microsoft.com/office/drawing/2014/main" id="{A43469AC-95A5-9AF3-4BF3-67E471C1D8B3}"/>
                </a:ext>
              </a:extLst>
            </p:cNvPr>
            <p:cNvSpPr/>
            <p:nvPr/>
          </p:nvSpPr>
          <p:spPr>
            <a:xfrm>
              <a:off x="2051763" y="2343563"/>
              <a:ext cx="20700" cy="57300"/>
            </a:xfrm>
            <a:prstGeom prst="ellipse">
              <a:avLst/>
            </a:prstGeom>
            <a:solidFill>
              <a:srgbClr val="323B5C">
                <a:alpha val="31009"/>
              </a:srgbClr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538;p15">
              <a:extLst>
                <a:ext uri="{FF2B5EF4-FFF2-40B4-BE49-F238E27FC236}">
                  <a16:creationId xmlns:a16="http://schemas.microsoft.com/office/drawing/2014/main" id="{03419812-ED90-953B-6630-72577944D07B}"/>
                </a:ext>
              </a:extLst>
            </p:cNvPr>
            <p:cNvSpPr/>
            <p:nvPr/>
          </p:nvSpPr>
          <p:spPr>
            <a:xfrm>
              <a:off x="2348625" y="2329275"/>
              <a:ext cx="176213" cy="19050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35" y="0"/>
                  </a:moveTo>
                  <a:cubicBezTo>
                    <a:pt x="23" y="0"/>
                    <a:pt x="11" y="2"/>
                    <a:pt x="0" y="4"/>
                  </a:cubicBezTo>
                  <a:cubicBezTo>
                    <a:pt x="23" y="7"/>
                    <a:pt x="46" y="6"/>
                    <a:pt x="68" y="2"/>
                  </a:cubicBezTo>
                  <a:cubicBezTo>
                    <a:pt x="57" y="1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539;p15">
              <a:extLst>
                <a:ext uri="{FF2B5EF4-FFF2-40B4-BE49-F238E27FC236}">
                  <a16:creationId xmlns:a16="http://schemas.microsoft.com/office/drawing/2014/main" id="{29E78243-D116-59F9-42FD-522473B17B6B}"/>
                </a:ext>
              </a:extLst>
            </p:cNvPr>
            <p:cNvSpPr/>
            <p:nvPr/>
          </p:nvSpPr>
          <p:spPr>
            <a:xfrm>
              <a:off x="2574050" y="2311813"/>
              <a:ext cx="174625" cy="20638"/>
            </a:xfrm>
            <a:custGeom>
              <a:avLst/>
              <a:gdLst/>
              <a:ahLst/>
              <a:cxnLst/>
              <a:rect l="l" t="t" r="r" b="b"/>
              <a:pathLst>
                <a:path w="67" h="8" extrusionOk="0">
                  <a:moveTo>
                    <a:pt x="65" y="3"/>
                  </a:moveTo>
                  <a:cubicBezTo>
                    <a:pt x="44" y="0"/>
                    <a:pt x="22" y="1"/>
                    <a:pt x="0" y="6"/>
                  </a:cubicBezTo>
                  <a:cubicBezTo>
                    <a:pt x="17" y="7"/>
                    <a:pt x="34" y="8"/>
                    <a:pt x="51" y="5"/>
                  </a:cubicBezTo>
                  <a:cubicBezTo>
                    <a:pt x="56" y="4"/>
                    <a:pt x="62" y="4"/>
                    <a:pt x="67" y="3"/>
                  </a:cubicBezTo>
                  <a:cubicBezTo>
                    <a:pt x="66" y="3"/>
                    <a:pt x="66" y="3"/>
                    <a:pt x="6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540;p15">
              <a:extLst>
                <a:ext uri="{FF2B5EF4-FFF2-40B4-BE49-F238E27FC236}">
                  <a16:creationId xmlns:a16="http://schemas.microsoft.com/office/drawing/2014/main" id="{7C2F130B-00FA-AB7E-A1AB-B2294CDEB518}"/>
                </a:ext>
              </a:extLst>
            </p:cNvPr>
            <p:cNvSpPr/>
            <p:nvPr/>
          </p:nvSpPr>
          <p:spPr>
            <a:xfrm>
              <a:off x="2713750" y="2332450"/>
              <a:ext cx="31750" cy="4763"/>
            </a:xfrm>
            <a:custGeom>
              <a:avLst/>
              <a:gdLst/>
              <a:ahLst/>
              <a:cxnLst/>
              <a:rect l="l" t="t" r="r" b="b"/>
              <a:pathLst>
                <a:path w="12" h="2" extrusionOk="0">
                  <a:moveTo>
                    <a:pt x="0" y="1"/>
                  </a:moveTo>
                  <a:cubicBezTo>
                    <a:pt x="4" y="2"/>
                    <a:pt x="8" y="1"/>
                    <a:pt x="12" y="1"/>
                  </a:cubicBezTo>
                  <a:cubicBezTo>
                    <a:pt x="8" y="0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541;p15">
              <a:extLst>
                <a:ext uri="{FF2B5EF4-FFF2-40B4-BE49-F238E27FC236}">
                  <a16:creationId xmlns:a16="http://schemas.microsoft.com/office/drawing/2014/main" id="{CC819B1E-5994-8409-C3D9-78010639DBF8}"/>
                </a:ext>
              </a:extLst>
            </p:cNvPr>
            <p:cNvSpPr/>
            <p:nvPr/>
          </p:nvSpPr>
          <p:spPr>
            <a:xfrm>
              <a:off x="2591513" y="2345150"/>
              <a:ext cx="34925" cy="4763"/>
            </a:xfrm>
            <a:custGeom>
              <a:avLst/>
              <a:gdLst/>
              <a:ahLst/>
              <a:cxnLst/>
              <a:rect l="l" t="t" r="r" b="b"/>
              <a:pathLst>
                <a:path w="13" h="2" extrusionOk="0">
                  <a:moveTo>
                    <a:pt x="0" y="2"/>
                  </a:moveTo>
                  <a:cubicBezTo>
                    <a:pt x="4" y="2"/>
                    <a:pt x="9" y="2"/>
                    <a:pt x="13" y="1"/>
                  </a:cubicBezTo>
                  <a:cubicBezTo>
                    <a:pt x="8" y="0"/>
                    <a:pt x="4" y="1"/>
                    <a:pt x="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542;p15">
              <a:extLst>
                <a:ext uri="{FF2B5EF4-FFF2-40B4-BE49-F238E27FC236}">
                  <a16:creationId xmlns:a16="http://schemas.microsoft.com/office/drawing/2014/main" id="{05B327A4-0D96-8FD3-4B8E-045E71063E89}"/>
                </a:ext>
              </a:extLst>
            </p:cNvPr>
            <p:cNvSpPr/>
            <p:nvPr/>
          </p:nvSpPr>
          <p:spPr>
            <a:xfrm>
              <a:off x="2537538" y="2430875"/>
              <a:ext cx="80963" cy="11113"/>
            </a:xfrm>
            <a:custGeom>
              <a:avLst/>
              <a:gdLst/>
              <a:ahLst/>
              <a:cxnLst/>
              <a:rect l="l" t="t" r="r" b="b"/>
              <a:pathLst>
                <a:path w="31" h="4" extrusionOk="0">
                  <a:moveTo>
                    <a:pt x="0" y="3"/>
                  </a:moveTo>
                  <a:cubicBezTo>
                    <a:pt x="10" y="4"/>
                    <a:pt x="21" y="3"/>
                    <a:pt x="31" y="1"/>
                  </a:cubicBezTo>
                  <a:cubicBezTo>
                    <a:pt x="21" y="0"/>
                    <a:pt x="10" y="1"/>
                    <a:pt x="0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543;p15">
              <a:extLst>
                <a:ext uri="{FF2B5EF4-FFF2-40B4-BE49-F238E27FC236}">
                  <a16:creationId xmlns:a16="http://schemas.microsoft.com/office/drawing/2014/main" id="{E248D97B-1BE0-0825-9CD9-D439F4D068AE}"/>
                </a:ext>
              </a:extLst>
            </p:cNvPr>
            <p:cNvSpPr/>
            <p:nvPr/>
          </p:nvSpPr>
          <p:spPr>
            <a:xfrm>
              <a:off x="2283538" y="2361025"/>
              <a:ext cx="95250" cy="11113"/>
            </a:xfrm>
            <a:custGeom>
              <a:avLst/>
              <a:gdLst/>
              <a:ahLst/>
              <a:cxnLst/>
              <a:rect l="l" t="t" r="r" b="b"/>
              <a:pathLst>
                <a:path w="37" h="4" extrusionOk="0">
                  <a:moveTo>
                    <a:pt x="0" y="2"/>
                  </a:moveTo>
                  <a:cubicBezTo>
                    <a:pt x="12" y="4"/>
                    <a:pt x="24" y="4"/>
                    <a:pt x="37" y="2"/>
                  </a:cubicBezTo>
                  <a:cubicBezTo>
                    <a:pt x="24" y="0"/>
                    <a:pt x="12" y="0"/>
                    <a:pt x="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544;p15">
              <a:extLst>
                <a:ext uri="{FF2B5EF4-FFF2-40B4-BE49-F238E27FC236}">
                  <a16:creationId xmlns:a16="http://schemas.microsoft.com/office/drawing/2014/main" id="{E843FA90-F714-0CFD-F939-62B4352BAEEB}"/>
                </a:ext>
              </a:extLst>
            </p:cNvPr>
            <p:cNvSpPr/>
            <p:nvPr/>
          </p:nvSpPr>
          <p:spPr>
            <a:xfrm>
              <a:off x="2345450" y="2389600"/>
              <a:ext cx="52388" cy="7938"/>
            </a:xfrm>
            <a:custGeom>
              <a:avLst/>
              <a:gdLst/>
              <a:ahLst/>
              <a:cxnLst/>
              <a:rect l="l" t="t" r="r" b="b"/>
              <a:pathLst>
                <a:path w="20" h="3" extrusionOk="0">
                  <a:moveTo>
                    <a:pt x="0" y="3"/>
                  </a:moveTo>
                  <a:cubicBezTo>
                    <a:pt x="7" y="3"/>
                    <a:pt x="14" y="3"/>
                    <a:pt x="20" y="1"/>
                  </a:cubicBezTo>
                  <a:cubicBezTo>
                    <a:pt x="14" y="0"/>
                    <a:pt x="7" y="1"/>
                    <a:pt x="0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545;p15">
              <a:extLst>
                <a:ext uri="{FF2B5EF4-FFF2-40B4-BE49-F238E27FC236}">
                  <a16:creationId xmlns:a16="http://schemas.microsoft.com/office/drawing/2014/main" id="{D1C07A67-DCB8-5E70-19EA-3EACC55AE20D}"/>
                </a:ext>
              </a:extLst>
            </p:cNvPr>
            <p:cNvSpPr/>
            <p:nvPr/>
          </p:nvSpPr>
          <p:spPr>
            <a:xfrm>
              <a:off x="2647075" y="2321338"/>
              <a:ext cx="52388" cy="114300"/>
            </a:xfrm>
            <a:custGeom>
              <a:avLst/>
              <a:gdLst/>
              <a:ahLst/>
              <a:cxnLst/>
              <a:rect l="l" t="t" r="r" b="b"/>
              <a:pathLst>
                <a:path w="33" h="72" extrusionOk="0">
                  <a:moveTo>
                    <a:pt x="0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33" y="0"/>
                  </a:lnTo>
                  <a:lnTo>
                    <a:pt x="33" y="69"/>
                  </a:lnTo>
                  <a:lnTo>
                    <a:pt x="16" y="58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546;p15">
              <a:extLst>
                <a:ext uri="{FF2B5EF4-FFF2-40B4-BE49-F238E27FC236}">
                  <a16:creationId xmlns:a16="http://schemas.microsoft.com/office/drawing/2014/main" id="{F9309996-1636-BFCD-5B91-5E7D55CB0BB6}"/>
                </a:ext>
              </a:extLst>
            </p:cNvPr>
            <p:cNvSpPr/>
            <p:nvPr/>
          </p:nvSpPr>
          <p:spPr>
            <a:xfrm>
              <a:off x="2280363" y="2451513"/>
              <a:ext cx="498475" cy="26988"/>
            </a:xfrm>
            <a:custGeom>
              <a:avLst/>
              <a:gdLst/>
              <a:ahLst/>
              <a:cxnLst/>
              <a:rect l="l" t="t" r="r" b="b"/>
              <a:pathLst>
                <a:path w="192" h="10" extrusionOk="0">
                  <a:moveTo>
                    <a:pt x="192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190" y="0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81244" rIns="162533" bIns="81244" anchor="t" anchorCtr="0">
              <a:noAutofit/>
            </a:bodyPr>
            <a:lstStyle/>
            <a:p>
              <a:pPr defTabSz="1625519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3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Title 1"/>
          <p:cNvSpPr txBox="1">
            <a:spLocks/>
          </p:cNvSpPr>
          <p:nvPr/>
        </p:nvSpPr>
        <p:spPr>
          <a:xfrm>
            <a:off x="1308807" y="4162316"/>
            <a:ext cx="13980280" cy="145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ef Ruqaa"/>
              <a:buNone/>
              <a:defRPr sz="5000" b="0" i="0" u="none" strike="noStrike" cap="none">
                <a:solidFill>
                  <a:schemeClr val="dk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625519" eaLnBrk="1" fontAlgn="auto" hangingPunct="1">
              <a:lnSpc>
                <a:spcPct val="150000"/>
              </a:lnSpc>
              <a:buClr>
                <a:srgbClr val="C24445"/>
              </a:buClr>
              <a:defRPr/>
            </a:pPr>
            <a:r>
              <a:rPr lang="en-US" altLang="vi-VN" sz="4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2A1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1820" y="2187569"/>
            <a:ext cx="13968027" cy="2322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601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24445"/>
              </a:buClr>
              <a:defRPr/>
            </a:pPr>
            <a:r>
              <a:rPr lang="en-US" altLang="vi-VN" sz="5867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 defTabSz="1625601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24445"/>
              </a:buClr>
              <a:defRPr/>
            </a:pPr>
            <a:r>
              <a:rPr lang="en-US" altLang="vi-VN" sz="5867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THĂM LỚP DỰ GIỜ</a:t>
            </a: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6701641" y="6062277"/>
            <a:ext cx="9217892" cy="68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ef Ruqaa"/>
              <a:buNone/>
              <a:defRPr sz="5000" b="0" i="0" u="none" strike="noStrike" cap="none">
                <a:solidFill>
                  <a:schemeClr val="dk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625601" eaLnBrk="1" fontAlgn="auto" hangingPunct="1">
              <a:lnSpc>
                <a:spcPct val="150000"/>
              </a:lnSpc>
              <a:buClr>
                <a:srgbClr val="C24445"/>
              </a:buClr>
              <a:defRPr/>
            </a:pPr>
            <a:r>
              <a:rPr lang="en-US" altLang="vi-VN" sz="4267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4267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67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4267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4267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altLang="vi-VN" sz="4267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67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4267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4267" b="1" i="1" ker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endParaRPr lang="en-US" altLang="vi-VN" sz="4267" b="1" i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Google Shape;917;p31"/>
          <p:cNvGrpSpPr/>
          <p:nvPr/>
        </p:nvGrpSpPr>
        <p:grpSpPr>
          <a:xfrm>
            <a:off x="-82675" y="-56767"/>
            <a:ext cx="3401803" cy="2938512"/>
            <a:chOff x="5807351" y="-130129"/>
            <a:chExt cx="3846005" cy="3483985"/>
          </a:xfrm>
        </p:grpSpPr>
        <p:grpSp>
          <p:nvGrpSpPr>
            <p:cNvPr id="95" name="Google Shape;918;p31"/>
            <p:cNvGrpSpPr/>
            <p:nvPr/>
          </p:nvGrpSpPr>
          <p:grpSpPr>
            <a:xfrm rot="3965436">
              <a:off x="6997441" y="9782"/>
              <a:ext cx="1117919" cy="1247898"/>
              <a:chOff x="6503625" y="1008025"/>
              <a:chExt cx="573088" cy="639763"/>
            </a:xfrm>
          </p:grpSpPr>
          <p:sp>
            <p:nvSpPr>
              <p:cNvPr id="125" name="Google Shape;919;p31"/>
              <p:cNvSpPr/>
              <p:nvPr/>
            </p:nvSpPr>
            <p:spPr>
              <a:xfrm>
                <a:off x="6503625" y="1008025"/>
                <a:ext cx="27622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19" extrusionOk="0"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2" y="0"/>
                      <a:pt x="21" y="1"/>
                      <a:pt x="25" y="7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0" y="18"/>
                      <a:pt x="1" y="10"/>
                      <a:pt x="6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920;p31"/>
              <p:cNvSpPr/>
              <p:nvPr/>
            </p:nvSpPr>
            <p:spPr>
              <a:xfrm>
                <a:off x="6668725" y="1204875"/>
                <a:ext cx="8731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55" h="55" extrusionOk="0">
                    <a:moveTo>
                      <a:pt x="34" y="0"/>
                    </a:moveTo>
                    <a:lnTo>
                      <a:pt x="0" y="30"/>
                    </a:lnTo>
                    <a:lnTo>
                      <a:pt x="21" y="55"/>
                    </a:lnTo>
                    <a:lnTo>
                      <a:pt x="55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921;p31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7C6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922;p31"/>
              <p:cNvSpPr/>
              <p:nvPr/>
            </p:nvSpPr>
            <p:spPr>
              <a:xfrm>
                <a:off x="6743338" y="1289013"/>
                <a:ext cx="49213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31" h="33" extrusionOk="0">
                    <a:moveTo>
                      <a:pt x="10" y="0"/>
                    </a:moveTo>
                    <a:lnTo>
                      <a:pt x="0" y="8"/>
                    </a:lnTo>
                    <a:lnTo>
                      <a:pt x="21" y="33"/>
                    </a:lnTo>
                    <a:lnTo>
                      <a:pt x="31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923;p31"/>
              <p:cNvSpPr/>
              <p:nvPr/>
            </p:nvSpPr>
            <p:spPr>
              <a:xfrm>
                <a:off x="6698888" y="1268375"/>
                <a:ext cx="377825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14" y="123"/>
                    </a:moveTo>
                    <a:cubicBezTo>
                      <a:pt x="142" y="100"/>
                      <a:pt x="145" y="59"/>
                      <a:pt x="122" y="31"/>
                    </a:cubicBezTo>
                    <a:cubicBezTo>
                      <a:pt x="99" y="4"/>
                      <a:pt x="58" y="0"/>
                      <a:pt x="31" y="23"/>
                    </a:cubicBezTo>
                    <a:cubicBezTo>
                      <a:pt x="3" y="46"/>
                      <a:pt x="0" y="87"/>
                      <a:pt x="23" y="115"/>
                    </a:cubicBezTo>
                    <a:cubicBezTo>
                      <a:pt x="46" y="142"/>
                      <a:pt x="87" y="146"/>
                      <a:pt x="114" y="123"/>
                    </a:cubicBezTo>
                    <a:moveTo>
                      <a:pt x="36" y="30"/>
                    </a:moveTo>
                    <a:cubicBezTo>
                      <a:pt x="60" y="10"/>
                      <a:pt x="96" y="13"/>
                      <a:pt x="115" y="37"/>
                    </a:cubicBezTo>
                    <a:cubicBezTo>
                      <a:pt x="135" y="60"/>
                      <a:pt x="132" y="96"/>
                      <a:pt x="109" y="116"/>
                    </a:cubicBezTo>
                    <a:cubicBezTo>
                      <a:pt x="85" y="136"/>
                      <a:pt x="49" y="133"/>
                      <a:pt x="30" y="109"/>
                    </a:cubicBezTo>
                    <a:cubicBezTo>
                      <a:pt x="10" y="85"/>
                      <a:pt x="13" y="50"/>
                      <a:pt x="36" y="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924;p31"/>
              <p:cNvSpPr/>
              <p:nvPr/>
            </p:nvSpPr>
            <p:spPr>
              <a:xfrm>
                <a:off x="6740163" y="1312825"/>
                <a:ext cx="2952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44" y="0"/>
                      <a:pt x="31" y="4"/>
                      <a:pt x="20" y="13"/>
                    </a:cubicBezTo>
                    <a:cubicBezTo>
                      <a:pt x="7" y="24"/>
                      <a:pt x="0" y="40"/>
                      <a:pt x="0" y="56"/>
                    </a:cubicBezTo>
                    <a:cubicBezTo>
                      <a:pt x="0" y="69"/>
                      <a:pt x="5" y="82"/>
                      <a:pt x="14" y="92"/>
                    </a:cubicBezTo>
                    <a:cubicBezTo>
                      <a:pt x="25" y="105"/>
                      <a:pt x="41" y="112"/>
                      <a:pt x="57" y="112"/>
                    </a:cubicBezTo>
                    <a:cubicBezTo>
                      <a:pt x="69" y="112"/>
                      <a:pt x="82" y="108"/>
                      <a:pt x="93" y="99"/>
                    </a:cubicBezTo>
                    <a:cubicBezTo>
                      <a:pt x="106" y="88"/>
                      <a:pt x="113" y="72"/>
                      <a:pt x="113" y="56"/>
                    </a:cubicBezTo>
                    <a:cubicBezTo>
                      <a:pt x="113" y="43"/>
                      <a:pt x="108" y="30"/>
                      <a:pt x="99" y="20"/>
                    </a:cubicBezTo>
                    <a:cubicBezTo>
                      <a:pt x="88" y="7"/>
                      <a:pt x="72" y="0"/>
                      <a:pt x="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" name="Google Shape;925;p31"/>
            <p:cNvSpPr/>
            <p:nvPr/>
          </p:nvSpPr>
          <p:spPr>
            <a:xfrm>
              <a:off x="6564288" y="1431900"/>
              <a:ext cx="715160" cy="718388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rgbClr val="FFCE73">
                <a:alpha val="50629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26;p31"/>
            <p:cNvSpPr/>
            <p:nvPr/>
          </p:nvSpPr>
          <p:spPr>
            <a:xfrm>
              <a:off x="8312150" y="466925"/>
              <a:ext cx="332101" cy="333600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70" y="3"/>
                  </a:moveTo>
                  <a:cubicBezTo>
                    <a:pt x="77" y="33"/>
                    <a:pt x="101" y="57"/>
                    <a:pt x="132" y="65"/>
                  </a:cubicBezTo>
                  <a:cubicBezTo>
                    <a:pt x="134" y="66"/>
                    <a:pt x="134" y="69"/>
                    <a:pt x="132" y="70"/>
                  </a:cubicBezTo>
                  <a:cubicBezTo>
                    <a:pt x="101" y="77"/>
                    <a:pt x="77" y="101"/>
                    <a:pt x="70" y="132"/>
                  </a:cubicBezTo>
                  <a:cubicBezTo>
                    <a:pt x="69" y="135"/>
                    <a:pt x="65" y="135"/>
                    <a:pt x="65" y="132"/>
                  </a:cubicBezTo>
                  <a:cubicBezTo>
                    <a:pt x="57" y="101"/>
                    <a:pt x="33" y="77"/>
                    <a:pt x="3" y="70"/>
                  </a:cubicBezTo>
                  <a:cubicBezTo>
                    <a:pt x="0" y="69"/>
                    <a:pt x="0" y="66"/>
                    <a:pt x="3" y="65"/>
                  </a:cubicBezTo>
                  <a:cubicBezTo>
                    <a:pt x="33" y="57"/>
                    <a:pt x="57" y="33"/>
                    <a:pt x="65" y="3"/>
                  </a:cubicBezTo>
                  <a:cubicBezTo>
                    <a:pt x="65" y="0"/>
                    <a:pt x="69" y="0"/>
                    <a:pt x="7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27;p31"/>
            <p:cNvSpPr/>
            <p:nvPr/>
          </p:nvSpPr>
          <p:spPr>
            <a:xfrm>
              <a:off x="6631981" y="158797"/>
              <a:ext cx="205393" cy="466651"/>
            </a:xfrm>
            <a:custGeom>
              <a:avLst/>
              <a:gdLst/>
              <a:ahLst/>
              <a:cxnLst/>
              <a:rect l="l" t="t" r="r" b="b"/>
              <a:pathLst>
                <a:path w="71" h="161" extrusionOk="0">
                  <a:moveTo>
                    <a:pt x="18" y="74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5"/>
                    <a:pt x="41" y="0"/>
                    <a:pt x="49" y="1"/>
                  </a:cubicBezTo>
                  <a:cubicBezTo>
                    <a:pt x="53" y="1"/>
                    <a:pt x="56" y="2"/>
                    <a:pt x="60" y="3"/>
                  </a:cubicBezTo>
                  <a:cubicBezTo>
                    <a:pt x="65" y="4"/>
                    <a:pt x="69" y="8"/>
                    <a:pt x="70" y="13"/>
                  </a:cubicBezTo>
                  <a:cubicBezTo>
                    <a:pt x="71" y="16"/>
                    <a:pt x="71" y="19"/>
                    <a:pt x="70" y="22"/>
                  </a:cubicBezTo>
                  <a:cubicBezTo>
                    <a:pt x="62" y="54"/>
                    <a:pt x="54" y="87"/>
                    <a:pt x="45" y="120"/>
                  </a:cubicBezTo>
                  <a:cubicBezTo>
                    <a:pt x="45" y="121"/>
                    <a:pt x="45" y="122"/>
                    <a:pt x="44" y="124"/>
                  </a:cubicBezTo>
                  <a:cubicBezTo>
                    <a:pt x="41" y="129"/>
                    <a:pt x="36" y="133"/>
                    <a:pt x="30" y="132"/>
                  </a:cubicBezTo>
                  <a:cubicBezTo>
                    <a:pt x="23" y="132"/>
                    <a:pt x="18" y="128"/>
                    <a:pt x="16" y="121"/>
                  </a:cubicBezTo>
                  <a:cubicBezTo>
                    <a:pt x="16" y="119"/>
                    <a:pt x="16" y="115"/>
                    <a:pt x="16" y="113"/>
                  </a:cubicBezTo>
                  <a:cubicBezTo>
                    <a:pt x="19" y="103"/>
                    <a:pt x="21" y="93"/>
                    <a:pt x="24" y="84"/>
                  </a:cubicBezTo>
                  <a:cubicBezTo>
                    <a:pt x="25" y="80"/>
                    <a:pt x="26" y="76"/>
                    <a:pt x="27" y="72"/>
                  </a:cubicBezTo>
                  <a:cubicBezTo>
                    <a:pt x="28" y="69"/>
                    <a:pt x="31" y="71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27" y="88"/>
                    <a:pt x="24" y="101"/>
                    <a:pt x="21" y="114"/>
                  </a:cubicBezTo>
                  <a:cubicBezTo>
                    <a:pt x="19" y="120"/>
                    <a:pt x="22" y="125"/>
                    <a:pt x="26" y="127"/>
                  </a:cubicBezTo>
                  <a:cubicBezTo>
                    <a:pt x="32" y="129"/>
                    <a:pt x="37" y="127"/>
                    <a:pt x="40" y="122"/>
                  </a:cubicBezTo>
                  <a:cubicBezTo>
                    <a:pt x="40" y="121"/>
                    <a:pt x="41" y="119"/>
                    <a:pt x="41" y="118"/>
                  </a:cubicBezTo>
                  <a:cubicBezTo>
                    <a:pt x="49" y="86"/>
                    <a:pt x="57" y="54"/>
                    <a:pt x="65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7" y="15"/>
                    <a:pt x="65" y="10"/>
                    <a:pt x="61" y="8"/>
                  </a:cubicBezTo>
                  <a:cubicBezTo>
                    <a:pt x="56" y="6"/>
                    <a:pt x="52" y="5"/>
                    <a:pt x="47" y="5"/>
                  </a:cubicBezTo>
                  <a:cubicBezTo>
                    <a:pt x="42" y="6"/>
                    <a:pt x="39" y="9"/>
                    <a:pt x="38" y="14"/>
                  </a:cubicBezTo>
                  <a:cubicBezTo>
                    <a:pt x="27" y="54"/>
                    <a:pt x="17" y="95"/>
                    <a:pt x="7" y="136"/>
                  </a:cubicBezTo>
                  <a:cubicBezTo>
                    <a:pt x="5" y="142"/>
                    <a:pt x="8" y="147"/>
                    <a:pt x="13" y="151"/>
                  </a:cubicBezTo>
                  <a:cubicBezTo>
                    <a:pt x="16" y="154"/>
                    <a:pt x="20" y="154"/>
                    <a:pt x="24" y="155"/>
                  </a:cubicBezTo>
                  <a:cubicBezTo>
                    <a:pt x="33" y="157"/>
                    <a:pt x="41" y="152"/>
                    <a:pt x="43" y="143"/>
                  </a:cubicBezTo>
                  <a:cubicBezTo>
                    <a:pt x="49" y="120"/>
                    <a:pt x="55" y="97"/>
                    <a:pt x="61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1"/>
                    <a:pt x="65" y="72"/>
                    <a:pt x="65" y="75"/>
                  </a:cubicBezTo>
                  <a:cubicBezTo>
                    <a:pt x="59" y="98"/>
                    <a:pt x="53" y="122"/>
                    <a:pt x="47" y="145"/>
                  </a:cubicBezTo>
                  <a:cubicBezTo>
                    <a:pt x="45" y="153"/>
                    <a:pt x="39" y="159"/>
                    <a:pt x="31" y="160"/>
                  </a:cubicBezTo>
                  <a:cubicBezTo>
                    <a:pt x="25" y="161"/>
                    <a:pt x="19" y="159"/>
                    <a:pt x="13" y="156"/>
                  </a:cubicBezTo>
                  <a:cubicBezTo>
                    <a:pt x="6" y="153"/>
                    <a:pt x="0" y="144"/>
                    <a:pt x="3" y="134"/>
                  </a:cubicBezTo>
                  <a:cubicBezTo>
                    <a:pt x="8" y="114"/>
                    <a:pt x="13" y="94"/>
                    <a:pt x="18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928;p31"/>
            <p:cNvGrpSpPr/>
            <p:nvPr/>
          </p:nvGrpSpPr>
          <p:grpSpPr>
            <a:xfrm rot="-1081111">
              <a:off x="7683387" y="1174859"/>
              <a:ext cx="1708268" cy="1962926"/>
              <a:chOff x="5652063" y="1771263"/>
              <a:chExt cx="1714500" cy="1970087"/>
            </a:xfrm>
          </p:grpSpPr>
          <p:sp>
            <p:nvSpPr>
              <p:cNvPr id="108" name="Google Shape;929;p31"/>
              <p:cNvSpPr/>
              <p:nvPr/>
            </p:nvSpPr>
            <p:spPr>
              <a:xfrm>
                <a:off x="6272775" y="3138100"/>
                <a:ext cx="1093788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0" extrusionOk="0">
                    <a:moveTo>
                      <a:pt x="689" y="83"/>
                    </a:moveTo>
                    <a:lnTo>
                      <a:pt x="39" y="380"/>
                    </a:lnTo>
                    <a:lnTo>
                      <a:pt x="0" y="296"/>
                    </a:lnTo>
                    <a:lnTo>
                      <a:pt x="650" y="0"/>
                    </a:lnTo>
                    <a:lnTo>
                      <a:pt x="689" y="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930;p31"/>
              <p:cNvSpPr/>
              <p:nvPr/>
            </p:nvSpPr>
            <p:spPr>
              <a:xfrm>
                <a:off x="6348975" y="3233350"/>
                <a:ext cx="9620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88" extrusionOk="0">
                    <a:moveTo>
                      <a:pt x="606" y="15"/>
                    </a:moveTo>
                    <a:lnTo>
                      <a:pt x="8" y="288"/>
                    </a:lnTo>
                    <a:lnTo>
                      <a:pt x="0" y="272"/>
                    </a:lnTo>
                    <a:lnTo>
                      <a:pt x="600" y="0"/>
                    </a:lnTo>
                    <a:lnTo>
                      <a:pt x="606" y="1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931;p31"/>
              <p:cNvSpPr/>
              <p:nvPr/>
            </p:nvSpPr>
            <p:spPr>
              <a:xfrm>
                <a:off x="5652063" y="1771263"/>
                <a:ext cx="16716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180" extrusionOk="0">
                    <a:moveTo>
                      <a:pt x="1053" y="882"/>
                    </a:moveTo>
                    <a:lnTo>
                      <a:pt x="403" y="1180"/>
                    </a:lnTo>
                    <a:lnTo>
                      <a:pt x="0" y="297"/>
                    </a:lnTo>
                    <a:lnTo>
                      <a:pt x="650" y="0"/>
                    </a:lnTo>
                    <a:lnTo>
                      <a:pt x="1053" y="88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932;p31"/>
              <p:cNvSpPr/>
              <p:nvPr/>
            </p:nvSpPr>
            <p:spPr>
              <a:xfrm>
                <a:off x="5996550" y="2139563"/>
                <a:ext cx="747713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89" extrusionOk="0">
                    <a:moveTo>
                      <a:pt x="471" y="221"/>
                    </a:moveTo>
                    <a:lnTo>
                      <a:pt x="101" y="389"/>
                    </a:lnTo>
                    <a:lnTo>
                      <a:pt x="0" y="169"/>
                    </a:lnTo>
                    <a:lnTo>
                      <a:pt x="370" y="0"/>
                    </a:lnTo>
                    <a:lnTo>
                      <a:pt x="471" y="2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933;p31"/>
              <p:cNvSpPr/>
              <p:nvPr/>
            </p:nvSpPr>
            <p:spPr>
              <a:xfrm>
                <a:off x="6129900" y="233165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6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934;p31"/>
              <p:cNvSpPr/>
              <p:nvPr/>
            </p:nvSpPr>
            <p:spPr>
              <a:xfrm>
                <a:off x="6090213" y="2249100"/>
                <a:ext cx="481013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50" extrusionOk="0">
                    <a:moveTo>
                      <a:pt x="303" y="13"/>
                    </a:moveTo>
                    <a:lnTo>
                      <a:pt x="8" y="150"/>
                    </a:lnTo>
                    <a:lnTo>
                      <a:pt x="0" y="134"/>
                    </a:lnTo>
                    <a:lnTo>
                      <a:pt x="297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935;p31"/>
              <p:cNvSpPr/>
              <p:nvPr/>
            </p:nvSpPr>
            <p:spPr>
              <a:xfrm>
                <a:off x="6166413" y="2414200"/>
                <a:ext cx="4810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49" extrusionOk="0">
                    <a:moveTo>
                      <a:pt x="303" y="13"/>
                    </a:moveTo>
                    <a:lnTo>
                      <a:pt x="8" y="149"/>
                    </a:lnTo>
                    <a:lnTo>
                      <a:pt x="0" y="134"/>
                    </a:lnTo>
                    <a:lnTo>
                      <a:pt x="295" y="0"/>
                    </a:lnTo>
                    <a:lnTo>
                      <a:pt x="303" y="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936;p31"/>
              <p:cNvSpPr/>
              <p:nvPr/>
            </p:nvSpPr>
            <p:spPr>
              <a:xfrm>
                <a:off x="5685400" y="246500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937;p31"/>
              <p:cNvSpPr/>
              <p:nvPr/>
            </p:nvSpPr>
            <p:spPr>
              <a:xfrm>
                <a:off x="5748049" y="2560457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2"/>
                      <a:pt x="61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938;p31"/>
              <p:cNvSpPr/>
              <p:nvPr/>
            </p:nvSpPr>
            <p:spPr>
              <a:xfrm>
                <a:off x="5771125" y="2653913"/>
                <a:ext cx="193675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1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5" y="38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939;p31"/>
              <p:cNvSpPr/>
              <p:nvPr/>
            </p:nvSpPr>
            <p:spPr>
              <a:xfrm>
                <a:off x="5813988" y="2749163"/>
                <a:ext cx="19367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0" extrusionOk="0">
                    <a:moveTo>
                      <a:pt x="62" y="7"/>
                    </a:moveTo>
                    <a:cubicBezTo>
                      <a:pt x="64" y="11"/>
                      <a:pt x="62" y="17"/>
                      <a:pt x="57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0"/>
                      <a:pt x="5" y="38"/>
                      <a:pt x="2" y="33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940;p31"/>
              <p:cNvSpPr/>
              <p:nvPr/>
            </p:nvSpPr>
            <p:spPr>
              <a:xfrm>
                <a:off x="5855263" y="2839650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2" y="34"/>
                    </a:cubicBezTo>
                    <a:cubicBezTo>
                      <a:pt x="0" y="29"/>
                      <a:pt x="2" y="24"/>
                      <a:pt x="7" y="2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0"/>
                      <a:pt x="59" y="3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941;p31"/>
              <p:cNvSpPr/>
              <p:nvPr/>
            </p:nvSpPr>
            <p:spPr>
              <a:xfrm>
                <a:off x="5898125" y="2934900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2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59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942;p31"/>
              <p:cNvSpPr/>
              <p:nvPr/>
            </p:nvSpPr>
            <p:spPr>
              <a:xfrm>
                <a:off x="5940988" y="3028563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0" y="41"/>
                      <a:pt x="5" y="39"/>
                      <a:pt x="3" y="34"/>
                    </a:cubicBezTo>
                    <a:cubicBezTo>
                      <a:pt x="0" y="29"/>
                      <a:pt x="3" y="24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943;p31"/>
              <p:cNvSpPr/>
              <p:nvPr/>
            </p:nvSpPr>
            <p:spPr>
              <a:xfrm>
                <a:off x="5983850" y="3123813"/>
                <a:ext cx="195263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8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944;p31"/>
              <p:cNvSpPr/>
              <p:nvPr/>
            </p:nvSpPr>
            <p:spPr>
              <a:xfrm>
                <a:off x="6026713" y="3217475"/>
                <a:ext cx="19526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62" y="7"/>
                    </a:moveTo>
                    <a:cubicBezTo>
                      <a:pt x="64" y="12"/>
                      <a:pt x="62" y="17"/>
                      <a:pt x="57" y="2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1"/>
                      <a:pt x="5" y="39"/>
                      <a:pt x="3" y="34"/>
                    </a:cubicBezTo>
                    <a:cubicBezTo>
                      <a:pt x="0" y="29"/>
                      <a:pt x="3" y="23"/>
                      <a:pt x="7" y="2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0"/>
                      <a:pt x="60" y="2"/>
                      <a:pt x="6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945;p31"/>
              <p:cNvSpPr/>
              <p:nvPr/>
            </p:nvSpPr>
            <p:spPr>
              <a:xfrm>
                <a:off x="6072750" y="3312725"/>
                <a:ext cx="1905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1" extrusionOk="0">
                    <a:moveTo>
                      <a:pt x="61" y="7"/>
                    </a:moveTo>
                    <a:cubicBezTo>
                      <a:pt x="63" y="12"/>
                      <a:pt x="61" y="17"/>
                      <a:pt x="56" y="1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41"/>
                      <a:pt x="4" y="39"/>
                      <a:pt x="2" y="34"/>
                    </a:cubicBezTo>
                    <a:cubicBezTo>
                      <a:pt x="0" y="29"/>
                      <a:pt x="2" y="23"/>
                      <a:pt x="7" y="21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3" y="0"/>
                      <a:pt x="59" y="2"/>
                      <a:pt x="6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946;p31"/>
            <p:cNvGrpSpPr/>
            <p:nvPr/>
          </p:nvGrpSpPr>
          <p:grpSpPr>
            <a:xfrm rot="3741702">
              <a:off x="5840531" y="650213"/>
              <a:ext cx="724463" cy="513328"/>
              <a:chOff x="6180688" y="2320538"/>
              <a:chExt cx="1149350" cy="814387"/>
            </a:xfrm>
          </p:grpSpPr>
          <p:sp>
            <p:nvSpPr>
              <p:cNvPr id="101" name="Google Shape;947;p31"/>
              <p:cNvSpPr/>
              <p:nvPr/>
            </p:nvSpPr>
            <p:spPr>
              <a:xfrm>
                <a:off x="7010950" y="2320538"/>
                <a:ext cx="3190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6" extrusionOk="0">
                    <a:moveTo>
                      <a:pt x="6" y="24"/>
                    </a:moveTo>
                    <a:cubicBezTo>
                      <a:pt x="7" y="23"/>
                      <a:pt x="9" y="23"/>
                      <a:pt x="10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9" y="0"/>
                      <a:pt x="102" y="1"/>
                      <a:pt x="104" y="3"/>
                    </a:cubicBezTo>
                    <a:cubicBezTo>
                      <a:pt x="105" y="5"/>
                      <a:pt x="105" y="9"/>
                      <a:pt x="103" y="1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6" y="84"/>
                      <a:pt x="43" y="86"/>
                      <a:pt x="41" y="86"/>
                    </a:cubicBezTo>
                    <a:cubicBezTo>
                      <a:pt x="38" y="86"/>
                      <a:pt x="36" y="85"/>
                      <a:pt x="34" y="8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0" y="31"/>
                      <a:pt x="2" y="27"/>
                      <a:pt x="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948;p31"/>
              <p:cNvSpPr/>
              <p:nvPr/>
            </p:nvSpPr>
            <p:spPr>
              <a:xfrm>
                <a:off x="6180688" y="2379275"/>
                <a:ext cx="976313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48" extrusionOk="0">
                    <a:moveTo>
                      <a:pt x="17" y="166"/>
                    </a:moveTo>
                    <a:cubicBezTo>
                      <a:pt x="5" y="173"/>
                      <a:pt x="0" y="187"/>
                      <a:pt x="6" y="196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40" y="247"/>
                      <a:pt x="54" y="248"/>
                      <a:pt x="66" y="241"/>
                    </a:cubicBezTo>
                    <a:cubicBezTo>
                      <a:pt x="308" y="82"/>
                      <a:pt x="308" y="82"/>
                      <a:pt x="308" y="82"/>
                    </a:cubicBezTo>
                    <a:cubicBezTo>
                      <a:pt x="320" y="75"/>
                      <a:pt x="321" y="68"/>
                      <a:pt x="315" y="5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77" y="1"/>
                      <a:pt x="271" y="0"/>
                      <a:pt x="259" y="7"/>
                    </a:cubicBezTo>
                    <a:lnTo>
                      <a:pt x="17" y="1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949;p31"/>
              <p:cNvSpPr/>
              <p:nvPr/>
            </p:nvSpPr>
            <p:spPr>
              <a:xfrm>
                <a:off x="6898238" y="2425313"/>
                <a:ext cx="185738" cy="2524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9" extrusionOk="0">
                    <a:moveTo>
                      <a:pt x="0" y="15"/>
                    </a:moveTo>
                    <a:lnTo>
                      <a:pt x="94" y="159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950;p31"/>
              <p:cNvSpPr/>
              <p:nvPr/>
            </p:nvSpPr>
            <p:spPr>
              <a:xfrm>
                <a:off x="6841088" y="2465000"/>
                <a:ext cx="182563" cy="249238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57" extrusionOk="0">
                    <a:moveTo>
                      <a:pt x="0" y="13"/>
                    </a:moveTo>
                    <a:lnTo>
                      <a:pt x="94" y="157"/>
                    </a:lnTo>
                    <a:lnTo>
                      <a:pt x="115" y="14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951;p31"/>
              <p:cNvSpPr/>
              <p:nvPr/>
            </p:nvSpPr>
            <p:spPr>
              <a:xfrm>
                <a:off x="6307688" y="2811075"/>
                <a:ext cx="185738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58" extrusionOk="0">
                    <a:moveTo>
                      <a:pt x="0" y="14"/>
                    </a:moveTo>
                    <a:lnTo>
                      <a:pt x="94" y="158"/>
                    </a:lnTo>
                    <a:lnTo>
                      <a:pt x="117" y="144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952;p31"/>
              <p:cNvSpPr/>
              <p:nvPr/>
            </p:nvSpPr>
            <p:spPr>
              <a:xfrm>
                <a:off x="6250538" y="2847588"/>
                <a:ext cx="182563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0" extrusionOk="0">
                    <a:moveTo>
                      <a:pt x="0" y="16"/>
                    </a:moveTo>
                    <a:lnTo>
                      <a:pt x="94" y="160"/>
                    </a:lnTo>
                    <a:lnTo>
                      <a:pt x="115" y="144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953;p31"/>
              <p:cNvSpPr/>
              <p:nvPr/>
            </p:nvSpPr>
            <p:spPr>
              <a:xfrm>
                <a:off x="6429925" y="2588825"/>
                <a:ext cx="471488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14" extrusionOk="0">
                    <a:moveTo>
                      <a:pt x="11" y="78"/>
                    </a:moveTo>
                    <a:cubicBezTo>
                      <a:pt x="4" y="83"/>
                      <a:pt x="0" y="92"/>
                      <a:pt x="4" y="98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4" y="113"/>
                      <a:pt x="24" y="114"/>
                      <a:pt x="32" y="109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52" y="31"/>
                      <a:pt x="155" y="22"/>
                      <a:pt x="151" y="1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1" y="0"/>
                      <a:pt x="132" y="0"/>
                      <a:pt x="124" y="5"/>
                    </a:cubicBezTo>
                    <a:lnTo>
                      <a:pt x="11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03" name="图片 7" descr="cf6a03843171e56c4b8f06e4c8cde87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1241" y="93095"/>
            <a:ext cx="2632599" cy="2474851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6CEB703E-57FF-D452-685A-717D5CE6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852" y="65613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 TIỂU HỌC ĐÔNG YÊN B</a:t>
            </a:r>
          </a:p>
        </p:txBody>
      </p:sp>
    </p:spTree>
    <p:extLst>
      <p:ext uri="{BB962C8B-B14F-4D97-AF65-F5344CB8AC3E}">
        <p14:creationId xmlns:p14="http://schemas.microsoft.com/office/powerpoint/2010/main" val="1109965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487852" y="65613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 TIỂU HỌC ĐÔNG YÊN B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18319" y="2531813"/>
            <a:ext cx="14554200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endParaRPr lang="nl-NL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 30</a:t>
            </a: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2)-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41, 42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80511" y="29339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4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19" y="128017"/>
            <a:ext cx="13335000" cy="5129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319" y="5251705"/>
            <a:ext cx="15100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561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57119" y="79237"/>
            <a:ext cx="3515129" cy="769441"/>
            <a:chOff x="6651116" y="743102"/>
            <a:chExt cx="3455817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34558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23769" y="848678"/>
            <a:ext cx="134874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NL" sz="3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 30:   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2)-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41, 42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1834633"/>
            <a:ext cx="14249400" cy="70045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062119" y="4038600"/>
            <a:ext cx="1905000" cy="2590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62119" y="5559311"/>
            <a:ext cx="1905000" cy="25178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62119" y="3813289"/>
            <a:ext cx="1905000" cy="28890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15618" y="5559311"/>
            <a:ext cx="1851501" cy="25178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51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70299" y="343588"/>
            <a:ext cx="4269439" cy="923330"/>
            <a:chOff x="6329467" y="509824"/>
            <a:chExt cx="4197400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6329467" y="509824"/>
              <a:ext cx="41974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178487" y="1233036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18319" y="1066800"/>
            <a:ext cx="137160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 30:  CON NGƯỜI VIỆT NAM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2)-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41, 42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719" y="2133600"/>
            <a:ext cx="1539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166" y="5400388"/>
            <a:ext cx="1539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1524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7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hool Subjects and Classroom Objects - French - 2nd grade by Slidesgo">
  <a:themeElements>
    <a:clrScheme name="Simple Light">
      <a:dk1>
        <a:srgbClr val="323B5C"/>
      </a:dk1>
      <a:lt1>
        <a:srgbClr val="D9F0F6"/>
      </a:lt1>
      <a:dk2>
        <a:srgbClr val="E8EDEE"/>
      </a:dk2>
      <a:lt2>
        <a:srgbClr val="B4E0EB"/>
      </a:lt2>
      <a:accent1>
        <a:srgbClr val="7B8DD9"/>
      </a:accent1>
      <a:accent2>
        <a:srgbClr val="5A67AD"/>
      </a:accent2>
      <a:accent3>
        <a:srgbClr val="FFCE73"/>
      </a:accent3>
      <a:accent4>
        <a:srgbClr val="FC8761"/>
      </a:accent4>
      <a:accent5>
        <a:srgbClr val="5ECC9E"/>
      </a:accent5>
      <a:accent6>
        <a:srgbClr val="FFFFFF"/>
      </a:accent6>
      <a:hlink>
        <a:srgbClr val="323B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9657</TotalTime>
  <Words>235</Words>
  <Application>Microsoft Office PowerPoint</Application>
  <PresentationFormat>Custom</PresentationFormat>
  <Paragraphs>30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Darker Grotesque SemiBold</vt:lpstr>
      <vt:lpstr>DM Sans</vt:lpstr>
      <vt:lpstr>Nunito Black</vt:lpstr>
      <vt:lpstr>Times New Roman</vt:lpstr>
      <vt:lpstr>Default Design</vt:lpstr>
      <vt:lpstr>School Subjects and Classroom Objects - French - 2nd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1098</cp:revision>
  <dcterms:created xsi:type="dcterms:W3CDTF">2008-09-09T22:52:10Z</dcterms:created>
  <dcterms:modified xsi:type="dcterms:W3CDTF">2025-05-26T15:19:00Z</dcterms:modified>
</cp:coreProperties>
</file>