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5.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6.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7.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8.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audio4.wav" ContentType="audio/x-wav"/>
  <Override PartName="/ppt/media/audio5.wav" ContentType="audio/x-wav"/>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4" r:id="rId3"/>
    <p:sldMasterId id="2147483688" r:id="rId4"/>
    <p:sldMasterId id="2147483700" r:id="rId5"/>
    <p:sldMasterId id="2147483725" r:id="rId6"/>
    <p:sldMasterId id="2147483797" r:id="rId7"/>
    <p:sldMasterId id="2147483809" r:id="rId8"/>
    <p:sldMasterId id="2147483833" r:id="rId9"/>
  </p:sldMasterIdLst>
  <p:notesMasterIdLst>
    <p:notesMasterId r:id="rId30"/>
  </p:notesMasterIdLst>
  <p:sldIdLst>
    <p:sldId id="340" r:id="rId10"/>
    <p:sldId id="341" r:id="rId11"/>
    <p:sldId id="329" r:id="rId12"/>
    <p:sldId id="330" r:id="rId13"/>
    <p:sldId id="331" r:id="rId14"/>
    <p:sldId id="332" r:id="rId15"/>
    <p:sldId id="333" r:id="rId16"/>
    <p:sldId id="335" r:id="rId17"/>
    <p:sldId id="336" r:id="rId18"/>
    <p:sldId id="354" r:id="rId19"/>
    <p:sldId id="358" r:id="rId20"/>
    <p:sldId id="366" r:id="rId21"/>
    <p:sldId id="367" r:id="rId22"/>
    <p:sldId id="372" r:id="rId23"/>
    <p:sldId id="374" r:id="rId24"/>
    <p:sldId id="349" r:id="rId25"/>
    <p:sldId id="370" r:id="rId26"/>
    <p:sldId id="373" r:id="rId27"/>
    <p:sldId id="346" r:id="rId28"/>
    <p:sldId id="371" r:id="rId29"/>
  </p:sldIdLst>
  <p:sldSz cx="12161838"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E0D62B1-9F5B-4713-A56E-F373416D1BAC}">
          <p14:sldIdLst>
            <p14:sldId id="340"/>
            <p14:sldId id="341"/>
            <p14:sldId id="329"/>
            <p14:sldId id="330"/>
            <p14:sldId id="331"/>
            <p14:sldId id="332"/>
            <p14:sldId id="333"/>
            <p14:sldId id="335"/>
            <p14:sldId id="336"/>
            <p14:sldId id="354"/>
            <p14:sldId id="358"/>
          </p14:sldIdLst>
        </p14:section>
        <p14:section name="Untitled Section" id="{F81FE07F-F6AD-49CC-A088-31F3BDEBB064}">
          <p14:sldIdLst>
            <p14:sldId id="366"/>
            <p14:sldId id="367"/>
            <p14:sldId id="372"/>
            <p14:sldId id="374"/>
            <p14:sldId id="349"/>
            <p14:sldId id="370"/>
            <p14:sldId id="373"/>
            <p14:sldId id="346"/>
            <p14:sldId id="371"/>
          </p14:sldIdLst>
        </p14:section>
      </p14:sectionLst>
    </p:ext>
    <p:ext uri="{EFAFB233-063F-42B5-8137-9DF3F51BA10A}">
      <p15:sldGuideLst xmlns:p15="http://schemas.microsoft.com/office/powerpoint/2012/main">
        <p15:guide id="1" orient="horz" pos="2160">
          <p15:clr>
            <a:srgbClr val="A4A3A4"/>
          </p15:clr>
        </p15:guide>
        <p15:guide id="2" pos="383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19AD"/>
    <a:srgbClr val="640021"/>
    <a:srgbClr val="BD196F"/>
    <a:srgbClr val="0340EB"/>
    <a:srgbClr val="FF5050"/>
    <a:srgbClr val="FACDA8"/>
    <a:srgbClr val="F8CF92"/>
    <a:srgbClr val="FADEB4"/>
    <a:srgbClr val="71DAFF"/>
    <a:srgbClr val="FAE14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441" autoAdjust="0"/>
    <p:restoredTop sz="85587" autoAdjust="0"/>
  </p:normalViewPr>
  <p:slideViewPr>
    <p:cSldViewPr>
      <p:cViewPr varScale="1">
        <p:scale>
          <a:sx n="63" d="100"/>
          <a:sy n="63" d="100"/>
        </p:scale>
        <p:origin x="1008" y="66"/>
      </p:cViewPr>
      <p:guideLst>
        <p:guide orient="horz" pos="2160"/>
        <p:guide pos="3831"/>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 Type="http://schemas.openxmlformats.org/officeDocument/2006/relationships/slideMaster" Target="slideMasters/slideMaster3.xml"/><Relationship Id="rId21" Type="http://schemas.openxmlformats.org/officeDocument/2006/relationships/slide" Target="slides/slide12.xml"/><Relationship Id="rId34"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notesMaster" Target="notesMasters/notesMaster1.xml"/><Relationship Id="rId8" Type="http://schemas.openxmlformats.org/officeDocument/2006/relationships/slideMaster" Target="slideMasters/slideMaster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4393E71-07F5-488B-AE25-F3CA7D5BF9F6}" type="datetimeFigureOut">
              <a:rPr lang="en-US" smtClean="0"/>
              <a:t>11/7/2024</a:t>
            </a:fld>
            <a:endParaRPr lang="en-US"/>
          </a:p>
        </p:txBody>
      </p:sp>
      <p:sp>
        <p:nvSpPr>
          <p:cNvPr id="4" name="Slide Image Placeholder 3"/>
          <p:cNvSpPr>
            <a:spLocks noGrp="1" noRot="1" noChangeAspect="1"/>
          </p:cNvSpPr>
          <p:nvPr>
            <p:ph type="sldImg" idx="2"/>
          </p:nvPr>
        </p:nvSpPr>
        <p:spPr>
          <a:xfrm>
            <a:off x="388938" y="685800"/>
            <a:ext cx="608012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D6B2E6C-2AFC-4020-8547-494ABD7E6602}" type="slidenum">
              <a:rPr lang="en-US" smtClean="0"/>
              <a:t>‹#›</a:t>
            </a:fld>
            <a:endParaRPr lang="en-US"/>
          </a:p>
        </p:txBody>
      </p:sp>
    </p:spTree>
    <p:extLst>
      <p:ext uri="{BB962C8B-B14F-4D97-AF65-F5344CB8AC3E}">
        <p14:creationId xmlns:p14="http://schemas.microsoft.com/office/powerpoint/2010/main" val="19150734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a:xfrm>
            <a:off x="388938" y="685800"/>
            <a:ext cx="6080125" cy="3429000"/>
          </a:xfrm>
          <a:ln/>
        </p:spPr>
      </p:sp>
      <p:sp>
        <p:nvSpPr>
          <p:cNvPr id="9933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99332"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fld id="{0F128B3B-037E-4D01-A3E4-F387F9E27960}" type="slidenum">
              <a:rPr lang="en-US" sz="1200">
                <a:solidFill>
                  <a:srgbClr val="000000"/>
                </a:solidFill>
                <a:latin typeface="Times New Roman" pitchFamily="18" charset="0"/>
              </a:rPr>
              <a:pPr eaLnBrk="1" hangingPunct="1"/>
              <a:t>2</a:t>
            </a:fld>
            <a:endParaRPr lang="en-US" sz="1200">
              <a:solidFill>
                <a:srgbClr val="000000"/>
              </a:solidFill>
              <a:latin typeface="Times New Roman"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pPr marL="228600" indent="-228600">
              <a:buAutoNum type="arabicPeriod"/>
            </a:pPr>
            <a:r>
              <a:rPr lang="en-US" smtClean="0"/>
              <a:t>Click vào</a:t>
            </a:r>
            <a:r>
              <a:rPr lang="en-US" baseline="0" smtClean="0"/>
              <a:t> hoa để tới câu hỏi. Tại slide câu hỏi, click vào hoa để quay về</a:t>
            </a:r>
          </a:p>
          <a:p>
            <a:pPr marL="228600" indent="-228600">
              <a:buAutoNum type="arabicPeriod"/>
            </a:pPr>
            <a:r>
              <a:rPr lang="en-US" baseline="0" smtClean="0"/>
              <a:t>Click vào nền hoặc nhấn enter để ra hình ảnh các bạn nhỏ tặng quà cô ngày 20/11</a:t>
            </a:r>
          </a:p>
          <a:p>
            <a:pPr marL="228600" indent="-228600">
              <a:buAutoNum type="arabicPeriod"/>
            </a:pPr>
            <a:r>
              <a:rPr lang="en-US" baseline="0" smtClean="0"/>
              <a:t>Click vào hình 4 bạn nhỏ để tới bài học</a:t>
            </a:r>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3</a:t>
            </a:fld>
            <a:endParaRPr lang="en-US"/>
          </a:p>
        </p:txBody>
      </p:sp>
    </p:spTree>
    <p:extLst>
      <p:ext uri="{BB962C8B-B14F-4D97-AF65-F5344CB8AC3E}">
        <p14:creationId xmlns:p14="http://schemas.microsoft.com/office/powerpoint/2010/main" val="18855311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en-US" smtClean="0"/>
              <a:t>CLICK VÀO</a:t>
            </a:r>
            <a:r>
              <a:rPr lang="en-US" baseline="0" smtClean="0"/>
              <a:t> A B C ĐỂ RA ĐÁP ÁN ĐÚNG SAI</a:t>
            </a:r>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4</a:t>
            </a:fld>
            <a:endParaRPr lang="en-US"/>
          </a:p>
        </p:txBody>
      </p:sp>
    </p:spTree>
    <p:extLst>
      <p:ext uri="{BB962C8B-B14F-4D97-AF65-F5344CB8AC3E}">
        <p14:creationId xmlns:p14="http://schemas.microsoft.com/office/powerpoint/2010/main" val="13817753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5</a:t>
            </a:fld>
            <a:endParaRPr lang="en-US"/>
          </a:p>
        </p:txBody>
      </p:sp>
    </p:spTree>
    <p:extLst>
      <p:ext uri="{BB962C8B-B14F-4D97-AF65-F5344CB8AC3E}">
        <p14:creationId xmlns:p14="http://schemas.microsoft.com/office/powerpoint/2010/main" val="36261798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6</a:t>
            </a:fld>
            <a:endParaRPr lang="en-US"/>
          </a:p>
        </p:txBody>
      </p:sp>
    </p:spTree>
    <p:extLst>
      <p:ext uri="{BB962C8B-B14F-4D97-AF65-F5344CB8AC3E}">
        <p14:creationId xmlns:p14="http://schemas.microsoft.com/office/powerpoint/2010/main" val="123363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幻灯片图像占位符 1"/>
          <p:cNvSpPr>
            <a:spLocks noGrp="1" noRot="1" noChangeAspect="1" noTextEdit="1"/>
          </p:cNvSpPr>
          <p:nvPr>
            <p:ph type="sldImg"/>
          </p:nvPr>
        </p:nvSpPr>
        <p:spPr>
          <a:xfrm>
            <a:off x="388938" y="685800"/>
            <a:ext cx="6080125" cy="3429000"/>
          </a:xfrm>
          <a:ln/>
        </p:spPr>
      </p:sp>
      <p:sp>
        <p:nvSpPr>
          <p:cNvPr id="100355"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smtClean="0"/>
          </a:p>
        </p:txBody>
      </p:sp>
      <p:sp>
        <p:nvSpPr>
          <p:cNvPr id="100356" name="灯片编号占位符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fld id="{07823B68-A075-4490-8329-BF748A875E71}" type="slidenum">
              <a:rPr lang="zh-CN" altLang="en-US" sz="1200">
                <a:solidFill>
                  <a:srgbClr val="000000"/>
                </a:solidFill>
                <a:latin typeface="等线"/>
              </a:rPr>
              <a:pPr eaLnBrk="1" hangingPunct="1"/>
              <a:t>10</a:t>
            </a:fld>
            <a:endParaRPr lang="zh-CN" altLang="en-US" sz="1200">
              <a:solidFill>
                <a:srgbClr val="000000"/>
              </a:solidFill>
              <a:latin typeface="等线"/>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Master" Target="../slideMasters/slideMaster4.xml"/><Relationship Id="rId5" Type="http://schemas.openxmlformats.org/officeDocument/2006/relationships/image" Target="../media/image17.png"/><Relationship Id="rId4" Type="http://schemas.openxmlformats.org/officeDocument/2006/relationships/image" Target="../media/image16.png"/></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Master" Target="../slideMasters/slideMaster5.xml"/><Relationship Id="rId5" Type="http://schemas.openxmlformats.org/officeDocument/2006/relationships/image" Target="../media/image17.png"/><Relationship Id="rId4" Type="http://schemas.openxmlformats.org/officeDocument/2006/relationships/image" Target="../media/image16.png"/></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2138" y="2130460"/>
            <a:ext cx="10337562"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4278" y="3886200"/>
            <a:ext cx="8513287"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59D0918-B3BC-4D15-9AF8-385E8378AD06}" type="datetimeFigureOut">
              <a:rPr lang="en-US" smtClean="0"/>
              <a:t>11/7/2024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9145796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59D0918-B3BC-4D15-9AF8-385E8378AD06}" type="datetimeFigureOut">
              <a:rPr lang="en-US" smtClean="0"/>
              <a:t>11/7/2024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5960126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28995" y="274673"/>
            <a:ext cx="3637994"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08678" y="274673"/>
            <a:ext cx="1071762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59D0918-B3BC-4D15-9AF8-385E8378AD06}" type="datetimeFigureOut">
              <a:rPr lang="en-US" smtClean="0"/>
              <a:t>11/7/2024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484529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2138" y="2130476"/>
            <a:ext cx="10337562"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4278" y="3886200"/>
            <a:ext cx="8513287"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Times New Roman" pitchFamily="18" charset="0"/>
              </a:defRPr>
            </a:lvl1pPr>
          </a:lstStyle>
          <a:p>
            <a:pPr>
              <a:defRPr/>
            </a:pPr>
            <a:fld id="{42A0A3B6-D13B-4164-B8C5-B6DC72A334D0}" type="datetimeFigureOut">
              <a:rPr lang="en-US"/>
              <a:pPr>
                <a:defRPr/>
              </a:pPr>
              <a:t>11/7/2024</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Times New Roman" pitchFamily="18" charset="0"/>
              </a:defRPr>
            </a:lvl1pPr>
          </a:lstStyle>
          <a:p>
            <a:pPr>
              <a:defRPr/>
            </a:pPr>
            <a:fld id="{5FA5089C-2DD5-4FB7-A2B3-30927A545E7E}" type="slidenum">
              <a:rPr lang="en-US"/>
              <a:pPr>
                <a:defRPr/>
              </a:pPr>
              <a:t>‹#›</a:t>
            </a:fld>
            <a:endParaRPr lang="en-US"/>
          </a:p>
        </p:txBody>
      </p:sp>
    </p:spTree>
    <p:extLst>
      <p:ext uri="{BB962C8B-B14F-4D97-AF65-F5344CB8AC3E}">
        <p14:creationId xmlns:p14="http://schemas.microsoft.com/office/powerpoint/2010/main" val="19245109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Times New Roman" pitchFamily="18" charset="0"/>
              </a:defRPr>
            </a:lvl1pPr>
          </a:lstStyle>
          <a:p>
            <a:pPr>
              <a:defRPr/>
            </a:pPr>
            <a:fld id="{5FB8C419-A040-4F57-A85C-50AA73C329DC}" type="datetimeFigureOut">
              <a:rPr lang="en-US"/>
              <a:pPr>
                <a:defRPr/>
              </a:pPr>
              <a:t>11/7/2024</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Times New Roman" pitchFamily="18" charset="0"/>
              </a:defRPr>
            </a:lvl1pPr>
          </a:lstStyle>
          <a:p>
            <a:pPr>
              <a:defRPr/>
            </a:pPr>
            <a:fld id="{567BF8E3-1593-4FFD-A71C-0D08A574F188}" type="slidenum">
              <a:rPr lang="en-US"/>
              <a:pPr>
                <a:defRPr/>
              </a:pPr>
              <a:t>‹#›</a:t>
            </a:fld>
            <a:endParaRPr lang="en-US"/>
          </a:p>
        </p:txBody>
      </p:sp>
    </p:spTree>
    <p:extLst>
      <p:ext uri="{BB962C8B-B14F-4D97-AF65-F5344CB8AC3E}">
        <p14:creationId xmlns:p14="http://schemas.microsoft.com/office/powerpoint/2010/main" val="16784039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0702" y="4406951"/>
            <a:ext cx="10337562"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0702" y="2906713"/>
            <a:ext cx="10337562"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Times New Roman" pitchFamily="18" charset="0"/>
              </a:defRPr>
            </a:lvl1pPr>
          </a:lstStyle>
          <a:p>
            <a:pPr>
              <a:defRPr/>
            </a:pPr>
            <a:fld id="{372E3931-3DBB-4232-986F-C8E1520DC4B3}" type="datetimeFigureOut">
              <a:rPr lang="en-US"/>
              <a:pPr>
                <a:defRPr/>
              </a:pPr>
              <a:t>11/7/2024</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Times New Roman" pitchFamily="18" charset="0"/>
              </a:defRPr>
            </a:lvl1pPr>
          </a:lstStyle>
          <a:p>
            <a:pPr>
              <a:defRPr/>
            </a:pPr>
            <a:fld id="{706294B3-BA3E-4ACA-8608-7ED516FA4164}" type="slidenum">
              <a:rPr lang="en-US"/>
              <a:pPr>
                <a:defRPr/>
              </a:pPr>
              <a:t>‹#›</a:t>
            </a:fld>
            <a:endParaRPr lang="en-US"/>
          </a:p>
        </p:txBody>
      </p:sp>
    </p:spTree>
    <p:extLst>
      <p:ext uri="{BB962C8B-B14F-4D97-AF65-F5344CB8AC3E}">
        <p14:creationId xmlns:p14="http://schemas.microsoft.com/office/powerpoint/2010/main" val="14825044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08678" y="1600206"/>
            <a:ext cx="717675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8188126" y="1600206"/>
            <a:ext cx="717886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Times New Roman" pitchFamily="18" charset="0"/>
              </a:defRPr>
            </a:lvl1pPr>
          </a:lstStyle>
          <a:p>
            <a:pPr>
              <a:defRPr/>
            </a:pPr>
            <a:fld id="{11217594-A7B4-4DAF-9F2C-D913B483125C}" type="datetimeFigureOut">
              <a:rPr lang="en-US"/>
              <a:pPr>
                <a:defRPr/>
              </a:pPr>
              <a:t>11/7/2024</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Times New Roman" pitchFamily="18" charset="0"/>
              </a:defRPr>
            </a:lvl1pPr>
          </a:lstStyle>
          <a:p>
            <a:pPr>
              <a:defRPr/>
            </a:pPr>
            <a:fld id="{DE2BA251-BE12-408E-917F-934CD642A103}" type="slidenum">
              <a:rPr lang="en-US"/>
              <a:pPr>
                <a:defRPr/>
              </a:pPr>
              <a:t>‹#›</a:t>
            </a:fld>
            <a:endParaRPr lang="en-US"/>
          </a:p>
        </p:txBody>
      </p:sp>
    </p:spTree>
    <p:extLst>
      <p:ext uri="{BB962C8B-B14F-4D97-AF65-F5344CB8AC3E}">
        <p14:creationId xmlns:p14="http://schemas.microsoft.com/office/powerpoint/2010/main" val="39114368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8092" y="274638"/>
            <a:ext cx="10945654"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8093" y="1535113"/>
            <a:ext cx="537359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8093" y="2174875"/>
            <a:ext cx="537359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8079" y="1535113"/>
            <a:ext cx="537570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8079" y="2174875"/>
            <a:ext cx="537570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Times New Roman" pitchFamily="18" charset="0"/>
              </a:defRPr>
            </a:lvl1pPr>
          </a:lstStyle>
          <a:p>
            <a:pPr>
              <a:defRPr/>
            </a:pPr>
            <a:fld id="{627D5261-EBEE-46CD-90CC-F2161261B6AD}" type="datetimeFigureOut">
              <a:rPr lang="en-US"/>
              <a:pPr>
                <a:defRPr/>
              </a:pPr>
              <a:t>11/7/2024</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Times New Roman" pitchFamily="18" charset="0"/>
              </a:defRPr>
            </a:lvl1pPr>
          </a:lstStyle>
          <a:p>
            <a:pPr>
              <a:defRPr/>
            </a:pPr>
            <a:fld id="{B7900787-ADEA-429E-88D1-A52F1F736CEB}" type="slidenum">
              <a:rPr lang="en-US"/>
              <a:pPr>
                <a:defRPr/>
              </a:pPr>
              <a:t>‹#›</a:t>
            </a:fld>
            <a:endParaRPr lang="en-US"/>
          </a:p>
        </p:txBody>
      </p:sp>
    </p:spTree>
    <p:extLst>
      <p:ext uri="{BB962C8B-B14F-4D97-AF65-F5344CB8AC3E}">
        <p14:creationId xmlns:p14="http://schemas.microsoft.com/office/powerpoint/2010/main" val="24215263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Times New Roman" pitchFamily="18" charset="0"/>
              </a:defRPr>
            </a:lvl1pPr>
          </a:lstStyle>
          <a:p>
            <a:pPr>
              <a:defRPr/>
            </a:pPr>
            <a:fld id="{F968069E-BE89-4E08-A525-CF38D5EF5C94}" type="datetimeFigureOut">
              <a:rPr lang="en-US"/>
              <a:pPr>
                <a:defRPr/>
              </a:pPr>
              <a:t>11/7/2024</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Times New Roman" pitchFamily="18" charset="0"/>
              </a:defRPr>
            </a:lvl1pPr>
          </a:lstStyle>
          <a:p>
            <a:pPr>
              <a:defRPr/>
            </a:pPr>
            <a:fld id="{5CD50C83-20AB-4351-906E-662CD3ACE75D}" type="slidenum">
              <a:rPr lang="en-US"/>
              <a:pPr>
                <a:defRPr/>
              </a:pPr>
              <a:t>‹#›</a:t>
            </a:fld>
            <a:endParaRPr lang="en-US"/>
          </a:p>
        </p:txBody>
      </p:sp>
    </p:spTree>
    <p:extLst>
      <p:ext uri="{BB962C8B-B14F-4D97-AF65-F5344CB8AC3E}">
        <p14:creationId xmlns:p14="http://schemas.microsoft.com/office/powerpoint/2010/main" val="8319763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Times New Roman" pitchFamily="18" charset="0"/>
              </a:defRPr>
            </a:lvl1pPr>
          </a:lstStyle>
          <a:p>
            <a:pPr>
              <a:defRPr/>
            </a:pPr>
            <a:fld id="{81F58DF0-1518-4737-AA3D-744FE94CBCA5}" type="datetimeFigureOut">
              <a:rPr lang="en-US"/>
              <a:pPr>
                <a:defRPr/>
              </a:pPr>
              <a:t>11/7/2024</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Times New Roman" pitchFamily="18" charset="0"/>
              </a:defRPr>
            </a:lvl1pPr>
          </a:lstStyle>
          <a:p>
            <a:pPr>
              <a:defRPr/>
            </a:pPr>
            <a:fld id="{10BFFD52-C788-4943-A2BC-F0411862F5FB}" type="slidenum">
              <a:rPr lang="en-US"/>
              <a:pPr>
                <a:defRPr/>
              </a:pPr>
              <a:t>‹#›</a:t>
            </a:fld>
            <a:endParaRPr lang="en-US"/>
          </a:p>
        </p:txBody>
      </p:sp>
    </p:spTree>
    <p:extLst>
      <p:ext uri="{BB962C8B-B14F-4D97-AF65-F5344CB8AC3E}">
        <p14:creationId xmlns:p14="http://schemas.microsoft.com/office/powerpoint/2010/main" val="37626751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8126" y="273050"/>
            <a:ext cx="4001161"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54941" y="273101"/>
            <a:ext cx="679880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8126" y="1435103"/>
            <a:ext cx="4001161"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Times New Roman" pitchFamily="18" charset="0"/>
              </a:defRPr>
            </a:lvl1pPr>
          </a:lstStyle>
          <a:p>
            <a:pPr>
              <a:defRPr/>
            </a:pPr>
            <a:fld id="{578EE39C-AD73-46F7-8AF1-168D2A0D8D41}" type="datetimeFigureOut">
              <a:rPr lang="en-US"/>
              <a:pPr>
                <a:defRPr/>
              </a:pPr>
              <a:t>11/7/2024</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Times New Roman" pitchFamily="18" charset="0"/>
              </a:defRPr>
            </a:lvl1pPr>
          </a:lstStyle>
          <a:p>
            <a:pPr>
              <a:defRPr/>
            </a:pPr>
            <a:fld id="{D56295B9-99AA-4C1A-BCFB-94AAFF5E2660}" type="slidenum">
              <a:rPr lang="en-US"/>
              <a:pPr>
                <a:defRPr/>
              </a:pPr>
              <a:t>‹#›</a:t>
            </a:fld>
            <a:endParaRPr lang="en-US"/>
          </a:p>
        </p:txBody>
      </p:sp>
    </p:spTree>
    <p:extLst>
      <p:ext uri="{BB962C8B-B14F-4D97-AF65-F5344CB8AC3E}">
        <p14:creationId xmlns:p14="http://schemas.microsoft.com/office/powerpoint/2010/main" val="23852803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59D0918-B3BC-4D15-9AF8-385E8378AD06}" type="datetimeFigureOut">
              <a:rPr lang="en-US" smtClean="0"/>
              <a:t>11/7/2024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0226305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3805" y="4800600"/>
            <a:ext cx="7297103"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3805" y="612775"/>
            <a:ext cx="7297103"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3805" y="5367338"/>
            <a:ext cx="7297103"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Times New Roman" pitchFamily="18" charset="0"/>
              </a:defRPr>
            </a:lvl1pPr>
          </a:lstStyle>
          <a:p>
            <a:pPr>
              <a:defRPr/>
            </a:pPr>
            <a:fld id="{12F05369-A4D3-4141-9810-C37B737E55EF}" type="datetimeFigureOut">
              <a:rPr lang="en-US"/>
              <a:pPr>
                <a:defRPr/>
              </a:pPr>
              <a:t>11/7/2024</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Times New Roman" pitchFamily="18" charset="0"/>
              </a:defRPr>
            </a:lvl1pPr>
          </a:lstStyle>
          <a:p>
            <a:pPr>
              <a:defRPr/>
            </a:pPr>
            <a:fld id="{BA1698A0-FF5E-4838-9F5F-16B869179395}" type="slidenum">
              <a:rPr lang="en-US"/>
              <a:pPr>
                <a:defRPr/>
              </a:pPr>
              <a:t>‹#›</a:t>
            </a:fld>
            <a:endParaRPr lang="en-US"/>
          </a:p>
        </p:txBody>
      </p:sp>
    </p:spTree>
    <p:extLst>
      <p:ext uri="{BB962C8B-B14F-4D97-AF65-F5344CB8AC3E}">
        <p14:creationId xmlns:p14="http://schemas.microsoft.com/office/powerpoint/2010/main" val="37486956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Times New Roman" pitchFamily="18" charset="0"/>
              </a:defRPr>
            </a:lvl1pPr>
          </a:lstStyle>
          <a:p>
            <a:pPr>
              <a:defRPr/>
            </a:pPr>
            <a:fld id="{325FD4CF-FFDE-46CA-8233-A83C616DB168}" type="datetimeFigureOut">
              <a:rPr lang="en-US"/>
              <a:pPr>
                <a:defRPr/>
              </a:pPr>
              <a:t>11/7/2024</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Times New Roman" pitchFamily="18" charset="0"/>
              </a:defRPr>
            </a:lvl1pPr>
          </a:lstStyle>
          <a:p>
            <a:pPr>
              <a:defRPr/>
            </a:pPr>
            <a:fld id="{285249F8-AD34-4850-93D9-3769E0F68B3A}" type="slidenum">
              <a:rPr lang="en-US"/>
              <a:pPr>
                <a:defRPr/>
              </a:pPr>
              <a:t>‹#›</a:t>
            </a:fld>
            <a:endParaRPr lang="en-US"/>
          </a:p>
        </p:txBody>
      </p:sp>
    </p:spTree>
    <p:extLst>
      <p:ext uri="{BB962C8B-B14F-4D97-AF65-F5344CB8AC3E}">
        <p14:creationId xmlns:p14="http://schemas.microsoft.com/office/powerpoint/2010/main" val="18400095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28995" y="274689"/>
            <a:ext cx="3637994"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08678" y="274689"/>
            <a:ext cx="1071762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Times New Roman" pitchFamily="18" charset="0"/>
              </a:defRPr>
            </a:lvl1pPr>
          </a:lstStyle>
          <a:p>
            <a:pPr>
              <a:defRPr/>
            </a:pPr>
            <a:fld id="{84FF33A3-FB61-4DCE-862C-6949E72FD664}" type="datetimeFigureOut">
              <a:rPr lang="en-US"/>
              <a:pPr>
                <a:defRPr/>
              </a:pPr>
              <a:t>11/7/2024</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Times New Roman" pitchFamily="18" charset="0"/>
              </a:defRPr>
            </a:lvl1pPr>
          </a:lstStyle>
          <a:p>
            <a:pPr>
              <a:defRPr/>
            </a:pPr>
            <a:fld id="{1AB25EFB-9743-4076-92FF-37CDABD612BB}" type="slidenum">
              <a:rPr lang="en-US"/>
              <a:pPr>
                <a:defRPr/>
              </a:pPr>
              <a:t>‹#›</a:t>
            </a:fld>
            <a:endParaRPr lang="en-US"/>
          </a:p>
        </p:txBody>
      </p:sp>
    </p:spTree>
    <p:extLst>
      <p:ext uri="{BB962C8B-B14F-4D97-AF65-F5344CB8AC3E}">
        <p14:creationId xmlns:p14="http://schemas.microsoft.com/office/powerpoint/2010/main" val="40500373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grpSp>
        <p:nvGrpSpPr>
          <p:cNvPr id="2" name="L_blue"/>
          <p:cNvGrpSpPr>
            <a:grpSpLocks/>
          </p:cNvGrpSpPr>
          <p:nvPr userDrawn="1"/>
        </p:nvGrpSpPr>
        <p:grpSpPr bwMode="auto">
          <a:xfrm>
            <a:off x="3" y="34958"/>
            <a:ext cx="342052" cy="6748463"/>
            <a:chOff x="228152" y="25657"/>
            <a:chExt cx="257539" cy="5061369"/>
          </a:xfrm>
        </p:grpSpPr>
        <p:pic>
          <p:nvPicPr>
            <p:cNvPr id="3" name="Picture 7" descr="F:\1-原创素材\1_mm1102\PPT\PPT_014\materaials\page_1.png"/>
            <p:cNvPicPr>
              <a:picLocks noChangeAspect="1" noChangeArrowheads="1"/>
            </p:cNvPicPr>
            <p:nvPr/>
          </p:nvPicPr>
          <p:blipFill>
            <a:blip r:embed="rId2">
              <a:extLst>
                <a:ext uri="{28A0092B-C50C-407E-A947-70E740481C1C}">
                  <a14:useLocalDpi xmlns:a14="http://schemas.microsoft.com/office/drawing/2010/main" val="0"/>
                </a:ext>
              </a:extLst>
            </a:blip>
            <a:srcRect l="46976"/>
            <a:stretch>
              <a:fillRect/>
            </a:stretch>
          </p:blipFill>
          <p:spPr bwMode="auto">
            <a:xfrm>
              <a:off x="228152" y="25657"/>
              <a:ext cx="257539" cy="431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0" descr="F:\1-原创素材\1_mm1102\PPT\PPT_014\materaials\page_9.png"/>
            <p:cNvPicPr>
              <a:picLocks noChangeAspect="1" noChangeArrowheads="1"/>
            </p:cNvPicPr>
            <p:nvPr/>
          </p:nvPicPr>
          <p:blipFill>
            <a:blip r:embed="rId3">
              <a:extLst>
                <a:ext uri="{28A0092B-C50C-407E-A947-70E740481C1C}">
                  <a14:useLocalDpi xmlns:a14="http://schemas.microsoft.com/office/drawing/2010/main" val="0"/>
                </a:ext>
              </a:extLst>
            </a:blip>
            <a:srcRect l="65100"/>
            <a:stretch>
              <a:fillRect/>
            </a:stretch>
          </p:blipFill>
          <p:spPr bwMode="auto">
            <a:xfrm>
              <a:off x="228152" y="2303703"/>
              <a:ext cx="122308" cy="2783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 name="R_blue"/>
          <p:cNvGrpSpPr>
            <a:grpSpLocks/>
          </p:cNvGrpSpPr>
          <p:nvPr userDrawn="1"/>
        </p:nvGrpSpPr>
        <p:grpSpPr bwMode="auto">
          <a:xfrm rot="10800000">
            <a:off x="11923249" y="422275"/>
            <a:ext cx="263928" cy="6407150"/>
            <a:chOff x="8912859" y="317293"/>
            <a:chExt cx="198086" cy="4804239"/>
          </a:xfrm>
        </p:grpSpPr>
        <p:grpSp>
          <p:nvGrpSpPr>
            <p:cNvPr id="6" name="组合 33"/>
            <p:cNvGrpSpPr>
              <a:grpSpLocks/>
            </p:cNvGrpSpPr>
            <p:nvPr/>
          </p:nvGrpSpPr>
          <p:grpSpPr bwMode="auto">
            <a:xfrm>
              <a:off x="8912859" y="573309"/>
              <a:ext cx="198086" cy="4548223"/>
              <a:chOff x="8912859" y="573309"/>
              <a:chExt cx="198086" cy="4548223"/>
            </a:xfrm>
          </p:grpSpPr>
          <p:pic>
            <p:nvPicPr>
              <p:cNvPr id="8" name="Picture 3" descr="F:\1-原创素材\1_mm1102\PPT\PPT_014\materaials\page_2.png"/>
              <p:cNvPicPr>
                <a:picLocks noChangeAspect="1" noChangeArrowheads="1"/>
              </p:cNvPicPr>
              <p:nvPr/>
            </p:nvPicPr>
            <p:blipFill>
              <a:blip r:embed="rId4">
                <a:extLst>
                  <a:ext uri="{28A0092B-C50C-407E-A947-70E740481C1C}">
                    <a14:useLocalDpi xmlns:a14="http://schemas.microsoft.com/office/drawing/2010/main" val="0"/>
                  </a:ext>
                </a:extLst>
              </a:blip>
              <a:srcRect l="56731"/>
              <a:stretch>
                <a:fillRect/>
              </a:stretch>
            </p:blipFill>
            <p:spPr bwMode="auto">
              <a:xfrm>
                <a:off x="8939525" y="2572170"/>
                <a:ext cx="171420" cy="254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3" descr="F:\1-原创素材\1_mm1102\PPT\PPT_014\materaials\page_7.png"/>
              <p:cNvPicPr>
                <a:picLocks noChangeAspect="1" noChangeArrowheads="1"/>
              </p:cNvPicPr>
              <p:nvPr/>
            </p:nvPicPr>
            <p:blipFill>
              <a:blip r:embed="rId5">
                <a:extLst>
                  <a:ext uri="{28A0092B-C50C-407E-A947-70E740481C1C}">
                    <a14:useLocalDpi xmlns:a14="http://schemas.microsoft.com/office/drawing/2010/main" val="0"/>
                  </a:ext>
                </a:extLst>
              </a:blip>
              <a:srcRect l="52512"/>
              <a:stretch>
                <a:fillRect/>
              </a:stretch>
            </p:blipFill>
            <p:spPr bwMode="auto">
              <a:xfrm>
                <a:off x="8912859" y="573309"/>
                <a:ext cx="198086" cy="4356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9" descr="F:\1-原创素材\1_mm1102\PPT\PPT_014\materaials\page_8.png"/>
            <p:cNvPicPr>
              <a:picLocks noChangeAspect="1" noChangeArrowheads="1"/>
            </p:cNvPicPr>
            <p:nvPr/>
          </p:nvPicPr>
          <p:blipFill>
            <a:blip r:embed="rId6">
              <a:extLst>
                <a:ext uri="{28A0092B-C50C-407E-A947-70E740481C1C}">
                  <a14:useLocalDpi xmlns:a14="http://schemas.microsoft.com/office/drawing/2010/main" val="0"/>
                </a:ext>
              </a:extLst>
            </a:blip>
            <a:srcRect l="42223"/>
            <a:stretch>
              <a:fillRect/>
            </a:stretch>
          </p:blipFill>
          <p:spPr bwMode="auto">
            <a:xfrm>
              <a:off x="8912859" y="317293"/>
              <a:ext cx="198086" cy="2791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 name="组合 2050"/>
          <p:cNvGrpSpPr>
            <a:grpSpLocks/>
          </p:cNvGrpSpPr>
          <p:nvPr userDrawn="1"/>
        </p:nvGrpSpPr>
        <p:grpSpPr bwMode="auto">
          <a:xfrm>
            <a:off x="367391" y="0"/>
            <a:ext cx="11938026" cy="381000"/>
            <a:chOff x="275766" y="485353"/>
            <a:chExt cx="8976754" cy="285425"/>
          </a:xfrm>
        </p:grpSpPr>
        <p:pic>
          <p:nvPicPr>
            <p:cNvPr id="11" name="T1_green" descr="F:\1-原创素材\1_mm1102\PPT\PPT_014\materaials\page_3.png"/>
            <p:cNvPicPr>
              <a:picLocks noChangeAspect="1" noChangeArrowheads="1"/>
            </p:cNvPicPr>
            <p:nvPr userDrawn="1"/>
          </p:nvPicPr>
          <p:blipFill>
            <a:blip r:embed="rId7">
              <a:extLst>
                <a:ext uri="{28A0092B-C50C-407E-A947-70E740481C1C}">
                  <a14:useLocalDpi xmlns:a14="http://schemas.microsoft.com/office/drawing/2010/main" val="0"/>
                </a:ext>
              </a:extLst>
            </a:blip>
            <a:srcRect t="79555"/>
            <a:stretch>
              <a:fillRect/>
            </a:stretch>
          </p:blipFill>
          <p:spPr bwMode="auto">
            <a:xfrm>
              <a:off x="275766" y="485353"/>
              <a:ext cx="3352228" cy="117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T3_red" descr="F:\1-原创素材\1_mm1102\PPT\PPT_014\materaials\page_11.png"/>
            <p:cNvPicPr>
              <a:picLocks noChangeAspect="1" noChangeArrowheads="1"/>
            </p:cNvPicPr>
            <p:nvPr userDrawn="1"/>
          </p:nvPicPr>
          <p:blipFill>
            <a:blip r:embed="rId8">
              <a:extLst>
                <a:ext uri="{28A0092B-C50C-407E-A947-70E740481C1C}">
                  <a14:useLocalDpi xmlns:a14="http://schemas.microsoft.com/office/drawing/2010/main" val="0"/>
                </a:ext>
              </a:extLst>
            </a:blip>
            <a:srcRect t="76958"/>
            <a:stretch>
              <a:fillRect/>
            </a:stretch>
          </p:blipFill>
          <p:spPr bwMode="auto">
            <a:xfrm>
              <a:off x="4601781" y="485353"/>
              <a:ext cx="4154097" cy="117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T4_orange" descr="F:\1-原创素材\1_mm1102\PPT\PPT_014\materaials\page_5.png"/>
            <p:cNvPicPr>
              <a:picLocks noChangeAspect="1" noChangeArrowheads="1"/>
            </p:cNvPicPr>
            <p:nvPr userDrawn="1"/>
          </p:nvPicPr>
          <p:blipFill>
            <a:blip r:embed="rId9">
              <a:extLst>
                <a:ext uri="{28A0092B-C50C-407E-A947-70E740481C1C}">
                  <a14:useLocalDpi xmlns:a14="http://schemas.microsoft.com/office/drawing/2010/main" val="0"/>
                </a:ext>
              </a:extLst>
            </a:blip>
            <a:srcRect t="72482"/>
            <a:stretch>
              <a:fillRect/>
            </a:stretch>
          </p:blipFill>
          <p:spPr bwMode="auto">
            <a:xfrm>
              <a:off x="7393557" y="485353"/>
              <a:ext cx="1858963" cy="184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T2_orange" descr="F:\1-原创素材\1_mm1102\PPT\PPT_014\materaials\page_6.png"/>
            <p:cNvPicPr>
              <a:picLocks noChangeAspect="1" noChangeArrowheads="1"/>
            </p:cNvPicPr>
            <p:nvPr userDrawn="1"/>
          </p:nvPicPr>
          <p:blipFill>
            <a:blip r:embed="rId10">
              <a:extLst>
                <a:ext uri="{28A0092B-C50C-407E-A947-70E740481C1C}">
                  <a14:useLocalDpi xmlns:a14="http://schemas.microsoft.com/office/drawing/2010/main" val="0"/>
                </a:ext>
              </a:extLst>
            </a:blip>
            <a:srcRect t="50169"/>
            <a:stretch>
              <a:fillRect/>
            </a:stretch>
          </p:blipFill>
          <p:spPr bwMode="auto">
            <a:xfrm>
              <a:off x="2914947" y="485353"/>
              <a:ext cx="2239898" cy="28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5" name="组合 2051"/>
          <p:cNvGrpSpPr>
            <a:grpSpLocks/>
          </p:cNvGrpSpPr>
          <p:nvPr userDrawn="1"/>
        </p:nvGrpSpPr>
        <p:grpSpPr bwMode="auto">
          <a:xfrm>
            <a:off x="200587" y="6557996"/>
            <a:ext cx="11446062" cy="300037"/>
            <a:chOff x="150297" y="4506158"/>
            <a:chExt cx="8605580" cy="225202"/>
          </a:xfrm>
        </p:grpSpPr>
        <p:pic>
          <p:nvPicPr>
            <p:cNvPr id="16" name="B2_green" descr="F:\1-原创素材\1_mm1102\PPT\PPT_014\materaials\page_10.png"/>
            <p:cNvPicPr>
              <a:picLocks noChangeAspect="1" noChangeArrowheads="1"/>
            </p:cNvPicPr>
            <p:nvPr userDrawn="1"/>
          </p:nvPicPr>
          <p:blipFill>
            <a:blip r:embed="rId11">
              <a:extLst>
                <a:ext uri="{28A0092B-C50C-407E-A947-70E740481C1C}">
                  <a14:useLocalDpi xmlns:a14="http://schemas.microsoft.com/office/drawing/2010/main" val="0"/>
                </a:ext>
              </a:extLst>
            </a:blip>
            <a:srcRect t="64667"/>
            <a:stretch>
              <a:fillRect/>
            </a:stretch>
          </p:blipFill>
          <p:spPr bwMode="auto">
            <a:xfrm rot="10800000">
              <a:off x="4612256" y="4506158"/>
              <a:ext cx="4143621" cy="225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B1_red" descr="F:\1-原创素材\1_mm1102\PPT\PPT_014\materaials\page_4.png"/>
            <p:cNvPicPr>
              <a:picLocks noChangeAspect="1" noChangeArrowheads="1"/>
            </p:cNvPicPr>
            <p:nvPr userDrawn="1"/>
          </p:nvPicPr>
          <p:blipFill>
            <a:blip r:embed="rId12">
              <a:extLst>
                <a:ext uri="{28A0092B-C50C-407E-A947-70E740481C1C}">
                  <a14:useLocalDpi xmlns:a14="http://schemas.microsoft.com/office/drawing/2010/main" val="0"/>
                </a:ext>
              </a:extLst>
            </a:blip>
            <a:srcRect t="70952"/>
            <a:stretch>
              <a:fillRect/>
            </a:stretch>
          </p:blipFill>
          <p:spPr bwMode="auto">
            <a:xfrm rot="10800000">
              <a:off x="150297" y="4562632"/>
              <a:ext cx="5400707" cy="168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392090919"/>
      </p:ext>
    </p:extLst>
  </p:cSld>
  <p:clrMapOvr>
    <a:masterClrMapping/>
  </p:clrMapOvr>
  <p:transition spd="slow"/>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2138" y="2130458"/>
            <a:ext cx="10337562" cy="1470025"/>
          </a:xfrm>
        </p:spPr>
        <p:txBody>
          <a:bodyPr/>
          <a:lstStyle/>
          <a:p>
            <a:r>
              <a:rPr lang="en-US"/>
              <a:t>Click to edit Master title style</a:t>
            </a:r>
          </a:p>
        </p:txBody>
      </p:sp>
      <p:sp>
        <p:nvSpPr>
          <p:cNvPr id="3" name="Subtitle 2"/>
          <p:cNvSpPr>
            <a:spLocks noGrp="1"/>
          </p:cNvSpPr>
          <p:nvPr>
            <p:ph type="subTitle" idx="1"/>
          </p:nvPr>
        </p:nvSpPr>
        <p:spPr>
          <a:xfrm>
            <a:off x="1824278" y="3886200"/>
            <a:ext cx="8513287"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0270A05-B804-4248-A762-71D3C4885495}" type="slidenum">
              <a:rPr lang="en-US" altLang="vi-VN"/>
              <a:pPr>
                <a:defRPr/>
              </a:pPr>
              <a:t>‹#›</a:t>
            </a:fld>
            <a:endParaRPr lang="en-US" altLang="vi-VN"/>
          </a:p>
        </p:txBody>
      </p:sp>
    </p:spTree>
    <p:extLst>
      <p:ext uri="{BB962C8B-B14F-4D97-AF65-F5344CB8AC3E}">
        <p14:creationId xmlns:p14="http://schemas.microsoft.com/office/powerpoint/2010/main" val="36406276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B61E8CA7-D009-4208-B0EE-3B09FFDC06ED}" type="slidenum">
              <a:rPr lang="en-US" altLang="vi-VN"/>
              <a:pPr>
                <a:defRPr/>
              </a:pPr>
              <a:t>‹#›</a:t>
            </a:fld>
            <a:endParaRPr lang="en-US" altLang="vi-VN"/>
          </a:p>
        </p:txBody>
      </p:sp>
    </p:spTree>
    <p:extLst>
      <p:ext uri="{BB962C8B-B14F-4D97-AF65-F5344CB8AC3E}">
        <p14:creationId xmlns:p14="http://schemas.microsoft.com/office/powerpoint/2010/main" val="112586021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0702" y="4406933"/>
            <a:ext cx="10337562"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0702" y="2906713"/>
            <a:ext cx="10337562"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38A1ABE-5ADD-42AA-88BD-F768BAF98462}" type="slidenum">
              <a:rPr lang="en-US" altLang="vi-VN"/>
              <a:pPr>
                <a:defRPr/>
              </a:pPr>
              <a:t>‹#›</a:t>
            </a:fld>
            <a:endParaRPr lang="en-US" altLang="vi-VN"/>
          </a:p>
        </p:txBody>
      </p:sp>
    </p:spTree>
    <p:extLst>
      <p:ext uri="{BB962C8B-B14F-4D97-AF65-F5344CB8AC3E}">
        <p14:creationId xmlns:p14="http://schemas.microsoft.com/office/powerpoint/2010/main" val="26489581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8092" y="1600206"/>
            <a:ext cx="537147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82268" y="1600206"/>
            <a:ext cx="537147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F1330E86-1E1B-4DFD-BA5D-164437843C3C}" type="slidenum">
              <a:rPr lang="en-US" altLang="vi-VN"/>
              <a:pPr>
                <a:defRPr/>
              </a:pPr>
              <a:t>‹#›</a:t>
            </a:fld>
            <a:endParaRPr lang="en-US" altLang="vi-VN"/>
          </a:p>
        </p:txBody>
      </p:sp>
    </p:spTree>
    <p:extLst>
      <p:ext uri="{BB962C8B-B14F-4D97-AF65-F5344CB8AC3E}">
        <p14:creationId xmlns:p14="http://schemas.microsoft.com/office/powerpoint/2010/main" val="66453862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8093" y="1535113"/>
            <a:ext cx="537359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8093" y="2174875"/>
            <a:ext cx="537359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8067" y="1535113"/>
            <a:ext cx="537570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8067" y="2174875"/>
            <a:ext cx="537570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BA4C5739-6F25-4948-B51B-727EB14BAF9D}" type="slidenum">
              <a:rPr lang="en-US" altLang="vi-VN"/>
              <a:pPr>
                <a:defRPr/>
              </a:pPr>
              <a:t>‹#›</a:t>
            </a:fld>
            <a:endParaRPr lang="en-US" altLang="vi-VN"/>
          </a:p>
        </p:txBody>
      </p:sp>
    </p:spTree>
    <p:extLst>
      <p:ext uri="{BB962C8B-B14F-4D97-AF65-F5344CB8AC3E}">
        <p14:creationId xmlns:p14="http://schemas.microsoft.com/office/powerpoint/2010/main" val="27895341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C2308BD7-4CCC-429B-9F87-754FA3CC74FE}" type="slidenum">
              <a:rPr lang="en-US" altLang="vi-VN"/>
              <a:pPr>
                <a:defRPr/>
              </a:pPr>
              <a:t>‹#›</a:t>
            </a:fld>
            <a:endParaRPr lang="en-US" altLang="vi-VN"/>
          </a:p>
        </p:txBody>
      </p:sp>
    </p:spTree>
    <p:extLst>
      <p:ext uri="{BB962C8B-B14F-4D97-AF65-F5344CB8AC3E}">
        <p14:creationId xmlns:p14="http://schemas.microsoft.com/office/powerpoint/2010/main" val="38790065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0702" y="4406935"/>
            <a:ext cx="10337562"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0702" y="2906713"/>
            <a:ext cx="10337562"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59D0918-B3BC-4D15-9AF8-385E8378AD06}" type="datetimeFigureOut">
              <a:rPr lang="en-US" smtClean="0"/>
              <a:t>11/7/2024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414772355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8F01CEFA-1CC0-4BC0-9787-1D27467BF12B}" type="slidenum">
              <a:rPr lang="en-US" altLang="vi-VN"/>
              <a:pPr>
                <a:defRPr/>
              </a:pPr>
              <a:t>‹#›</a:t>
            </a:fld>
            <a:endParaRPr lang="en-US" altLang="vi-VN"/>
          </a:p>
        </p:txBody>
      </p:sp>
    </p:spTree>
    <p:extLst>
      <p:ext uri="{BB962C8B-B14F-4D97-AF65-F5344CB8AC3E}">
        <p14:creationId xmlns:p14="http://schemas.microsoft.com/office/powerpoint/2010/main" val="271728175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8114" y="273050"/>
            <a:ext cx="4001161"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54941" y="273083"/>
            <a:ext cx="679880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8114" y="1435103"/>
            <a:ext cx="4001161"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34DFD697-1888-4050-A8B1-23BC1A4B59DD}" type="slidenum">
              <a:rPr lang="en-US" altLang="vi-VN"/>
              <a:pPr>
                <a:defRPr/>
              </a:pPr>
              <a:t>‹#›</a:t>
            </a:fld>
            <a:endParaRPr lang="en-US" altLang="vi-VN"/>
          </a:p>
        </p:txBody>
      </p:sp>
    </p:spTree>
    <p:extLst>
      <p:ext uri="{BB962C8B-B14F-4D97-AF65-F5344CB8AC3E}">
        <p14:creationId xmlns:p14="http://schemas.microsoft.com/office/powerpoint/2010/main" val="10342433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3805" y="4800600"/>
            <a:ext cx="7297103"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3805" y="612775"/>
            <a:ext cx="7297103"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3805" y="5367338"/>
            <a:ext cx="7297103"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FA265BB6-C038-4CDA-AF08-C67F706CF20C}" type="slidenum">
              <a:rPr lang="en-US" altLang="vi-VN"/>
              <a:pPr>
                <a:defRPr/>
              </a:pPr>
              <a:t>‹#›</a:t>
            </a:fld>
            <a:endParaRPr lang="en-US" altLang="vi-VN"/>
          </a:p>
        </p:txBody>
      </p:sp>
    </p:spTree>
    <p:extLst>
      <p:ext uri="{BB962C8B-B14F-4D97-AF65-F5344CB8AC3E}">
        <p14:creationId xmlns:p14="http://schemas.microsoft.com/office/powerpoint/2010/main" val="15750296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1059D617-4EE2-44D3-8965-54D0F0DF0232}" type="slidenum">
              <a:rPr lang="en-US" altLang="vi-VN"/>
              <a:pPr>
                <a:defRPr/>
              </a:pPr>
              <a:t>‹#›</a:t>
            </a:fld>
            <a:endParaRPr lang="en-US" altLang="vi-VN"/>
          </a:p>
        </p:txBody>
      </p:sp>
    </p:spTree>
    <p:extLst>
      <p:ext uri="{BB962C8B-B14F-4D97-AF65-F5344CB8AC3E}">
        <p14:creationId xmlns:p14="http://schemas.microsoft.com/office/powerpoint/2010/main" val="185814248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7332" y="274671"/>
            <a:ext cx="2736414"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8092" y="274671"/>
            <a:ext cx="8006543"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8D4B2BA9-53F7-4D77-867B-2F2C6B826FA6}" type="slidenum">
              <a:rPr lang="en-US" altLang="vi-VN"/>
              <a:pPr>
                <a:defRPr/>
              </a:pPr>
              <a:t>‹#›</a:t>
            </a:fld>
            <a:endParaRPr lang="en-US" altLang="vi-VN"/>
          </a:p>
        </p:txBody>
      </p:sp>
    </p:spTree>
    <p:extLst>
      <p:ext uri="{BB962C8B-B14F-4D97-AF65-F5344CB8AC3E}">
        <p14:creationId xmlns:p14="http://schemas.microsoft.com/office/powerpoint/2010/main" val="228784187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3070965"/>
      </p:ext>
    </p:extLst>
  </p:cSld>
  <p:clrMapOvr>
    <a:masterClrMapping/>
  </p:clrMapOvr>
  <p:transition spd="slow">
    <p:random/>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8092" y="274671"/>
            <a:ext cx="10945654"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3" name="Date Placeholder 2"/>
          <p:cNvSpPr>
            <a:spLocks noGrp="1"/>
          </p:cNvSpPr>
          <p:nvPr>
            <p:ph type="dt" sz="half" idx="10"/>
          </p:nvPr>
        </p:nvSpPr>
        <p:spPr/>
        <p:txBody>
          <a:bodyPr/>
          <a:lstStyle>
            <a:lvl1pPr eaLnBrk="1" hangingPunct="1">
              <a:defRPr/>
            </a:lvl1pPr>
          </a:lstStyle>
          <a:p>
            <a:pPr>
              <a:defRPr/>
            </a:pPr>
            <a:fld id="{6FA8BC42-3FE8-413B-826A-4ED0A7ED6959}" type="datetime1">
              <a:rPr lang="en-US"/>
              <a:pPr>
                <a:defRPr/>
              </a:pPr>
              <a:t>11/7/2024</a:t>
            </a:fld>
            <a:endParaRPr lang="en-US"/>
          </a:p>
        </p:txBody>
      </p:sp>
      <p:sp>
        <p:nvSpPr>
          <p:cNvPr id="4" name="Footer Placeholder 3"/>
          <p:cNvSpPr>
            <a:spLocks noGrp="1"/>
          </p:cNvSpPr>
          <p:nvPr>
            <p:ph type="ftr" sz="quarter" idx="11"/>
          </p:nvPr>
        </p:nvSpPr>
        <p:spPr/>
        <p:txBody>
          <a:bodyPr/>
          <a:lstStyle>
            <a:lvl1pPr eaLnBrk="1" hangingPunct="1">
              <a:defRPr/>
            </a:lvl1pPr>
          </a:lstStyle>
          <a:p>
            <a:pPr>
              <a:defRPr/>
            </a:pPr>
            <a:endParaRPr lang="en-US"/>
          </a:p>
        </p:txBody>
      </p:sp>
      <p:sp>
        <p:nvSpPr>
          <p:cNvPr id="5" name="Slide Number Placeholder 4"/>
          <p:cNvSpPr>
            <a:spLocks noGrp="1"/>
          </p:cNvSpPr>
          <p:nvPr>
            <p:ph type="sldNum" sz="quarter" idx="12"/>
          </p:nvPr>
        </p:nvSpPr>
        <p:spPr/>
        <p:txBody>
          <a:bodyPr/>
          <a:lstStyle>
            <a:lvl1pPr eaLnBrk="1" hangingPunct="1">
              <a:defRPr/>
            </a:lvl1pPr>
          </a:lstStyle>
          <a:p>
            <a:pPr>
              <a:defRPr/>
            </a:pPr>
            <a:fld id="{74066E6A-CA1B-4C0F-AB5B-BC726DE0CC79}" type="slidenum">
              <a:rPr lang="en-US" altLang="vi-VN"/>
              <a:pPr>
                <a:defRPr/>
              </a:pPr>
              <a:t>‹#›</a:t>
            </a:fld>
            <a:endParaRPr lang="en-US" altLang="vi-VN"/>
          </a:p>
        </p:txBody>
      </p:sp>
    </p:spTree>
    <p:extLst>
      <p:ext uri="{BB962C8B-B14F-4D97-AF65-F5344CB8AC3E}">
        <p14:creationId xmlns:p14="http://schemas.microsoft.com/office/powerpoint/2010/main" val="494506155"/>
      </p:ext>
    </p:extLst>
  </p:cSld>
  <p:clrMapOvr>
    <a:masterClrMapping/>
  </p:clrMapOvr>
  <p:transition spd="med">
    <p:checke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3898070"/>
      </p:ext>
    </p:extLst>
  </p:cSld>
  <p:clrMapOvr>
    <a:masterClrMapping/>
  </p:clrMapOvr>
  <p:transition spd="slow">
    <p:random/>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图片 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9557" y="0"/>
            <a:ext cx="12191398" cy="687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5"/>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9557" y="5067333"/>
            <a:ext cx="1668030" cy="180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35"/>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9557" y="0"/>
            <a:ext cx="12191398" cy="294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4"/>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849614" y="441325"/>
            <a:ext cx="3667555"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90670077"/>
      </p:ext>
    </p:extLst>
  </p:cSld>
  <p:clrMapOvr>
    <a:masterClrMapping/>
  </p:clrMapOvr>
  <p:transition spd="slow">
    <p:random/>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
        <p:nvSpPr>
          <p:cNvPr id="2" name="Rectangle: Diagonal Corners Rounded 1">
            <a:extLst/>
          </p:cNvPr>
          <p:cNvSpPr/>
          <p:nvPr userDrawn="1"/>
        </p:nvSpPr>
        <p:spPr>
          <a:xfrm>
            <a:off x="236480" y="228600"/>
            <a:ext cx="11688878" cy="6400800"/>
          </a:xfrm>
          <a:prstGeom prst="round2DiagRect">
            <a:avLst>
              <a:gd name="adj1" fmla="val 4762"/>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300376" y="271463"/>
            <a:ext cx="58909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2653944"/>
      </p:ext>
    </p:extLst>
  </p:cSld>
  <p:clrMapOvr>
    <a:masterClrMapping/>
  </p:clrMapOvr>
  <p:transition spd="slow">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08678" y="1600206"/>
            <a:ext cx="717675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8188126" y="1600206"/>
            <a:ext cx="717886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59D0918-B3BC-4D15-9AF8-385E8378AD06}" type="datetimeFigureOut">
              <a:rPr lang="en-US" smtClean="0"/>
              <a:t>11/7/2024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99140099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0758503"/>
      </p:ext>
    </p:extLst>
  </p:cSld>
  <p:clrMapOvr>
    <a:masterClrMapping/>
  </p:clrMapOvr>
  <p:transition spd="slow">
    <p:random/>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图片 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9557" y="0"/>
            <a:ext cx="12191398" cy="687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5"/>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9557" y="5067319"/>
            <a:ext cx="1668030" cy="180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35"/>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9557" y="0"/>
            <a:ext cx="12191398" cy="294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4"/>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849614" y="441325"/>
            <a:ext cx="3667555"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32480050"/>
      </p:ext>
    </p:extLst>
  </p:cSld>
  <p:clrMapOvr>
    <a:masterClrMapping/>
  </p:clrMapOvr>
  <p:transition spd="slow">
    <p:random/>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
        <p:nvSpPr>
          <p:cNvPr id="2" name="Rectangle: Diagonal Corners Rounded 1">
            <a:extLst/>
          </p:cNvPr>
          <p:cNvSpPr/>
          <p:nvPr userDrawn="1"/>
        </p:nvSpPr>
        <p:spPr>
          <a:xfrm>
            <a:off x="236480" y="228600"/>
            <a:ext cx="11688878" cy="6400800"/>
          </a:xfrm>
          <a:prstGeom prst="round2DiagRect">
            <a:avLst>
              <a:gd name="adj1" fmla="val 4762"/>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300376" y="271463"/>
            <a:ext cx="58909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01296018"/>
      </p:ext>
    </p:extLst>
  </p:cSld>
  <p:clrMapOvr>
    <a:masterClrMapping/>
  </p:clrMapOvr>
  <p:transition spd="slow">
    <p:random/>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6069" y="1420283"/>
            <a:ext cx="5168781" cy="980017"/>
          </a:xfrm>
        </p:spPr>
        <p:txBody>
          <a:bodyPr/>
          <a:lstStyle/>
          <a:p>
            <a:r>
              <a:rPr lang="en-US"/>
              <a:t>Click to edit Master title style</a:t>
            </a:r>
          </a:p>
        </p:txBody>
      </p:sp>
      <p:sp>
        <p:nvSpPr>
          <p:cNvPr id="3" name="Subtitle 2"/>
          <p:cNvSpPr>
            <a:spLocks noGrp="1"/>
          </p:cNvSpPr>
          <p:nvPr>
            <p:ph type="subTitle" idx="1"/>
          </p:nvPr>
        </p:nvSpPr>
        <p:spPr>
          <a:xfrm>
            <a:off x="912138" y="2590800"/>
            <a:ext cx="4256643" cy="1168400"/>
          </a:xfrm>
        </p:spPr>
        <p:txBody>
          <a:bodyPr/>
          <a:lstStyle>
            <a:lvl1pPr marL="0" indent="0" algn="ctr">
              <a:buNone/>
              <a:defRPr>
                <a:solidFill>
                  <a:schemeClr val="tx1">
                    <a:tint val="75000"/>
                  </a:schemeClr>
                </a:solidFill>
              </a:defRPr>
            </a:lvl1pPr>
            <a:lvl2pPr marL="304038" indent="0" algn="ctr">
              <a:buNone/>
              <a:defRPr>
                <a:solidFill>
                  <a:schemeClr val="tx1">
                    <a:tint val="75000"/>
                  </a:schemeClr>
                </a:solidFill>
              </a:defRPr>
            </a:lvl2pPr>
            <a:lvl3pPr marL="608076" indent="0" algn="ctr">
              <a:buNone/>
              <a:defRPr>
                <a:solidFill>
                  <a:schemeClr val="tx1">
                    <a:tint val="75000"/>
                  </a:schemeClr>
                </a:solidFill>
              </a:defRPr>
            </a:lvl3pPr>
            <a:lvl4pPr marL="912114" indent="0" algn="ctr">
              <a:buNone/>
              <a:defRPr>
                <a:solidFill>
                  <a:schemeClr val="tx1">
                    <a:tint val="75000"/>
                  </a:schemeClr>
                </a:solidFill>
              </a:defRPr>
            </a:lvl4pPr>
            <a:lvl5pPr marL="1216152" indent="0" algn="ctr">
              <a:buNone/>
              <a:defRPr>
                <a:solidFill>
                  <a:schemeClr val="tx1">
                    <a:tint val="75000"/>
                  </a:schemeClr>
                </a:solidFill>
              </a:defRPr>
            </a:lvl5pPr>
            <a:lvl6pPr marL="1520190" indent="0" algn="ctr">
              <a:buNone/>
              <a:defRPr>
                <a:solidFill>
                  <a:schemeClr val="tx1">
                    <a:tint val="75000"/>
                  </a:schemeClr>
                </a:solidFill>
              </a:defRPr>
            </a:lvl6pPr>
            <a:lvl7pPr marL="1824228" indent="0" algn="ctr">
              <a:buNone/>
              <a:defRPr>
                <a:solidFill>
                  <a:schemeClr val="tx1">
                    <a:tint val="75000"/>
                  </a:schemeClr>
                </a:solidFill>
              </a:defRPr>
            </a:lvl7pPr>
            <a:lvl8pPr marL="2128266" indent="0" algn="ctr">
              <a:buNone/>
              <a:defRPr>
                <a:solidFill>
                  <a:schemeClr val="tx1">
                    <a:tint val="75000"/>
                  </a:schemeClr>
                </a:solidFill>
              </a:defRPr>
            </a:lvl8pPr>
            <a:lvl9pPr marL="2432304"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608076"/>
            <a:fld id="{1D8BD707-D9CF-40AE-B4C6-C98DA3205C09}" type="datetimeFigureOut">
              <a:rPr lang="en-US" smtClean="0">
                <a:solidFill>
                  <a:prstClr val="black">
                    <a:tint val="75000"/>
                  </a:prstClr>
                </a:solidFill>
              </a:rPr>
              <a:pPr defTabSz="608076"/>
              <a:t>11/7/2024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8076"/>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8076"/>
            <a:fld id="{B6F15528-21DE-4FAA-801E-634DDDAF4B2B}" type="slidenum">
              <a:rPr lang="en-US" smtClean="0">
                <a:solidFill>
                  <a:prstClr val="black">
                    <a:tint val="75000"/>
                  </a:prstClr>
                </a:solidFill>
              </a:rPr>
              <a:pPr defTabSz="608076"/>
              <a:t>‹#›</a:t>
            </a:fld>
            <a:endParaRPr lang="en-US">
              <a:solidFill>
                <a:prstClr val="black">
                  <a:tint val="75000"/>
                </a:prstClr>
              </a:solidFill>
            </a:endParaRPr>
          </a:p>
        </p:txBody>
      </p:sp>
    </p:spTree>
    <p:extLst>
      <p:ext uri="{BB962C8B-B14F-4D97-AF65-F5344CB8AC3E}">
        <p14:creationId xmlns:p14="http://schemas.microsoft.com/office/powerpoint/2010/main" val="13582433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8076"/>
            <a:fld id="{1D8BD707-D9CF-40AE-B4C6-C98DA3205C09}" type="datetimeFigureOut">
              <a:rPr lang="en-US" smtClean="0">
                <a:solidFill>
                  <a:prstClr val="black">
                    <a:tint val="75000"/>
                  </a:prstClr>
                </a:solidFill>
              </a:rPr>
              <a:pPr defTabSz="608076"/>
              <a:t>11/7/2024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8076"/>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8076"/>
            <a:fld id="{B6F15528-21DE-4FAA-801E-634DDDAF4B2B}" type="slidenum">
              <a:rPr lang="en-US" smtClean="0">
                <a:solidFill>
                  <a:prstClr val="black">
                    <a:tint val="75000"/>
                  </a:prstClr>
                </a:solidFill>
              </a:rPr>
              <a:pPr defTabSz="608076"/>
              <a:t>‹#›</a:t>
            </a:fld>
            <a:endParaRPr lang="en-US">
              <a:solidFill>
                <a:prstClr val="black">
                  <a:tint val="75000"/>
                </a:prstClr>
              </a:solidFill>
            </a:endParaRPr>
          </a:p>
        </p:txBody>
      </p:sp>
    </p:spTree>
    <p:extLst>
      <p:ext uri="{BB962C8B-B14F-4D97-AF65-F5344CB8AC3E}">
        <p14:creationId xmlns:p14="http://schemas.microsoft.com/office/powerpoint/2010/main" val="386566845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0351" y="2937934"/>
            <a:ext cx="5168781" cy="908050"/>
          </a:xfrm>
        </p:spPr>
        <p:txBody>
          <a:bodyPr anchor="t"/>
          <a:lstStyle>
            <a:lvl1pPr algn="l">
              <a:defRPr sz="2660" b="1" cap="all"/>
            </a:lvl1pPr>
          </a:lstStyle>
          <a:p>
            <a:r>
              <a:rPr lang="en-US"/>
              <a:t>Click to edit Master title style</a:t>
            </a:r>
          </a:p>
        </p:txBody>
      </p:sp>
      <p:sp>
        <p:nvSpPr>
          <p:cNvPr id="3" name="Text Placeholder 2"/>
          <p:cNvSpPr>
            <a:spLocks noGrp="1"/>
          </p:cNvSpPr>
          <p:nvPr>
            <p:ph type="body" idx="1"/>
          </p:nvPr>
        </p:nvSpPr>
        <p:spPr>
          <a:xfrm>
            <a:off x="480351" y="1937809"/>
            <a:ext cx="5168781" cy="1000125"/>
          </a:xfrm>
        </p:spPr>
        <p:txBody>
          <a:bodyPr anchor="b"/>
          <a:lstStyle>
            <a:lvl1pPr marL="0" indent="0">
              <a:buNone/>
              <a:defRPr sz="1330">
                <a:solidFill>
                  <a:schemeClr val="tx1">
                    <a:tint val="75000"/>
                  </a:schemeClr>
                </a:solidFill>
              </a:defRPr>
            </a:lvl1pPr>
            <a:lvl2pPr marL="304038" indent="0">
              <a:buNone/>
              <a:defRPr sz="1197">
                <a:solidFill>
                  <a:schemeClr val="tx1">
                    <a:tint val="75000"/>
                  </a:schemeClr>
                </a:solidFill>
              </a:defRPr>
            </a:lvl2pPr>
            <a:lvl3pPr marL="608076" indent="0">
              <a:buNone/>
              <a:defRPr sz="1064">
                <a:solidFill>
                  <a:schemeClr val="tx1">
                    <a:tint val="75000"/>
                  </a:schemeClr>
                </a:solidFill>
              </a:defRPr>
            </a:lvl3pPr>
            <a:lvl4pPr marL="912114" indent="0">
              <a:buNone/>
              <a:defRPr sz="931">
                <a:solidFill>
                  <a:schemeClr val="tx1">
                    <a:tint val="75000"/>
                  </a:schemeClr>
                </a:solidFill>
              </a:defRPr>
            </a:lvl4pPr>
            <a:lvl5pPr marL="1216152" indent="0">
              <a:buNone/>
              <a:defRPr sz="931">
                <a:solidFill>
                  <a:schemeClr val="tx1">
                    <a:tint val="75000"/>
                  </a:schemeClr>
                </a:solidFill>
              </a:defRPr>
            </a:lvl5pPr>
            <a:lvl6pPr marL="1520190" indent="0">
              <a:buNone/>
              <a:defRPr sz="931">
                <a:solidFill>
                  <a:schemeClr val="tx1">
                    <a:tint val="75000"/>
                  </a:schemeClr>
                </a:solidFill>
              </a:defRPr>
            </a:lvl6pPr>
            <a:lvl7pPr marL="1824228" indent="0">
              <a:buNone/>
              <a:defRPr sz="931">
                <a:solidFill>
                  <a:schemeClr val="tx1">
                    <a:tint val="75000"/>
                  </a:schemeClr>
                </a:solidFill>
              </a:defRPr>
            </a:lvl7pPr>
            <a:lvl8pPr marL="2128266" indent="0">
              <a:buNone/>
              <a:defRPr sz="931">
                <a:solidFill>
                  <a:schemeClr val="tx1">
                    <a:tint val="75000"/>
                  </a:schemeClr>
                </a:solidFill>
              </a:defRPr>
            </a:lvl8pPr>
            <a:lvl9pPr marL="2432304" indent="0">
              <a:buNone/>
              <a:defRPr sz="931">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08076"/>
            <a:fld id="{1D8BD707-D9CF-40AE-B4C6-C98DA3205C09}" type="datetimeFigureOut">
              <a:rPr lang="en-US" smtClean="0">
                <a:solidFill>
                  <a:prstClr val="black">
                    <a:tint val="75000"/>
                  </a:prstClr>
                </a:solidFill>
              </a:rPr>
              <a:pPr defTabSz="608076"/>
              <a:t>11/7/2024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8076"/>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8076"/>
            <a:fld id="{B6F15528-21DE-4FAA-801E-634DDDAF4B2B}" type="slidenum">
              <a:rPr lang="en-US" smtClean="0">
                <a:solidFill>
                  <a:prstClr val="black">
                    <a:tint val="75000"/>
                  </a:prstClr>
                </a:solidFill>
              </a:rPr>
              <a:pPr defTabSz="608076"/>
              <a:t>‹#›</a:t>
            </a:fld>
            <a:endParaRPr lang="en-US">
              <a:solidFill>
                <a:prstClr val="black">
                  <a:tint val="75000"/>
                </a:prstClr>
              </a:solidFill>
            </a:endParaRPr>
          </a:p>
        </p:txBody>
      </p:sp>
    </p:spTree>
    <p:extLst>
      <p:ext uri="{BB962C8B-B14F-4D97-AF65-F5344CB8AC3E}">
        <p14:creationId xmlns:p14="http://schemas.microsoft.com/office/powerpoint/2010/main" val="336915642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046" y="1066800"/>
            <a:ext cx="2685739" cy="3017309"/>
          </a:xfrm>
        </p:spPr>
        <p:txBody>
          <a:bodyPr/>
          <a:lstStyle>
            <a:lvl1pPr>
              <a:defRPr sz="1862"/>
            </a:lvl1pPr>
            <a:lvl2pPr>
              <a:defRPr sz="1596"/>
            </a:lvl2pPr>
            <a:lvl3pPr>
              <a:defRPr sz="1330"/>
            </a:lvl3pPr>
            <a:lvl4pPr>
              <a:defRPr sz="1197"/>
            </a:lvl4pPr>
            <a:lvl5pPr>
              <a:defRPr sz="1197"/>
            </a:lvl5pPr>
            <a:lvl6pPr>
              <a:defRPr sz="1197"/>
            </a:lvl6pPr>
            <a:lvl7pPr>
              <a:defRPr sz="1197"/>
            </a:lvl7pPr>
            <a:lvl8pPr>
              <a:defRPr sz="1197"/>
            </a:lvl8pPr>
            <a:lvl9pPr>
              <a:defRPr sz="119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1134" y="1066800"/>
            <a:ext cx="2685739" cy="3017309"/>
          </a:xfrm>
        </p:spPr>
        <p:txBody>
          <a:bodyPr/>
          <a:lstStyle>
            <a:lvl1pPr>
              <a:defRPr sz="1862"/>
            </a:lvl1pPr>
            <a:lvl2pPr>
              <a:defRPr sz="1596"/>
            </a:lvl2pPr>
            <a:lvl3pPr>
              <a:defRPr sz="1330"/>
            </a:lvl3pPr>
            <a:lvl4pPr>
              <a:defRPr sz="1197"/>
            </a:lvl4pPr>
            <a:lvl5pPr>
              <a:defRPr sz="1197"/>
            </a:lvl5pPr>
            <a:lvl6pPr>
              <a:defRPr sz="1197"/>
            </a:lvl6pPr>
            <a:lvl7pPr>
              <a:defRPr sz="1197"/>
            </a:lvl7pPr>
            <a:lvl8pPr>
              <a:defRPr sz="1197"/>
            </a:lvl8pPr>
            <a:lvl9pPr>
              <a:defRPr sz="119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08076"/>
            <a:fld id="{1D8BD707-D9CF-40AE-B4C6-C98DA3205C09}" type="datetimeFigureOut">
              <a:rPr lang="en-US" smtClean="0">
                <a:solidFill>
                  <a:prstClr val="black">
                    <a:tint val="75000"/>
                  </a:prstClr>
                </a:solidFill>
              </a:rPr>
              <a:pPr defTabSz="608076"/>
              <a:t>11/7/2024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8076"/>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8076"/>
            <a:fld id="{B6F15528-21DE-4FAA-801E-634DDDAF4B2B}" type="slidenum">
              <a:rPr lang="en-US" smtClean="0">
                <a:solidFill>
                  <a:prstClr val="black">
                    <a:tint val="75000"/>
                  </a:prstClr>
                </a:solidFill>
              </a:rPr>
              <a:pPr defTabSz="608076"/>
              <a:t>‹#›</a:t>
            </a:fld>
            <a:endParaRPr lang="en-US">
              <a:solidFill>
                <a:prstClr val="black">
                  <a:tint val="75000"/>
                </a:prstClr>
              </a:solidFill>
            </a:endParaRPr>
          </a:p>
        </p:txBody>
      </p:sp>
    </p:spTree>
    <p:extLst>
      <p:ext uri="{BB962C8B-B14F-4D97-AF65-F5344CB8AC3E}">
        <p14:creationId xmlns:p14="http://schemas.microsoft.com/office/powerpoint/2010/main" val="203699473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046" y="1023409"/>
            <a:ext cx="2686795" cy="426508"/>
          </a:xfrm>
        </p:spPr>
        <p:txBody>
          <a:bodyPr anchor="b"/>
          <a:lstStyle>
            <a:lvl1pPr marL="0" indent="0">
              <a:buNone/>
              <a:defRPr sz="1596" b="1"/>
            </a:lvl1pPr>
            <a:lvl2pPr marL="304038" indent="0">
              <a:buNone/>
              <a:defRPr sz="1330" b="1"/>
            </a:lvl2pPr>
            <a:lvl3pPr marL="608076" indent="0">
              <a:buNone/>
              <a:defRPr sz="1197" b="1"/>
            </a:lvl3pPr>
            <a:lvl4pPr marL="912114" indent="0">
              <a:buNone/>
              <a:defRPr sz="1064" b="1"/>
            </a:lvl4pPr>
            <a:lvl5pPr marL="1216152" indent="0">
              <a:buNone/>
              <a:defRPr sz="1064" b="1"/>
            </a:lvl5pPr>
            <a:lvl6pPr marL="1520190" indent="0">
              <a:buNone/>
              <a:defRPr sz="1064" b="1"/>
            </a:lvl6pPr>
            <a:lvl7pPr marL="1824228" indent="0">
              <a:buNone/>
              <a:defRPr sz="1064" b="1"/>
            </a:lvl7pPr>
            <a:lvl8pPr marL="2128266" indent="0">
              <a:buNone/>
              <a:defRPr sz="1064" b="1"/>
            </a:lvl8pPr>
            <a:lvl9pPr marL="2432304" indent="0">
              <a:buNone/>
              <a:defRPr sz="1064" b="1"/>
            </a:lvl9pPr>
          </a:lstStyle>
          <a:p>
            <a:pPr lvl="0"/>
            <a:r>
              <a:rPr lang="en-US"/>
              <a:t>Click to edit Master text styles</a:t>
            </a:r>
          </a:p>
        </p:txBody>
      </p:sp>
      <p:sp>
        <p:nvSpPr>
          <p:cNvPr id="4" name="Content Placeholder 3"/>
          <p:cNvSpPr>
            <a:spLocks noGrp="1"/>
          </p:cNvSpPr>
          <p:nvPr>
            <p:ph sz="half" idx="2"/>
          </p:nvPr>
        </p:nvSpPr>
        <p:spPr>
          <a:xfrm>
            <a:off x="304046" y="1449917"/>
            <a:ext cx="2686795" cy="2634192"/>
          </a:xfrm>
        </p:spPr>
        <p:txBody>
          <a:bodyPr/>
          <a:lstStyle>
            <a:lvl1pPr>
              <a:defRPr sz="1596"/>
            </a:lvl1pPr>
            <a:lvl2pPr>
              <a:defRPr sz="1330"/>
            </a:lvl2pPr>
            <a:lvl3pPr>
              <a:defRPr sz="1197"/>
            </a:lvl3pPr>
            <a:lvl4pPr>
              <a:defRPr sz="1064"/>
            </a:lvl4pPr>
            <a:lvl5pPr>
              <a:defRPr sz="1064"/>
            </a:lvl5pPr>
            <a:lvl6pPr>
              <a:defRPr sz="1064"/>
            </a:lvl6pPr>
            <a:lvl7pPr>
              <a:defRPr sz="1064"/>
            </a:lvl7pPr>
            <a:lvl8pPr>
              <a:defRPr sz="1064"/>
            </a:lvl8pPr>
            <a:lvl9pPr>
              <a:defRPr sz="106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89023" y="1023409"/>
            <a:ext cx="2687851" cy="426508"/>
          </a:xfrm>
        </p:spPr>
        <p:txBody>
          <a:bodyPr anchor="b"/>
          <a:lstStyle>
            <a:lvl1pPr marL="0" indent="0">
              <a:buNone/>
              <a:defRPr sz="1596" b="1"/>
            </a:lvl1pPr>
            <a:lvl2pPr marL="304038" indent="0">
              <a:buNone/>
              <a:defRPr sz="1330" b="1"/>
            </a:lvl2pPr>
            <a:lvl3pPr marL="608076" indent="0">
              <a:buNone/>
              <a:defRPr sz="1197" b="1"/>
            </a:lvl3pPr>
            <a:lvl4pPr marL="912114" indent="0">
              <a:buNone/>
              <a:defRPr sz="1064" b="1"/>
            </a:lvl4pPr>
            <a:lvl5pPr marL="1216152" indent="0">
              <a:buNone/>
              <a:defRPr sz="1064" b="1"/>
            </a:lvl5pPr>
            <a:lvl6pPr marL="1520190" indent="0">
              <a:buNone/>
              <a:defRPr sz="1064" b="1"/>
            </a:lvl6pPr>
            <a:lvl7pPr marL="1824228" indent="0">
              <a:buNone/>
              <a:defRPr sz="1064" b="1"/>
            </a:lvl7pPr>
            <a:lvl8pPr marL="2128266" indent="0">
              <a:buNone/>
              <a:defRPr sz="1064" b="1"/>
            </a:lvl8pPr>
            <a:lvl9pPr marL="2432304" indent="0">
              <a:buNone/>
              <a:defRPr sz="1064" b="1"/>
            </a:lvl9pPr>
          </a:lstStyle>
          <a:p>
            <a:pPr lvl="0"/>
            <a:r>
              <a:rPr lang="en-US"/>
              <a:t>Click to edit Master text styles</a:t>
            </a:r>
          </a:p>
        </p:txBody>
      </p:sp>
      <p:sp>
        <p:nvSpPr>
          <p:cNvPr id="6" name="Content Placeholder 5"/>
          <p:cNvSpPr>
            <a:spLocks noGrp="1"/>
          </p:cNvSpPr>
          <p:nvPr>
            <p:ph sz="quarter" idx="4"/>
          </p:nvPr>
        </p:nvSpPr>
        <p:spPr>
          <a:xfrm>
            <a:off x="3089023" y="1449917"/>
            <a:ext cx="2687851" cy="2634192"/>
          </a:xfrm>
        </p:spPr>
        <p:txBody>
          <a:bodyPr/>
          <a:lstStyle>
            <a:lvl1pPr>
              <a:defRPr sz="1596"/>
            </a:lvl1pPr>
            <a:lvl2pPr>
              <a:defRPr sz="1330"/>
            </a:lvl2pPr>
            <a:lvl3pPr>
              <a:defRPr sz="1197"/>
            </a:lvl3pPr>
            <a:lvl4pPr>
              <a:defRPr sz="1064"/>
            </a:lvl4pPr>
            <a:lvl5pPr>
              <a:defRPr sz="1064"/>
            </a:lvl5pPr>
            <a:lvl6pPr>
              <a:defRPr sz="1064"/>
            </a:lvl6pPr>
            <a:lvl7pPr>
              <a:defRPr sz="1064"/>
            </a:lvl7pPr>
            <a:lvl8pPr>
              <a:defRPr sz="1064"/>
            </a:lvl8pPr>
            <a:lvl9pPr>
              <a:defRPr sz="106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08076"/>
            <a:fld id="{1D8BD707-D9CF-40AE-B4C6-C98DA3205C09}" type="datetimeFigureOut">
              <a:rPr lang="en-US" smtClean="0">
                <a:solidFill>
                  <a:prstClr val="black">
                    <a:tint val="75000"/>
                  </a:prstClr>
                </a:solidFill>
              </a:rPr>
              <a:pPr defTabSz="608076"/>
              <a:t>11/7/2024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08076"/>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08076"/>
            <a:fld id="{B6F15528-21DE-4FAA-801E-634DDDAF4B2B}" type="slidenum">
              <a:rPr lang="en-US" smtClean="0">
                <a:solidFill>
                  <a:prstClr val="black">
                    <a:tint val="75000"/>
                  </a:prstClr>
                </a:solidFill>
              </a:rPr>
              <a:pPr defTabSz="608076"/>
              <a:t>‹#›</a:t>
            </a:fld>
            <a:endParaRPr lang="en-US">
              <a:solidFill>
                <a:prstClr val="black">
                  <a:tint val="75000"/>
                </a:prstClr>
              </a:solidFill>
            </a:endParaRPr>
          </a:p>
        </p:txBody>
      </p:sp>
    </p:spTree>
    <p:extLst>
      <p:ext uri="{BB962C8B-B14F-4D97-AF65-F5344CB8AC3E}">
        <p14:creationId xmlns:p14="http://schemas.microsoft.com/office/powerpoint/2010/main" val="293861680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8076"/>
            <a:fld id="{1D8BD707-D9CF-40AE-B4C6-C98DA3205C09}" type="datetimeFigureOut">
              <a:rPr lang="en-US" smtClean="0">
                <a:solidFill>
                  <a:prstClr val="black">
                    <a:tint val="75000"/>
                  </a:prstClr>
                </a:solidFill>
              </a:rPr>
              <a:pPr defTabSz="608076"/>
              <a:t>11/7/2024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08076"/>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08076"/>
            <a:fld id="{B6F15528-21DE-4FAA-801E-634DDDAF4B2B}" type="slidenum">
              <a:rPr lang="en-US" smtClean="0">
                <a:solidFill>
                  <a:prstClr val="black">
                    <a:tint val="75000"/>
                  </a:prstClr>
                </a:solidFill>
              </a:rPr>
              <a:pPr defTabSz="608076"/>
              <a:t>‹#›</a:t>
            </a:fld>
            <a:endParaRPr lang="en-US">
              <a:solidFill>
                <a:prstClr val="black">
                  <a:tint val="75000"/>
                </a:prstClr>
              </a:solidFill>
            </a:endParaRPr>
          </a:p>
        </p:txBody>
      </p:sp>
    </p:spTree>
    <p:extLst>
      <p:ext uri="{BB962C8B-B14F-4D97-AF65-F5344CB8AC3E}">
        <p14:creationId xmlns:p14="http://schemas.microsoft.com/office/powerpoint/2010/main" val="317472933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08076"/>
            <a:fld id="{1D8BD707-D9CF-40AE-B4C6-C98DA3205C09}" type="datetimeFigureOut">
              <a:rPr lang="en-US" smtClean="0">
                <a:solidFill>
                  <a:prstClr val="black">
                    <a:tint val="75000"/>
                  </a:prstClr>
                </a:solidFill>
              </a:rPr>
              <a:pPr defTabSz="608076"/>
              <a:t>11/7/2024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08076"/>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08076"/>
            <a:fld id="{B6F15528-21DE-4FAA-801E-634DDDAF4B2B}" type="slidenum">
              <a:rPr lang="en-US" smtClean="0">
                <a:solidFill>
                  <a:prstClr val="black">
                    <a:tint val="75000"/>
                  </a:prstClr>
                </a:solidFill>
              </a:rPr>
              <a:pPr defTabSz="608076"/>
              <a:t>‹#›</a:t>
            </a:fld>
            <a:endParaRPr lang="en-US">
              <a:solidFill>
                <a:prstClr val="black">
                  <a:tint val="75000"/>
                </a:prstClr>
              </a:solidFill>
            </a:endParaRPr>
          </a:p>
        </p:txBody>
      </p:sp>
    </p:spTree>
    <p:extLst>
      <p:ext uri="{BB962C8B-B14F-4D97-AF65-F5344CB8AC3E}">
        <p14:creationId xmlns:p14="http://schemas.microsoft.com/office/powerpoint/2010/main" val="42058561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8092" y="274638"/>
            <a:ext cx="10945654"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8093" y="1535113"/>
            <a:ext cx="537359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8093" y="2174875"/>
            <a:ext cx="537359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8068" y="1535113"/>
            <a:ext cx="537570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8068" y="2174875"/>
            <a:ext cx="537570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59D0918-B3BC-4D15-9AF8-385E8378AD06}" type="datetimeFigureOut">
              <a:rPr lang="en-US" smtClean="0"/>
              <a:t>11/7/2024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92135139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047" y="182033"/>
            <a:ext cx="2000580" cy="774700"/>
          </a:xfrm>
        </p:spPr>
        <p:txBody>
          <a:bodyPr anchor="b"/>
          <a:lstStyle>
            <a:lvl1pPr algn="l">
              <a:defRPr sz="1330" b="1"/>
            </a:lvl1pPr>
          </a:lstStyle>
          <a:p>
            <a:r>
              <a:rPr lang="en-US"/>
              <a:t>Click to edit Master title style</a:t>
            </a:r>
          </a:p>
        </p:txBody>
      </p:sp>
      <p:sp>
        <p:nvSpPr>
          <p:cNvPr id="3" name="Content Placeholder 2"/>
          <p:cNvSpPr>
            <a:spLocks noGrp="1"/>
          </p:cNvSpPr>
          <p:nvPr>
            <p:ph idx="1"/>
          </p:nvPr>
        </p:nvSpPr>
        <p:spPr>
          <a:xfrm>
            <a:off x="2377470" y="182034"/>
            <a:ext cx="3399403" cy="3902075"/>
          </a:xfrm>
        </p:spPr>
        <p:txBody>
          <a:bodyPr/>
          <a:lstStyle>
            <a:lvl1pPr>
              <a:defRPr sz="2128"/>
            </a:lvl1pPr>
            <a:lvl2pPr>
              <a:defRPr sz="1862"/>
            </a:lvl2pPr>
            <a:lvl3pPr>
              <a:defRPr sz="1596"/>
            </a:lvl3pPr>
            <a:lvl4pPr>
              <a:defRPr sz="1330"/>
            </a:lvl4pPr>
            <a:lvl5pPr>
              <a:defRPr sz="1330"/>
            </a:lvl5pPr>
            <a:lvl6pPr>
              <a:defRPr sz="1330"/>
            </a:lvl6pPr>
            <a:lvl7pPr>
              <a:defRPr sz="1330"/>
            </a:lvl7pPr>
            <a:lvl8pPr>
              <a:defRPr sz="1330"/>
            </a:lvl8pPr>
            <a:lvl9pPr>
              <a:defRPr sz="133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047" y="956734"/>
            <a:ext cx="2000580" cy="3127375"/>
          </a:xfrm>
        </p:spPr>
        <p:txBody>
          <a:bodyPr/>
          <a:lstStyle>
            <a:lvl1pPr marL="0" indent="0">
              <a:buNone/>
              <a:defRPr sz="931"/>
            </a:lvl1pPr>
            <a:lvl2pPr marL="304038" indent="0">
              <a:buNone/>
              <a:defRPr sz="798"/>
            </a:lvl2pPr>
            <a:lvl3pPr marL="608076" indent="0">
              <a:buNone/>
              <a:defRPr sz="665"/>
            </a:lvl3pPr>
            <a:lvl4pPr marL="912114" indent="0">
              <a:buNone/>
              <a:defRPr sz="599"/>
            </a:lvl4pPr>
            <a:lvl5pPr marL="1216152" indent="0">
              <a:buNone/>
              <a:defRPr sz="599"/>
            </a:lvl5pPr>
            <a:lvl6pPr marL="1520190" indent="0">
              <a:buNone/>
              <a:defRPr sz="599"/>
            </a:lvl6pPr>
            <a:lvl7pPr marL="1824228" indent="0">
              <a:buNone/>
              <a:defRPr sz="599"/>
            </a:lvl7pPr>
            <a:lvl8pPr marL="2128266" indent="0">
              <a:buNone/>
              <a:defRPr sz="599"/>
            </a:lvl8pPr>
            <a:lvl9pPr marL="2432304" indent="0">
              <a:buNone/>
              <a:defRPr sz="599"/>
            </a:lvl9pPr>
          </a:lstStyle>
          <a:p>
            <a:pPr lvl="0"/>
            <a:r>
              <a:rPr lang="en-US"/>
              <a:t>Click to edit Master text styles</a:t>
            </a:r>
          </a:p>
        </p:txBody>
      </p:sp>
      <p:sp>
        <p:nvSpPr>
          <p:cNvPr id="5" name="Date Placeholder 4"/>
          <p:cNvSpPr>
            <a:spLocks noGrp="1"/>
          </p:cNvSpPr>
          <p:nvPr>
            <p:ph type="dt" sz="half" idx="10"/>
          </p:nvPr>
        </p:nvSpPr>
        <p:spPr/>
        <p:txBody>
          <a:bodyPr/>
          <a:lstStyle/>
          <a:p>
            <a:pPr defTabSz="608076"/>
            <a:fld id="{1D8BD707-D9CF-40AE-B4C6-C98DA3205C09}" type="datetimeFigureOut">
              <a:rPr lang="en-US" smtClean="0">
                <a:solidFill>
                  <a:prstClr val="black">
                    <a:tint val="75000"/>
                  </a:prstClr>
                </a:solidFill>
              </a:rPr>
              <a:pPr defTabSz="608076"/>
              <a:t>11/7/2024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8076"/>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8076"/>
            <a:fld id="{B6F15528-21DE-4FAA-801E-634DDDAF4B2B}" type="slidenum">
              <a:rPr lang="en-US" smtClean="0">
                <a:solidFill>
                  <a:prstClr val="black">
                    <a:tint val="75000"/>
                  </a:prstClr>
                </a:solidFill>
              </a:rPr>
              <a:pPr defTabSz="608076"/>
              <a:t>‹#›</a:t>
            </a:fld>
            <a:endParaRPr lang="en-US">
              <a:solidFill>
                <a:prstClr val="black">
                  <a:tint val="75000"/>
                </a:prstClr>
              </a:solidFill>
            </a:endParaRPr>
          </a:p>
        </p:txBody>
      </p:sp>
    </p:spTree>
    <p:extLst>
      <p:ext uri="{BB962C8B-B14F-4D97-AF65-F5344CB8AC3E}">
        <p14:creationId xmlns:p14="http://schemas.microsoft.com/office/powerpoint/2010/main" val="224768129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1903" y="3200400"/>
            <a:ext cx="3648551" cy="377825"/>
          </a:xfrm>
        </p:spPr>
        <p:txBody>
          <a:bodyPr anchor="b"/>
          <a:lstStyle>
            <a:lvl1pPr algn="l">
              <a:defRPr sz="1330" b="1"/>
            </a:lvl1pPr>
          </a:lstStyle>
          <a:p>
            <a:r>
              <a:rPr lang="en-US"/>
              <a:t>Click to edit Master title style</a:t>
            </a:r>
          </a:p>
        </p:txBody>
      </p:sp>
      <p:sp>
        <p:nvSpPr>
          <p:cNvPr id="3" name="Picture Placeholder 2"/>
          <p:cNvSpPr>
            <a:spLocks noGrp="1"/>
          </p:cNvSpPr>
          <p:nvPr>
            <p:ph type="pic" idx="1"/>
          </p:nvPr>
        </p:nvSpPr>
        <p:spPr>
          <a:xfrm>
            <a:off x="1191903" y="408517"/>
            <a:ext cx="3648551" cy="2743200"/>
          </a:xfrm>
        </p:spPr>
        <p:txBody>
          <a:bodyPr/>
          <a:lstStyle>
            <a:lvl1pPr marL="0" indent="0">
              <a:buNone/>
              <a:defRPr sz="2128"/>
            </a:lvl1pPr>
            <a:lvl2pPr marL="304038" indent="0">
              <a:buNone/>
              <a:defRPr sz="1862"/>
            </a:lvl2pPr>
            <a:lvl3pPr marL="608076" indent="0">
              <a:buNone/>
              <a:defRPr sz="1596"/>
            </a:lvl3pPr>
            <a:lvl4pPr marL="912114" indent="0">
              <a:buNone/>
              <a:defRPr sz="1330"/>
            </a:lvl4pPr>
            <a:lvl5pPr marL="1216152" indent="0">
              <a:buNone/>
              <a:defRPr sz="1330"/>
            </a:lvl5pPr>
            <a:lvl6pPr marL="1520190" indent="0">
              <a:buNone/>
              <a:defRPr sz="1330"/>
            </a:lvl6pPr>
            <a:lvl7pPr marL="1824228" indent="0">
              <a:buNone/>
              <a:defRPr sz="1330"/>
            </a:lvl7pPr>
            <a:lvl8pPr marL="2128266" indent="0">
              <a:buNone/>
              <a:defRPr sz="1330"/>
            </a:lvl8pPr>
            <a:lvl9pPr marL="2432304" indent="0">
              <a:buNone/>
              <a:defRPr sz="1330"/>
            </a:lvl9pPr>
          </a:lstStyle>
          <a:p>
            <a:endParaRPr lang="en-US"/>
          </a:p>
        </p:txBody>
      </p:sp>
      <p:sp>
        <p:nvSpPr>
          <p:cNvPr id="4" name="Text Placeholder 3"/>
          <p:cNvSpPr>
            <a:spLocks noGrp="1"/>
          </p:cNvSpPr>
          <p:nvPr>
            <p:ph type="body" sz="half" idx="2"/>
          </p:nvPr>
        </p:nvSpPr>
        <p:spPr>
          <a:xfrm>
            <a:off x="1191903" y="3578225"/>
            <a:ext cx="3648551" cy="536575"/>
          </a:xfrm>
        </p:spPr>
        <p:txBody>
          <a:bodyPr/>
          <a:lstStyle>
            <a:lvl1pPr marL="0" indent="0">
              <a:buNone/>
              <a:defRPr sz="931"/>
            </a:lvl1pPr>
            <a:lvl2pPr marL="304038" indent="0">
              <a:buNone/>
              <a:defRPr sz="798"/>
            </a:lvl2pPr>
            <a:lvl3pPr marL="608076" indent="0">
              <a:buNone/>
              <a:defRPr sz="665"/>
            </a:lvl3pPr>
            <a:lvl4pPr marL="912114" indent="0">
              <a:buNone/>
              <a:defRPr sz="599"/>
            </a:lvl4pPr>
            <a:lvl5pPr marL="1216152" indent="0">
              <a:buNone/>
              <a:defRPr sz="599"/>
            </a:lvl5pPr>
            <a:lvl6pPr marL="1520190" indent="0">
              <a:buNone/>
              <a:defRPr sz="599"/>
            </a:lvl6pPr>
            <a:lvl7pPr marL="1824228" indent="0">
              <a:buNone/>
              <a:defRPr sz="599"/>
            </a:lvl7pPr>
            <a:lvl8pPr marL="2128266" indent="0">
              <a:buNone/>
              <a:defRPr sz="599"/>
            </a:lvl8pPr>
            <a:lvl9pPr marL="2432304" indent="0">
              <a:buNone/>
              <a:defRPr sz="599"/>
            </a:lvl9pPr>
          </a:lstStyle>
          <a:p>
            <a:pPr lvl="0"/>
            <a:r>
              <a:rPr lang="en-US"/>
              <a:t>Click to edit Master text styles</a:t>
            </a:r>
          </a:p>
        </p:txBody>
      </p:sp>
      <p:sp>
        <p:nvSpPr>
          <p:cNvPr id="5" name="Date Placeholder 4"/>
          <p:cNvSpPr>
            <a:spLocks noGrp="1"/>
          </p:cNvSpPr>
          <p:nvPr>
            <p:ph type="dt" sz="half" idx="10"/>
          </p:nvPr>
        </p:nvSpPr>
        <p:spPr/>
        <p:txBody>
          <a:bodyPr/>
          <a:lstStyle/>
          <a:p>
            <a:pPr defTabSz="608076"/>
            <a:fld id="{1D8BD707-D9CF-40AE-B4C6-C98DA3205C09}" type="datetimeFigureOut">
              <a:rPr lang="en-US" smtClean="0">
                <a:solidFill>
                  <a:prstClr val="black">
                    <a:tint val="75000"/>
                  </a:prstClr>
                </a:solidFill>
              </a:rPr>
              <a:pPr defTabSz="608076"/>
              <a:t>11/7/2024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8076"/>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8076"/>
            <a:fld id="{B6F15528-21DE-4FAA-801E-634DDDAF4B2B}" type="slidenum">
              <a:rPr lang="en-US" smtClean="0">
                <a:solidFill>
                  <a:prstClr val="black">
                    <a:tint val="75000"/>
                  </a:prstClr>
                </a:solidFill>
              </a:rPr>
              <a:pPr defTabSz="608076"/>
              <a:t>‹#›</a:t>
            </a:fld>
            <a:endParaRPr lang="en-US">
              <a:solidFill>
                <a:prstClr val="black">
                  <a:tint val="75000"/>
                </a:prstClr>
              </a:solidFill>
            </a:endParaRPr>
          </a:p>
        </p:txBody>
      </p:sp>
    </p:spTree>
    <p:extLst>
      <p:ext uri="{BB962C8B-B14F-4D97-AF65-F5344CB8AC3E}">
        <p14:creationId xmlns:p14="http://schemas.microsoft.com/office/powerpoint/2010/main" val="89163613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8076"/>
            <a:fld id="{1D8BD707-D9CF-40AE-B4C6-C98DA3205C09}" type="datetimeFigureOut">
              <a:rPr lang="en-US" smtClean="0">
                <a:solidFill>
                  <a:prstClr val="black">
                    <a:tint val="75000"/>
                  </a:prstClr>
                </a:solidFill>
              </a:rPr>
              <a:pPr defTabSz="608076"/>
              <a:t>11/7/2024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8076"/>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8076"/>
            <a:fld id="{B6F15528-21DE-4FAA-801E-634DDDAF4B2B}" type="slidenum">
              <a:rPr lang="en-US" smtClean="0">
                <a:solidFill>
                  <a:prstClr val="black">
                    <a:tint val="75000"/>
                  </a:prstClr>
                </a:solidFill>
              </a:rPr>
              <a:pPr defTabSz="608076"/>
              <a:t>‹#›</a:t>
            </a:fld>
            <a:endParaRPr lang="en-US">
              <a:solidFill>
                <a:prstClr val="black">
                  <a:tint val="75000"/>
                </a:prstClr>
              </a:solidFill>
            </a:endParaRPr>
          </a:p>
        </p:txBody>
      </p:sp>
    </p:spTree>
    <p:extLst>
      <p:ext uri="{BB962C8B-B14F-4D97-AF65-F5344CB8AC3E}">
        <p14:creationId xmlns:p14="http://schemas.microsoft.com/office/powerpoint/2010/main" val="313363863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08666" y="183092"/>
            <a:ext cx="1368207"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046" y="183092"/>
            <a:ext cx="4003272"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8076"/>
            <a:fld id="{1D8BD707-D9CF-40AE-B4C6-C98DA3205C09}" type="datetimeFigureOut">
              <a:rPr lang="en-US" smtClean="0">
                <a:solidFill>
                  <a:prstClr val="black">
                    <a:tint val="75000"/>
                  </a:prstClr>
                </a:solidFill>
              </a:rPr>
              <a:pPr defTabSz="608076"/>
              <a:t>11/7/2024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8076"/>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8076"/>
            <a:fld id="{B6F15528-21DE-4FAA-801E-634DDDAF4B2B}" type="slidenum">
              <a:rPr lang="en-US" smtClean="0">
                <a:solidFill>
                  <a:prstClr val="black">
                    <a:tint val="75000"/>
                  </a:prstClr>
                </a:solidFill>
              </a:rPr>
              <a:pPr defTabSz="608076"/>
              <a:t>‹#›</a:t>
            </a:fld>
            <a:endParaRPr lang="en-US">
              <a:solidFill>
                <a:prstClr val="black">
                  <a:tint val="75000"/>
                </a:prstClr>
              </a:solidFill>
            </a:endParaRPr>
          </a:p>
        </p:txBody>
      </p:sp>
    </p:spTree>
    <p:extLst>
      <p:ext uri="{BB962C8B-B14F-4D97-AF65-F5344CB8AC3E}">
        <p14:creationId xmlns:p14="http://schemas.microsoft.com/office/powerpoint/2010/main" val="157516854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6069" y="1420283"/>
            <a:ext cx="5168781" cy="980017"/>
          </a:xfrm>
        </p:spPr>
        <p:txBody>
          <a:bodyPr/>
          <a:lstStyle/>
          <a:p>
            <a:r>
              <a:rPr lang="en-US"/>
              <a:t>Click to edit Master title style</a:t>
            </a:r>
          </a:p>
        </p:txBody>
      </p:sp>
      <p:sp>
        <p:nvSpPr>
          <p:cNvPr id="3" name="Subtitle 2"/>
          <p:cNvSpPr>
            <a:spLocks noGrp="1"/>
          </p:cNvSpPr>
          <p:nvPr>
            <p:ph type="subTitle" idx="1"/>
          </p:nvPr>
        </p:nvSpPr>
        <p:spPr>
          <a:xfrm>
            <a:off x="912138" y="2590800"/>
            <a:ext cx="4256643" cy="1168400"/>
          </a:xfrm>
        </p:spPr>
        <p:txBody>
          <a:bodyPr/>
          <a:lstStyle>
            <a:lvl1pPr marL="0" indent="0" algn="ctr">
              <a:buNone/>
              <a:defRPr>
                <a:solidFill>
                  <a:schemeClr val="tx1">
                    <a:tint val="75000"/>
                  </a:schemeClr>
                </a:solidFill>
              </a:defRPr>
            </a:lvl1pPr>
            <a:lvl2pPr marL="304038" indent="0" algn="ctr">
              <a:buNone/>
              <a:defRPr>
                <a:solidFill>
                  <a:schemeClr val="tx1">
                    <a:tint val="75000"/>
                  </a:schemeClr>
                </a:solidFill>
              </a:defRPr>
            </a:lvl2pPr>
            <a:lvl3pPr marL="608076" indent="0" algn="ctr">
              <a:buNone/>
              <a:defRPr>
                <a:solidFill>
                  <a:schemeClr val="tx1">
                    <a:tint val="75000"/>
                  </a:schemeClr>
                </a:solidFill>
              </a:defRPr>
            </a:lvl3pPr>
            <a:lvl4pPr marL="912114" indent="0" algn="ctr">
              <a:buNone/>
              <a:defRPr>
                <a:solidFill>
                  <a:schemeClr val="tx1">
                    <a:tint val="75000"/>
                  </a:schemeClr>
                </a:solidFill>
              </a:defRPr>
            </a:lvl4pPr>
            <a:lvl5pPr marL="1216152" indent="0" algn="ctr">
              <a:buNone/>
              <a:defRPr>
                <a:solidFill>
                  <a:schemeClr val="tx1">
                    <a:tint val="75000"/>
                  </a:schemeClr>
                </a:solidFill>
              </a:defRPr>
            </a:lvl5pPr>
            <a:lvl6pPr marL="1520190" indent="0" algn="ctr">
              <a:buNone/>
              <a:defRPr>
                <a:solidFill>
                  <a:schemeClr val="tx1">
                    <a:tint val="75000"/>
                  </a:schemeClr>
                </a:solidFill>
              </a:defRPr>
            </a:lvl6pPr>
            <a:lvl7pPr marL="1824228" indent="0" algn="ctr">
              <a:buNone/>
              <a:defRPr>
                <a:solidFill>
                  <a:schemeClr val="tx1">
                    <a:tint val="75000"/>
                  </a:schemeClr>
                </a:solidFill>
              </a:defRPr>
            </a:lvl7pPr>
            <a:lvl8pPr marL="2128266" indent="0" algn="ctr">
              <a:buNone/>
              <a:defRPr>
                <a:solidFill>
                  <a:schemeClr val="tx1">
                    <a:tint val="75000"/>
                  </a:schemeClr>
                </a:solidFill>
              </a:defRPr>
            </a:lvl8pPr>
            <a:lvl9pPr marL="2432304"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608076"/>
            <a:fld id="{1D8BD707-D9CF-40AE-B4C6-C98DA3205C09}" type="datetimeFigureOut">
              <a:rPr lang="en-US" smtClean="0">
                <a:solidFill>
                  <a:prstClr val="black">
                    <a:tint val="75000"/>
                  </a:prstClr>
                </a:solidFill>
              </a:rPr>
              <a:pPr defTabSz="608076"/>
              <a:t>11/7/2024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8076"/>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8076"/>
            <a:fld id="{B6F15528-21DE-4FAA-801E-634DDDAF4B2B}" type="slidenum">
              <a:rPr lang="en-US" smtClean="0">
                <a:solidFill>
                  <a:prstClr val="black">
                    <a:tint val="75000"/>
                  </a:prstClr>
                </a:solidFill>
              </a:rPr>
              <a:pPr defTabSz="608076"/>
              <a:t>‹#›</a:t>
            </a:fld>
            <a:endParaRPr lang="en-US">
              <a:solidFill>
                <a:prstClr val="black">
                  <a:tint val="75000"/>
                </a:prstClr>
              </a:solidFill>
            </a:endParaRPr>
          </a:p>
        </p:txBody>
      </p:sp>
    </p:spTree>
    <p:extLst>
      <p:ext uri="{BB962C8B-B14F-4D97-AF65-F5344CB8AC3E}">
        <p14:creationId xmlns:p14="http://schemas.microsoft.com/office/powerpoint/2010/main" val="33344930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8076"/>
            <a:fld id="{1D8BD707-D9CF-40AE-B4C6-C98DA3205C09}" type="datetimeFigureOut">
              <a:rPr lang="en-US" smtClean="0">
                <a:solidFill>
                  <a:prstClr val="black">
                    <a:tint val="75000"/>
                  </a:prstClr>
                </a:solidFill>
              </a:rPr>
              <a:pPr defTabSz="608076"/>
              <a:t>11/7/2024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8076"/>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8076"/>
            <a:fld id="{B6F15528-21DE-4FAA-801E-634DDDAF4B2B}" type="slidenum">
              <a:rPr lang="en-US" smtClean="0">
                <a:solidFill>
                  <a:prstClr val="black">
                    <a:tint val="75000"/>
                  </a:prstClr>
                </a:solidFill>
              </a:rPr>
              <a:pPr defTabSz="608076"/>
              <a:t>‹#›</a:t>
            </a:fld>
            <a:endParaRPr lang="en-US">
              <a:solidFill>
                <a:prstClr val="black">
                  <a:tint val="75000"/>
                </a:prstClr>
              </a:solidFill>
            </a:endParaRPr>
          </a:p>
        </p:txBody>
      </p:sp>
    </p:spTree>
    <p:extLst>
      <p:ext uri="{BB962C8B-B14F-4D97-AF65-F5344CB8AC3E}">
        <p14:creationId xmlns:p14="http://schemas.microsoft.com/office/powerpoint/2010/main" val="107748811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0351" y="2937934"/>
            <a:ext cx="5168781" cy="908050"/>
          </a:xfrm>
        </p:spPr>
        <p:txBody>
          <a:bodyPr anchor="t"/>
          <a:lstStyle>
            <a:lvl1pPr algn="l">
              <a:defRPr sz="2660" b="1" cap="all"/>
            </a:lvl1pPr>
          </a:lstStyle>
          <a:p>
            <a:r>
              <a:rPr lang="en-US"/>
              <a:t>Click to edit Master title style</a:t>
            </a:r>
          </a:p>
        </p:txBody>
      </p:sp>
      <p:sp>
        <p:nvSpPr>
          <p:cNvPr id="3" name="Text Placeholder 2"/>
          <p:cNvSpPr>
            <a:spLocks noGrp="1"/>
          </p:cNvSpPr>
          <p:nvPr>
            <p:ph type="body" idx="1"/>
          </p:nvPr>
        </p:nvSpPr>
        <p:spPr>
          <a:xfrm>
            <a:off x="480351" y="1937809"/>
            <a:ext cx="5168781" cy="1000125"/>
          </a:xfrm>
        </p:spPr>
        <p:txBody>
          <a:bodyPr anchor="b"/>
          <a:lstStyle>
            <a:lvl1pPr marL="0" indent="0">
              <a:buNone/>
              <a:defRPr sz="1330">
                <a:solidFill>
                  <a:schemeClr val="tx1">
                    <a:tint val="75000"/>
                  </a:schemeClr>
                </a:solidFill>
              </a:defRPr>
            </a:lvl1pPr>
            <a:lvl2pPr marL="304038" indent="0">
              <a:buNone/>
              <a:defRPr sz="1197">
                <a:solidFill>
                  <a:schemeClr val="tx1">
                    <a:tint val="75000"/>
                  </a:schemeClr>
                </a:solidFill>
              </a:defRPr>
            </a:lvl2pPr>
            <a:lvl3pPr marL="608076" indent="0">
              <a:buNone/>
              <a:defRPr sz="1064">
                <a:solidFill>
                  <a:schemeClr val="tx1">
                    <a:tint val="75000"/>
                  </a:schemeClr>
                </a:solidFill>
              </a:defRPr>
            </a:lvl3pPr>
            <a:lvl4pPr marL="912114" indent="0">
              <a:buNone/>
              <a:defRPr sz="931">
                <a:solidFill>
                  <a:schemeClr val="tx1">
                    <a:tint val="75000"/>
                  </a:schemeClr>
                </a:solidFill>
              </a:defRPr>
            </a:lvl4pPr>
            <a:lvl5pPr marL="1216152" indent="0">
              <a:buNone/>
              <a:defRPr sz="931">
                <a:solidFill>
                  <a:schemeClr val="tx1">
                    <a:tint val="75000"/>
                  </a:schemeClr>
                </a:solidFill>
              </a:defRPr>
            </a:lvl5pPr>
            <a:lvl6pPr marL="1520190" indent="0">
              <a:buNone/>
              <a:defRPr sz="931">
                <a:solidFill>
                  <a:schemeClr val="tx1">
                    <a:tint val="75000"/>
                  </a:schemeClr>
                </a:solidFill>
              </a:defRPr>
            </a:lvl6pPr>
            <a:lvl7pPr marL="1824228" indent="0">
              <a:buNone/>
              <a:defRPr sz="931">
                <a:solidFill>
                  <a:schemeClr val="tx1">
                    <a:tint val="75000"/>
                  </a:schemeClr>
                </a:solidFill>
              </a:defRPr>
            </a:lvl7pPr>
            <a:lvl8pPr marL="2128266" indent="0">
              <a:buNone/>
              <a:defRPr sz="931">
                <a:solidFill>
                  <a:schemeClr val="tx1">
                    <a:tint val="75000"/>
                  </a:schemeClr>
                </a:solidFill>
              </a:defRPr>
            </a:lvl8pPr>
            <a:lvl9pPr marL="2432304" indent="0">
              <a:buNone/>
              <a:defRPr sz="931">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08076"/>
            <a:fld id="{1D8BD707-D9CF-40AE-B4C6-C98DA3205C09}" type="datetimeFigureOut">
              <a:rPr lang="en-US" smtClean="0">
                <a:solidFill>
                  <a:prstClr val="black">
                    <a:tint val="75000"/>
                  </a:prstClr>
                </a:solidFill>
              </a:rPr>
              <a:pPr defTabSz="608076"/>
              <a:t>11/7/2024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8076"/>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8076"/>
            <a:fld id="{B6F15528-21DE-4FAA-801E-634DDDAF4B2B}" type="slidenum">
              <a:rPr lang="en-US" smtClean="0">
                <a:solidFill>
                  <a:prstClr val="black">
                    <a:tint val="75000"/>
                  </a:prstClr>
                </a:solidFill>
              </a:rPr>
              <a:pPr defTabSz="608076"/>
              <a:t>‹#›</a:t>
            </a:fld>
            <a:endParaRPr lang="en-US">
              <a:solidFill>
                <a:prstClr val="black">
                  <a:tint val="75000"/>
                </a:prstClr>
              </a:solidFill>
            </a:endParaRPr>
          </a:p>
        </p:txBody>
      </p:sp>
    </p:spTree>
    <p:extLst>
      <p:ext uri="{BB962C8B-B14F-4D97-AF65-F5344CB8AC3E}">
        <p14:creationId xmlns:p14="http://schemas.microsoft.com/office/powerpoint/2010/main" val="110316645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046" y="1066800"/>
            <a:ext cx="2685739" cy="3017309"/>
          </a:xfrm>
        </p:spPr>
        <p:txBody>
          <a:bodyPr/>
          <a:lstStyle>
            <a:lvl1pPr>
              <a:defRPr sz="1862"/>
            </a:lvl1pPr>
            <a:lvl2pPr>
              <a:defRPr sz="1596"/>
            </a:lvl2pPr>
            <a:lvl3pPr>
              <a:defRPr sz="1330"/>
            </a:lvl3pPr>
            <a:lvl4pPr>
              <a:defRPr sz="1197"/>
            </a:lvl4pPr>
            <a:lvl5pPr>
              <a:defRPr sz="1197"/>
            </a:lvl5pPr>
            <a:lvl6pPr>
              <a:defRPr sz="1197"/>
            </a:lvl6pPr>
            <a:lvl7pPr>
              <a:defRPr sz="1197"/>
            </a:lvl7pPr>
            <a:lvl8pPr>
              <a:defRPr sz="1197"/>
            </a:lvl8pPr>
            <a:lvl9pPr>
              <a:defRPr sz="119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1134" y="1066800"/>
            <a:ext cx="2685739" cy="3017309"/>
          </a:xfrm>
        </p:spPr>
        <p:txBody>
          <a:bodyPr/>
          <a:lstStyle>
            <a:lvl1pPr>
              <a:defRPr sz="1862"/>
            </a:lvl1pPr>
            <a:lvl2pPr>
              <a:defRPr sz="1596"/>
            </a:lvl2pPr>
            <a:lvl3pPr>
              <a:defRPr sz="1330"/>
            </a:lvl3pPr>
            <a:lvl4pPr>
              <a:defRPr sz="1197"/>
            </a:lvl4pPr>
            <a:lvl5pPr>
              <a:defRPr sz="1197"/>
            </a:lvl5pPr>
            <a:lvl6pPr>
              <a:defRPr sz="1197"/>
            </a:lvl6pPr>
            <a:lvl7pPr>
              <a:defRPr sz="1197"/>
            </a:lvl7pPr>
            <a:lvl8pPr>
              <a:defRPr sz="1197"/>
            </a:lvl8pPr>
            <a:lvl9pPr>
              <a:defRPr sz="119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08076"/>
            <a:fld id="{1D8BD707-D9CF-40AE-B4C6-C98DA3205C09}" type="datetimeFigureOut">
              <a:rPr lang="en-US" smtClean="0">
                <a:solidFill>
                  <a:prstClr val="black">
                    <a:tint val="75000"/>
                  </a:prstClr>
                </a:solidFill>
              </a:rPr>
              <a:pPr defTabSz="608076"/>
              <a:t>11/7/2024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8076"/>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8076"/>
            <a:fld id="{B6F15528-21DE-4FAA-801E-634DDDAF4B2B}" type="slidenum">
              <a:rPr lang="en-US" smtClean="0">
                <a:solidFill>
                  <a:prstClr val="black">
                    <a:tint val="75000"/>
                  </a:prstClr>
                </a:solidFill>
              </a:rPr>
              <a:pPr defTabSz="608076"/>
              <a:t>‹#›</a:t>
            </a:fld>
            <a:endParaRPr lang="en-US">
              <a:solidFill>
                <a:prstClr val="black">
                  <a:tint val="75000"/>
                </a:prstClr>
              </a:solidFill>
            </a:endParaRPr>
          </a:p>
        </p:txBody>
      </p:sp>
    </p:spTree>
    <p:extLst>
      <p:ext uri="{BB962C8B-B14F-4D97-AF65-F5344CB8AC3E}">
        <p14:creationId xmlns:p14="http://schemas.microsoft.com/office/powerpoint/2010/main" val="274375671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046" y="1023409"/>
            <a:ext cx="2686795" cy="426508"/>
          </a:xfrm>
        </p:spPr>
        <p:txBody>
          <a:bodyPr anchor="b"/>
          <a:lstStyle>
            <a:lvl1pPr marL="0" indent="0">
              <a:buNone/>
              <a:defRPr sz="1596" b="1"/>
            </a:lvl1pPr>
            <a:lvl2pPr marL="304038" indent="0">
              <a:buNone/>
              <a:defRPr sz="1330" b="1"/>
            </a:lvl2pPr>
            <a:lvl3pPr marL="608076" indent="0">
              <a:buNone/>
              <a:defRPr sz="1197" b="1"/>
            </a:lvl3pPr>
            <a:lvl4pPr marL="912114" indent="0">
              <a:buNone/>
              <a:defRPr sz="1064" b="1"/>
            </a:lvl4pPr>
            <a:lvl5pPr marL="1216152" indent="0">
              <a:buNone/>
              <a:defRPr sz="1064" b="1"/>
            </a:lvl5pPr>
            <a:lvl6pPr marL="1520190" indent="0">
              <a:buNone/>
              <a:defRPr sz="1064" b="1"/>
            </a:lvl6pPr>
            <a:lvl7pPr marL="1824228" indent="0">
              <a:buNone/>
              <a:defRPr sz="1064" b="1"/>
            </a:lvl7pPr>
            <a:lvl8pPr marL="2128266" indent="0">
              <a:buNone/>
              <a:defRPr sz="1064" b="1"/>
            </a:lvl8pPr>
            <a:lvl9pPr marL="2432304" indent="0">
              <a:buNone/>
              <a:defRPr sz="1064" b="1"/>
            </a:lvl9pPr>
          </a:lstStyle>
          <a:p>
            <a:pPr lvl="0"/>
            <a:r>
              <a:rPr lang="en-US"/>
              <a:t>Click to edit Master text styles</a:t>
            </a:r>
          </a:p>
        </p:txBody>
      </p:sp>
      <p:sp>
        <p:nvSpPr>
          <p:cNvPr id="4" name="Content Placeholder 3"/>
          <p:cNvSpPr>
            <a:spLocks noGrp="1"/>
          </p:cNvSpPr>
          <p:nvPr>
            <p:ph sz="half" idx="2"/>
          </p:nvPr>
        </p:nvSpPr>
        <p:spPr>
          <a:xfrm>
            <a:off x="304046" y="1449917"/>
            <a:ext cx="2686795" cy="2634192"/>
          </a:xfrm>
        </p:spPr>
        <p:txBody>
          <a:bodyPr/>
          <a:lstStyle>
            <a:lvl1pPr>
              <a:defRPr sz="1596"/>
            </a:lvl1pPr>
            <a:lvl2pPr>
              <a:defRPr sz="1330"/>
            </a:lvl2pPr>
            <a:lvl3pPr>
              <a:defRPr sz="1197"/>
            </a:lvl3pPr>
            <a:lvl4pPr>
              <a:defRPr sz="1064"/>
            </a:lvl4pPr>
            <a:lvl5pPr>
              <a:defRPr sz="1064"/>
            </a:lvl5pPr>
            <a:lvl6pPr>
              <a:defRPr sz="1064"/>
            </a:lvl6pPr>
            <a:lvl7pPr>
              <a:defRPr sz="1064"/>
            </a:lvl7pPr>
            <a:lvl8pPr>
              <a:defRPr sz="1064"/>
            </a:lvl8pPr>
            <a:lvl9pPr>
              <a:defRPr sz="106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89023" y="1023409"/>
            <a:ext cx="2687851" cy="426508"/>
          </a:xfrm>
        </p:spPr>
        <p:txBody>
          <a:bodyPr anchor="b"/>
          <a:lstStyle>
            <a:lvl1pPr marL="0" indent="0">
              <a:buNone/>
              <a:defRPr sz="1596" b="1"/>
            </a:lvl1pPr>
            <a:lvl2pPr marL="304038" indent="0">
              <a:buNone/>
              <a:defRPr sz="1330" b="1"/>
            </a:lvl2pPr>
            <a:lvl3pPr marL="608076" indent="0">
              <a:buNone/>
              <a:defRPr sz="1197" b="1"/>
            </a:lvl3pPr>
            <a:lvl4pPr marL="912114" indent="0">
              <a:buNone/>
              <a:defRPr sz="1064" b="1"/>
            </a:lvl4pPr>
            <a:lvl5pPr marL="1216152" indent="0">
              <a:buNone/>
              <a:defRPr sz="1064" b="1"/>
            </a:lvl5pPr>
            <a:lvl6pPr marL="1520190" indent="0">
              <a:buNone/>
              <a:defRPr sz="1064" b="1"/>
            </a:lvl6pPr>
            <a:lvl7pPr marL="1824228" indent="0">
              <a:buNone/>
              <a:defRPr sz="1064" b="1"/>
            </a:lvl7pPr>
            <a:lvl8pPr marL="2128266" indent="0">
              <a:buNone/>
              <a:defRPr sz="1064" b="1"/>
            </a:lvl8pPr>
            <a:lvl9pPr marL="2432304" indent="0">
              <a:buNone/>
              <a:defRPr sz="1064" b="1"/>
            </a:lvl9pPr>
          </a:lstStyle>
          <a:p>
            <a:pPr lvl="0"/>
            <a:r>
              <a:rPr lang="en-US"/>
              <a:t>Click to edit Master text styles</a:t>
            </a:r>
          </a:p>
        </p:txBody>
      </p:sp>
      <p:sp>
        <p:nvSpPr>
          <p:cNvPr id="6" name="Content Placeholder 5"/>
          <p:cNvSpPr>
            <a:spLocks noGrp="1"/>
          </p:cNvSpPr>
          <p:nvPr>
            <p:ph sz="quarter" idx="4"/>
          </p:nvPr>
        </p:nvSpPr>
        <p:spPr>
          <a:xfrm>
            <a:off x="3089023" y="1449917"/>
            <a:ext cx="2687851" cy="2634192"/>
          </a:xfrm>
        </p:spPr>
        <p:txBody>
          <a:bodyPr/>
          <a:lstStyle>
            <a:lvl1pPr>
              <a:defRPr sz="1596"/>
            </a:lvl1pPr>
            <a:lvl2pPr>
              <a:defRPr sz="1330"/>
            </a:lvl2pPr>
            <a:lvl3pPr>
              <a:defRPr sz="1197"/>
            </a:lvl3pPr>
            <a:lvl4pPr>
              <a:defRPr sz="1064"/>
            </a:lvl4pPr>
            <a:lvl5pPr>
              <a:defRPr sz="1064"/>
            </a:lvl5pPr>
            <a:lvl6pPr>
              <a:defRPr sz="1064"/>
            </a:lvl6pPr>
            <a:lvl7pPr>
              <a:defRPr sz="1064"/>
            </a:lvl7pPr>
            <a:lvl8pPr>
              <a:defRPr sz="1064"/>
            </a:lvl8pPr>
            <a:lvl9pPr>
              <a:defRPr sz="106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08076"/>
            <a:fld id="{1D8BD707-D9CF-40AE-B4C6-C98DA3205C09}" type="datetimeFigureOut">
              <a:rPr lang="en-US" smtClean="0">
                <a:solidFill>
                  <a:prstClr val="black">
                    <a:tint val="75000"/>
                  </a:prstClr>
                </a:solidFill>
              </a:rPr>
              <a:pPr defTabSz="608076"/>
              <a:t>11/7/2024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08076"/>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08076"/>
            <a:fld id="{B6F15528-21DE-4FAA-801E-634DDDAF4B2B}" type="slidenum">
              <a:rPr lang="en-US" smtClean="0">
                <a:solidFill>
                  <a:prstClr val="black">
                    <a:tint val="75000"/>
                  </a:prstClr>
                </a:solidFill>
              </a:rPr>
              <a:pPr defTabSz="608076"/>
              <a:t>‹#›</a:t>
            </a:fld>
            <a:endParaRPr lang="en-US">
              <a:solidFill>
                <a:prstClr val="black">
                  <a:tint val="75000"/>
                </a:prstClr>
              </a:solidFill>
            </a:endParaRPr>
          </a:p>
        </p:txBody>
      </p:sp>
    </p:spTree>
    <p:extLst>
      <p:ext uri="{BB962C8B-B14F-4D97-AF65-F5344CB8AC3E}">
        <p14:creationId xmlns:p14="http://schemas.microsoft.com/office/powerpoint/2010/main" val="113990128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8076"/>
            <a:fld id="{1D8BD707-D9CF-40AE-B4C6-C98DA3205C09}" type="datetimeFigureOut">
              <a:rPr lang="en-US" smtClean="0">
                <a:solidFill>
                  <a:prstClr val="black">
                    <a:tint val="75000"/>
                  </a:prstClr>
                </a:solidFill>
              </a:rPr>
              <a:pPr defTabSz="608076"/>
              <a:t>11/7/2024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08076"/>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08076"/>
            <a:fld id="{B6F15528-21DE-4FAA-801E-634DDDAF4B2B}" type="slidenum">
              <a:rPr lang="en-US" smtClean="0">
                <a:solidFill>
                  <a:prstClr val="black">
                    <a:tint val="75000"/>
                  </a:prstClr>
                </a:solidFill>
              </a:rPr>
              <a:pPr defTabSz="608076"/>
              <a:t>‹#›</a:t>
            </a:fld>
            <a:endParaRPr lang="en-US">
              <a:solidFill>
                <a:prstClr val="black">
                  <a:tint val="75000"/>
                </a:prstClr>
              </a:solidFill>
            </a:endParaRPr>
          </a:p>
        </p:txBody>
      </p:sp>
    </p:spTree>
    <p:extLst>
      <p:ext uri="{BB962C8B-B14F-4D97-AF65-F5344CB8AC3E}">
        <p14:creationId xmlns:p14="http://schemas.microsoft.com/office/powerpoint/2010/main" val="14127444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59D0918-B3BC-4D15-9AF8-385E8378AD06}" type="datetimeFigureOut">
              <a:rPr lang="en-US" smtClean="0"/>
              <a:t>11/7/2024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88058544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08076"/>
            <a:fld id="{1D8BD707-D9CF-40AE-B4C6-C98DA3205C09}" type="datetimeFigureOut">
              <a:rPr lang="en-US" smtClean="0">
                <a:solidFill>
                  <a:prstClr val="black">
                    <a:tint val="75000"/>
                  </a:prstClr>
                </a:solidFill>
              </a:rPr>
              <a:pPr defTabSz="608076"/>
              <a:t>11/7/2024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08076"/>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08076"/>
            <a:fld id="{B6F15528-21DE-4FAA-801E-634DDDAF4B2B}" type="slidenum">
              <a:rPr lang="en-US" smtClean="0">
                <a:solidFill>
                  <a:prstClr val="black">
                    <a:tint val="75000"/>
                  </a:prstClr>
                </a:solidFill>
              </a:rPr>
              <a:pPr defTabSz="608076"/>
              <a:t>‹#›</a:t>
            </a:fld>
            <a:endParaRPr lang="en-US">
              <a:solidFill>
                <a:prstClr val="black">
                  <a:tint val="75000"/>
                </a:prstClr>
              </a:solidFill>
            </a:endParaRPr>
          </a:p>
        </p:txBody>
      </p:sp>
    </p:spTree>
    <p:extLst>
      <p:ext uri="{BB962C8B-B14F-4D97-AF65-F5344CB8AC3E}">
        <p14:creationId xmlns:p14="http://schemas.microsoft.com/office/powerpoint/2010/main" val="44897311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047" y="182033"/>
            <a:ext cx="2000580" cy="774700"/>
          </a:xfrm>
        </p:spPr>
        <p:txBody>
          <a:bodyPr anchor="b"/>
          <a:lstStyle>
            <a:lvl1pPr algn="l">
              <a:defRPr sz="1330" b="1"/>
            </a:lvl1pPr>
          </a:lstStyle>
          <a:p>
            <a:r>
              <a:rPr lang="en-US"/>
              <a:t>Click to edit Master title style</a:t>
            </a:r>
          </a:p>
        </p:txBody>
      </p:sp>
      <p:sp>
        <p:nvSpPr>
          <p:cNvPr id="3" name="Content Placeholder 2"/>
          <p:cNvSpPr>
            <a:spLocks noGrp="1"/>
          </p:cNvSpPr>
          <p:nvPr>
            <p:ph idx="1"/>
          </p:nvPr>
        </p:nvSpPr>
        <p:spPr>
          <a:xfrm>
            <a:off x="2377470" y="182034"/>
            <a:ext cx="3399403" cy="3902075"/>
          </a:xfrm>
        </p:spPr>
        <p:txBody>
          <a:bodyPr/>
          <a:lstStyle>
            <a:lvl1pPr>
              <a:defRPr sz="2128"/>
            </a:lvl1pPr>
            <a:lvl2pPr>
              <a:defRPr sz="1862"/>
            </a:lvl2pPr>
            <a:lvl3pPr>
              <a:defRPr sz="1596"/>
            </a:lvl3pPr>
            <a:lvl4pPr>
              <a:defRPr sz="1330"/>
            </a:lvl4pPr>
            <a:lvl5pPr>
              <a:defRPr sz="1330"/>
            </a:lvl5pPr>
            <a:lvl6pPr>
              <a:defRPr sz="1330"/>
            </a:lvl6pPr>
            <a:lvl7pPr>
              <a:defRPr sz="1330"/>
            </a:lvl7pPr>
            <a:lvl8pPr>
              <a:defRPr sz="1330"/>
            </a:lvl8pPr>
            <a:lvl9pPr>
              <a:defRPr sz="133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047" y="956734"/>
            <a:ext cx="2000580" cy="3127375"/>
          </a:xfrm>
        </p:spPr>
        <p:txBody>
          <a:bodyPr/>
          <a:lstStyle>
            <a:lvl1pPr marL="0" indent="0">
              <a:buNone/>
              <a:defRPr sz="931"/>
            </a:lvl1pPr>
            <a:lvl2pPr marL="304038" indent="0">
              <a:buNone/>
              <a:defRPr sz="798"/>
            </a:lvl2pPr>
            <a:lvl3pPr marL="608076" indent="0">
              <a:buNone/>
              <a:defRPr sz="665"/>
            </a:lvl3pPr>
            <a:lvl4pPr marL="912114" indent="0">
              <a:buNone/>
              <a:defRPr sz="599"/>
            </a:lvl4pPr>
            <a:lvl5pPr marL="1216152" indent="0">
              <a:buNone/>
              <a:defRPr sz="599"/>
            </a:lvl5pPr>
            <a:lvl6pPr marL="1520190" indent="0">
              <a:buNone/>
              <a:defRPr sz="599"/>
            </a:lvl6pPr>
            <a:lvl7pPr marL="1824228" indent="0">
              <a:buNone/>
              <a:defRPr sz="599"/>
            </a:lvl7pPr>
            <a:lvl8pPr marL="2128266" indent="0">
              <a:buNone/>
              <a:defRPr sz="599"/>
            </a:lvl8pPr>
            <a:lvl9pPr marL="2432304" indent="0">
              <a:buNone/>
              <a:defRPr sz="599"/>
            </a:lvl9pPr>
          </a:lstStyle>
          <a:p>
            <a:pPr lvl="0"/>
            <a:r>
              <a:rPr lang="en-US"/>
              <a:t>Click to edit Master text styles</a:t>
            </a:r>
          </a:p>
        </p:txBody>
      </p:sp>
      <p:sp>
        <p:nvSpPr>
          <p:cNvPr id="5" name="Date Placeholder 4"/>
          <p:cNvSpPr>
            <a:spLocks noGrp="1"/>
          </p:cNvSpPr>
          <p:nvPr>
            <p:ph type="dt" sz="half" idx="10"/>
          </p:nvPr>
        </p:nvSpPr>
        <p:spPr/>
        <p:txBody>
          <a:bodyPr/>
          <a:lstStyle/>
          <a:p>
            <a:pPr defTabSz="608076"/>
            <a:fld id="{1D8BD707-D9CF-40AE-B4C6-C98DA3205C09}" type="datetimeFigureOut">
              <a:rPr lang="en-US" smtClean="0">
                <a:solidFill>
                  <a:prstClr val="black">
                    <a:tint val="75000"/>
                  </a:prstClr>
                </a:solidFill>
              </a:rPr>
              <a:pPr defTabSz="608076"/>
              <a:t>11/7/2024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8076"/>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8076"/>
            <a:fld id="{B6F15528-21DE-4FAA-801E-634DDDAF4B2B}" type="slidenum">
              <a:rPr lang="en-US" smtClean="0">
                <a:solidFill>
                  <a:prstClr val="black">
                    <a:tint val="75000"/>
                  </a:prstClr>
                </a:solidFill>
              </a:rPr>
              <a:pPr defTabSz="608076"/>
              <a:t>‹#›</a:t>
            </a:fld>
            <a:endParaRPr lang="en-US">
              <a:solidFill>
                <a:prstClr val="black">
                  <a:tint val="75000"/>
                </a:prstClr>
              </a:solidFill>
            </a:endParaRPr>
          </a:p>
        </p:txBody>
      </p:sp>
    </p:spTree>
    <p:extLst>
      <p:ext uri="{BB962C8B-B14F-4D97-AF65-F5344CB8AC3E}">
        <p14:creationId xmlns:p14="http://schemas.microsoft.com/office/powerpoint/2010/main" val="396852692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1903" y="3200400"/>
            <a:ext cx="3648551" cy="377825"/>
          </a:xfrm>
        </p:spPr>
        <p:txBody>
          <a:bodyPr anchor="b"/>
          <a:lstStyle>
            <a:lvl1pPr algn="l">
              <a:defRPr sz="1330" b="1"/>
            </a:lvl1pPr>
          </a:lstStyle>
          <a:p>
            <a:r>
              <a:rPr lang="en-US"/>
              <a:t>Click to edit Master title style</a:t>
            </a:r>
          </a:p>
        </p:txBody>
      </p:sp>
      <p:sp>
        <p:nvSpPr>
          <p:cNvPr id="3" name="Picture Placeholder 2"/>
          <p:cNvSpPr>
            <a:spLocks noGrp="1"/>
          </p:cNvSpPr>
          <p:nvPr>
            <p:ph type="pic" idx="1"/>
          </p:nvPr>
        </p:nvSpPr>
        <p:spPr>
          <a:xfrm>
            <a:off x="1191903" y="408517"/>
            <a:ext cx="3648551" cy="2743200"/>
          </a:xfrm>
        </p:spPr>
        <p:txBody>
          <a:bodyPr/>
          <a:lstStyle>
            <a:lvl1pPr marL="0" indent="0">
              <a:buNone/>
              <a:defRPr sz="2128"/>
            </a:lvl1pPr>
            <a:lvl2pPr marL="304038" indent="0">
              <a:buNone/>
              <a:defRPr sz="1862"/>
            </a:lvl2pPr>
            <a:lvl3pPr marL="608076" indent="0">
              <a:buNone/>
              <a:defRPr sz="1596"/>
            </a:lvl3pPr>
            <a:lvl4pPr marL="912114" indent="0">
              <a:buNone/>
              <a:defRPr sz="1330"/>
            </a:lvl4pPr>
            <a:lvl5pPr marL="1216152" indent="0">
              <a:buNone/>
              <a:defRPr sz="1330"/>
            </a:lvl5pPr>
            <a:lvl6pPr marL="1520190" indent="0">
              <a:buNone/>
              <a:defRPr sz="1330"/>
            </a:lvl6pPr>
            <a:lvl7pPr marL="1824228" indent="0">
              <a:buNone/>
              <a:defRPr sz="1330"/>
            </a:lvl7pPr>
            <a:lvl8pPr marL="2128266" indent="0">
              <a:buNone/>
              <a:defRPr sz="1330"/>
            </a:lvl8pPr>
            <a:lvl9pPr marL="2432304" indent="0">
              <a:buNone/>
              <a:defRPr sz="1330"/>
            </a:lvl9pPr>
          </a:lstStyle>
          <a:p>
            <a:endParaRPr lang="en-US"/>
          </a:p>
        </p:txBody>
      </p:sp>
      <p:sp>
        <p:nvSpPr>
          <p:cNvPr id="4" name="Text Placeholder 3"/>
          <p:cNvSpPr>
            <a:spLocks noGrp="1"/>
          </p:cNvSpPr>
          <p:nvPr>
            <p:ph type="body" sz="half" idx="2"/>
          </p:nvPr>
        </p:nvSpPr>
        <p:spPr>
          <a:xfrm>
            <a:off x="1191903" y="3578225"/>
            <a:ext cx="3648551" cy="536575"/>
          </a:xfrm>
        </p:spPr>
        <p:txBody>
          <a:bodyPr/>
          <a:lstStyle>
            <a:lvl1pPr marL="0" indent="0">
              <a:buNone/>
              <a:defRPr sz="931"/>
            </a:lvl1pPr>
            <a:lvl2pPr marL="304038" indent="0">
              <a:buNone/>
              <a:defRPr sz="798"/>
            </a:lvl2pPr>
            <a:lvl3pPr marL="608076" indent="0">
              <a:buNone/>
              <a:defRPr sz="665"/>
            </a:lvl3pPr>
            <a:lvl4pPr marL="912114" indent="0">
              <a:buNone/>
              <a:defRPr sz="599"/>
            </a:lvl4pPr>
            <a:lvl5pPr marL="1216152" indent="0">
              <a:buNone/>
              <a:defRPr sz="599"/>
            </a:lvl5pPr>
            <a:lvl6pPr marL="1520190" indent="0">
              <a:buNone/>
              <a:defRPr sz="599"/>
            </a:lvl6pPr>
            <a:lvl7pPr marL="1824228" indent="0">
              <a:buNone/>
              <a:defRPr sz="599"/>
            </a:lvl7pPr>
            <a:lvl8pPr marL="2128266" indent="0">
              <a:buNone/>
              <a:defRPr sz="599"/>
            </a:lvl8pPr>
            <a:lvl9pPr marL="2432304" indent="0">
              <a:buNone/>
              <a:defRPr sz="599"/>
            </a:lvl9pPr>
          </a:lstStyle>
          <a:p>
            <a:pPr lvl="0"/>
            <a:r>
              <a:rPr lang="en-US"/>
              <a:t>Click to edit Master text styles</a:t>
            </a:r>
          </a:p>
        </p:txBody>
      </p:sp>
      <p:sp>
        <p:nvSpPr>
          <p:cNvPr id="5" name="Date Placeholder 4"/>
          <p:cNvSpPr>
            <a:spLocks noGrp="1"/>
          </p:cNvSpPr>
          <p:nvPr>
            <p:ph type="dt" sz="half" idx="10"/>
          </p:nvPr>
        </p:nvSpPr>
        <p:spPr/>
        <p:txBody>
          <a:bodyPr/>
          <a:lstStyle/>
          <a:p>
            <a:pPr defTabSz="608076"/>
            <a:fld id="{1D8BD707-D9CF-40AE-B4C6-C98DA3205C09}" type="datetimeFigureOut">
              <a:rPr lang="en-US" smtClean="0">
                <a:solidFill>
                  <a:prstClr val="black">
                    <a:tint val="75000"/>
                  </a:prstClr>
                </a:solidFill>
              </a:rPr>
              <a:pPr defTabSz="608076"/>
              <a:t>11/7/2024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8076"/>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8076"/>
            <a:fld id="{B6F15528-21DE-4FAA-801E-634DDDAF4B2B}" type="slidenum">
              <a:rPr lang="en-US" smtClean="0">
                <a:solidFill>
                  <a:prstClr val="black">
                    <a:tint val="75000"/>
                  </a:prstClr>
                </a:solidFill>
              </a:rPr>
              <a:pPr defTabSz="608076"/>
              <a:t>‹#›</a:t>
            </a:fld>
            <a:endParaRPr lang="en-US">
              <a:solidFill>
                <a:prstClr val="black">
                  <a:tint val="75000"/>
                </a:prstClr>
              </a:solidFill>
            </a:endParaRPr>
          </a:p>
        </p:txBody>
      </p:sp>
    </p:spTree>
    <p:extLst>
      <p:ext uri="{BB962C8B-B14F-4D97-AF65-F5344CB8AC3E}">
        <p14:creationId xmlns:p14="http://schemas.microsoft.com/office/powerpoint/2010/main" val="173627757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8076"/>
            <a:fld id="{1D8BD707-D9CF-40AE-B4C6-C98DA3205C09}" type="datetimeFigureOut">
              <a:rPr lang="en-US" smtClean="0">
                <a:solidFill>
                  <a:prstClr val="black">
                    <a:tint val="75000"/>
                  </a:prstClr>
                </a:solidFill>
              </a:rPr>
              <a:pPr defTabSz="608076"/>
              <a:t>11/7/2024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8076"/>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8076"/>
            <a:fld id="{B6F15528-21DE-4FAA-801E-634DDDAF4B2B}" type="slidenum">
              <a:rPr lang="en-US" smtClean="0">
                <a:solidFill>
                  <a:prstClr val="black">
                    <a:tint val="75000"/>
                  </a:prstClr>
                </a:solidFill>
              </a:rPr>
              <a:pPr defTabSz="608076"/>
              <a:t>‹#›</a:t>
            </a:fld>
            <a:endParaRPr lang="en-US">
              <a:solidFill>
                <a:prstClr val="black">
                  <a:tint val="75000"/>
                </a:prstClr>
              </a:solidFill>
            </a:endParaRPr>
          </a:p>
        </p:txBody>
      </p:sp>
    </p:spTree>
    <p:extLst>
      <p:ext uri="{BB962C8B-B14F-4D97-AF65-F5344CB8AC3E}">
        <p14:creationId xmlns:p14="http://schemas.microsoft.com/office/powerpoint/2010/main" val="30575950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08666" y="183092"/>
            <a:ext cx="1368207"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046" y="183092"/>
            <a:ext cx="4003272"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8076"/>
            <a:fld id="{1D8BD707-D9CF-40AE-B4C6-C98DA3205C09}" type="datetimeFigureOut">
              <a:rPr lang="en-US" smtClean="0">
                <a:solidFill>
                  <a:prstClr val="black">
                    <a:tint val="75000"/>
                  </a:prstClr>
                </a:solidFill>
              </a:rPr>
              <a:pPr defTabSz="608076"/>
              <a:t>11/7/2024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8076"/>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8076"/>
            <a:fld id="{B6F15528-21DE-4FAA-801E-634DDDAF4B2B}" type="slidenum">
              <a:rPr lang="en-US" smtClean="0">
                <a:solidFill>
                  <a:prstClr val="black">
                    <a:tint val="75000"/>
                  </a:prstClr>
                </a:solidFill>
              </a:rPr>
              <a:pPr defTabSz="608076"/>
              <a:t>‹#›</a:t>
            </a:fld>
            <a:endParaRPr lang="en-US">
              <a:solidFill>
                <a:prstClr val="black">
                  <a:tint val="75000"/>
                </a:prstClr>
              </a:solidFill>
            </a:endParaRPr>
          </a:p>
        </p:txBody>
      </p:sp>
    </p:spTree>
    <p:extLst>
      <p:ext uri="{BB962C8B-B14F-4D97-AF65-F5344CB8AC3E}">
        <p14:creationId xmlns:p14="http://schemas.microsoft.com/office/powerpoint/2010/main" val="244521531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6069" y="1420283"/>
            <a:ext cx="5168781" cy="980017"/>
          </a:xfrm>
        </p:spPr>
        <p:txBody>
          <a:bodyPr/>
          <a:lstStyle/>
          <a:p>
            <a:r>
              <a:rPr lang="en-US"/>
              <a:t>Click to edit Master title style</a:t>
            </a:r>
          </a:p>
        </p:txBody>
      </p:sp>
      <p:sp>
        <p:nvSpPr>
          <p:cNvPr id="3" name="Subtitle 2"/>
          <p:cNvSpPr>
            <a:spLocks noGrp="1"/>
          </p:cNvSpPr>
          <p:nvPr>
            <p:ph type="subTitle" idx="1"/>
          </p:nvPr>
        </p:nvSpPr>
        <p:spPr>
          <a:xfrm>
            <a:off x="912138" y="2590800"/>
            <a:ext cx="4256643" cy="1168400"/>
          </a:xfrm>
        </p:spPr>
        <p:txBody>
          <a:bodyPr/>
          <a:lstStyle>
            <a:lvl1pPr marL="0" indent="0" algn="ctr">
              <a:buNone/>
              <a:defRPr>
                <a:solidFill>
                  <a:schemeClr val="tx1">
                    <a:tint val="75000"/>
                  </a:schemeClr>
                </a:solidFill>
              </a:defRPr>
            </a:lvl1pPr>
            <a:lvl2pPr marL="304038" indent="0" algn="ctr">
              <a:buNone/>
              <a:defRPr>
                <a:solidFill>
                  <a:schemeClr val="tx1">
                    <a:tint val="75000"/>
                  </a:schemeClr>
                </a:solidFill>
              </a:defRPr>
            </a:lvl2pPr>
            <a:lvl3pPr marL="608076" indent="0" algn="ctr">
              <a:buNone/>
              <a:defRPr>
                <a:solidFill>
                  <a:schemeClr val="tx1">
                    <a:tint val="75000"/>
                  </a:schemeClr>
                </a:solidFill>
              </a:defRPr>
            </a:lvl3pPr>
            <a:lvl4pPr marL="912114" indent="0" algn="ctr">
              <a:buNone/>
              <a:defRPr>
                <a:solidFill>
                  <a:schemeClr val="tx1">
                    <a:tint val="75000"/>
                  </a:schemeClr>
                </a:solidFill>
              </a:defRPr>
            </a:lvl4pPr>
            <a:lvl5pPr marL="1216152" indent="0" algn="ctr">
              <a:buNone/>
              <a:defRPr>
                <a:solidFill>
                  <a:schemeClr val="tx1">
                    <a:tint val="75000"/>
                  </a:schemeClr>
                </a:solidFill>
              </a:defRPr>
            </a:lvl5pPr>
            <a:lvl6pPr marL="1520190" indent="0" algn="ctr">
              <a:buNone/>
              <a:defRPr>
                <a:solidFill>
                  <a:schemeClr val="tx1">
                    <a:tint val="75000"/>
                  </a:schemeClr>
                </a:solidFill>
              </a:defRPr>
            </a:lvl6pPr>
            <a:lvl7pPr marL="1824228" indent="0" algn="ctr">
              <a:buNone/>
              <a:defRPr>
                <a:solidFill>
                  <a:schemeClr val="tx1">
                    <a:tint val="75000"/>
                  </a:schemeClr>
                </a:solidFill>
              </a:defRPr>
            </a:lvl7pPr>
            <a:lvl8pPr marL="2128266" indent="0" algn="ctr">
              <a:buNone/>
              <a:defRPr>
                <a:solidFill>
                  <a:schemeClr val="tx1">
                    <a:tint val="75000"/>
                  </a:schemeClr>
                </a:solidFill>
              </a:defRPr>
            </a:lvl8pPr>
            <a:lvl9pPr marL="2432304"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608076"/>
            <a:fld id="{1D8BD707-D9CF-40AE-B4C6-C98DA3205C09}" type="datetimeFigureOut">
              <a:rPr lang="en-US" smtClean="0">
                <a:solidFill>
                  <a:prstClr val="black">
                    <a:tint val="75000"/>
                  </a:prstClr>
                </a:solidFill>
              </a:rPr>
              <a:pPr defTabSz="608076"/>
              <a:t>11/7/2024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8076"/>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8076"/>
            <a:fld id="{B6F15528-21DE-4FAA-801E-634DDDAF4B2B}" type="slidenum">
              <a:rPr lang="en-US" smtClean="0">
                <a:solidFill>
                  <a:prstClr val="black">
                    <a:tint val="75000"/>
                  </a:prstClr>
                </a:solidFill>
              </a:rPr>
              <a:pPr defTabSz="608076"/>
              <a:t>‹#›</a:t>
            </a:fld>
            <a:endParaRPr lang="en-US">
              <a:solidFill>
                <a:prstClr val="black">
                  <a:tint val="75000"/>
                </a:prstClr>
              </a:solidFill>
            </a:endParaRPr>
          </a:p>
        </p:txBody>
      </p:sp>
    </p:spTree>
    <p:extLst>
      <p:ext uri="{BB962C8B-B14F-4D97-AF65-F5344CB8AC3E}">
        <p14:creationId xmlns:p14="http://schemas.microsoft.com/office/powerpoint/2010/main" val="102507739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8076"/>
            <a:fld id="{1D8BD707-D9CF-40AE-B4C6-C98DA3205C09}" type="datetimeFigureOut">
              <a:rPr lang="en-US" smtClean="0">
                <a:solidFill>
                  <a:prstClr val="black">
                    <a:tint val="75000"/>
                  </a:prstClr>
                </a:solidFill>
              </a:rPr>
              <a:pPr defTabSz="608076"/>
              <a:t>11/7/2024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8076"/>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8076"/>
            <a:fld id="{B6F15528-21DE-4FAA-801E-634DDDAF4B2B}" type="slidenum">
              <a:rPr lang="en-US" smtClean="0">
                <a:solidFill>
                  <a:prstClr val="black">
                    <a:tint val="75000"/>
                  </a:prstClr>
                </a:solidFill>
              </a:rPr>
              <a:pPr defTabSz="608076"/>
              <a:t>‹#›</a:t>
            </a:fld>
            <a:endParaRPr lang="en-US">
              <a:solidFill>
                <a:prstClr val="black">
                  <a:tint val="75000"/>
                </a:prstClr>
              </a:solidFill>
            </a:endParaRPr>
          </a:p>
        </p:txBody>
      </p:sp>
    </p:spTree>
    <p:extLst>
      <p:ext uri="{BB962C8B-B14F-4D97-AF65-F5344CB8AC3E}">
        <p14:creationId xmlns:p14="http://schemas.microsoft.com/office/powerpoint/2010/main" val="192816381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0351" y="2937934"/>
            <a:ext cx="5168781" cy="908050"/>
          </a:xfrm>
        </p:spPr>
        <p:txBody>
          <a:bodyPr anchor="t"/>
          <a:lstStyle>
            <a:lvl1pPr algn="l">
              <a:defRPr sz="2660" b="1" cap="all"/>
            </a:lvl1pPr>
          </a:lstStyle>
          <a:p>
            <a:r>
              <a:rPr lang="en-US"/>
              <a:t>Click to edit Master title style</a:t>
            </a:r>
          </a:p>
        </p:txBody>
      </p:sp>
      <p:sp>
        <p:nvSpPr>
          <p:cNvPr id="3" name="Text Placeholder 2"/>
          <p:cNvSpPr>
            <a:spLocks noGrp="1"/>
          </p:cNvSpPr>
          <p:nvPr>
            <p:ph type="body" idx="1"/>
          </p:nvPr>
        </p:nvSpPr>
        <p:spPr>
          <a:xfrm>
            <a:off x="480351" y="1937809"/>
            <a:ext cx="5168781" cy="1000125"/>
          </a:xfrm>
        </p:spPr>
        <p:txBody>
          <a:bodyPr anchor="b"/>
          <a:lstStyle>
            <a:lvl1pPr marL="0" indent="0">
              <a:buNone/>
              <a:defRPr sz="1330">
                <a:solidFill>
                  <a:schemeClr val="tx1">
                    <a:tint val="75000"/>
                  </a:schemeClr>
                </a:solidFill>
              </a:defRPr>
            </a:lvl1pPr>
            <a:lvl2pPr marL="304038" indent="0">
              <a:buNone/>
              <a:defRPr sz="1197">
                <a:solidFill>
                  <a:schemeClr val="tx1">
                    <a:tint val="75000"/>
                  </a:schemeClr>
                </a:solidFill>
              </a:defRPr>
            </a:lvl2pPr>
            <a:lvl3pPr marL="608076" indent="0">
              <a:buNone/>
              <a:defRPr sz="1064">
                <a:solidFill>
                  <a:schemeClr val="tx1">
                    <a:tint val="75000"/>
                  </a:schemeClr>
                </a:solidFill>
              </a:defRPr>
            </a:lvl3pPr>
            <a:lvl4pPr marL="912114" indent="0">
              <a:buNone/>
              <a:defRPr sz="931">
                <a:solidFill>
                  <a:schemeClr val="tx1">
                    <a:tint val="75000"/>
                  </a:schemeClr>
                </a:solidFill>
              </a:defRPr>
            </a:lvl4pPr>
            <a:lvl5pPr marL="1216152" indent="0">
              <a:buNone/>
              <a:defRPr sz="931">
                <a:solidFill>
                  <a:schemeClr val="tx1">
                    <a:tint val="75000"/>
                  </a:schemeClr>
                </a:solidFill>
              </a:defRPr>
            </a:lvl5pPr>
            <a:lvl6pPr marL="1520190" indent="0">
              <a:buNone/>
              <a:defRPr sz="931">
                <a:solidFill>
                  <a:schemeClr val="tx1">
                    <a:tint val="75000"/>
                  </a:schemeClr>
                </a:solidFill>
              </a:defRPr>
            </a:lvl6pPr>
            <a:lvl7pPr marL="1824228" indent="0">
              <a:buNone/>
              <a:defRPr sz="931">
                <a:solidFill>
                  <a:schemeClr val="tx1">
                    <a:tint val="75000"/>
                  </a:schemeClr>
                </a:solidFill>
              </a:defRPr>
            </a:lvl7pPr>
            <a:lvl8pPr marL="2128266" indent="0">
              <a:buNone/>
              <a:defRPr sz="931">
                <a:solidFill>
                  <a:schemeClr val="tx1">
                    <a:tint val="75000"/>
                  </a:schemeClr>
                </a:solidFill>
              </a:defRPr>
            </a:lvl8pPr>
            <a:lvl9pPr marL="2432304" indent="0">
              <a:buNone/>
              <a:defRPr sz="931">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08076"/>
            <a:fld id="{1D8BD707-D9CF-40AE-B4C6-C98DA3205C09}" type="datetimeFigureOut">
              <a:rPr lang="en-US" smtClean="0">
                <a:solidFill>
                  <a:prstClr val="black">
                    <a:tint val="75000"/>
                  </a:prstClr>
                </a:solidFill>
              </a:rPr>
              <a:pPr defTabSz="608076"/>
              <a:t>11/7/2024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8076"/>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8076"/>
            <a:fld id="{B6F15528-21DE-4FAA-801E-634DDDAF4B2B}" type="slidenum">
              <a:rPr lang="en-US" smtClean="0">
                <a:solidFill>
                  <a:prstClr val="black">
                    <a:tint val="75000"/>
                  </a:prstClr>
                </a:solidFill>
              </a:rPr>
              <a:pPr defTabSz="608076"/>
              <a:t>‹#›</a:t>
            </a:fld>
            <a:endParaRPr lang="en-US">
              <a:solidFill>
                <a:prstClr val="black">
                  <a:tint val="75000"/>
                </a:prstClr>
              </a:solidFill>
            </a:endParaRPr>
          </a:p>
        </p:txBody>
      </p:sp>
    </p:spTree>
    <p:extLst>
      <p:ext uri="{BB962C8B-B14F-4D97-AF65-F5344CB8AC3E}">
        <p14:creationId xmlns:p14="http://schemas.microsoft.com/office/powerpoint/2010/main" val="214327002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046" y="1066800"/>
            <a:ext cx="2685739" cy="3017309"/>
          </a:xfrm>
        </p:spPr>
        <p:txBody>
          <a:bodyPr/>
          <a:lstStyle>
            <a:lvl1pPr>
              <a:defRPr sz="1862"/>
            </a:lvl1pPr>
            <a:lvl2pPr>
              <a:defRPr sz="1596"/>
            </a:lvl2pPr>
            <a:lvl3pPr>
              <a:defRPr sz="1330"/>
            </a:lvl3pPr>
            <a:lvl4pPr>
              <a:defRPr sz="1197"/>
            </a:lvl4pPr>
            <a:lvl5pPr>
              <a:defRPr sz="1197"/>
            </a:lvl5pPr>
            <a:lvl6pPr>
              <a:defRPr sz="1197"/>
            </a:lvl6pPr>
            <a:lvl7pPr>
              <a:defRPr sz="1197"/>
            </a:lvl7pPr>
            <a:lvl8pPr>
              <a:defRPr sz="1197"/>
            </a:lvl8pPr>
            <a:lvl9pPr>
              <a:defRPr sz="119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1134" y="1066800"/>
            <a:ext cx="2685739" cy="3017309"/>
          </a:xfrm>
        </p:spPr>
        <p:txBody>
          <a:bodyPr/>
          <a:lstStyle>
            <a:lvl1pPr>
              <a:defRPr sz="1862"/>
            </a:lvl1pPr>
            <a:lvl2pPr>
              <a:defRPr sz="1596"/>
            </a:lvl2pPr>
            <a:lvl3pPr>
              <a:defRPr sz="1330"/>
            </a:lvl3pPr>
            <a:lvl4pPr>
              <a:defRPr sz="1197"/>
            </a:lvl4pPr>
            <a:lvl5pPr>
              <a:defRPr sz="1197"/>
            </a:lvl5pPr>
            <a:lvl6pPr>
              <a:defRPr sz="1197"/>
            </a:lvl6pPr>
            <a:lvl7pPr>
              <a:defRPr sz="1197"/>
            </a:lvl7pPr>
            <a:lvl8pPr>
              <a:defRPr sz="1197"/>
            </a:lvl8pPr>
            <a:lvl9pPr>
              <a:defRPr sz="119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08076"/>
            <a:fld id="{1D8BD707-D9CF-40AE-B4C6-C98DA3205C09}" type="datetimeFigureOut">
              <a:rPr lang="en-US" smtClean="0">
                <a:solidFill>
                  <a:prstClr val="black">
                    <a:tint val="75000"/>
                  </a:prstClr>
                </a:solidFill>
              </a:rPr>
              <a:pPr defTabSz="608076"/>
              <a:t>11/7/2024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8076"/>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8076"/>
            <a:fld id="{B6F15528-21DE-4FAA-801E-634DDDAF4B2B}" type="slidenum">
              <a:rPr lang="en-US" smtClean="0">
                <a:solidFill>
                  <a:prstClr val="black">
                    <a:tint val="75000"/>
                  </a:prstClr>
                </a:solidFill>
              </a:rPr>
              <a:pPr defTabSz="608076"/>
              <a:t>‹#›</a:t>
            </a:fld>
            <a:endParaRPr lang="en-US">
              <a:solidFill>
                <a:prstClr val="black">
                  <a:tint val="75000"/>
                </a:prstClr>
              </a:solidFill>
            </a:endParaRPr>
          </a:p>
        </p:txBody>
      </p:sp>
    </p:spTree>
    <p:extLst>
      <p:ext uri="{BB962C8B-B14F-4D97-AF65-F5344CB8AC3E}">
        <p14:creationId xmlns:p14="http://schemas.microsoft.com/office/powerpoint/2010/main" val="189236678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046" y="1023409"/>
            <a:ext cx="2686795" cy="426508"/>
          </a:xfrm>
        </p:spPr>
        <p:txBody>
          <a:bodyPr anchor="b"/>
          <a:lstStyle>
            <a:lvl1pPr marL="0" indent="0">
              <a:buNone/>
              <a:defRPr sz="1596" b="1"/>
            </a:lvl1pPr>
            <a:lvl2pPr marL="304038" indent="0">
              <a:buNone/>
              <a:defRPr sz="1330" b="1"/>
            </a:lvl2pPr>
            <a:lvl3pPr marL="608076" indent="0">
              <a:buNone/>
              <a:defRPr sz="1197" b="1"/>
            </a:lvl3pPr>
            <a:lvl4pPr marL="912114" indent="0">
              <a:buNone/>
              <a:defRPr sz="1064" b="1"/>
            </a:lvl4pPr>
            <a:lvl5pPr marL="1216152" indent="0">
              <a:buNone/>
              <a:defRPr sz="1064" b="1"/>
            </a:lvl5pPr>
            <a:lvl6pPr marL="1520190" indent="0">
              <a:buNone/>
              <a:defRPr sz="1064" b="1"/>
            </a:lvl6pPr>
            <a:lvl7pPr marL="1824228" indent="0">
              <a:buNone/>
              <a:defRPr sz="1064" b="1"/>
            </a:lvl7pPr>
            <a:lvl8pPr marL="2128266" indent="0">
              <a:buNone/>
              <a:defRPr sz="1064" b="1"/>
            </a:lvl8pPr>
            <a:lvl9pPr marL="2432304" indent="0">
              <a:buNone/>
              <a:defRPr sz="1064" b="1"/>
            </a:lvl9pPr>
          </a:lstStyle>
          <a:p>
            <a:pPr lvl="0"/>
            <a:r>
              <a:rPr lang="en-US"/>
              <a:t>Click to edit Master text styles</a:t>
            </a:r>
          </a:p>
        </p:txBody>
      </p:sp>
      <p:sp>
        <p:nvSpPr>
          <p:cNvPr id="4" name="Content Placeholder 3"/>
          <p:cNvSpPr>
            <a:spLocks noGrp="1"/>
          </p:cNvSpPr>
          <p:nvPr>
            <p:ph sz="half" idx="2"/>
          </p:nvPr>
        </p:nvSpPr>
        <p:spPr>
          <a:xfrm>
            <a:off x="304046" y="1449917"/>
            <a:ext cx="2686795" cy="2634192"/>
          </a:xfrm>
        </p:spPr>
        <p:txBody>
          <a:bodyPr/>
          <a:lstStyle>
            <a:lvl1pPr>
              <a:defRPr sz="1596"/>
            </a:lvl1pPr>
            <a:lvl2pPr>
              <a:defRPr sz="1330"/>
            </a:lvl2pPr>
            <a:lvl3pPr>
              <a:defRPr sz="1197"/>
            </a:lvl3pPr>
            <a:lvl4pPr>
              <a:defRPr sz="1064"/>
            </a:lvl4pPr>
            <a:lvl5pPr>
              <a:defRPr sz="1064"/>
            </a:lvl5pPr>
            <a:lvl6pPr>
              <a:defRPr sz="1064"/>
            </a:lvl6pPr>
            <a:lvl7pPr>
              <a:defRPr sz="1064"/>
            </a:lvl7pPr>
            <a:lvl8pPr>
              <a:defRPr sz="1064"/>
            </a:lvl8pPr>
            <a:lvl9pPr>
              <a:defRPr sz="106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89023" y="1023409"/>
            <a:ext cx="2687851" cy="426508"/>
          </a:xfrm>
        </p:spPr>
        <p:txBody>
          <a:bodyPr anchor="b"/>
          <a:lstStyle>
            <a:lvl1pPr marL="0" indent="0">
              <a:buNone/>
              <a:defRPr sz="1596" b="1"/>
            </a:lvl1pPr>
            <a:lvl2pPr marL="304038" indent="0">
              <a:buNone/>
              <a:defRPr sz="1330" b="1"/>
            </a:lvl2pPr>
            <a:lvl3pPr marL="608076" indent="0">
              <a:buNone/>
              <a:defRPr sz="1197" b="1"/>
            </a:lvl3pPr>
            <a:lvl4pPr marL="912114" indent="0">
              <a:buNone/>
              <a:defRPr sz="1064" b="1"/>
            </a:lvl4pPr>
            <a:lvl5pPr marL="1216152" indent="0">
              <a:buNone/>
              <a:defRPr sz="1064" b="1"/>
            </a:lvl5pPr>
            <a:lvl6pPr marL="1520190" indent="0">
              <a:buNone/>
              <a:defRPr sz="1064" b="1"/>
            </a:lvl6pPr>
            <a:lvl7pPr marL="1824228" indent="0">
              <a:buNone/>
              <a:defRPr sz="1064" b="1"/>
            </a:lvl7pPr>
            <a:lvl8pPr marL="2128266" indent="0">
              <a:buNone/>
              <a:defRPr sz="1064" b="1"/>
            </a:lvl8pPr>
            <a:lvl9pPr marL="2432304" indent="0">
              <a:buNone/>
              <a:defRPr sz="1064" b="1"/>
            </a:lvl9pPr>
          </a:lstStyle>
          <a:p>
            <a:pPr lvl="0"/>
            <a:r>
              <a:rPr lang="en-US"/>
              <a:t>Click to edit Master text styles</a:t>
            </a:r>
          </a:p>
        </p:txBody>
      </p:sp>
      <p:sp>
        <p:nvSpPr>
          <p:cNvPr id="6" name="Content Placeholder 5"/>
          <p:cNvSpPr>
            <a:spLocks noGrp="1"/>
          </p:cNvSpPr>
          <p:nvPr>
            <p:ph sz="quarter" idx="4"/>
          </p:nvPr>
        </p:nvSpPr>
        <p:spPr>
          <a:xfrm>
            <a:off x="3089023" y="1449917"/>
            <a:ext cx="2687851" cy="2634192"/>
          </a:xfrm>
        </p:spPr>
        <p:txBody>
          <a:bodyPr/>
          <a:lstStyle>
            <a:lvl1pPr>
              <a:defRPr sz="1596"/>
            </a:lvl1pPr>
            <a:lvl2pPr>
              <a:defRPr sz="1330"/>
            </a:lvl2pPr>
            <a:lvl3pPr>
              <a:defRPr sz="1197"/>
            </a:lvl3pPr>
            <a:lvl4pPr>
              <a:defRPr sz="1064"/>
            </a:lvl4pPr>
            <a:lvl5pPr>
              <a:defRPr sz="1064"/>
            </a:lvl5pPr>
            <a:lvl6pPr>
              <a:defRPr sz="1064"/>
            </a:lvl6pPr>
            <a:lvl7pPr>
              <a:defRPr sz="1064"/>
            </a:lvl7pPr>
            <a:lvl8pPr>
              <a:defRPr sz="1064"/>
            </a:lvl8pPr>
            <a:lvl9pPr>
              <a:defRPr sz="106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08076"/>
            <a:fld id="{1D8BD707-D9CF-40AE-B4C6-C98DA3205C09}" type="datetimeFigureOut">
              <a:rPr lang="en-US" smtClean="0">
                <a:solidFill>
                  <a:prstClr val="black">
                    <a:tint val="75000"/>
                  </a:prstClr>
                </a:solidFill>
              </a:rPr>
              <a:pPr defTabSz="608076"/>
              <a:t>11/7/2024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08076"/>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08076"/>
            <a:fld id="{B6F15528-21DE-4FAA-801E-634DDDAF4B2B}" type="slidenum">
              <a:rPr lang="en-US" smtClean="0">
                <a:solidFill>
                  <a:prstClr val="black">
                    <a:tint val="75000"/>
                  </a:prstClr>
                </a:solidFill>
              </a:rPr>
              <a:pPr defTabSz="608076"/>
              <a:t>‹#›</a:t>
            </a:fld>
            <a:endParaRPr lang="en-US">
              <a:solidFill>
                <a:prstClr val="black">
                  <a:tint val="75000"/>
                </a:prstClr>
              </a:solidFill>
            </a:endParaRPr>
          </a:p>
        </p:txBody>
      </p:sp>
    </p:spTree>
    <p:extLst>
      <p:ext uri="{BB962C8B-B14F-4D97-AF65-F5344CB8AC3E}">
        <p14:creationId xmlns:p14="http://schemas.microsoft.com/office/powerpoint/2010/main" val="12732264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9D0918-B3BC-4D15-9AF8-385E8378AD06}" type="datetimeFigureOut">
              <a:rPr lang="en-US" smtClean="0"/>
              <a:t>11/7/2024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09616309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8076"/>
            <a:fld id="{1D8BD707-D9CF-40AE-B4C6-C98DA3205C09}" type="datetimeFigureOut">
              <a:rPr lang="en-US" smtClean="0">
                <a:solidFill>
                  <a:prstClr val="black">
                    <a:tint val="75000"/>
                  </a:prstClr>
                </a:solidFill>
              </a:rPr>
              <a:pPr defTabSz="608076"/>
              <a:t>11/7/2024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08076"/>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08076"/>
            <a:fld id="{B6F15528-21DE-4FAA-801E-634DDDAF4B2B}" type="slidenum">
              <a:rPr lang="en-US" smtClean="0">
                <a:solidFill>
                  <a:prstClr val="black">
                    <a:tint val="75000"/>
                  </a:prstClr>
                </a:solidFill>
              </a:rPr>
              <a:pPr defTabSz="608076"/>
              <a:t>‹#›</a:t>
            </a:fld>
            <a:endParaRPr lang="en-US">
              <a:solidFill>
                <a:prstClr val="black">
                  <a:tint val="75000"/>
                </a:prstClr>
              </a:solidFill>
            </a:endParaRPr>
          </a:p>
        </p:txBody>
      </p:sp>
    </p:spTree>
    <p:extLst>
      <p:ext uri="{BB962C8B-B14F-4D97-AF65-F5344CB8AC3E}">
        <p14:creationId xmlns:p14="http://schemas.microsoft.com/office/powerpoint/2010/main" val="7353794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08076"/>
            <a:fld id="{1D8BD707-D9CF-40AE-B4C6-C98DA3205C09}" type="datetimeFigureOut">
              <a:rPr lang="en-US" smtClean="0">
                <a:solidFill>
                  <a:prstClr val="black">
                    <a:tint val="75000"/>
                  </a:prstClr>
                </a:solidFill>
              </a:rPr>
              <a:pPr defTabSz="608076"/>
              <a:t>11/7/2024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08076"/>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08076"/>
            <a:fld id="{B6F15528-21DE-4FAA-801E-634DDDAF4B2B}" type="slidenum">
              <a:rPr lang="en-US" smtClean="0">
                <a:solidFill>
                  <a:prstClr val="black">
                    <a:tint val="75000"/>
                  </a:prstClr>
                </a:solidFill>
              </a:rPr>
              <a:pPr defTabSz="608076"/>
              <a:t>‹#›</a:t>
            </a:fld>
            <a:endParaRPr lang="en-US">
              <a:solidFill>
                <a:prstClr val="black">
                  <a:tint val="75000"/>
                </a:prstClr>
              </a:solidFill>
            </a:endParaRPr>
          </a:p>
        </p:txBody>
      </p:sp>
    </p:spTree>
    <p:extLst>
      <p:ext uri="{BB962C8B-B14F-4D97-AF65-F5344CB8AC3E}">
        <p14:creationId xmlns:p14="http://schemas.microsoft.com/office/powerpoint/2010/main" val="260580746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047" y="182033"/>
            <a:ext cx="2000580" cy="774700"/>
          </a:xfrm>
        </p:spPr>
        <p:txBody>
          <a:bodyPr anchor="b"/>
          <a:lstStyle>
            <a:lvl1pPr algn="l">
              <a:defRPr sz="1330" b="1"/>
            </a:lvl1pPr>
          </a:lstStyle>
          <a:p>
            <a:r>
              <a:rPr lang="en-US"/>
              <a:t>Click to edit Master title style</a:t>
            </a:r>
          </a:p>
        </p:txBody>
      </p:sp>
      <p:sp>
        <p:nvSpPr>
          <p:cNvPr id="3" name="Content Placeholder 2"/>
          <p:cNvSpPr>
            <a:spLocks noGrp="1"/>
          </p:cNvSpPr>
          <p:nvPr>
            <p:ph idx="1"/>
          </p:nvPr>
        </p:nvSpPr>
        <p:spPr>
          <a:xfrm>
            <a:off x="2377470" y="182034"/>
            <a:ext cx="3399403" cy="3902075"/>
          </a:xfrm>
        </p:spPr>
        <p:txBody>
          <a:bodyPr/>
          <a:lstStyle>
            <a:lvl1pPr>
              <a:defRPr sz="2128"/>
            </a:lvl1pPr>
            <a:lvl2pPr>
              <a:defRPr sz="1862"/>
            </a:lvl2pPr>
            <a:lvl3pPr>
              <a:defRPr sz="1596"/>
            </a:lvl3pPr>
            <a:lvl4pPr>
              <a:defRPr sz="1330"/>
            </a:lvl4pPr>
            <a:lvl5pPr>
              <a:defRPr sz="1330"/>
            </a:lvl5pPr>
            <a:lvl6pPr>
              <a:defRPr sz="1330"/>
            </a:lvl6pPr>
            <a:lvl7pPr>
              <a:defRPr sz="1330"/>
            </a:lvl7pPr>
            <a:lvl8pPr>
              <a:defRPr sz="1330"/>
            </a:lvl8pPr>
            <a:lvl9pPr>
              <a:defRPr sz="133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047" y="956734"/>
            <a:ext cx="2000580" cy="3127375"/>
          </a:xfrm>
        </p:spPr>
        <p:txBody>
          <a:bodyPr/>
          <a:lstStyle>
            <a:lvl1pPr marL="0" indent="0">
              <a:buNone/>
              <a:defRPr sz="931"/>
            </a:lvl1pPr>
            <a:lvl2pPr marL="304038" indent="0">
              <a:buNone/>
              <a:defRPr sz="798"/>
            </a:lvl2pPr>
            <a:lvl3pPr marL="608076" indent="0">
              <a:buNone/>
              <a:defRPr sz="665"/>
            </a:lvl3pPr>
            <a:lvl4pPr marL="912114" indent="0">
              <a:buNone/>
              <a:defRPr sz="599"/>
            </a:lvl4pPr>
            <a:lvl5pPr marL="1216152" indent="0">
              <a:buNone/>
              <a:defRPr sz="599"/>
            </a:lvl5pPr>
            <a:lvl6pPr marL="1520190" indent="0">
              <a:buNone/>
              <a:defRPr sz="599"/>
            </a:lvl6pPr>
            <a:lvl7pPr marL="1824228" indent="0">
              <a:buNone/>
              <a:defRPr sz="599"/>
            </a:lvl7pPr>
            <a:lvl8pPr marL="2128266" indent="0">
              <a:buNone/>
              <a:defRPr sz="599"/>
            </a:lvl8pPr>
            <a:lvl9pPr marL="2432304" indent="0">
              <a:buNone/>
              <a:defRPr sz="599"/>
            </a:lvl9pPr>
          </a:lstStyle>
          <a:p>
            <a:pPr lvl="0"/>
            <a:r>
              <a:rPr lang="en-US"/>
              <a:t>Click to edit Master text styles</a:t>
            </a:r>
          </a:p>
        </p:txBody>
      </p:sp>
      <p:sp>
        <p:nvSpPr>
          <p:cNvPr id="5" name="Date Placeholder 4"/>
          <p:cNvSpPr>
            <a:spLocks noGrp="1"/>
          </p:cNvSpPr>
          <p:nvPr>
            <p:ph type="dt" sz="half" idx="10"/>
          </p:nvPr>
        </p:nvSpPr>
        <p:spPr/>
        <p:txBody>
          <a:bodyPr/>
          <a:lstStyle/>
          <a:p>
            <a:pPr defTabSz="608076"/>
            <a:fld id="{1D8BD707-D9CF-40AE-B4C6-C98DA3205C09}" type="datetimeFigureOut">
              <a:rPr lang="en-US" smtClean="0">
                <a:solidFill>
                  <a:prstClr val="black">
                    <a:tint val="75000"/>
                  </a:prstClr>
                </a:solidFill>
              </a:rPr>
              <a:pPr defTabSz="608076"/>
              <a:t>11/7/2024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8076"/>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8076"/>
            <a:fld id="{B6F15528-21DE-4FAA-801E-634DDDAF4B2B}" type="slidenum">
              <a:rPr lang="en-US" smtClean="0">
                <a:solidFill>
                  <a:prstClr val="black">
                    <a:tint val="75000"/>
                  </a:prstClr>
                </a:solidFill>
              </a:rPr>
              <a:pPr defTabSz="608076"/>
              <a:t>‹#›</a:t>
            </a:fld>
            <a:endParaRPr lang="en-US">
              <a:solidFill>
                <a:prstClr val="black">
                  <a:tint val="75000"/>
                </a:prstClr>
              </a:solidFill>
            </a:endParaRPr>
          </a:p>
        </p:txBody>
      </p:sp>
    </p:spTree>
    <p:extLst>
      <p:ext uri="{BB962C8B-B14F-4D97-AF65-F5344CB8AC3E}">
        <p14:creationId xmlns:p14="http://schemas.microsoft.com/office/powerpoint/2010/main" val="175463148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1903" y="3200400"/>
            <a:ext cx="3648551" cy="377825"/>
          </a:xfrm>
        </p:spPr>
        <p:txBody>
          <a:bodyPr anchor="b"/>
          <a:lstStyle>
            <a:lvl1pPr algn="l">
              <a:defRPr sz="1330" b="1"/>
            </a:lvl1pPr>
          </a:lstStyle>
          <a:p>
            <a:r>
              <a:rPr lang="en-US"/>
              <a:t>Click to edit Master title style</a:t>
            </a:r>
          </a:p>
        </p:txBody>
      </p:sp>
      <p:sp>
        <p:nvSpPr>
          <p:cNvPr id="3" name="Picture Placeholder 2"/>
          <p:cNvSpPr>
            <a:spLocks noGrp="1"/>
          </p:cNvSpPr>
          <p:nvPr>
            <p:ph type="pic" idx="1"/>
          </p:nvPr>
        </p:nvSpPr>
        <p:spPr>
          <a:xfrm>
            <a:off x="1191903" y="408517"/>
            <a:ext cx="3648551" cy="2743200"/>
          </a:xfrm>
        </p:spPr>
        <p:txBody>
          <a:bodyPr/>
          <a:lstStyle>
            <a:lvl1pPr marL="0" indent="0">
              <a:buNone/>
              <a:defRPr sz="2128"/>
            </a:lvl1pPr>
            <a:lvl2pPr marL="304038" indent="0">
              <a:buNone/>
              <a:defRPr sz="1862"/>
            </a:lvl2pPr>
            <a:lvl3pPr marL="608076" indent="0">
              <a:buNone/>
              <a:defRPr sz="1596"/>
            </a:lvl3pPr>
            <a:lvl4pPr marL="912114" indent="0">
              <a:buNone/>
              <a:defRPr sz="1330"/>
            </a:lvl4pPr>
            <a:lvl5pPr marL="1216152" indent="0">
              <a:buNone/>
              <a:defRPr sz="1330"/>
            </a:lvl5pPr>
            <a:lvl6pPr marL="1520190" indent="0">
              <a:buNone/>
              <a:defRPr sz="1330"/>
            </a:lvl6pPr>
            <a:lvl7pPr marL="1824228" indent="0">
              <a:buNone/>
              <a:defRPr sz="1330"/>
            </a:lvl7pPr>
            <a:lvl8pPr marL="2128266" indent="0">
              <a:buNone/>
              <a:defRPr sz="1330"/>
            </a:lvl8pPr>
            <a:lvl9pPr marL="2432304" indent="0">
              <a:buNone/>
              <a:defRPr sz="1330"/>
            </a:lvl9pPr>
          </a:lstStyle>
          <a:p>
            <a:endParaRPr lang="en-US"/>
          </a:p>
        </p:txBody>
      </p:sp>
      <p:sp>
        <p:nvSpPr>
          <p:cNvPr id="4" name="Text Placeholder 3"/>
          <p:cNvSpPr>
            <a:spLocks noGrp="1"/>
          </p:cNvSpPr>
          <p:nvPr>
            <p:ph type="body" sz="half" idx="2"/>
          </p:nvPr>
        </p:nvSpPr>
        <p:spPr>
          <a:xfrm>
            <a:off x="1191903" y="3578225"/>
            <a:ext cx="3648551" cy="536575"/>
          </a:xfrm>
        </p:spPr>
        <p:txBody>
          <a:bodyPr/>
          <a:lstStyle>
            <a:lvl1pPr marL="0" indent="0">
              <a:buNone/>
              <a:defRPr sz="931"/>
            </a:lvl1pPr>
            <a:lvl2pPr marL="304038" indent="0">
              <a:buNone/>
              <a:defRPr sz="798"/>
            </a:lvl2pPr>
            <a:lvl3pPr marL="608076" indent="0">
              <a:buNone/>
              <a:defRPr sz="665"/>
            </a:lvl3pPr>
            <a:lvl4pPr marL="912114" indent="0">
              <a:buNone/>
              <a:defRPr sz="599"/>
            </a:lvl4pPr>
            <a:lvl5pPr marL="1216152" indent="0">
              <a:buNone/>
              <a:defRPr sz="599"/>
            </a:lvl5pPr>
            <a:lvl6pPr marL="1520190" indent="0">
              <a:buNone/>
              <a:defRPr sz="599"/>
            </a:lvl6pPr>
            <a:lvl7pPr marL="1824228" indent="0">
              <a:buNone/>
              <a:defRPr sz="599"/>
            </a:lvl7pPr>
            <a:lvl8pPr marL="2128266" indent="0">
              <a:buNone/>
              <a:defRPr sz="599"/>
            </a:lvl8pPr>
            <a:lvl9pPr marL="2432304" indent="0">
              <a:buNone/>
              <a:defRPr sz="599"/>
            </a:lvl9pPr>
          </a:lstStyle>
          <a:p>
            <a:pPr lvl="0"/>
            <a:r>
              <a:rPr lang="en-US"/>
              <a:t>Click to edit Master text styles</a:t>
            </a:r>
          </a:p>
        </p:txBody>
      </p:sp>
      <p:sp>
        <p:nvSpPr>
          <p:cNvPr id="5" name="Date Placeholder 4"/>
          <p:cNvSpPr>
            <a:spLocks noGrp="1"/>
          </p:cNvSpPr>
          <p:nvPr>
            <p:ph type="dt" sz="half" idx="10"/>
          </p:nvPr>
        </p:nvSpPr>
        <p:spPr/>
        <p:txBody>
          <a:bodyPr/>
          <a:lstStyle/>
          <a:p>
            <a:pPr defTabSz="608076"/>
            <a:fld id="{1D8BD707-D9CF-40AE-B4C6-C98DA3205C09}" type="datetimeFigureOut">
              <a:rPr lang="en-US" smtClean="0">
                <a:solidFill>
                  <a:prstClr val="black">
                    <a:tint val="75000"/>
                  </a:prstClr>
                </a:solidFill>
              </a:rPr>
              <a:pPr defTabSz="608076"/>
              <a:t>11/7/2024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8076"/>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8076"/>
            <a:fld id="{B6F15528-21DE-4FAA-801E-634DDDAF4B2B}" type="slidenum">
              <a:rPr lang="en-US" smtClean="0">
                <a:solidFill>
                  <a:prstClr val="black">
                    <a:tint val="75000"/>
                  </a:prstClr>
                </a:solidFill>
              </a:rPr>
              <a:pPr defTabSz="608076"/>
              <a:t>‹#›</a:t>
            </a:fld>
            <a:endParaRPr lang="en-US">
              <a:solidFill>
                <a:prstClr val="black">
                  <a:tint val="75000"/>
                </a:prstClr>
              </a:solidFill>
            </a:endParaRPr>
          </a:p>
        </p:txBody>
      </p:sp>
    </p:spTree>
    <p:extLst>
      <p:ext uri="{BB962C8B-B14F-4D97-AF65-F5344CB8AC3E}">
        <p14:creationId xmlns:p14="http://schemas.microsoft.com/office/powerpoint/2010/main" val="223737632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8076"/>
            <a:fld id="{1D8BD707-D9CF-40AE-B4C6-C98DA3205C09}" type="datetimeFigureOut">
              <a:rPr lang="en-US" smtClean="0">
                <a:solidFill>
                  <a:prstClr val="black">
                    <a:tint val="75000"/>
                  </a:prstClr>
                </a:solidFill>
              </a:rPr>
              <a:pPr defTabSz="608076"/>
              <a:t>11/7/2024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8076"/>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8076"/>
            <a:fld id="{B6F15528-21DE-4FAA-801E-634DDDAF4B2B}" type="slidenum">
              <a:rPr lang="en-US" smtClean="0">
                <a:solidFill>
                  <a:prstClr val="black">
                    <a:tint val="75000"/>
                  </a:prstClr>
                </a:solidFill>
              </a:rPr>
              <a:pPr defTabSz="608076"/>
              <a:t>‹#›</a:t>
            </a:fld>
            <a:endParaRPr lang="en-US">
              <a:solidFill>
                <a:prstClr val="black">
                  <a:tint val="75000"/>
                </a:prstClr>
              </a:solidFill>
            </a:endParaRPr>
          </a:p>
        </p:txBody>
      </p:sp>
    </p:spTree>
    <p:extLst>
      <p:ext uri="{BB962C8B-B14F-4D97-AF65-F5344CB8AC3E}">
        <p14:creationId xmlns:p14="http://schemas.microsoft.com/office/powerpoint/2010/main" val="220249669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08666" y="183092"/>
            <a:ext cx="1368207"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046" y="183092"/>
            <a:ext cx="4003272"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8076"/>
            <a:fld id="{1D8BD707-D9CF-40AE-B4C6-C98DA3205C09}" type="datetimeFigureOut">
              <a:rPr lang="en-US" smtClean="0">
                <a:solidFill>
                  <a:prstClr val="black">
                    <a:tint val="75000"/>
                  </a:prstClr>
                </a:solidFill>
              </a:rPr>
              <a:pPr defTabSz="608076"/>
              <a:t>11/7/2024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8076"/>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8076"/>
            <a:fld id="{B6F15528-21DE-4FAA-801E-634DDDAF4B2B}" type="slidenum">
              <a:rPr lang="en-US" smtClean="0">
                <a:solidFill>
                  <a:prstClr val="black">
                    <a:tint val="75000"/>
                  </a:prstClr>
                </a:solidFill>
              </a:rPr>
              <a:pPr defTabSz="608076"/>
              <a:t>‹#›</a:t>
            </a:fld>
            <a:endParaRPr lang="en-US">
              <a:solidFill>
                <a:prstClr val="black">
                  <a:tint val="75000"/>
                </a:prstClr>
              </a:solidFill>
            </a:endParaRPr>
          </a:p>
        </p:txBody>
      </p:sp>
    </p:spTree>
    <p:extLst>
      <p:ext uri="{BB962C8B-B14F-4D97-AF65-F5344CB8AC3E}">
        <p14:creationId xmlns:p14="http://schemas.microsoft.com/office/powerpoint/2010/main" val="119787780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6069" y="1420283"/>
            <a:ext cx="5168781" cy="980017"/>
          </a:xfrm>
        </p:spPr>
        <p:txBody>
          <a:bodyPr/>
          <a:lstStyle/>
          <a:p>
            <a:r>
              <a:rPr lang="en-US"/>
              <a:t>Click to edit Master title style</a:t>
            </a:r>
          </a:p>
        </p:txBody>
      </p:sp>
      <p:sp>
        <p:nvSpPr>
          <p:cNvPr id="3" name="Subtitle 2"/>
          <p:cNvSpPr>
            <a:spLocks noGrp="1"/>
          </p:cNvSpPr>
          <p:nvPr>
            <p:ph type="subTitle" idx="1"/>
          </p:nvPr>
        </p:nvSpPr>
        <p:spPr>
          <a:xfrm>
            <a:off x="912138" y="2590800"/>
            <a:ext cx="4256643" cy="1168400"/>
          </a:xfrm>
        </p:spPr>
        <p:txBody>
          <a:bodyPr/>
          <a:lstStyle>
            <a:lvl1pPr marL="0" indent="0" algn="ctr">
              <a:buNone/>
              <a:defRPr>
                <a:solidFill>
                  <a:schemeClr val="tx1">
                    <a:tint val="75000"/>
                  </a:schemeClr>
                </a:solidFill>
              </a:defRPr>
            </a:lvl1pPr>
            <a:lvl2pPr marL="304038" indent="0" algn="ctr">
              <a:buNone/>
              <a:defRPr>
                <a:solidFill>
                  <a:schemeClr val="tx1">
                    <a:tint val="75000"/>
                  </a:schemeClr>
                </a:solidFill>
              </a:defRPr>
            </a:lvl2pPr>
            <a:lvl3pPr marL="608076" indent="0" algn="ctr">
              <a:buNone/>
              <a:defRPr>
                <a:solidFill>
                  <a:schemeClr val="tx1">
                    <a:tint val="75000"/>
                  </a:schemeClr>
                </a:solidFill>
              </a:defRPr>
            </a:lvl3pPr>
            <a:lvl4pPr marL="912114" indent="0" algn="ctr">
              <a:buNone/>
              <a:defRPr>
                <a:solidFill>
                  <a:schemeClr val="tx1">
                    <a:tint val="75000"/>
                  </a:schemeClr>
                </a:solidFill>
              </a:defRPr>
            </a:lvl4pPr>
            <a:lvl5pPr marL="1216152" indent="0" algn="ctr">
              <a:buNone/>
              <a:defRPr>
                <a:solidFill>
                  <a:schemeClr val="tx1">
                    <a:tint val="75000"/>
                  </a:schemeClr>
                </a:solidFill>
              </a:defRPr>
            </a:lvl5pPr>
            <a:lvl6pPr marL="1520190" indent="0" algn="ctr">
              <a:buNone/>
              <a:defRPr>
                <a:solidFill>
                  <a:schemeClr val="tx1">
                    <a:tint val="75000"/>
                  </a:schemeClr>
                </a:solidFill>
              </a:defRPr>
            </a:lvl6pPr>
            <a:lvl7pPr marL="1824228" indent="0" algn="ctr">
              <a:buNone/>
              <a:defRPr>
                <a:solidFill>
                  <a:schemeClr val="tx1">
                    <a:tint val="75000"/>
                  </a:schemeClr>
                </a:solidFill>
              </a:defRPr>
            </a:lvl7pPr>
            <a:lvl8pPr marL="2128266" indent="0" algn="ctr">
              <a:buNone/>
              <a:defRPr>
                <a:solidFill>
                  <a:schemeClr val="tx1">
                    <a:tint val="75000"/>
                  </a:schemeClr>
                </a:solidFill>
              </a:defRPr>
            </a:lvl8pPr>
            <a:lvl9pPr marL="2432304"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608076"/>
            <a:fld id="{1D8BD707-D9CF-40AE-B4C6-C98DA3205C09}" type="datetimeFigureOut">
              <a:rPr lang="en-US" smtClean="0">
                <a:solidFill>
                  <a:prstClr val="black">
                    <a:tint val="75000"/>
                  </a:prstClr>
                </a:solidFill>
              </a:rPr>
              <a:pPr defTabSz="608076"/>
              <a:t>11/7/2024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8076"/>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8076"/>
            <a:fld id="{B6F15528-21DE-4FAA-801E-634DDDAF4B2B}" type="slidenum">
              <a:rPr lang="en-US" smtClean="0">
                <a:solidFill>
                  <a:prstClr val="black">
                    <a:tint val="75000"/>
                  </a:prstClr>
                </a:solidFill>
              </a:rPr>
              <a:pPr defTabSz="608076"/>
              <a:t>‹#›</a:t>
            </a:fld>
            <a:endParaRPr lang="en-US">
              <a:solidFill>
                <a:prstClr val="black">
                  <a:tint val="75000"/>
                </a:prstClr>
              </a:solidFill>
            </a:endParaRPr>
          </a:p>
        </p:txBody>
      </p:sp>
    </p:spTree>
    <p:extLst>
      <p:ext uri="{BB962C8B-B14F-4D97-AF65-F5344CB8AC3E}">
        <p14:creationId xmlns:p14="http://schemas.microsoft.com/office/powerpoint/2010/main" val="332368706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8076"/>
            <a:fld id="{1D8BD707-D9CF-40AE-B4C6-C98DA3205C09}" type="datetimeFigureOut">
              <a:rPr lang="en-US" smtClean="0">
                <a:solidFill>
                  <a:prstClr val="black">
                    <a:tint val="75000"/>
                  </a:prstClr>
                </a:solidFill>
              </a:rPr>
              <a:pPr defTabSz="608076"/>
              <a:t>11/7/2024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8076"/>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8076"/>
            <a:fld id="{B6F15528-21DE-4FAA-801E-634DDDAF4B2B}" type="slidenum">
              <a:rPr lang="en-US" smtClean="0">
                <a:solidFill>
                  <a:prstClr val="black">
                    <a:tint val="75000"/>
                  </a:prstClr>
                </a:solidFill>
              </a:rPr>
              <a:pPr defTabSz="608076"/>
              <a:t>‹#›</a:t>
            </a:fld>
            <a:endParaRPr lang="en-US">
              <a:solidFill>
                <a:prstClr val="black">
                  <a:tint val="75000"/>
                </a:prstClr>
              </a:solidFill>
            </a:endParaRPr>
          </a:p>
        </p:txBody>
      </p:sp>
    </p:spTree>
    <p:extLst>
      <p:ext uri="{BB962C8B-B14F-4D97-AF65-F5344CB8AC3E}">
        <p14:creationId xmlns:p14="http://schemas.microsoft.com/office/powerpoint/2010/main" val="89181134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0351" y="2937934"/>
            <a:ext cx="5168781" cy="908050"/>
          </a:xfrm>
        </p:spPr>
        <p:txBody>
          <a:bodyPr anchor="t"/>
          <a:lstStyle>
            <a:lvl1pPr algn="l">
              <a:defRPr sz="2660" b="1" cap="all"/>
            </a:lvl1pPr>
          </a:lstStyle>
          <a:p>
            <a:r>
              <a:rPr lang="en-US"/>
              <a:t>Click to edit Master title style</a:t>
            </a:r>
          </a:p>
        </p:txBody>
      </p:sp>
      <p:sp>
        <p:nvSpPr>
          <p:cNvPr id="3" name="Text Placeholder 2"/>
          <p:cNvSpPr>
            <a:spLocks noGrp="1"/>
          </p:cNvSpPr>
          <p:nvPr>
            <p:ph type="body" idx="1"/>
          </p:nvPr>
        </p:nvSpPr>
        <p:spPr>
          <a:xfrm>
            <a:off x="480351" y="1937809"/>
            <a:ext cx="5168781" cy="1000125"/>
          </a:xfrm>
        </p:spPr>
        <p:txBody>
          <a:bodyPr anchor="b"/>
          <a:lstStyle>
            <a:lvl1pPr marL="0" indent="0">
              <a:buNone/>
              <a:defRPr sz="1330">
                <a:solidFill>
                  <a:schemeClr val="tx1">
                    <a:tint val="75000"/>
                  </a:schemeClr>
                </a:solidFill>
              </a:defRPr>
            </a:lvl1pPr>
            <a:lvl2pPr marL="304038" indent="0">
              <a:buNone/>
              <a:defRPr sz="1197">
                <a:solidFill>
                  <a:schemeClr val="tx1">
                    <a:tint val="75000"/>
                  </a:schemeClr>
                </a:solidFill>
              </a:defRPr>
            </a:lvl2pPr>
            <a:lvl3pPr marL="608076" indent="0">
              <a:buNone/>
              <a:defRPr sz="1064">
                <a:solidFill>
                  <a:schemeClr val="tx1">
                    <a:tint val="75000"/>
                  </a:schemeClr>
                </a:solidFill>
              </a:defRPr>
            </a:lvl3pPr>
            <a:lvl4pPr marL="912114" indent="0">
              <a:buNone/>
              <a:defRPr sz="931">
                <a:solidFill>
                  <a:schemeClr val="tx1">
                    <a:tint val="75000"/>
                  </a:schemeClr>
                </a:solidFill>
              </a:defRPr>
            </a:lvl4pPr>
            <a:lvl5pPr marL="1216152" indent="0">
              <a:buNone/>
              <a:defRPr sz="931">
                <a:solidFill>
                  <a:schemeClr val="tx1">
                    <a:tint val="75000"/>
                  </a:schemeClr>
                </a:solidFill>
              </a:defRPr>
            </a:lvl5pPr>
            <a:lvl6pPr marL="1520190" indent="0">
              <a:buNone/>
              <a:defRPr sz="931">
                <a:solidFill>
                  <a:schemeClr val="tx1">
                    <a:tint val="75000"/>
                  </a:schemeClr>
                </a:solidFill>
              </a:defRPr>
            </a:lvl6pPr>
            <a:lvl7pPr marL="1824228" indent="0">
              <a:buNone/>
              <a:defRPr sz="931">
                <a:solidFill>
                  <a:schemeClr val="tx1">
                    <a:tint val="75000"/>
                  </a:schemeClr>
                </a:solidFill>
              </a:defRPr>
            </a:lvl7pPr>
            <a:lvl8pPr marL="2128266" indent="0">
              <a:buNone/>
              <a:defRPr sz="931">
                <a:solidFill>
                  <a:schemeClr val="tx1">
                    <a:tint val="75000"/>
                  </a:schemeClr>
                </a:solidFill>
              </a:defRPr>
            </a:lvl8pPr>
            <a:lvl9pPr marL="2432304" indent="0">
              <a:buNone/>
              <a:defRPr sz="931">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08076"/>
            <a:fld id="{1D8BD707-D9CF-40AE-B4C6-C98DA3205C09}" type="datetimeFigureOut">
              <a:rPr lang="en-US" smtClean="0">
                <a:solidFill>
                  <a:prstClr val="black">
                    <a:tint val="75000"/>
                  </a:prstClr>
                </a:solidFill>
              </a:rPr>
              <a:pPr defTabSz="608076"/>
              <a:t>11/7/2024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8076"/>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8076"/>
            <a:fld id="{B6F15528-21DE-4FAA-801E-634DDDAF4B2B}" type="slidenum">
              <a:rPr lang="en-US" smtClean="0">
                <a:solidFill>
                  <a:prstClr val="black">
                    <a:tint val="75000"/>
                  </a:prstClr>
                </a:solidFill>
              </a:rPr>
              <a:pPr defTabSz="608076"/>
              <a:t>‹#›</a:t>
            </a:fld>
            <a:endParaRPr lang="en-US">
              <a:solidFill>
                <a:prstClr val="black">
                  <a:tint val="75000"/>
                </a:prstClr>
              </a:solidFill>
            </a:endParaRPr>
          </a:p>
        </p:txBody>
      </p:sp>
    </p:spTree>
    <p:extLst>
      <p:ext uri="{BB962C8B-B14F-4D97-AF65-F5344CB8AC3E}">
        <p14:creationId xmlns:p14="http://schemas.microsoft.com/office/powerpoint/2010/main" val="276624914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046" y="1066800"/>
            <a:ext cx="2685739" cy="3017309"/>
          </a:xfrm>
        </p:spPr>
        <p:txBody>
          <a:bodyPr/>
          <a:lstStyle>
            <a:lvl1pPr>
              <a:defRPr sz="1862"/>
            </a:lvl1pPr>
            <a:lvl2pPr>
              <a:defRPr sz="1596"/>
            </a:lvl2pPr>
            <a:lvl3pPr>
              <a:defRPr sz="1330"/>
            </a:lvl3pPr>
            <a:lvl4pPr>
              <a:defRPr sz="1197"/>
            </a:lvl4pPr>
            <a:lvl5pPr>
              <a:defRPr sz="1197"/>
            </a:lvl5pPr>
            <a:lvl6pPr>
              <a:defRPr sz="1197"/>
            </a:lvl6pPr>
            <a:lvl7pPr>
              <a:defRPr sz="1197"/>
            </a:lvl7pPr>
            <a:lvl8pPr>
              <a:defRPr sz="1197"/>
            </a:lvl8pPr>
            <a:lvl9pPr>
              <a:defRPr sz="119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1134" y="1066800"/>
            <a:ext cx="2685739" cy="3017309"/>
          </a:xfrm>
        </p:spPr>
        <p:txBody>
          <a:bodyPr/>
          <a:lstStyle>
            <a:lvl1pPr>
              <a:defRPr sz="1862"/>
            </a:lvl1pPr>
            <a:lvl2pPr>
              <a:defRPr sz="1596"/>
            </a:lvl2pPr>
            <a:lvl3pPr>
              <a:defRPr sz="1330"/>
            </a:lvl3pPr>
            <a:lvl4pPr>
              <a:defRPr sz="1197"/>
            </a:lvl4pPr>
            <a:lvl5pPr>
              <a:defRPr sz="1197"/>
            </a:lvl5pPr>
            <a:lvl6pPr>
              <a:defRPr sz="1197"/>
            </a:lvl6pPr>
            <a:lvl7pPr>
              <a:defRPr sz="1197"/>
            </a:lvl7pPr>
            <a:lvl8pPr>
              <a:defRPr sz="1197"/>
            </a:lvl8pPr>
            <a:lvl9pPr>
              <a:defRPr sz="119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08076"/>
            <a:fld id="{1D8BD707-D9CF-40AE-B4C6-C98DA3205C09}" type="datetimeFigureOut">
              <a:rPr lang="en-US" smtClean="0">
                <a:solidFill>
                  <a:prstClr val="black">
                    <a:tint val="75000"/>
                  </a:prstClr>
                </a:solidFill>
              </a:rPr>
              <a:pPr defTabSz="608076"/>
              <a:t>11/7/2024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8076"/>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8076"/>
            <a:fld id="{B6F15528-21DE-4FAA-801E-634DDDAF4B2B}" type="slidenum">
              <a:rPr lang="en-US" smtClean="0">
                <a:solidFill>
                  <a:prstClr val="black">
                    <a:tint val="75000"/>
                  </a:prstClr>
                </a:solidFill>
              </a:rPr>
              <a:pPr defTabSz="608076"/>
              <a:t>‹#›</a:t>
            </a:fld>
            <a:endParaRPr lang="en-US">
              <a:solidFill>
                <a:prstClr val="black">
                  <a:tint val="75000"/>
                </a:prstClr>
              </a:solidFill>
            </a:endParaRPr>
          </a:p>
        </p:txBody>
      </p:sp>
    </p:spTree>
    <p:extLst>
      <p:ext uri="{BB962C8B-B14F-4D97-AF65-F5344CB8AC3E}">
        <p14:creationId xmlns:p14="http://schemas.microsoft.com/office/powerpoint/2010/main" val="30557401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8115" y="273050"/>
            <a:ext cx="4001161"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54941" y="273085"/>
            <a:ext cx="679880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8115" y="1435103"/>
            <a:ext cx="4001161"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11/7/2024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47682086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046" y="1023409"/>
            <a:ext cx="2686795" cy="426508"/>
          </a:xfrm>
        </p:spPr>
        <p:txBody>
          <a:bodyPr anchor="b"/>
          <a:lstStyle>
            <a:lvl1pPr marL="0" indent="0">
              <a:buNone/>
              <a:defRPr sz="1596" b="1"/>
            </a:lvl1pPr>
            <a:lvl2pPr marL="304038" indent="0">
              <a:buNone/>
              <a:defRPr sz="1330" b="1"/>
            </a:lvl2pPr>
            <a:lvl3pPr marL="608076" indent="0">
              <a:buNone/>
              <a:defRPr sz="1197" b="1"/>
            </a:lvl3pPr>
            <a:lvl4pPr marL="912114" indent="0">
              <a:buNone/>
              <a:defRPr sz="1064" b="1"/>
            </a:lvl4pPr>
            <a:lvl5pPr marL="1216152" indent="0">
              <a:buNone/>
              <a:defRPr sz="1064" b="1"/>
            </a:lvl5pPr>
            <a:lvl6pPr marL="1520190" indent="0">
              <a:buNone/>
              <a:defRPr sz="1064" b="1"/>
            </a:lvl6pPr>
            <a:lvl7pPr marL="1824228" indent="0">
              <a:buNone/>
              <a:defRPr sz="1064" b="1"/>
            </a:lvl7pPr>
            <a:lvl8pPr marL="2128266" indent="0">
              <a:buNone/>
              <a:defRPr sz="1064" b="1"/>
            </a:lvl8pPr>
            <a:lvl9pPr marL="2432304" indent="0">
              <a:buNone/>
              <a:defRPr sz="1064" b="1"/>
            </a:lvl9pPr>
          </a:lstStyle>
          <a:p>
            <a:pPr lvl="0"/>
            <a:r>
              <a:rPr lang="en-US"/>
              <a:t>Click to edit Master text styles</a:t>
            </a:r>
          </a:p>
        </p:txBody>
      </p:sp>
      <p:sp>
        <p:nvSpPr>
          <p:cNvPr id="4" name="Content Placeholder 3"/>
          <p:cNvSpPr>
            <a:spLocks noGrp="1"/>
          </p:cNvSpPr>
          <p:nvPr>
            <p:ph sz="half" idx="2"/>
          </p:nvPr>
        </p:nvSpPr>
        <p:spPr>
          <a:xfrm>
            <a:off x="304046" y="1449917"/>
            <a:ext cx="2686795" cy="2634192"/>
          </a:xfrm>
        </p:spPr>
        <p:txBody>
          <a:bodyPr/>
          <a:lstStyle>
            <a:lvl1pPr>
              <a:defRPr sz="1596"/>
            </a:lvl1pPr>
            <a:lvl2pPr>
              <a:defRPr sz="1330"/>
            </a:lvl2pPr>
            <a:lvl3pPr>
              <a:defRPr sz="1197"/>
            </a:lvl3pPr>
            <a:lvl4pPr>
              <a:defRPr sz="1064"/>
            </a:lvl4pPr>
            <a:lvl5pPr>
              <a:defRPr sz="1064"/>
            </a:lvl5pPr>
            <a:lvl6pPr>
              <a:defRPr sz="1064"/>
            </a:lvl6pPr>
            <a:lvl7pPr>
              <a:defRPr sz="1064"/>
            </a:lvl7pPr>
            <a:lvl8pPr>
              <a:defRPr sz="1064"/>
            </a:lvl8pPr>
            <a:lvl9pPr>
              <a:defRPr sz="106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89023" y="1023409"/>
            <a:ext cx="2687851" cy="426508"/>
          </a:xfrm>
        </p:spPr>
        <p:txBody>
          <a:bodyPr anchor="b"/>
          <a:lstStyle>
            <a:lvl1pPr marL="0" indent="0">
              <a:buNone/>
              <a:defRPr sz="1596" b="1"/>
            </a:lvl1pPr>
            <a:lvl2pPr marL="304038" indent="0">
              <a:buNone/>
              <a:defRPr sz="1330" b="1"/>
            </a:lvl2pPr>
            <a:lvl3pPr marL="608076" indent="0">
              <a:buNone/>
              <a:defRPr sz="1197" b="1"/>
            </a:lvl3pPr>
            <a:lvl4pPr marL="912114" indent="0">
              <a:buNone/>
              <a:defRPr sz="1064" b="1"/>
            </a:lvl4pPr>
            <a:lvl5pPr marL="1216152" indent="0">
              <a:buNone/>
              <a:defRPr sz="1064" b="1"/>
            </a:lvl5pPr>
            <a:lvl6pPr marL="1520190" indent="0">
              <a:buNone/>
              <a:defRPr sz="1064" b="1"/>
            </a:lvl6pPr>
            <a:lvl7pPr marL="1824228" indent="0">
              <a:buNone/>
              <a:defRPr sz="1064" b="1"/>
            </a:lvl7pPr>
            <a:lvl8pPr marL="2128266" indent="0">
              <a:buNone/>
              <a:defRPr sz="1064" b="1"/>
            </a:lvl8pPr>
            <a:lvl9pPr marL="2432304" indent="0">
              <a:buNone/>
              <a:defRPr sz="1064" b="1"/>
            </a:lvl9pPr>
          </a:lstStyle>
          <a:p>
            <a:pPr lvl="0"/>
            <a:r>
              <a:rPr lang="en-US"/>
              <a:t>Click to edit Master text styles</a:t>
            </a:r>
          </a:p>
        </p:txBody>
      </p:sp>
      <p:sp>
        <p:nvSpPr>
          <p:cNvPr id="6" name="Content Placeholder 5"/>
          <p:cNvSpPr>
            <a:spLocks noGrp="1"/>
          </p:cNvSpPr>
          <p:nvPr>
            <p:ph sz="quarter" idx="4"/>
          </p:nvPr>
        </p:nvSpPr>
        <p:spPr>
          <a:xfrm>
            <a:off x="3089023" y="1449917"/>
            <a:ext cx="2687851" cy="2634192"/>
          </a:xfrm>
        </p:spPr>
        <p:txBody>
          <a:bodyPr/>
          <a:lstStyle>
            <a:lvl1pPr>
              <a:defRPr sz="1596"/>
            </a:lvl1pPr>
            <a:lvl2pPr>
              <a:defRPr sz="1330"/>
            </a:lvl2pPr>
            <a:lvl3pPr>
              <a:defRPr sz="1197"/>
            </a:lvl3pPr>
            <a:lvl4pPr>
              <a:defRPr sz="1064"/>
            </a:lvl4pPr>
            <a:lvl5pPr>
              <a:defRPr sz="1064"/>
            </a:lvl5pPr>
            <a:lvl6pPr>
              <a:defRPr sz="1064"/>
            </a:lvl6pPr>
            <a:lvl7pPr>
              <a:defRPr sz="1064"/>
            </a:lvl7pPr>
            <a:lvl8pPr>
              <a:defRPr sz="1064"/>
            </a:lvl8pPr>
            <a:lvl9pPr>
              <a:defRPr sz="106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08076"/>
            <a:fld id="{1D8BD707-D9CF-40AE-B4C6-C98DA3205C09}" type="datetimeFigureOut">
              <a:rPr lang="en-US" smtClean="0">
                <a:solidFill>
                  <a:prstClr val="black">
                    <a:tint val="75000"/>
                  </a:prstClr>
                </a:solidFill>
              </a:rPr>
              <a:pPr defTabSz="608076"/>
              <a:t>11/7/2024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08076"/>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08076"/>
            <a:fld id="{B6F15528-21DE-4FAA-801E-634DDDAF4B2B}" type="slidenum">
              <a:rPr lang="en-US" smtClean="0">
                <a:solidFill>
                  <a:prstClr val="black">
                    <a:tint val="75000"/>
                  </a:prstClr>
                </a:solidFill>
              </a:rPr>
              <a:pPr defTabSz="608076"/>
              <a:t>‹#›</a:t>
            </a:fld>
            <a:endParaRPr lang="en-US">
              <a:solidFill>
                <a:prstClr val="black">
                  <a:tint val="75000"/>
                </a:prstClr>
              </a:solidFill>
            </a:endParaRPr>
          </a:p>
        </p:txBody>
      </p:sp>
    </p:spTree>
    <p:extLst>
      <p:ext uri="{BB962C8B-B14F-4D97-AF65-F5344CB8AC3E}">
        <p14:creationId xmlns:p14="http://schemas.microsoft.com/office/powerpoint/2010/main" val="65185949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8076"/>
            <a:fld id="{1D8BD707-D9CF-40AE-B4C6-C98DA3205C09}" type="datetimeFigureOut">
              <a:rPr lang="en-US" smtClean="0">
                <a:solidFill>
                  <a:prstClr val="black">
                    <a:tint val="75000"/>
                  </a:prstClr>
                </a:solidFill>
              </a:rPr>
              <a:pPr defTabSz="608076"/>
              <a:t>11/7/2024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08076"/>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08076"/>
            <a:fld id="{B6F15528-21DE-4FAA-801E-634DDDAF4B2B}" type="slidenum">
              <a:rPr lang="en-US" smtClean="0">
                <a:solidFill>
                  <a:prstClr val="black">
                    <a:tint val="75000"/>
                  </a:prstClr>
                </a:solidFill>
              </a:rPr>
              <a:pPr defTabSz="608076"/>
              <a:t>‹#›</a:t>
            </a:fld>
            <a:endParaRPr lang="en-US">
              <a:solidFill>
                <a:prstClr val="black">
                  <a:tint val="75000"/>
                </a:prstClr>
              </a:solidFill>
            </a:endParaRPr>
          </a:p>
        </p:txBody>
      </p:sp>
    </p:spTree>
    <p:extLst>
      <p:ext uri="{BB962C8B-B14F-4D97-AF65-F5344CB8AC3E}">
        <p14:creationId xmlns:p14="http://schemas.microsoft.com/office/powerpoint/2010/main" val="37128458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08076"/>
            <a:fld id="{1D8BD707-D9CF-40AE-B4C6-C98DA3205C09}" type="datetimeFigureOut">
              <a:rPr lang="en-US" smtClean="0">
                <a:solidFill>
                  <a:prstClr val="black">
                    <a:tint val="75000"/>
                  </a:prstClr>
                </a:solidFill>
              </a:rPr>
              <a:pPr defTabSz="608076"/>
              <a:t>11/7/2024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08076"/>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08076"/>
            <a:fld id="{B6F15528-21DE-4FAA-801E-634DDDAF4B2B}" type="slidenum">
              <a:rPr lang="en-US" smtClean="0">
                <a:solidFill>
                  <a:prstClr val="black">
                    <a:tint val="75000"/>
                  </a:prstClr>
                </a:solidFill>
              </a:rPr>
              <a:pPr defTabSz="608076"/>
              <a:t>‹#›</a:t>
            </a:fld>
            <a:endParaRPr lang="en-US">
              <a:solidFill>
                <a:prstClr val="black">
                  <a:tint val="75000"/>
                </a:prstClr>
              </a:solidFill>
            </a:endParaRPr>
          </a:p>
        </p:txBody>
      </p:sp>
    </p:spTree>
    <p:extLst>
      <p:ext uri="{BB962C8B-B14F-4D97-AF65-F5344CB8AC3E}">
        <p14:creationId xmlns:p14="http://schemas.microsoft.com/office/powerpoint/2010/main" val="373426774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047" y="182033"/>
            <a:ext cx="2000580" cy="774700"/>
          </a:xfrm>
        </p:spPr>
        <p:txBody>
          <a:bodyPr anchor="b"/>
          <a:lstStyle>
            <a:lvl1pPr algn="l">
              <a:defRPr sz="1330" b="1"/>
            </a:lvl1pPr>
          </a:lstStyle>
          <a:p>
            <a:r>
              <a:rPr lang="en-US"/>
              <a:t>Click to edit Master title style</a:t>
            </a:r>
          </a:p>
        </p:txBody>
      </p:sp>
      <p:sp>
        <p:nvSpPr>
          <p:cNvPr id="3" name="Content Placeholder 2"/>
          <p:cNvSpPr>
            <a:spLocks noGrp="1"/>
          </p:cNvSpPr>
          <p:nvPr>
            <p:ph idx="1"/>
          </p:nvPr>
        </p:nvSpPr>
        <p:spPr>
          <a:xfrm>
            <a:off x="2377470" y="182034"/>
            <a:ext cx="3399403" cy="3902075"/>
          </a:xfrm>
        </p:spPr>
        <p:txBody>
          <a:bodyPr/>
          <a:lstStyle>
            <a:lvl1pPr>
              <a:defRPr sz="2128"/>
            </a:lvl1pPr>
            <a:lvl2pPr>
              <a:defRPr sz="1862"/>
            </a:lvl2pPr>
            <a:lvl3pPr>
              <a:defRPr sz="1596"/>
            </a:lvl3pPr>
            <a:lvl4pPr>
              <a:defRPr sz="1330"/>
            </a:lvl4pPr>
            <a:lvl5pPr>
              <a:defRPr sz="1330"/>
            </a:lvl5pPr>
            <a:lvl6pPr>
              <a:defRPr sz="1330"/>
            </a:lvl6pPr>
            <a:lvl7pPr>
              <a:defRPr sz="1330"/>
            </a:lvl7pPr>
            <a:lvl8pPr>
              <a:defRPr sz="1330"/>
            </a:lvl8pPr>
            <a:lvl9pPr>
              <a:defRPr sz="133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047" y="956734"/>
            <a:ext cx="2000580" cy="3127375"/>
          </a:xfrm>
        </p:spPr>
        <p:txBody>
          <a:bodyPr/>
          <a:lstStyle>
            <a:lvl1pPr marL="0" indent="0">
              <a:buNone/>
              <a:defRPr sz="931"/>
            </a:lvl1pPr>
            <a:lvl2pPr marL="304038" indent="0">
              <a:buNone/>
              <a:defRPr sz="798"/>
            </a:lvl2pPr>
            <a:lvl3pPr marL="608076" indent="0">
              <a:buNone/>
              <a:defRPr sz="665"/>
            </a:lvl3pPr>
            <a:lvl4pPr marL="912114" indent="0">
              <a:buNone/>
              <a:defRPr sz="599"/>
            </a:lvl4pPr>
            <a:lvl5pPr marL="1216152" indent="0">
              <a:buNone/>
              <a:defRPr sz="599"/>
            </a:lvl5pPr>
            <a:lvl6pPr marL="1520190" indent="0">
              <a:buNone/>
              <a:defRPr sz="599"/>
            </a:lvl6pPr>
            <a:lvl7pPr marL="1824228" indent="0">
              <a:buNone/>
              <a:defRPr sz="599"/>
            </a:lvl7pPr>
            <a:lvl8pPr marL="2128266" indent="0">
              <a:buNone/>
              <a:defRPr sz="599"/>
            </a:lvl8pPr>
            <a:lvl9pPr marL="2432304" indent="0">
              <a:buNone/>
              <a:defRPr sz="599"/>
            </a:lvl9pPr>
          </a:lstStyle>
          <a:p>
            <a:pPr lvl="0"/>
            <a:r>
              <a:rPr lang="en-US"/>
              <a:t>Click to edit Master text styles</a:t>
            </a:r>
          </a:p>
        </p:txBody>
      </p:sp>
      <p:sp>
        <p:nvSpPr>
          <p:cNvPr id="5" name="Date Placeholder 4"/>
          <p:cNvSpPr>
            <a:spLocks noGrp="1"/>
          </p:cNvSpPr>
          <p:nvPr>
            <p:ph type="dt" sz="half" idx="10"/>
          </p:nvPr>
        </p:nvSpPr>
        <p:spPr/>
        <p:txBody>
          <a:bodyPr/>
          <a:lstStyle/>
          <a:p>
            <a:pPr defTabSz="608076"/>
            <a:fld id="{1D8BD707-D9CF-40AE-B4C6-C98DA3205C09}" type="datetimeFigureOut">
              <a:rPr lang="en-US" smtClean="0">
                <a:solidFill>
                  <a:prstClr val="black">
                    <a:tint val="75000"/>
                  </a:prstClr>
                </a:solidFill>
              </a:rPr>
              <a:pPr defTabSz="608076"/>
              <a:t>11/7/2024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8076"/>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8076"/>
            <a:fld id="{B6F15528-21DE-4FAA-801E-634DDDAF4B2B}" type="slidenum">
              <a:rPr lang="en-US" smtClean="0">
                <a:solidFill>
                  <a:prstClr val="black">
                    <a:tint val="75000"/>
                  </a:prstClr>
                </a:solidFill>
              </a:rPr>
              <a:pPr defTabSz="608076"/>
              <a:t>‹#›</a:t>
            </a:fld>
            <a:endParaRPr lang="en-US">
              <a:solidFill>
                <a:prstClr val="black">
                  <a:tint val="75000"/>
                </a:prstClr>
              </a:solidFill>
            </a:endParaRPr>
          </a:p>
        </p:txBody>
      </p:sp>
    </p:spTree>
    <p:extLst>
      <p:ext uri="{BB962C8B-B14F-4D97-AF65-F5344CB8AC3E}">
        <p14:creationId xmlns:p14="http://schemas.microsoft.com/office/powerpoint/2010/main" val="129777067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1903" y="3200400"/>
            <a:ext cx="3648551" cy="377825"/>
          </a:xfrm>
        </p:spPr>
        <p:txBody>
          <a:bodyPr anchor="b"/>
          <a:lstStyle>
            <a:lvl1pPr algn="l">
              <a:defRPr sz="1330" b="1"/>
            </a:lvl1pPr>
          </a:lstStyle>
          <a:p>
            <a:r>
              <a:rPr lang="en-US"/>
              <a:t>Click to edit Master title style</a:t>
            </a:r>
          </a:p>
        </p:txBody>
      </p:sp>
      <p:sp>
        <p:nvSpPr>
          <p:cNvPr id="3" name="Picture Placeholder 2"/>
          <p:cNvSpPr>
            <a:spLocks noGrp="1"/>
          </p:cNvSpPr>
          <p:nvPr>
            <p:ph type="pic" idx="1"/>
          </p:nvPr>
        </p:nvSpPr>
        <p:spPr>
          <a:xfrm>
            <a:off x="1191903" y="408517"/>
            <a:ext cx="3648551" cy="2743200"/>
          </a:xfrm>
        </p:spPr>
        <p:txBody>
          <a:bodyPr/>
          <a:lstStyle>
            <a:lvl1pPr marL="0" indent="0">
              <a:buNone/>
              <a:defRPr sz="2128"/>
            </a:lvl1pPr>
            <a:lvl2pPr marL="304038" indent="0">
              <a:buNone/>
              <a:defRPr sz="1862"/>
            </a:lvl2pPr>
            <a:lvl3pPr marL="608076" indent="0">
              <a:buNone/>
              <a:defRPr sz="1596"/>
            </a:lvl3pPr>
            <a:lvl4pPr marL="912114" indent="0">
              <a:buNone/>
              <a:defRPr sz="1330"/>
            </a:lvl4pPr>
            <a:lvl5pPr marL="1216152" indent="0">
              <a:buNone/>
              <a:defRPr sz="1330"/>
            </a:lvl5pPr>
            <a:lvl6pPr marL="1520190" indent="0">
              <a:buNone/>
              <a:defRPr sz="1330"/>
            </a:lvl6pPr>
            <a:lvl7pPr marL="1824228" indent="0">
              <a:buNone/>
              <a:defRPr sz="1330"/>
            </a:lvl7pPr>
            <a:lvl8pPr marL="2128266" indent="0">
              <a:buNone/>
              <a:defRPr sz="1330"/>
            </a:lvl8pPr>
            <a:lvl9pPr marL="2432304" indent="0">
              <a:buNone/>
              <a:defRPr sz="1330"/>
            </a:lvl9pPr>
          </a:lstStyle>
          <a:p>
            <a:endParaRPr lang="en-US"/>
          </a:p>
        </p:txBody>
      </p:sp>
      <p:sp>
        <p:nvSpPr>
          <p:cNvPr id="4" name="Text Placeholder 3"/>
          <p:cNvSpPr>
            <a:spLocks noGrp="1"/>
          </p:cNvSpPr>
          <p:nvPr>
            <p:ph type="body" sz="half" idx="2"/>
          </p:nvPr>
        </p:nvSpPr>
        <p:spPr>
          <a:xfrm>
            <a:off x="1191903" y="3578225"/>
            <a:ext cx="3648551" cy="536575"/>
          </a:xfrm>
        </p:spPr>
        <p:txBody>
          <a:bodyPr/>
          <a:lstStyle>
            <a:lvl1pPr marL="0" indent="0">
              <a:buNone/>
              <a:defRPr sz="931"/>
            </a:lvl1pPr>
            <a:lvl2pPr marL="304038" indent="0">
              <a:buNone/>
              <a:defRPr sz="798"/>
            </a:lvl2pPr>
            <a:lvl3pPr marL="608076" indent="0">
              <a:buNone/>
              <a:defRPr sz="665"/>
            </a:lvl3pPr>
            <a:lvl4pPr marL="912114" indent="0">
              <a:buNone/>
              <a:defRPr sz="599"/>
            </a:lvl4pPr>
            <a:lvl5pPr marL="1216152" indent="0">
              <a:buNone/>
              <a:defRPr sz="599"/>
            </a:lvl5pPr>
            <a:lvl6pPr marL="1520190" indent="0">
              <a:buNone/>
              <a:defRPr sz="599"/>
            </a:lvl6pPr>
            <a:lvl7pPr marL="1824228" indent="0">
              <a:buNone/>
              <a:defRPr sz="599"/>
            </a:lvl7pPr>
            <a:lvl8pPr marL="2128266" indent="0">
              <a:buNone/>
              <a:defRPr sz="599"/>
            </a:lvl8pPr>
            <a:lvl9pPr marL="2432304" indent="0">
              <a:buNone/>
              <a:defRPr sz="599"/>
            </a:lvl9pPr>
          </a:lstStyle>
          <a:p>
            <a:pPr lvl="0"/>
            <a:r>
              <a:rPr lang="en-US"/>
              <a:t>Click to edit Master text styles</a:t>
            </a:r>
          </a:p>
        </p:txBody>
      </p:sp>
      <p:sp>
        <p:nvSpPr>
          <p:cNvPr id="5" name="Date Placeholder 4"/>
          <p:cNvSpPr>
            <a:spLocks noGrp="1"/>
          </p:cNvSpPr>
          <p:nvPr>
            <p:ph type="dt" sz="half" idx="10"/>
          </p:nvPr>
        </p:nvSpPr>
        <p:spPr/>
        <p:txBody>
          <a:bodyPr/>
          <a:lstStyle/>
          <a:p>
            <a:pPr defTabSz="608076"/>
            <a:fld id="{1D8BD707-D9CF-40AE-B4C6-C98DA3205C09}" type="datetimeFigureOut">
              <a:rPr lang="en-US" smtClean="0">
                <a:solidFill>
                  <a:prstClr val="black">
                    <a:tint val="75000"/>
                  </a:prstClr>
                </a:solidFill>
              </a:rPr>
              <a:pPr defTabSz="608076"/>
              <a:t>11/7/2024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8076"/>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8076"/>
            <a:fld id="{B6F15528-21DE-4FAA-801E-634DDDAF4B2B}" type="slidenum">
              <a:rPr lang="en-US" smtClean="0">
                <a:solidFill>
                  <a:prstClr val="black">
                    <a:tint val="75000"/>
                  </a:prstClr>
                </a:solidFill>
              </a:rPr>
              <a:pPr defTabSz="608076"/>
              <a:t>‹#›</a:t>
            </a:fld>
            <a:endParaRPr lang="en-US">
              <a:solidFill>
                <a:prstClr val="black">
                  <a:tint val="75000"/>
                </a:prstClr>
              </a:solidFill>
            </a:endParaRPr>
          </a:p>
        </p:txBody>
      </p:sp>
    </p:spTree>
    <p:extLst>
      <p:ext uri="{BB962C8B-B14F-4D97-AF65-F5344CB8AC3E}">
        <p14:creationId xmlns:p14="http://schemas.microsoft.com/office/powerpoint/2010/main" val="387562056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8076"/>
            <a:fld id="{1D8BD707-D9CF-40AE-B4C6-C98DA3205C09}" type="datetimeFigureOut">
              <a:rPr lang="en-US" smtClean="0">
                <a:solidFill>
                  <a:prstClr val="black">
                    <a:tint val="75000"/>
                  </a:prstClr>
                </a:solidFill>
              </a:rPr>
              <a:pPr defTabSz="608076"/>
              <a:t>11/7/2024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8076"/>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8076"/>
            <a:fld id="{B6F15528-21DE-4FAA-801E-634DDDAF4B2B}" type="slidenum">
              <a:rPr lang="en-US" smtClean="0">
                <a:solidFill>
                  <a:prstClr val="black">
                    <a:tint val="75000"/>
                  </a:prstClr>
                </a:solidFill>
              </a:rPr>
              <a:pPr defTabSz="608076"/>
              <a:t>‹#›</a:t>
            </a:fld>
            <a:endParaRPr lang="en-US">
              <a:solidFill>
                <a:prstClr val="black">
                  <a:tint val="75000"/>
                </a:prstClr>
              </a:solidFill>
            </a:endParaRPr>
          </a:p>
        </p:txBody>
      </p:sp>
    </p:spTree>
    <p:extLst>
      <p:ext uri="{BB962C8B-B14F-4D97-AF65-F5344CB8AC3E}">
        <p14:creationId xmlns:p14="http://schemas.microsoft.com/office/powerpoint/2010/main" val="182367897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08666" y="183092"/>
            <a:ext cx="1368207"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046" y="183092"/>
            <a:ext cx="4003272"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8076"/>
            <a:fld id="{1D8BD707-D9CF-40AE-B4C6-C98DA3205C09}" type="datetimeFigureOut">
              <a:rPr lang="en-US" smtClean="0">
                <a:solidFill>
                  <a:prstClr val="black">
                    <a:tint val="75000"/>
                  </a:prstClr>
                </a:solidFill>
              </a:rPr>
              <a:pPr defTabSz="608076"/>
              <a:t>11/7/2024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8076"/>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8076"/>
            <a:fld id="{B6F15528-21DE-4FAA-801E-634DDDAF4B2B}" type="slidenum">
              <a:rPr lang="en-US" smtClean="0">
                <a:solidFill>
                  <a:prstClr val="black">
                    <a:tint val="75000"/>
                  </a:prstClr>
                </a:solidFill>
              </a:rPr>
              <a:pPr defTabSz="608076"/>
              <a:t>‹#›</a:t>
            </a:fld>
            <a:endParaRPr lang="en-US">
              <a:solidFill>
                <a:prstClr val="black">
                  <a:tint val="75000"/>
                </a:prstClr>
              </a:solidFill>
            </a:endParaRPr>
          </a:p>
        </p:txBody>
      </p:sp>
    </p:spTree>
    <p:extLst>
      <p:ext uri="{BB962C8B-B14F-4D97-AF65-F5344CB8AC3E}">
        <p14:creationId xmlns:p14="http://schemas.microsoft.com/office/powerpoint/2010/main" val="42913718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3805" y="4800600"/>
            <a:ext cx="7297103"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3805" y="612775"/>
            <a:ext cx="7297103"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3805" y="5367338"/>
            <a:ext cx="7297103"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11/7/2024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6880057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image" Target="../media/image12.jpeg"/><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openxmlformats.org/officeDocument/2006/relationships/slideLayout" Target="../slideLayouts/slideLayout38.xml"/><Relationship Id="rId1" Type="http://schemas.openxmlformats.org/officeDocument/2006/relationships/slideLayout" Target="../slideLayouts/slideLayout37.xml"/><Relationship Id="rId5" Type="http://schemas.openxmlformats.org/officeDocument/2006/relationships/image" Target="../media/image13.pn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2.xml"/><Relationship Id="rId2" Type="http://schemas.openxmlformats.org/officeDocument/2006/relationships/slideLayout" Target="../slideLayouts/slideLayout41.xml"/><Relationship Id="rId1" Type="http://schemas.openxmlformats.org/officeDocument/2006/relationships/slideLayout" Target="../slideLayouts/slideLayout40.xml"/><Relationship Id="rId5" Type="http://schemas.openxmlformats.org/officeDocument/2006/relationships/image" Target="../media/image13.pn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6.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theme" Target="../theme/theme7.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2.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theme" Target="../theme/theme8.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3.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theme" Target="../theme/theme9.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8092" y="274638"/>
            <a:ext cx="10945654"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8092" y="1600206"/>
            <a:ext cx="10945654"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8092" y="6356385"/>
            <a:ext cx="2837762"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9D0918-B3BC-4D15-9AF8-385E8378AD06}" type="datetimeFigureOut">
              <a:rPr lang="en-US" smtClean="0"/>
              <a:t>11/7/2024</a:t>
            </a:fld>
            <a:endParaRPr lang="en-US"/>
          </a:p>
        </p:txBody>
      </p:sp>
      <p:sp>
        <p:nvSpPr>
          <p:cNvPr id="5" name="Footer Placeholder 4"/>
          <p:cNvSpPr>
            <a:spLocks noGrp="1"/>
          </p:cNvSpPr>
          <p:nvPr>
            <p:ph type="ftr" sz="quarter" idx="3"/>
          </p:nvPr>
        </p:nvSpPr>
        <p:spPr>
          <a:xfrm>
            <a:off x="4155297" y="6356385"/>
            <a:ext cx="3851249"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15984" y="6356385"/>
            <a:ext cx="2837762"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638271-59F9-4398-B3B9-61938CFED463}" type="slidenum">
              <a:rPr lang="en-US" smtClean="0"/>
              <a:t>‹#›</a:t>
            </a:fld>
            <a:endParaRPr lang="en-US"/>
          </a:p>
        </p:txBody>
      </p:sp>
    </p:spTree>
    <p:extLst>
      <p:ext uri="{BB962C8B-B14F-4D97-AF65-F5344CB8AC3E}">
        <p14:creationId xmlns:p14="http://schemas.microsoft.com/office/powerpoint/2010/main" val="887561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608092" y="274638"/>
            <a:ext cx="10945654"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Text Placeholder 2"/>
          <p:cNvSpPr>
            <a:spLocks noGrp="1"/>
          </p:cNvSpPr>
          <p:nvPr>
            <p:ph type="body" idx="1"/>
          </p:nvPr>
        </p:nvSpPr>
        <p:spPr bwMode="auto">
          <a:xfrm>
            <a:off x="608092" y="1600206"/>
            <a:ext cx="10945654"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608092" y="6356383"/>
            <a:ext cx="2837762"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defRPr>
            </a:lvl1pPr>
          </a:lstStyle>
          <a:p>
            <a:pPr>
              <a:defRPr/>
            </a:pPr>
            <a:fld id="{0E629FFD-1A95-4053-909F-90F2CCD2CEFD}" type="datetimeFigureOut">
              <a:rPr lang="en-US"/>
              <a:pPr>
                <a:defRPr/>
              </a:pPr>
              <a:t>11/7/2024</a:t>
            </a:fld>
            <a:endParaRPr lang="en-US"/>
          </a:p>
        </p:txBody>
      </p:sp>
      <p:sp>
        <p:nvSpPr>
          <p:cNvPr id="5" name="Footer Placeholder 4"/>
          <p:cNvSpPr>
            <a:spLocks noGrp="1"/>
          </p:cNvSpPr>
          <p:nvPr>
            <p:ph type="ftr" sz="quarter" idx="3"/>
          </p:nvPr>
        </p:nvSpPr>
        <p:spPr>
          <a:xfrm>
            <a:off x="4155297" y="6356383"/>
            <a:ext cx="3851249"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defRPr>
            </a:lvl1pPr>
          </a:lstStyle>
          <a:p>
            <a:pPr>
              <a:defRPr/>
            </a:pPr>
            <a:endParaRPr lang="en-US"/>
          </a:p>
        </p:txBody>
      </p:sp>
      <p:sp>
        <p:nvSpPr>
          <p:cNvPr id="6" name="Slide Number Placeholder 5"/>
          <p:cNvSpPr>
            <a:spLocks noGrp="1"/>
          </p:cNvSpPr>
          <p:nvPr>
            <p:ph type="sldNum" sz="quarter" idx="4"/>
          </p:nvPr>
        </p:nvSpPr>
        <p:spPr>
          <a:xfrm>
            <a:off x="8715984" y="6356383"/>
            <a:ext cx="2837762"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defRPr>
            </a:lvl1pPr>
          </a:lstStyle>
          <a:p>
            <a:pPr>
              <a:defRPr/>
            </a:pPr>
            <a:fld id="{5CF6B6AA-9630-4628-87BC-333A75687842}" type="slidenum">
              <a:rPr lang="en-US"/>
              <a:pPr>
                <a:defRPr/>
              </a:pPr>
              <a:t>‹#›</a:t>
            </a:fld>
            <a:endParaRPr lang="en-US"/>
          </a:p>
        </p:txBody>
      </p:sp>
    </p:spTree>
    <p:extLst>
      <p:ext uri="{BB962C8B-B14F-4D97-AF65-F5344CB8AC3E}">
        <p14:creationId xmlns:p14="http://schemas.microsoft.com/office/powerpoint/2010/main" val="124232831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srcRect/>
          <a:tile tx="0" ty="0" sx="100000" sy="100000" flip="none" algn="tl"/>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08092" y="274638"/>
            <a:ext cx="10945654"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3075" name="Rectangle 3"/>
          <p:cNvSpPr>
            <a:spLocks noGrp="1" noChangeArrowheads="1"/>
          </p:cNvSpPr>
          <p:nvPr>
            <p:ph type="body" idx="1"/>
          </p:nvPr>
        </p:nvSpPr>
        <p:spPr bwMode="auto">
          <a:xfrm>
            <a:off x="608092" y="1600206"/>
            <a:ext cx="10945654"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8436" name="Rectangle 4"/>
          <p:cNvSpPr>
            <a:spLocks noGrp="1" noChangeArrowheads="1"/>
          </p:cNvSpPr>
          <p:nvPr>
            <p:ph type="dt" sz="half" idx="2"/>
          </p:nvPr>
        </p:nvSpPr>
        <p:spPr bwMode="auto">
          <a:xfrm>
            <a:off x="608092" y="6245225"/>
            <a:ext cx="2837762"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spcBef>
                <a:spcPct val="50000"/>
              </a:spcBef>
              <a:defRPr sz="1400">
                <a:solidFill>
                  <a:srgbClr val="000000"/>
                </a:solidFill>
                <a:latin typeface="+mn-lt"/>
                <a:cs typeface="Arial" charset="0"/>
              </a:defRPr>
            </a:lvl1pPr>
          </a:lstStyle>
          <a:p>
            <a:pPr fontAlgn="base">
              <a:spcAft>
                <a:spcPct val="0"/>
              </a:spcAft>
              <a:defRPr/>
            </a:pPr>
            <a:endParaRPr lang="en-US"/>
          </a:p>
        </p:txBody>
      </p:sp>
      <p:sp>
        <p:nvSpPr>
          <p:cNvPr id="18437" name="Rectangle 5"/>
          <p:cNvSpPr>
            <a:spLocks noGrp="1" noChangeArrowheads="1"/>
          </p:cNvSpPr>
          <p:nvPr>
            <p:ph type="ftr" sz="quarter" idx="3"/>
          </p:nvPr>
        </p:nvSpPr>
        <p:spPr bwMode="auto">
          <a:xfrm>
            <a:off x="4155297" y="6245225"/>
            <a:ext cx="3851249"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spcBef>
                <a:spcPct val="50000"/>
              </a:spcBef>
              <a:defRPr sz="1400">
                <a:solidFill>
                  <a:srgbClr val="000000"/>
                </a:solidFill>
                <a:latin typeface="+mn-lt"/>
                <a:cs typeface="Arial" charset="0"/>
              </a:defRPr>
            </a:lvl1pPr>
          </a:lstStyle>
          <a:p>
            <a:pPr fontAlgn="base">
              <a:spcAft>
                <a:spcPct val="0"/>
              </a:spcAft>
              <a:defRPr/>
            </a:pPr>
            <a:endParaRPr lang="en-US"/>
          </a:p>
        </p:txBody>
      </p:sp>
      <p:sp>
        <p:nvSpPr>
          <p:cNvPr id="18438" name="Rectangle 6"/>
          <p:cNvSpPr>
            <a:spLocks noGrp="1" noChangeArrowheads="1"/>
          </p:cNvSpPr>
          <p:nvPr>
            <p:ph type="sldNum" sz="quarter" idx="4"/>
          </p:nvPr>
        </p:nvSpPr>
        <p:spPr bwMode="auto">
          <a:xfrm>
            <a:off x="8715984" y="6245225"/>
            <a:ext cx="2837762"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spcBef>
                <a:spcPct val="50000"/>
              </a:spcBef>
              <a:defRPr sz="1400">
                <a:solidFill>
                  <a:srgbClr val="000000"/>
                </a:solidFill>
                <a:latin typeface="Arial" pitchFamily="34" charset="0"/>
              </a:defRPr>
            </a:lvl1pPr>
          </a:lstStyle>
          <a:p>
            <a:pPr fontAlgn="base">
              <a:spcAft>
                <a:spcPct val="0"/>
              </a:spcAft>
              <a:defRPr/>
            </a:pPr>
            <a:fld id="{71B5C819-3D8A-4603-9B69-E9B1AB6E45E3}" type="slidenum">
              <a:rPr lang="en-US" altLang="vi-VN"/>
              <a:pPr fontAlgn="base">
                <a:spcAft>
                  <a:spcPct val="0"/>
                </a:spcAft>
                <a:defRPr/>
              </a:pPr>
              <a:t>‹#›</a:t>
            </a:fld>
            <a:endParaRPr lang="en-US" altLang="vi-VN"/>
          </a:p>
        </p:txBody>
      </p:sp>
    </p:spTree>
    <p:extLst>
      <p:ext uri="{BB962C8B-B14F-4D97-AF65-F5344CB8AC3E}">
        <p14:creationId xmlns:p14="http://schemas.microsoft.com/office/powerpoint/2010/main" val="3560185269"/>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eaLnBrk="1" fontAlgn="base" hangingPunct="1">
        <a:spcBef>
          <a:spcPct val="0"/>
        </a:spcBef>
        <a:spcAft>
          <a:spcPct val="0"/>
        </a:spcAft>
        <a:defRPr sz="4400">
          <a:solidFill>
            <a:schemeClr val="tx2"/>
          </a:solidFill>
          <a:latin typeface="Arial" charset="0"/>
          <a:cs typeface="Arial" charset="0"/>
        </a:defRPr>
      </a:lvl6pPr>
      <a:lvl7pPr marL="914400" algn="ctr" rtl="0" eaLnBrk="1" fontAlgn="base" hangingPunct="1">
        <a:spcBef>
          <a:spcPct val="0"/>
        </a:spcBef>
        <a:spcAft>
          <a:spcPct val="0"/>
        </a:spcAft>
        <a:defRPr sz="4400">
          <a:solidFill>
            <a:schemeClr val="tx2"/>
          </a:solidFill>
          <a:latin typeface="Arial" charset="0"/>
          <a:cs typeface="Arial" charset="0"/>
        </a:defRPr>
      </a:lvl7pPr>
      <a:lvl8pPr marL="1371600" algn="ctr" rtl="0" eaLnBrk="1" fontAlgn="base" hangingPunct="1">
        <a:spcBef>
          <a:spcPct val="0"/>
        </a:spcBef>
        <a:spcAft>
          <a:spcPct val="0"/>
        </a:spcAft>
        <a:defRPr sz="4400">
          <a:solidFill>
            <a:schemeClr val="tx2"/>
          </a:solidFill>
          <a:latin typeface="Arial" charset="0"/>
          <a:cs typeface="Arial" charset="0"/>
        </a:defRPr>
      </a:lvl8pPr>
      <a:lvl9pPr marL="1828800" algn="ctr" rtl="0" eaLnBrk="1" fontAlgn="base" hangingPunct="1">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5"/>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0649045"/>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Lst>
  <p:transition spd="slow">
    <p:random/>
  </p:transition>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方正黑体_GBK"/>
        </a:defRPr>
      </a:lvl1pPr>
      <a:lvl2pPr algn="l" rtl="0" eaLnBrk="0" fontAlgn="base" hangingPunct="0">
        <a:lnSpc>
          <a:spcPct val="90000"/>
        </a:lnSpc>
        <a:spcBef>
          <a:spcPct val="0"/>
        </a:spcBef>
        <a:spcAft>
          <a:spcPct val="0"/>
        </a:spcAft>
        <a:defRPr sz="4400">
          <a:solidFill>
            <a:schemeClr val="tx1"/>
          </a:solidFill>
          <a:latin typeface="Segoe Print" pitchFamily="2" charset="0"/>
          <a:ea typeface="方正黑体_GBK"/>
          <a:cs typeface="方正黑体_GBK"/>
        </a:defRPr>
      </a:lvl2pPr>
      <a:lvl3pPr algn="l" rtl="0" eaLnBrk="0" fontAlgn="base" hangingPunct="0">
        <a:lnSpc>
          <a:spcPct val="90000"/>
        </a:lnSpc>
        <a:spcBef>
          <a:spcPct val="0"/>
        </a:spcBef>
        <a:spcAft>
          <a:spcPct val="0"/>
        </a:spcAft>
        <a:defRPr sz="4400">
          <a:solidFill>
            <a:schemeClr val="tx1"/>
          </a:solidFill>
          <a:latin typeface="Segoe Print" pitchFamily="2" charset="0"/>
          <a:ea typeface="方正黑体_GBK"/>
          <a:cs typeface="方正黑体_GBK"/>
        </a:defRPr>
      </a:lvl3pPr>
      <a:lvl4pPr algn="l" rtl="0" eaLnBrk="0" fontAlgn="base" hangingPunct="0">
        <a:lnSpc>
          <a:spcPct val="90000"/>
        </a:lnSpc>
        <a:spcBef>
          <a:spcPct val="0"/>
        </a:spcBef>
        <a:spcAft>
          <a:spcPct val="0"/>
        </a:spcAft>
        <a:defRPr sz="4400">
          <a:solidFill>
            <a:schemeClr val="tx1"/>
          </a:solidFill>
          <a:latin typeface="Segoe Print" pitchFamily="2" charset="0"/>
          <a:ea typeface="方正黑体_GBK"/>
          <a:cs typeface="方正黑体_GBK"/>
        </a:defRPr>
      </a:lvl4pPr>
      <a:lvl5pPr algn="l" rtl="0" eaLnBrk="0" fontAlgn="base" hangingPunct="0">
        <a:lnSpc>
          <a:spcPct val="90000"/>
        </a:lnSpc>
        <a:spcBef>
          <a:spcPct val="0"/>
        </a:spcBef>
        <a:spcAft>
          <a:spcPct val="0"/>
        </a:spcAft>
        <a:defRPr sz="4400">
          <a:solidFill>
            <a:schemeClr val="tx1"/>
          </a:solidFill>
          <a:latin typeface="Segoe Print" pitchFamily="2" charset="0"/>
          <a:ea typeface="方正黑体_GBK"/>
          <a:cs typeface="方正黑体_GBK"/>
        </a:defRPr>
      </a:lvl5pPr>
      <a:lvl6pPr marL="457200" algn="l" rtl="0" fontAlgn="base">
        <a:lnSpc>
          <a:spcPct val="90000"/>
        </a:lnSpc>
        <a:spcBef>
          <a:spcPct val="0"/>
        </a:spcBef>
        <a:spcAft>
          <a:spcPct val="0"/>
        </a:spcAft>
        <a:defRPr sz="4400">
          <a:solidFill>
            <a:schemeClr val="tx1"/>
          </a:solidFill>
          <a:latin typeface="Segoe Print" pitchFamily="2" charset="0"/>
          <a:ea typeface="方正黑体_GBK"/>
          <a:cs typeface="方正黑体_GBK"/>
        </a:defRPr>
      </a:lvl6pPr>
      <a:lvl7pPr marL="914400" algn="l" rtl="0" fontAlgn="base">
        <a:lnSpc>
          <a:spcPct val="90000"/>
        </a:lnSpc>
        <a:spcBef>
          <a:spcPct val="0"/>
        </a:spcBef>
        <a:spcAft>
          <a:spcPct val="0"/>
        </a:spcAft>
        <a:defRPr sz="4400">
          <a:solidFill>
            <a:schemeClr val="tx1"/>
          </a:solidFill>
          <a:latin typeface="Segoe Print" pitchFamily="2" charset="0"/>
          <a:ea typeface="方正黑体_GBK"/>
          <a:cs typeface="方正黑体_GBK"/>
        </a:defRPr>
      </a:lvl7pPr>
      <a:lvl8pPr marL="1371600" algn="l" rtl="0" fontAlgn="base">
        <a:lnSpc>
          <a:spcPct val="90000"/>
        </a:lnSpc>
        <a:spcBef>
          <a:spcPct val="0"/>
        </a:spcBef>
        <a:spcAft>
          <a:spcPct val="0"/>
        </a:spcAft>
        <a:defRPr sz="4400">
          <a:solidFill>
            <a:schemeClr val="tx1"/>
          </a:solidFill>
          <a:latin typeface="Segoe Print" pitchFamily="2" charset="0"/>
          <a:ea typeface="方正黑体_GBK"/>
          <a:cs typeface="方正黑体_GBK"/>
        </a:defRPr>
      </a:lvl8pPr>
      <a:lvl9pPr marL="1828800" algn="l" rtl="0" fontAlgn="base">
        <a:lnSpc>
          <a:spcPct val="90000"/>
        </a:lnSpc>
        <a:spcBef>
          <a:spcPct val="0"/>
        </a:spcBef>
        <a:spcAft>
          <a:spcPct val="0"/>
        </a:spcAft>
        <a:defRPr sz="4400">
          <a:solidFill>
            <a:schemeClr val="tx1"/>
          </a:solidFill>
          <a:latin typeface="Segoe Print" pitchFamily="2" charset="0"/>
          <a:ea typeface="方正黑体_GBK"/>
          <a:cs typeface="方正黑体_GBK"/>
        </a:defRPr>
      </a:lvl9pPr>
    </p:titleStyle>
    <p:bodyStyle>
      <a:lvl1pPr marL="228600" indent="-228600" algn="l" rtl="0" eaLnBrk="0" fontAlgn="base" hangingPunct="0">
        <a:lnSpc>
          <a:spcPct val="90000"/>
        </a:lnSpc>
        <a:spcBef>
          <a:spcPts val="1000"/>
        </a:spcBef>
        <a:spcAft>
          <a:spcPct val="0"/>
        </a:spcAft>
        <a:buFont typeface="Arial" pitchFamily="34" charset="0"/>
        <a:buChar char="•"/>
        <a:defRPr sz="2800" kern="1200">
          <a:solidFill>
            <a:schemeClr val="tx1"/>
          </a:solidFill>
          <a:latin typeface="+mn-lt"/>
          <a:ea typeface="+mn-ea"/>
          <a:cs typeface="方正黑体_GBK"/>
        </a:defRPr>
      </a:lvl1pPr>
      <a:lvl2pPr marL="685800" indent="-228600" algn="l" rtl="0" eaLnBrk="0" fontAlgn="base" hangingPunct="0">
        <a:lnSpc>
          <a:spcPct val="90000"/>
        </a:lnSpc>
        <a:spcBef>
          <a:spcPts val="500"/>
        </a:spcBef>
        <a:spcAft>
          <a:spcPct val="0"/>
        </a:spcAft>
        <a:buFont typeface="Arial" pitchFamily="34" charset="0"/>
        <a:buChar char="•"/>
        <a:defRPr sz="2400" kern="1200">
          <a:solidFill>
            <a:schemeClr val="tx1"/>
          </a:solidFill>
          <a:latin typeface="+mn-lt"/>
          <a:ea typeface="+mn-ea"/>
          <a:cs typeface="方正黑体_GBK"/>
        </a:defRPr>
      </a:lvl2pPr>
      <a:lvl3pPr marL="1143000" indent="-228600" algn="l" rtl="0" eaLnBrk="0" fontAlgn="base" hangingPunct="0">
        <a:lnSpc>
          <a:spcPct val="90000"/>
        </a:lnSpc>
        <a:spcBef>
          <a:spcPts val="500"/>
        </a:spcBef>
        <a:spcAft>
          <a:spcPct val="0"/>
        </a:spcAft>
        <a:buFont typeface="Arial" pitchFamily="34" charset="0"/>
        <a:buChar char="•"/>
        <a:defRPr sz="2000" kern="1200">
          <a:solidFill>
            <a:schemeClr val="tx1"/>
          </a:solidFill>
          <a:latin typeface="+mn-lt"/>
          <a:ea typeface="+mn-ea"/>
          <a:cs typeface="方正黑体_GBK"/>
        </a:defRPr>
      </a:lvl3pPr>
      <a:lvl4pPr marL="1600200" indent="-228600"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mn-ea"/>
          <a:cs typeface="方正黑体_GBK"/>
        </a:defRPr>
      </a:lvl4pPr>
      <a:lvl5pPr marL="2057400" indent="-228600"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mn-ea"/>
          <a:cs typeface="方正黑体_GBK"/>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5"/>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8844279"/>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Lst>
  <p:transition spd="slow">
    <p:random/>
  </p:transition>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方正黑体_GBK"/>
        </a:defRPr>
      </a:lvl1pPr>
      <a:lvl2pPr algn="l" rtl="0" eaLnBrk="0" fontAlgn="base" hangingPunct="0">
        <a:lnSpc>
          <a:spcPct val="90000"/>
        </a:lnSpc>
        <a:spcBef>
          <a:spcPct val="0"/>
        </a:spcBef>
        <a:spcAft>
          <a:spcPct val="0"/>
        </a:spcAft>
        <a:defRPr sz="4400">
          <a:solidFill>
            <a:schemeClr val="tx1"/>
          </a:solidFill>
          <a:latin typeface="Segoe Print" pitchFamily="2" charset="0"/>
          <a:ea typeface="方正黑体_GBK"/>
          <a:cs typeface="方正黑体_GBK"/>
        </a:defRPr>
      </a:lvl2pPr>
      <a:lvl3pPr algn="l" rtl="0" eaLnBrk="0" fontAlgn="base" hangingPunct="0">
        <a:lnSpc>
          <a:spcPct val="90000"/>
        </a:lnSpc>
        <a:spcBef>
          <a:spcPct val="0"/>
        </a:spcBef>
        <a:spcAft>
          <a:spcPct val="0"/>
        </a:spcAft>
        <a:defRPr sz="4400">
          <a:solidFill>
            <a:schemeClr val="tx1"/>
          </a:solidFill>
          <a:latin typeface="Segoe Print" pitchFamily="2" charset="0"/>
          <a:ea typeface="方正黑体_GBK"/>
          <a:cs typeface="方正黑体_GBK"/>
        </a:defRPr>
      </a:lvl3pPr>
      <a:lvl4pPr algn="l" rtl="0" eaLnBrk="0" fontAlgn="base" hangingPunct="0">
        <a:lnSpc>
          <a:spcPct val="90000"/>
        </a:lnSpc>
        <a:spcBef>
          <a:spcPct val="0"/>
        </a:spcBef>
        <a:spcAft>
          <a:spcPct val="0"/>
        </a:spcAft>
        <a:defRPr sz="4400">
          <a:solidFill>
            <a:schemeClr val="tx1"/>
          </a:solidFill>
          <a:latin typeface="Segoe Print" pitchFamily="2" charset="0"/>
          <a:ea typeface="方正黑体_GBK"/>
          <a:cs typeface="方正黑体_GBK"/>
        </a:defRPr>
      </a:lvl4pPr>
      <a:lvl5pPr algn="l" rtl="0" eaLnBrk="0" fontAlgn="base" hangingPunct="0">
        <a:lnSpc>
          <a:spcPct val="90000"/>
        </a:lnSpc>
        <a:spcBef>
          <a:spcPct val="0"/>
        </a:spcBef>
        <a:spcAft>
          <a:spcPct val="0"/>
        </a:spcAft>
        <a:defRPr sz="4400">
          <a:solidFill>
            <a:schemeClr val="tx1"/>
          </a:solidFill>
          <a:latin typeface="Segoe Print" pitchFamily="2" charset="0"/>
          <a:ea typeface="方正黑体_GBK"/>
          <a:cs typeface="方正黑体_GBK"/>
        </a:defRPr>
      </a:lvl5pPr>
      <a:lvl6pPr marL="457200" algn="l" rtl="0" fontAlgn="base">
        <a:lnSpc>
          <a:spcPct val="90000"/>
        </a:lnSpc>
        <a:spcBef>
          <a:spcPct val="0"/>
        </a:spcBef>
        <a:spcAft>
          <a:spcPct val="0"/>
        </a:spcAft>
        <a:defRPr sz="4400">
          <a:solidFill>
            <a:schemeClr val="tx1"/>
          </a:solidFill>
          <a:latin typeface="Segoe Print" pitchFamily="2" charset="0"/>
          <a:ea typeface="方正黑体_GBK"/>
          <a:cs typeface="方正黑体_GBK"/>
        </a:defRPr>
      </a:lvl6pPr>
      <a:lvl7pPr marL="914400" algn="l" rtl="0" fontAlgn="base">
        <a:lnSpc>
          <a:spcPct val="90000"/>
        </a:lnSpc>
        <a:spcBef>
          <a:spcPct val="0"/>
        </a:spcBef>
        <a:spcAft>
          <a:spcPct val="0"/>
        </a:spcAft>
        <a:defRPr sz="4400">
          <a:solidFill>
            <a:schemeClr val="tx1"/>
          </a:solidFill>
          <a:latin typeface="Segoe Print" pitchFamily="2" charset="0"/>
          <a:ea typeface="方正黑体_GBK"/>
          <a:cs typeface="方正黑体_GBK"/>
        </a:defRPr>
      </a:lvl7pPr>
      <a:lvl8pPr marL="1371600" algn="l" rtl="0" fontAlgn="base">
        <a:lnSpc>
          <a:spcPct val="90000"/>
        </a:lnSpc>
        <a:spcBef>
          <a:spcPct val="0"/>
        </a:spcBef>
        <a:spcAft>
          <a:spcPct val="0"/>
        </a:spcAft>
        <a:defRPr sz="4400">
          <a:solidFill>
            <a:schemeClr val="tx1"/>
          </a:solidFill>
          <a:latin typeface="Segoe Print" pitchFamily="2" charset="0"/>
          <a:ea typeface="方正黑体_GBK"/>
          <a:cs typeface="方正黑体_GBK"/>
        </a:defRPr>
      </a:lvl8pPr>
      <a:lvl9pPr marL="1828800" algn="l" rtl="0" fontAlgn="base">
        <a:lnSpc>
          <a:spcPct val="90000"/>
        </a:lnSpc>
        <a:spcBef>
          <a:spcPct val="0"/>
        </a:spcBef>
        <a:spcAft>
          <a:spcPct val="0"/>
        </a:spcAft>
        <a:defRPr sz="4400">
          <a:solidFill>
            <a:schemeClr val="tx1"/>
          </a:solidFill>
          <a:latin typeface="Segoe Print" pitchFamily="2" charset="0"/>
          <a:ea typeface="方正黑体_GBK"/>
          <a:cs typeface="方正黑体_GBK"/>
        </a:defRPr>
      </a:lvl9pPr>
    </p:titleStyle>
    <p:bodyStyle>
      <a:lvl1pPr marL="228600" indent="-228600" algn="l" rtl="0" eaLnBrk="0" fontAlgn="base" hangingPunct="0">
        <a:lnSpc>
          <a:spcPct val="90000"/>
        </a:lnSpc>
        <a:spcBef>
          <a:spcPts val="1000"/>
        </a:spcBef>
        <a:spcAft>
          <a:spcPct val="0"/>
        </a:spcAft>
        <a:buFont typeface="Arial" pitchFamily="34" charset="0"/>
        <a:buChar char="•"/>
        <a:defRPr sz="2800" kern="1200">
          <a:solidFill>
            <a:schemeClr val="tx1"/>
          </a:solidFill>
          <a:latin typeface="+mn-lt"/>
          <a:ea typeface="+mn-ea"/>
          <a:cs typeface="方正黑体_GBK"/>
        </a:defRPr>
      </a:lvl1pPr>
      <a:lvl2pPr marL="685800" indent="-228600" algn="l" rtl="0" eaLnBrk="0" fontAlgn="base" hangingPunct="0">
        <a:lnSpc>
          <a:spcPct val="90000"/>
        </a:lnSpc>
        <a:spcBef>
          <a:spcPts val="500"/>
        </a:spcBef>
        <a:spcAft>
          <a:spcPct val="0"/>
        </a:spcAft>
        <a:buFont typeface="Arial" pitchFamily="34" charset="0"/>
        <a:buChar char="•"/>
        <a:defRPr sz="2400" kern="1200">
          <a:solidFill>
            <a:schemeClr val="tx1"/>
          </a:solidFill>
          <a:latin typeface="+mn-lt"/>
          <a:ea typeface="+mn-ea"/>
          <a:cs typeface="方正黑体_GBK"/>
        </a:defRPr>
      </a:lvl2pPr>
      <a:lvl3pPr marL="1143000" indent="-228600" algn="l" rtl="0" eaLnBrk="0" fontAlgn="base" hangingPunct="0">
        <a:lnSpc>
          <a:spcPct val="90000"/>
        </a:lnSpc>
        <a:spcBef>
          <a:spcPts val="500"/>
        </a:spcBef>
        <a:spcAft>
          <a:spcPct val="0"/>
        </a:spcAft>
        <a:buFont typeface="Arial" pitchFamily="34" charset="0"/>
        <a:buChar char="•"/>
        <a:defRPr sz="2000" kern="1200">
          <a:solidFill>
            <a:schemeClr val="tx1"/>
          </a:solidFill>
          <a:latin typeface="+mn-lt"/>
          <a:ea typeface="+mn-ea"/>
          <a:cs typeface="方正黑体_GBK"/>
        </a:defRPr>
      </a:lvl3pPr>
      <a:lvl4pPr marL="1600200" indent="-228600"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mn-ea"/>
          <a:cs typeface="方正黑体_GBK"/>
        </a:defRPr>
      </a:lvl4pPr>
      <a:lvl5pPr marL="2057400" indent="-228600"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mn-ea"/>
          <a:cs typeface="方正黑体_GBK"/>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046" y="183092"/>
            <a:ext cx="5472827"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046" y="1066800"/>
            <a:ext cx="5472827"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046" y="4237567"/>
            <a:ext cx="1418881" cy="243417"/>
          </a:xfrm>
          <a:prstGeom prst="rect">
            <a:avLst/>
          </a:prstGeom>
        </p:spPr>
        <p:txBody>
          <a:bodyPr vert="horz" lIns="91440" tIns="45720" rIns="91440" bIns="45720" rtlCol="0" anchor="ctr"/>
          <a:lstStyle>
            <a:lvl1pPr algn="l">
              <a:defRPr sz="798">
                <a:solidFill>
                  <a:schemeClr val="tx1">
                    <a:tint val="75000"/>
                  </a:schemeClr>
                </a:solidFill>
              </a:defRPr>
            </a:lvl1pPr>
          </a:lstStyle>
          <a:p>
            <a:pPr defTabSz="608076"/>
            <a:fld id="{1D8BD707-D9CF-40AE-B4C6-C98DA3205C09}" type="datetimeFigureOut">
              <a:rPr lang="en-US" smtClean="0">
                <a:solidFill>
                  <a:prstClr val="black">
                    <a:tint val="75000"/>
                  </a:prstClr>
                </a:solidFill>
              </a:rPr>
              <a:pPr defTabSz="608076"/>
              <a:t>11/7/2024</a:t>
            </a:fld>
            <a:endParaRPr lang="en-US">
              <a:solidFill>
                <a:prstClr val="black">
                  <a:tint val="75000"/>
                </a:prstClr>
              </a:solidFill>
            </a:endParaRPr>
          </a:p>
        </p:txBody>
      </p:sp>
      <p:sp>
        <p:nvSpPr>
          <p:cNvPr id="5" name="Footer Placeholder 4"/>
          <p:cNvSpPr>
            <a:spLocks noGrp="1"/>
          </p:cNvSpPr>
          <p:nvPr>
            <p:ph type="ftr" sz="quarter" idx="3"/>
          </p:nvPr>
        </p:nvSpPr>
        <p:spPr>
          <a:xfrm>
            <a:off x="2077648" y="4237567"/>
            <a:ext cx="1925624" cy="243417"/>
          </a:xfrm>
          <a:prstGeom prst="rect">
            <a:avLst/>
          </a:prstGeom>
        </p:spPr>
        <p:txBody>
          <a:bodyPr vert="horz" lIns="91440" tIns="45720" rIns="91440" bIns="45720" rtlCol="0" anchor="ctr"/>
          <a:lstStyle>
            <a:lvl1pPr algn="ctr">
              <a:defRPr sz="798">
                <a:solidFill>
                  <a:schemeClr val="tx1">
                    <a:tint val="75000"/>
                  </a:schemeClr>
                </a:solidFill>
              </a:defRPr>
            </a:lvl1pPr>
          </a:lstStyle>
          <a:p>
            <a:pPr defTabSz="608076"/>
            <a:endParaRPr lang="en-US">
              <a:solidFill>
                <a:prstClr val="black">
                  <a:tint val="75000"/>
                </a:prstClr>
              </a:solidFill>
            </a:endParaRPr>
          </a:p>
        </p:txBody>
      </p:sp>
      <p:sp>
        <p:nvSpPr>
          <p:cNvPr id="6" name="Slide Number Placeholder 5"/>
          <p:cNvSpPr>
            <a:spLocks noGrp="1"/>
          </p:cNvSpPr>
          <p:nvPr>
            <p:ph type="sldNum" sz="quarter" idx="4"/>
          </p:nvPr>
        </p:nvSpPr>
        <p:spPr>
          <a:xfrm>
            <a:off x="4357992" y="4237567"/>
            <a:ext cx="1418881" cy="243417"/>
          </a:xfrm>
          <a:prstGeom prst="rect">
            <a:avLst/>
          </a:prstGeom>
        </p:spPr>
        <p:txBody>
          <a:bodyPr vert="horz" lIns="91440" tIns="45720" rIns="91440" bIns="45720" rtlCol="0" anchor="ctr"/>
          <a:lstStyle>
            <a:lvl1pPr algn="r">
              <a:defRPr sz="798">
                <a:solidFill>
                  <a:schemeClr val="tx1">
                    <a:tint val="75000"/>
                  </a:schemeClr>
                </a:solidFill>
              </a:defRPr>
            </a:lvl1pPr>
          </a:lstStyle>
          <a:p>
            <a:pPr defTabSz="608076"/>
            <a:fld id="{B6F15528-21DE-4FAA-801E-634DDDAF4B2B}" type="slidenum">
              <a:rPr lang="en-US" smtClean="0">
                <a:solidFill>
                  <a:prstClr val="black">
                    <a:tint val="75000"/>
                  </a:prstClr>
                </a:solidFill>
              </a:rPr>
              <a:pPr defTabSz="608076"/>
              <a:t>‹#›</a:t>
            </a:fld>
            <a:endParaRPr lang="en-US">
              <a:solidFill>
                <a:prstClr val="black">
                  <a:tint val="75000"/>
                </a:prstClr>
              </a:solidFill>
            </a:endParaRPr>
          </a:p>
        </p:txBody>
      </p:sp>
    </p:spTree>
    <p:extLst>
      <p:ext uri="{BB962C8B-B14F-4D97-AF65-F5344CB8AC3E}">
        <p14:creationId xmlns:p14="http://schemas.microsoft.com/office/powerpoint/2010/main" val="255876097"/>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txStyles>
    <p:titleStyle>
      <a:lvl1pPr algn="ctr" defTabSz="608076" rtl="0" eaLnBrk="1" latinLnBrk="0" hangingPunct="1">
        <a:spcBef>
          <a:spcPct val="0"/>
        </a:spcBef>
        <a:buNone/>
        <a:defRPr sz="2926" kern="1200">
          <a:solidFill>
            <a:schemeClr val="tx1"/>
          </a:solidFill>
          <a:latin typeface="+mj-lt"/>
          <a:ea typeface="+mj-ea"/>
          <a:cs typeface="+mj-cs"/>
        </a:defRPr>
      </a:lvl1pPr>
    </p:titleStyle>
    <p:bodyStyle>
      <a:lvl1pPr marL="228029" indent="-228029" algn="l" defTabSz="608076" rtl="0" eaLnBrk="1" latinLnBrk="0" hangingPunct="1">
        <a:spcBef>
          <a:spcPct val="20000"/>
        </a:spcBef>
        <a:buFont typeface="Arial" pitchFamily="34" charset="0"/>
        <a:buChar char="•"/>
        <a:defRPr sz="2128" kern="1200">
          <a:solidFill>
            <a:schemeClr val="tx1"/>
          </a:solidFill>
          <a:latin typeface="+mn-lt"/>
          <a:ea typeface="+mn-ea"/>
          <a:cs typeface="+mn-cs"/>
        </a:defRPr>
      </a:lvl1pPr>
      <a:lvl2pPr marL="494062" indent="-190024" algn="l" defTabSz="608076" rtl="0" eaLnBrk="1" latinLnBrk="0" hangingPunct="1">
        <a:spcBef>
          <a:spcPct val="20000"/>
        </a:spcBef>
        <a:buFont typeface="Arial" pitchFamily="34" charset="0"/>
        <a:buChar char="–"/>
        <a:defRPr sz="1862" kern="1200">
          <a:solidFill>
            <a:schemeClr val="tx1"/>
          </a:solidFill>
          <a:latin typeface="+mn-lt"/>
          <a:ea typeface="+mn-ea"/>
          <a:cs typeface="+mn-cs"/>
        </a:defRPr>
      </a:lvl2pPr>
      <a:lvl3pPr marL="760095" indent="-152019" algn="l" defTabSz="608076" rtl="0" eaLnBrk="1" latinLnBrk="0" hangingPunct="1">
        <a:spcBef>
          <a:spcPct val="20000"/>
        </a:spcBef>
        <a:buFont typeface="Arial" pitchFamily="34" charset="0"/>
        <a:buChar char="•"/>
        <a:defRPr sz="1596" kern="1200">
          <a:solidFill>
            <a:schemeClr val="tx1"/>
          </a:solidFill>
          <a:latin typeface="+mn-lt"/>
          <a:ea typeface="+mn-ea"/>
          <a:cs typeface="+mn-cs"/>
        </a:defRPr>
      </a:lvl3pPr>
      <a:lvl4pPr marL="1064133" indent="-152019" algn="l" defTabSz="608076" rtl="0" eaLnBrk="1" latinLnBrk="0" hangingPunct="1">
        <a:spcBef>
          <a:spcPct val="20000"/>
        </a:spcBef>
        <a:buFont typeface="Arial" pitchFamily="34" charset="0"/>
        <a:buChar char="–"/>
        <a:defRPr sz="1330" kern="1200">
          <a:solidFill>
            <a:schemeClr val="tx1"/>
          </a:solidFill>
          <a:latin typeface="+mn-lt"/>
          <a:ea typeface="+mn-ea"/>
          <a:cs typeface="+mn-cs"/>
        </a:defRPr>
      </a:lvl4pPr>
      <a:lvl5pPr marL="1368171" indent="-152019" algn="l" defTabSz="608076" rtl="0" eaLnBrk="1" latinLnBrk="0" hangingPunct="1">
        <a:spcBef>
          <a:spcPct val="20000"/>
        </a:spcBef>
        <a:buFont typeface="Arial" pitchFamily="34" charset="0"/>
        <a:buChar char="»"/>
        <a:defRPr sz="1330" kern="1200">
          <a:solidFill>
            <a:schemeClr val="tx1"/>
          </a:solidFill>
          <a:latin typeface="+mn-lt"/>
          <a:ea typeface="+mn-ea"/>
          <a:cs typeface="+mn-cs"/>
        </a:defRPr>
      </a:lvl5pPr>
      <a:lvl6pPr marL="1672209" indent="-152019" algn="l" defTabSz="608076" rtl="0" eaLnBrk="1" latinLnBrk="0" hangingPunct="1">
        <a:spcBef>
          <a:spcPct val="20000"/>
        </a:spcBef>
        <a:buFont typeface="Arial" pitchFamily="34" charset="0"/>
        <a:buChar char="•"/>
        <a:defRPr sz="1330" kern="1200">
          <a:solidFill>
            <a:schemeClr val="tx1"/>
          </a:solidFill>
          <a:latin typeface="+mn-lt"/>
          <a:ea typeface="+mn-ea"/>
          <a:cs typeface="+mn-cs"/>
        </a:defRPr>
      </a:lvl6pPr>
      <a:lvl7pPr marL="1976247" indent="-152019" algn="l" defTabSz="608076" rtl="0" eaLnBrk="1" latinLnBrk="0" hangingPunct="1">
        <a:spcBef>
          <a:spcPct val="20000"/>
        </a:spcBef>
        <a:buFont typeface="Arial" pitchFamily="34" charset="0"/>
        <a:buChar char="•"/>
        <a:defRPr sz="1330" kern="1200">
          <a:solidFill>
            <a:schemeClr val="tx1"/>
          </a:solidFill>
          <a:latin typeface="+mn-lt"/>
          <a:ea typeface="+mn-ea"/>
          <a:cs typeface="+mn-cs"/>
        </a:defRPr>
      </a:lvl7pPr>
      <a:lvl8pPr marL="2280285" indent="-152019" algn="l" defTabSz="608076" rtl="0" eaLnBrk="1" latinLnBrk="0" hangingPunct="1">
        <a:spcBef>
          <a:spcPct val="20000"/>
        </a:spcBef>
        <a:buFont typeface="Arial" pitchFamily="34" charset="0"/>
        <a:buChar char="•"/>
        <a:defRPr sz="1330" kern="1200">
          <a:solidFill>
            <a:schemeClr val="tx1"/>
          </a:solidFill>
          <a:latin typeface="+mn-lt"/>
          <a:ea typeface="+mn-ea"/>
          <a:cs typeface="+mn-cs"/>
        </a:defRPr>
      </a:lvl8pPr>
      <a:lvl9pPr marL="2584323" indent="-152019" algn="l" defTabSz="608076" rtl="0" eaLnBrk="1" latinLnBrk="0" hangingPunct="1">
        <a:spcBef>
          <a:spcPct val="20000"/>
        </a:spcBef>
        <a:buFont typeface="Arial" pitchFamily="34" charset="0"/>
        <a:buChar char="•"/>
        <a:defRPr sz="1330" kern="1200">
          <a:solidFill>
            <a:schemeClr val="tx1"/>
          </a:solidFill>
          <a:latin typeface="+mn-lt"/>
          <a:ea typeface="+mn-ea"/>
          <a:cs typeface="+mn-cs"/>
        </a:defRPr>
      </a:lvl9pPr>
    </p:bodyStyle>
    <p:otherStyle>
      <a:defPPr>
        <a:defRPr lang="en-US"/>
      </a:defPPr>
      <a:lvl1pPr marL="0" algn="l" defTabSz="608076" rtl="0" eaLnBrk="1" latinLnBrk="0" hangingPunct="1">
        <a:defRPr sz="1197" kern="1200">
          <a:solidFill>
            <a:schemeClr val="tx1"/>
          </a:solidFill>
          <a:latin typeface="+mn-lt"/>
          <a:ea typeface="+mn-ea"/>
          <a:cs typeface="+mn-cs"/>
        </a:defRPr>
      </a:lvl1pPr>
      <a:lvl2pPr marL="304038" algn="l" defTabSz="608076" rtl="0" eaLnBrk="1" latinLnBrk="0" hangingPunct="1">
        <a:defRPr sz="1197" kern="1200">
          <a:solidFill>
            <a:schemeClr val="tx1"/>
          </a:solidFill>
          <a:latin typeface="+mn-lt"/>
          <a:ea typeface="+mn-ea"/>
          <a:cs typeface="+mn-cs"/>
        </a:defRPr>
      </a:lvl2pPr>
      <a:lvl3pPr marL="608076" algn="l" defTabSz="608076" rtl="0" eaLnBrk="1" latinLnBrk="0" hangingPunct="1">
        <a:defRPr sz="1197" kern="1200">
          <a:solidFill>
            <a:schemeClr val="tx1"/>
          </a:solidFill>
          <a:latin typeface="+mn-lt"/>
          <a:ea typeface="+mn-ea"/>
          <a:cs typeface="+mn-cs"/>
        </a:defRPr>
      </a:lvl3pPr>
      <a:lvl4pPr marL="912114" algn="l" defTabSz="608076" rtl="0" eaLnBrk="1" latinLnBrk="0" hangingPunct="1">
        <a:defRPr sz="1197" kern="1200">
          <a:solidFill>
            <a:schemeClr val="tx1"/>
          </a:solidFill>
          <a:latin typeface="+mn-lt"/>
          <a:ea typeface="+mn-ea"/>
          <a:cs typeface="+mn-cs"/>
        </a:defRPr>
      </a:lvl4pPr>
      <a:lvl5pPr marL="1216152" algn="l" defTabSz="608076" rtl="0" eaLnBrk="1" latinLnBrk="0" hangingPunct="1">
        <a:defRPr sz="1197" kern="1200">
          <a:solidFill>
            <a:schemeClr val="tx1"/>
          </a:solidFill>
          <a:latin typeface="+mn-lt"/>
          <a:ea typeface="+mn-ea"/>
          <a:cs typeface="+mn-cs"/>
        </a:defRPr>
      </a:lvl5pPr>
      <a:lvl6pPr marL="1520190" algn="l" defTabSz="608076" rtl="0" eaLnBrk="1" latinLnBrk="0" hangingPunct="1">
        <a:defRPr sz="1197" kern="1200">
          <a:solidFill>
            <a:schemeClr val="tx1"/>
          </a:solidFill>
          <a:latin typeface="+mn-lt"/>
          <a:ea typeface="+mn-ea"/>
          <a:cs typeface="+mn-cs"/>
        </a:defRPr>
      </a:lvl6pPr>
      <a:lvl7pPr marL="1824228" algn="l" defTabSz="608076" rtl="0" eaLnBrk="1" latinLnBrk="0" hangingPunct="1">
        <a:defRPr sz="1197" kern="1200">
          <a:solidFill>
            <a:schemeClr val="tx1"/>
          </a:solidFill>
          <a:latin typeface="+mn-lt"/>
          <a:ea typeface="+mn-ea"/>
          <a:cs typeface="+mn-cs"/>
        </a:defRPr>
      </a:lvl7pPr>
      <a:lvl8pPr marL="2128266" algn="l" defTabSz="608076" rtl="0" eaLnBrk="1" latinLnBrk="0" hangingPunct="1">
        <a:defRPr sz="1197" kern="1200">
          <a:solidFill>
            <a:schemeClr val="tx1"/>
          </a:solidFill>
          <a:latin typeface="+mn-lt"/>
          <a:ea typeface="+mn-ea"/>
          <a:cs typeface="+mn-cs"/>
        </a:defRPr>
      </a:lvl8pPr>
      <a:lvl9pPr marL="2432304" algn="l" defTabSz="608076" rtl="0" eaLnBrk="1" latinLnBrk="0" hangingPunct="1">
        <a:defRPr sz="1197"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046" y="183092"/>
            <a:ext cx="5472827"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046" y="1066800"/>
            <a:ext cx="5472827"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046" y="4237567"/>
            <a:ext cx="1418881" cy="243417"/>
          </a:xfrm>
          <a:prstGeom prst="rect">
            <a:avLst/>
          </a:prstGeom>
        </p:spPr>
        <p:txBody>
          <a:bodyPr vert="horz" lIns="91440" tIns="45720" rIns="91440" bIns="45720" rtlCol="0" anchor="ctr"/>
          <a:lstStyle>
            <a:lvl1pPr algn="l">
              <a:defRPr sz="798">
                <a:solidFill>
                  <a:schemeClr val="tx1">
                    <a:tint val="75000"/>
                  </a:schemeClr>
                </a:solidFill>
              </a:defRPr>
            </a:lvl1pPr>
          </a:lstStyle>
          <a:p>
            <a:pPr defTabSz="608076"/>
            <a:fld id="{1D8BD707-D9CF-40AE-B4C6-C98DA3205C09}" type="datetimeFigureOut">
              <a:rPr lang="en-US" smtClean="0">
                <a:solidFill>
                  <a:prstClr val="black">
                    <a:tint val="75000"/>
                  </a:prstClr>
                </a:solidFill>
              </a:rPr>
              <a:pPr defTabSz="608076"/>
              <a:t>11/7/2024</a:t>
            </a:fld>
            <a:endParaRPr lang="en-US">
              <a:solidFill>
                <a:prstClr val="black">
                  <a:tint val="75000"/>
                </a:prstClr>
              </a:solidFill>
            </a:endParaRPr>
          </a:p>
        </p:txBody>
      </p:sp>
      <p:sp>
        <p:nvSpPr>
          <p:cNvPr id="5" name="Footer Placeholder 4"/>
          <p:cNvSpPr>
            <a:spLocks noGrp="1"/>
          </p:cNvSpPr>
          <p:nvPr>
            <p:ph type="ftr" sz="quarter" idx="3"/>
          </p:nvPr>
        </p:nvSpPr>
        <p:spPr>
          <a:xfrm>
            <a:off x="2077648" y="4237567"/>
            <a:ext cx="1925624" cy="243417"/>
          </a:xfrm>
          <a:prstGeom prst="rect">
            <a:avLst/>
          </a:prstGeom>
        </p:spPr>
        <p:txBody>
          <a:bodyPr vert="horz" lIns="91440" tIns="45720" rIns="91440" bIns="45720" rtlCol="0" anchor="ctr"/>
          <a:lstStyle>
            <a:lvl1pPr algn="ctr">
              <a:defRPr sz="798">
                <a:solidFill>
                  <a:schemeClr val="tx1">
                    <a:tint val="75000"/>
                  </a:schemeClr>
                </a:solidFill>
              </a:defRPr>
            </a:lvl1pPr>
          </a:lstStyle>
          <a:p>
            <a:pPr defTabSz="608076"/>
            <a:endParaRPr lang="en-US">
              <a:solidFill>
                <a:prstClr val="black">
                  <a:tint val="75000"/>
                </a:prstClr>
              </a:solidFill>
            </a:endParaRPr>
          </a:p>
        </p:txBody>
      </p:sp>
      <p:sp>
        <p:nvSpPr>
          <p:cNvPr id="6" name="Slide Number Placeholder 5"/>
          <p:cNvSpPr>
            <a:spLocks noGrp="1"/>
          </p:cNvSpPr>
          <p:nvPr>
            <p:ph type="sldNum" sz="quarter" idx="4"/>
          </p:nvPr>
        </p:nvSpPr>
        <p:spPr>
          <a:xfrm>
            <a:off x="4357992" y="4237567"/>
            <a:ext cx="1418881" cy="243417"/>
          </a:xfrm>
          <a:prstGeom prst="rect">
            <a:avLst/>
          </a:prstGeom>
        </p:spPr>
        <p:txBody>
          <a:bodyPr vert="horz" lIns="91440" tIns="45720" rIns="91440" bIns="45720" rtlCol="0" anchor="ctr"/>
          <a:lstStyle>
            <a:lvl1pPr algn="r">
              <a:defRPr sz="798">
                <a:solidFill>
                  <a:schemeClr val="tx1">
                    <a:tint val="75000"/>
                  </a:schemeClr>
                </a:solidFill>
              </a:defRPr>
            </a:lvl1pPr>
          </a:lstStyle>
          <a:p>
            <a:pPr defTabSz="608076"/>
            <a:fld id="{B6F15528-21DE-4FAA-801E-634DDDAF4B2B}" type="slidenum">
              <a:rPr lang="en-US" smtClean="0">
                <a:solidFill>
                  <a:prstClr val="black">
                    <a:tint val="75000"/>
                  </a:prstClr>
                </a:solidFill>
              </a:rPr>
              <a:pPr defTabSz="608076"/>
              <a:t>‹#›</a:t>
            </a:fld>
            <a:endParaRPr lang="en-US">
              <a:solidFill>
                <a:prstClr val="black">
                  <a:tint val="75000"/>
                </a:prstClr>
              </a:solidFill>
            </a:endParaRPr>
          </a:p>
        </p:txBody>
      </p:sp>
    </p:spTree>
    <p:extLst>
      <p:ext uri="{BB962C8B-B14F-4D97-AF65-F5344CB8AC3E}">
        <p14:creationId xmlns:p14="http://schemas.microsoft.com/office/powerpoint/2010/main" val="2769207354"/>
      </p:ext>
    </p:extLst>
  </p:cSld>
  <p:clrMap bg1="lt1" tx1="dk1" bg2="lt2" tx2="dk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802" r:id="rId5"/>
    <p:sldLayoutId id="2147483803" r:id="rId6"/>
    <p:sldLayoutId id="2147483804" r:id="rId7"/>
    <p:sldLayoutId id="2147483805" r:id="rId8"/>
    <p:sldLayoutId id="2147483806" r:id="rId9"/>
    <p:sldLayoutId id="2147483807" r:id="rId10"/>
    <p:sldLayoutId id="2147483808" r:id="rId11"/>
  </p:sldLayoutIdLst>
  <p:txStyles>
    <p:titleStyle>
      <a:lvl1pPr algn="ctr" defTabSz="608076" rtl="0" eaLnBrk="1" latinLnBrk="0" hangingPunct="1">
        <a:spcBef>
          <a:spcPct val="0"/>
        </a:spcBef>
        <a:buNone/>
        <a:defRPr sz="2926" kern="1200">
          <a:solidFill>
            <a:schemeClr val="tx1"/>
          </a:solidFill>
          <a:latin typeface="+mj-lt"/>
          <a:ea typeface="+mj-ea"/>
          <a:cs typeface="+mj-cs"/>
        </a:defRPr>
      </a:lvl1pPr>
    </p:titleStyle>
    <p:bodyStyle>
      <a:lvl1pPr marL="228029" indent="-228029" algn="l" defTabSz="608076" rtl="0" eaLnBrk="1" latinLnBrk="0" hangingPunct="1">
        <a:spcBef>
          <a:spcPct val="20000"/>
        </a:spcBef>
        <a:buFont typeface="Arial" pitchFamily="34" charset="0"/>
        <a:buChar char="•"/>
        <a:defRPr sz="2128" kern="1200">
          <a:solidFill>
            <a:schemeClr val="tx1"/>
          </a:solidFill>
          <a:latin typeface="+mn-lt"/>
          <a:ea typeface="+mn-ea"/>
          <a:cs typeface="+mn-cs"/>
        </a:defRPr>
      </a:lvl1pPr>
      <a:lvl2pPr marL="494062" indent="-190024" algn="l" defTabSz="608076" rtl="0" eaLnBrk="1" latinLnBrk="0" hangingPunct="1">
        <a:spcBef>
          <a:spcPct val="20000"/>
        </a:spcBef>
        <a:buFont typeface="Arial" pitchFamily="34" charset="0"/>
        <a:buChar char="–"/>
        <a:defRPr sz="1862" kern="1200">
          <a:solidFill>
            <a:schemeClr val="tx1"/>
          </a:solidFill>
          <a:latin typeface="+mn-lt"/>
          <a:ea typeface="+mn-ea"/>
          <a:cs typeface="+mn-cs"/>
        </a:defRPr>
      </a:lvl2pPr>
      <a:lvl3pPr marL="760095" indent="-152019" algn="l" defTabSz="608076" rtl="0" eaLnBrk="1" latinLnBrk="0" hangingPunct="1">
        <a:spcBef>
          <a:spcPct val="20000"/>
        </a:spcBef>
        <a:buFont typeface="Arial" pitchFamily="34" charset="0"/>
        <a:buChar char="•"/>
        <a:defRPr sz="1596" kern="1200">
          <a:solidFill>
            <a:schemeClr val="tx1"/>
          </a:solidFill>
          <a:latin typeface="+mn-lt"/>
          <a:ea typeface="+mn-ea"/>
          <a:cs typeface="+mn-cs"/>
        </a:defRPr>
      </a:lvl3pPr>
      <a:lvl4pPr marL="1064133" indent="-152019" algn="l" defTabSz="608076" rtl="0" eaLnBrk="1" latinLnBrk="0" hangingPunct="1">
        <a:spcBef>
          <a:spcPct val="20000"/>
        </a:spcBef>
        <a:buFont typeface="Arial" pitchFamily="34" charset="0"/>
        <a:buChar char="–"/>
        <a:defRPr sz="1330" kern="1200">
          <a:solidFill>
            <a:schemeClr val="tx1"/>
          </a:solidFill>
          <a:latin typeface="+mn-lt"/>
          <a:ea typeface="+mn-ea"/>
          <a:cs typeface="+mn-cs"/>
        </a:defRPr>
      </a:lvl4pPr>
      <a:lvl5pPr marL="1368171" indent="-152019" algn="l" defTabSz="608076" rtl="0" eaLnBrk="1" latinLnBrk="0" hangingPunct="1">
        <a:spcBef>
          <a:spcPct val="20000"/>
        </a:spcBef>
        <a:buFont typeface="Arial" pitchFamily="34" charset="0"/>
        <a:buChar char="»"/>
        <a:defRPr sz="1330" kern="1200">
          <a:solidFill>
            <a:schemeClr val="tx1"/>
          </a:solidFill>
          <a:latin typeface="+mn-lt"/>
          <a:ea typeface="+mn-ea"/>
          <a:cs typeface="+mn-cs"/>
        </a:defRPr>
      </a:lvl5pPr>
      <a:lvl6pPr marL="1672209" indent="-152019" algn="l" defTabSz="608076" rtl="0" eaLnBrk="1" latinLnBrk="0" hangingPunct="1">
        <a:spcBef>
          <a:spcPct val="20000"/>
        </a:spcBef>
        <a:buFont typeface="Arial" pitchFamily="34" charset="0"/>
        <a:buChar char="•"/>
        <a:defRPr sz="1330" kern="1200">
          <a:solidFill>
            <a:schemeClr val="tx1"/>
          </a:solidFill>
          <a:latin typeface="+mn-lt"/>
          <a:ea typeface="+mn-ea"/>
          <a:cs typeface="+mn-cs"/>
        </a:defRPr>
      </a:lvl6pPr>
      <a:lvl7pPr marL="1976247" indent="-152019" algn="l" defTabSz="608076" rtl="0" eaLnBrk="1" latinLnBrk="0" hangingPunct="1">
        <a:spcBef>
          <a:spcPct val="20000"/>
        </a:spcBef>
        <a:buFont typeface="Arial" pitchFamily="34" charset="0"/>
        <a:buChar char="•"/>
        <a:defRPr sz="1330" kern="1200">
          <a:solidFill>
            <a:schemeClr val="tx1"/>
          </a:solidFill>
          <a:latin typeface="+mn-lt"/>
          <a:ea typeface="+mn-ea"/>
          <a:cs typeface="+mn-cs"/>
        </a:defRPr>
      </a:lvl7pPr>
      <a:lvl8pPr marL="2280285" indent="-152019" algn="l" defTabSz="608076" rtl="0" eaLnBrk="1" latinLnBrk="0" hangingPunct="1">
        <a:spcBef>
          <a:spcPct val="20000"/>
        </a:spcBef>
        <a:buFont typeface="Arial" pitchFamily="34" charset="0"/>
        <a:buChar char="•"/>
        <a:defRPr sz="1330" kern="1200">
          <a:solidFill>
            <a:schemeClr val="tx1"/>
          </a:solidFill>
          <a:latin typeface="+mn-lt"/>
          <a:ea typeface="+mn-ea"/>
          <a:cs typeface="+mn-cs"/>
        </a:defRPr>
      </a:lvl8pPr>
      <a:lvl9pPr marL="2584323" indent="-152019" algn="l" defTabSz="608076" rtl="0" eaLnBrk="1" latinLnBrk="0" hangingPunct="1">
        <a:spcBef>
          <a:spcPct val="20000"/>
        </a:spcBef>
        <a:buFont typeface="Arial" pitchFamily="34" charset="0"/>
        <a:buChar char="•"/>
        <a:defRPr sz="1330" kern="1200">
          <a:solidFill>
            <a:schemeClr val="tx1"/>
          </a:solidFill>
          <a:latin typeface="+mn-lt"/>
          <a:ea typeface="+mn-ea"/>
          <a:cs typeface="+mn-cs"/>
        </a:defRPr>
      </a:lvl9pPr>
    </p:bodyStyle>
    <p:otherStyle>
      <a:defPPr>
        <a:defRPr lang="en-US"/>
      </a:defPPr>
      <a:lvl1pPr marL="0" algn="l" defTabSz="608076" rtl="0" eaLnBrk="1" latinLnBrk="0" hangingPunct="1">
        <a:defRPr sz="1197" kern="1200">
          <a:solidFill>
            <a:schemeClr val="tx1"/>
          </a:solidFill>
          <a:latin typeface="+mn-lt"/>
          <a:ea typeface="+mn-ea"/>
          <a:cs typeface="+mn-cs"/>
        </a:defRPr>
      </a:lvl1pPr>
      <a:lvl2pPr marL="304038" algn="l" defTabSz="608076" rtl="0" eaLnBrk="1" latinLnBrk="0" hangingPunct="1">
        <a:defRPr sz="1197" kern="1200">
          <a:solidFill>
            <a:schemeClr val="tx1"/>
          </a:solidFill>
          <a:latin typeface="+mn-lt"/>
          <a:ea typeface="+mn-ea"/>
          <a:cs typeface="+mn-cs"/>
        </a:defRPr>
      </a:lvl2pPr>
      <a:lvl3pPr marL="608076" algn="l" defTabSz="608076" rtl="0" eaLnBrk="1" latinLnBrk="0" hangingPunct="1">
        <a:defRPr sz="1197" kern="1200">
          <a:solidFill>
            <a:schemeClr val="tx1"/>
          </a:solidFill>
          <a:latin typeface="+mn-lt"/>
          <a:ea typeface="+mn-ea"/>
          <a:cs typeface="+mn-cs"/>
        </a:defRPr>
      </a:lvl3pPr>
      <a:lvl4pPr marL="912114" algn="l" defTabSz="608076" rtl="0" eaLnBrk="1" latinLnBrk="0" hangingPunct="1">
        <a:defRPr sz="1197" kern="1200">
          <a:solidFill>
            <a:schemeClr val="tx1"/>
          </a:solidFill>
          <a:latin typeface="+mn-lt"/>
          <a:ea typeface="+mn-ea"/>
          <a:cs typeface="+mn-cs"/>
        </a:defRPr>
      </a:lvl4pPr>
      <a:lvl5pPr marL="1216152" algn="l" defTabSz="608076" rtl="0" eaLnBrk="1" latinLnBrk="0" hangingPunct="1">
        <a:defRPr sz="1197" kern="1200">
          <a:solidFill>
            <a:schemeClr val="tx1"/>
          </a:solidFill>
          <a:latin typeface="+mn-lt"/>
          <a:ea typeface="+mn-ea"/>
          <a:cs typeface="+mn-cs"/>
        </a:defRPr>
      </a:lvl5pPr>
      <a:lvl6pPr marL="1520190" algn="l" defTabSz="608076" rtl="0" eaLnBrk="1" latinLnBrk="0" hangingPunct="1">
        <a:defRPr sz="1197" kern="1200">
          <a:solidFill>
            <a:schemeClr val="tx1"/>
          </a:solidFill>
          <a:latin typeface="+mn-lt"/>
          <a:ea typeface="+mn-ea"/>
          <a:cs typeface="+mn-cs"/>
        </a:defRPr>
      </a:lvl6pPr>
      <a:lvl7pPr marL="1824228" algn="l" defTabSz="608076" rtl="0" eaLnBrk="1" latinLnBrk="0" hangingPunct="1">
        <a:defRPr sz="1197" kern="1200">
          <a:solidFill>
            <a:schemeClr val="tx1"/>
          </a:solidFill>
          <a:latin typeface="+mn-lt"/>
          <a:ea typeface="+mn-ea"/>
          <a:cs typeface="+mn-cs"/>
        </a:defRPr>
      </a:lvl7pPr>
      <a:lvl8pPr marL="2128266" algn="l" defTabSz="608076" rtl="0" eaLnBrk="1" latinLnBrk="0" hangingPunct="1">
        <a:defRPr sz="1197" kern="1200">
          <a:solidFill>
            <a:schemeClr val="tx1"/>
          </a:solidFill>
          <a:latin typeface="+mn-lt"/>
          <a:ea typeface="+mn-ea"/>
          <a:cs typeface="+mn-cs"/>
        </a:defRPr>
      </a:lvl8pPr>
      <a:lvl9pPr marL="2432304" algn="l" defTabSz="608076" rtl="0" eaLnBrk="1" latinLnBrk="0" hangingPunct="1">
        <a:defRPr sz="1197"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046" y="183092"/>
            <a:ext cx="5472827"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046" y="1066800"/>
            <a:ext cx="5472827"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046" y="4237567"/>
            <a:ext cx="1418881" cy="243417"/>
          </a:xfrm>
          <a:prstGeom prst="rect">
            <a:avLst/>
          </a:prstGeom>
        </p:spPr>
        <p:txBody>
          <a:bodyPr vert="horz" lIns="91440" tIns="45720" rIns="91440" bIns="45720" rtlCol="0" anchor="ctr"/>
          <a:lstStyle>
            <a:lvl1pPr algn="l">
              <a:defRPr sz="798">
                <a:solidFill>
                  <a:schemeClr val="tx1">
                    <a:tint val="75000"/>
                  </a:schemeClr>
                </a:solidFill>
              </a:defRPr>
            </a:lvl1pPr>
          </a:lstStyle>
          <a:p>
            <a:pPr defTabSz="608076"/>
            <a:fld id="{1D8BD707-D9CF-40AE-B4C6-C98DA3205C09}" type="datetimeFigureOut">
              <a:rPr lang="en-US" smtClean="0">
                <a:solidFill>
                  <a:prstClr val="black">
                    <a:tint val="75000"/>
                  </a:prstClr>
                </a:solidFill>
              </a:rPr>
              <a:pPr defTabSz="608076"/>
              <a:t>11/7/2024</a:t>
            </a:fld>
            <a:endParaRPr lang="en-US">
              <a:solidFill>
                <a:prstClr val="black">
                  <a:tint val="75000"/>
                </a:prstClr>
              </a:solidFill>
            </a:endParaRPr>
          </a:p>
        </p:txBody>
      </p:sp>
      <p:sp>
        <p:nvSpPr>
          <p:cNvPr id="5" name="Footer Placeholder 4"/>
          <p:cNvSpPr>
            <a:spLocks noGrp="1"/>
          </p:cNvSpPr>
          <p:nvPr>
            <p:ph type="ftr" sz="quarter" idx="3"/>
          </p:nvPr>
        </p:nvSpPr>
        <p:spPr>
          <a:xfrm>
            <a:off x="2077648" y="4237567"/>
            <a:ext cx="1925624" cy="243417"/>
          </a:xfrm>
          <a:prstGeom prst="rect">
            <a:avLst/>
          </a:prstGeom>
        </p:spPr>
        <p:txBody>
          <a:bodyPr vert="horz" lIns="91440" tIns="45720" rIns="91440" bIns="45720" rtlCol="0" anchor="ctr"/>
          <a:lstStyle>
            <a:lvl1pPr algn="ctr">
              <a:defRPr sz="798">
                <a:solidFill>
                  <a:schemeClr val="tx1">
                    <a:tint val="75000"/>
                  </a:schemeClr>
                </a:solidFill>
              </a:defRPr>
            </a:lvl1pPr>
          </a:lstStyle>
          <a:p>
            <a:pPr defTabSz="608076"/>
            <a:endParaRPr lang="en-US">
              <a:solidFill>
                <a:prstClr val="black">
                  <a:tint val="75000"/>
                </a:prstClr>
              </a:solidFill>
            </a:endParaRPr>
          </a:p>
        </p:txBody>
      </p:sp>
      <p:sp>
        <p:nvSpPr>
          <p:cNvPr id="6" name="Slide Number Placeholder 5"/>
          <p:cNvSpPr>
            <a:spLocks noGrp="1"/>
          </p:cNvSpPr>
          <p:nvPr>
            <p:ph type="sldNum" sz="quarter" idx="4"/>
          </p:nvPr>
        </p:nvSpPr>
        <p:spPr>
          <a:xfrm>
            <a:off x="4357992" y="4237567"/>
            <a:ext cx="1418881" cy="243417"/>
          </a:xfrm>
          <a:prstGeom prst="rect">
            <a:avLst/>
          </a:prstGeom>
        </p:spPr>
        <p:txBody>
          <a:bodyPr vert="horz" lIns="91440" tIns="45720" rIns="91440" bIns="45720" rtlCol="0" anchor="ctr"/>
          <a:lstStyle>
            <a:lvl1pPr algn="r">
              <a:defRPr sz="798">
                <a:solidFill>
                  <a:schemeClr val="tx1">
                    <a:tint val="75000"/>
                  </a:schemeClr>
                </a:solidFill>
              </a:defRPr>
            </a:lvl1pPr>
          </a:lstStyle>
          <a:p>
            <a:pPr defTabSz="608076"/>
            <a:fld id="{B6F15528-21DE-4FAA-801E-634DDDAF4B2B}" type="slidenum">
              <a:rPr lang="en-US" smtClean="0">
                <a:solidFill>
                  <a:prstClr val="black">
                    <a:tint val="75000"/>
                  </a:prstClr>
                </a:solidFill>
              </a:rPr>
              <a:pPr defTabSz="608076"/>
              <a:t>‹#›</a:t>
            </a:fld>
            <a:endParaRPr lang="en-US">
              <a:solidFill>
                <a:prstClr val="black">
                  <a:tint val="75000"/>
                </a:prstClr>
              </a:solidFill>
            </a:endParaRPr>
          </a:p>
        </p:txBody>
      </p:sp>
    </p:spTree>
    <p:extLst>
      <p:ext uri="{BB962C8B-B14F-4D97-AF65-F5344CB8AC3E}">
        <p14:creationId xmlns:p14="http://schemas.microsoft.com/office/powerpoint/2010/main" val="1652335348"/>
      </p:ext>
    </p:extLst>
  </p:cSld>
  <p:clrMap bg1="lt1" tx1="dk1" bg2="lt2" tx2="dk2" accent1="accent1" accent2="accent2" accent3="accent3" accent4="accent4" accent5="accent5" accent6="accent6" hlink="hlink" folHlink="folHlink"/>
  <p:sldLayoutIdLst>
    <p:sldLayoutId id="2147483810" r:id="rId1"/>
    <p:sldLayoutId id="2147483811" r:id="rId2"/>
    <p:sldLayoutId id="2147483812" r:id="rId3"/>
    <p:sldLayoutId id="2147483813" r:id="rId4"/>
    <p:sldLayoutId id="2147483814" r:id="rId5"/>
    <p:sldLayoutId id="2147483815" r:id="rId6"/>
    <p:sldLayoutId id="2147483816" r:id="rId7"/>
    <p:sldLayoutId id="2147483817" r:id="rId8"/>
    <p:sldLayoutId id="2147483818" r:id="rId9"/>
    <p:sldLayoutId id="2147483819" r:id="rId10"/>
    <p:sldLayoutId id="2147483820" r:id="rId11"/>
  </p:sldLayoutIdLst>
  <p:txStyles>
    <p:titleStyle>
      <a:lvl1pPr algn="ctr" defTabSz="608076" rtl="0" eaLnBrk="1" latinLnBrk="0" hangingPunct="1">
        <a:spcBef>
          <a:spcPct val="0"/>
        </a:spcBef>
        <a:buNone/>
        <a:defRPr sz="2926" kern="1200">
          <a:solidFill>
            <a:schemeClr val="tx1"/>
          </a:solidFill>
          <a:latin typeface="+mj-lt"/>
          <a:ea typeface="+mj-ea"/>
          <a:cs typeface="+mj-cs"/>
        </a:defRPr>
      </a:lvl1pPr>
    </p:titleStyle>
    <p:bodyStyle>
      <a:lvl1pPr marL="228029" indent="-228029" algn="l" defTabSz="608076" rtl="0" eaLnBrk="1" latinLnBrk="0" hangingPunct="1">
        <a:spcBef>
          <a:spcPct val="20000"/>
        </a:spcBef>
        <a:buFont typeface="Arial" pitchFamily="34" charset="0"/>
        <a:buChar char="•"/>
        <a:defRPr sz="2128" kern="1200">
          <a:solidFill>
            <a:schemeClr val="tx1"/>
          </a:solidFill>
          <a:latin typeface="+mn-lt"/>
          <a:ea typeface="+mn-ea"/>
          <a:cs typeface="+mn-cs"/>
        </a:defRPr>
      </a:lvl1pPr>
      <a:lvl2pPr marL="494062" indent="-190024" algn="l" defTabSz="608076" rtl="0" eaLnBrk="1" latinLnBrk="0" hangingPunct="1">
        <a:spcBef>
          <a:spcPct val="20000"/>
        </a:spcBef>
        <a:buFont typeface="Arial" pitchFamily="34" charset="0"/>
        <a:buChar char="–"/>
        <a:defRPr sz="1862" kern="1200">
          <a:solidFill>
            <a:schemeClr val="tx1"/>
          </a:solidFill>
          <a:latin typeface="+mn-lt"/>
          <a:ea typeface="+mn-ea"/>
          <a:cs typeface="+mn-cs"/>
        </a:defRPr>
      </a:lvl2pPr>
      <a:lvl3pPr marL="760095" indent="-152019" algn="l" defTabSz="608076" rtl="0" eaLnBrk="1" latinLnBrk="0" hangingPunct="1">
        <a:spcBef>
          <a:spcPct val="20000"/>
        </a:spcBef>
        <a:buFont typeface="Arial" pitchFamily="34" charset="0"/>
        <a:buChar char="•"/>
        <a:defRPr sz="1596" kern="1200">
          <a:solidFill>
            <a:schemeClr val="tx1"/>
          </a:solidFill>
          <a:latin typeface="+mn-lt"/>
          <a:ea typeface="+mn-ea"/>
          <a:cs typeface="+mn-cs"/>
        </a:defRPr>
      </a:lvl3pPr>
      <a:lvl4pPr marL="1064133" indent="-152019" algn="l" defTabSz="608076" rtl="0" eaLnBrk="1" latinLnBrk="0" hangingPunct="1">
        <a:spcBef>
          <a:spcPct val="20000"/>
        </a:spcBef>
        <a:buFont typeface="Arial" pitchFamily="34" charset="0"/>
        <a:buChar char="–"/>
        <a:defRPr sz="1330" kern="1200">
          <a:solidFill>
            <a:schemeClr val="tx1"/>
          </a:solidFill>
          <a:latin typeface="+mn-lt"/>
          <a:ea typeface="+mn-ea"/>
          <a:cs typeface="+mn-cs"/>
        </a:defRPr>
      </a:lvl4pPr>
      <a:lvl5pPr marL="1368171" indent="-152019" algn="l" defTabSz="608076" rtl="0" eaLnBrk="1" latinLnBrk="0" hangingPunct="1">
        <a:spcBef>
          <a:spcPct val="20000"/>
        </a:spcBef>
        <a:buFont typeface="Arial" pitchFamily="34" charset="0"/>
        <a:buChar char="»"/>
        <a:defRPr sz="1330" kern="1200">
          <a:solidFill>
            <a:schemeClr val="tx1"/>
          </a:solidFill>
          <a:latin typeface="+mn-lt"/>
          <a:ea typeface="+mn-ea"/>
          <a:cs typeface="+mn-cs"/>
        </a:defRPr>
      </a:lvl5pPr>
      <a:lvl6pPr marL="1672209" indent="-152019" algn="l" defTabSz="608076" rtl="0" eaLnBrk="1" latinLnBrk="0" hangingPunct="1">
        <a:spcBef>
          <a:spcPct val="20000"/>
        </a:spcBef>
        <a:buFont typeface="Arial" pitchFamily="34" charset="0"/>
        <a:buChar char="•"/>
        <a:defRPr sz="1330" kern="1200">
          <a:solidFill>
            <a:schemeClr val="tx1"/>
          </a:solidFill>
          <a:latin typeface="+mn-lt"/>
          <a:ea typeface="+mn-ea"/>
          <a:cs typeface="+mn-cs"/>
        </a:defRPr>
      </a:lvl6pPr>
      <a:lvl7pPr marL="1976247" indent="-152019" algn="l" defTabSz="608076" rtl="0" eaLnBrk="1" latinLnBrk="0" hangingPunct="1">
        <a:spcBef>
          <a:spcPct val="20000"/>
        </a:spcBef>
        <a:buFont typeface="Arial" pitchFamily="34" charset="0"/>
        <a:buChar char="•"/>
        <a:defRPr sz="1330" kern="1200">
          <a:solidFill>
            <a:schemeClr val="tx1"/>
          </a:solidFill>
          <a:latin typeface="+mn-lt"/>
          <a:ea typeface="+mn-ea"/>
          <a:cs typeface="+mn-cs"/>
        </a:defRPr>
      </a:lvl7pPr>
      <a:lvl8pPr marL="2280285" indent="-152019" algn="l" defTabSz="608076" rtl="0" eaLnBrk="1" latinLnBrk="0" hangingPunct="1">
        <a:spcBef>
          <a:spcPct val="20000"/>
        </a:spcBef>
        <a:buFont typeface="Arial" pitchFamily="34" charset="0"/>
        <a:buChar char="•"/>
        <a:defRPr sz="1330" kern="1200">
          <a:solidFill>
            <a:schemeClr val="tx1"/>
          </a:solidFill>
          <a:latin typeface="+mn-lt"/>
          <a:ea typeface="+mn-ea"/>
          <a:cs typeface="+mn-cs"/>
        </a:defRPr>
      </a:lvl8pPr>
      <a:lvl9pPr marL="2584323" indent="-152019" algn="l" defTabSz="608076" rtl="0" eaLnBrk="1" latinLnBrk="0" hangingPunct="1">
        <a:spcBef>
          <a:spcPct val="20000"/>
        </a:spcBef>
        <a:buFont typeface="Arial" pitchFamily="34" charset="0"/>
        <a:buChar char="•"/>
        <a:defRPr sz="1330" kern="1200">
          <a:solidFill>
            <a:schemeClr val="tx1"/>
          </a:solidFill>
          <a:latin typeface="+mn-lt"/>
          <a:ea typeface="+mn-ea"/>
          <a:cs typeface="+mn-cs"/>
        </a:defRPr>
      </a:lvl9pPr>
    </p:bodyStyle>
    <p:otherStyle>
      <a:defPPr>
        <a:defRPr lang="en-US"/>
      </a:defPPr>
      <a:lvl1pPr marL="0" algn="l" defTabSz="608076" rtl="0" eaLnBrk="1" latinLnBrk="0" hangingPunct="1">
        <a:defRPr sz="1197" kern="1200">
          <a:solidFill>
            <a:schemeClr val="tx1"/>
          </a:solidFill>
          <a:latin typeface="+mn-lt"/>
          <a:ea typeface="+mn-ea"/>
          <a:cs typeface="+mn-cs"/>
        </a:defRPr>
      </a:lvl1pPr>
      <a:lvl2pPr marL="304038" algn="l" defTabSz="608076" rtl="0" eaLnBrk="1" latinLnBrk="0" hangingPunct="1">
        <a:defRPr sz="1197" kern="1200">
          <a:solidFill>
            <a:schemeClr val="tx1"/>
          </a:solidFill>
          <a:latin typeface="+mn-lt"/>
          <a:ea typeface="+mn-ea"/>
          <a:cs typeface="+mn-cs"/>
        </a:defRPr>
      </a:lvl2pPr>
      <a:lvl3pPr marL="608076" algn="l" defTabSz="608076" rtl="0" eaLnBrk="1" latinLnBrk="0" hangingPunct="1">
        <a:defRPr sz="1197" kern="1200">
          <a:solidFill>
            <a:schemeClr val="tx1"/>
          </a:solidFill>
          <a:latin typeface="+mn-lt"/>
          <a:ea typeface="+mn-ea"/>
          <a:cs typeface="+mn-cs"/>
        </a:defRPr>
      </a:lvl3pPr>
      <a:lvl4pPr marL="912114" algn="l" defTabSz="608076" rtl="0" eaLnBrk="1" latinLnBrk="0" hangingPunct="1">
        <a:defRPr sz="1197" kern="1200">
          <a:solidFill>
            <a:schemeClr val="tx1"/>
          </a:solidFill>
          <a:latin typeface="+mn-lt"/>
          <a:ea typeface="+mn-ea"/>
          <a:cs typeface="+mn-cs"/>
        </a:defRPr>
      </a:lvl4pPr>
      <a:lvl5pPr marL="1216152" algn="l" defTabSz="608076" rtl="0" eaLnBrk="1" latinLnBrk="0" hangingPunct="1">
        <a:defRPr sz="1197" kern="1200">
          <a:solidFill>
            <a:schemeClr val="tx1"/>
          </a:solidFill>
          <a:latin typeface="+mn-lt"/>
          <a:ea typeface="+mn-ea"/>
          <a:cs typeface="+mn-cs"/>
        </a:defRPr>
      </a:lvl5pPr>
      <a:lvl6pPr marL="1520190" algn="l" defTabSz="608076" rtl="0" eaLnBrk="1" latinLnBrk="0" hangingPunct="1">
        <a:defRPr sz="1197" kern="1200">
          <a:solidFill>
            <a:schemeClr val="tx1"/>
          </a:solidFill>
          <a:latin typeface="+mn-lt"/>
          <a:ea typeface="+mn-ea"/>
          <a:cs typeface="+mn-cs"/>
        </a:defRPr>
      </a:lvl6pPr>
      <a:lvl7pPr marL="1824228" algn="l" defTabSz="608076" rtl="0" eaLnBrk="1" latinLnBrk="0" hangingPunct="1">
        <a:defRPr sz="1197" kern="1200">
          <a:solidFill>
            <a:schemeClr val="tx1"/>
          </a:solidFill>
          <a:latin typeface="+mn-lt"/>
          <a:ea typeface="+mn-ea"/>
          <a:cs typeface="+mn-cs"/>
        </a:defRPr>
      </a:lvl7pPr>
      <a:lvl8pPr marL="2128266" algn="l" defTabSz="608076" rtl="0" eaLnBrk="1" latinLnBrk="0" hangingPunct="1">
        <a:defRPr sz="1197" kern="1200">
          <a:solidFill>
            <a:schemeClr val="tx1"/>
          </a:solidFill>
          <a:latin typeface="+mn-lt"/>
          <a:ea typeface="+mn-ea"/>
          <a:cs typeface="+mn-cs"/>
        </a:defRPr>
      </a:lvl8pPr>
      <a:lvl9pPr marL="2432304" algn="l" defTabSz="608076" rtl="0" eaLnBrk="1" latinLnBrk="0" hangingPunct="1">
        <a:defRPr sz="1197"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046" y="183092"/>
            <a:ext cx="5472827"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046" y="1066800"/>
            <a:ext cx="5472827"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046" y="4237567"/>
            <a:ext cx="1418881" cy="243417"/>
          </a:xfrm>
          <a:prstGeom prst="rect">
            <a:avLst/>
          </a:prstGeom>
        </p:spPr>
        <p:txBody>
          <a:bodyPr vert="horz" lIns="91440" tIns="45720" rIns="91440" bIns="45720" rtlCol="0" anchor="ctr"/>
          <a:lstStyle>
            <a:lvl1pPr algn="l">
              <a:defRPr sz="798">
                <a:solidFill>
                  <a:schemeClr val="tx1">
                    <a:tint val="75000"/>
                  </a:schemeClr>
                </a:solidFill>
              </a:defRPr>
            </a:lvl1pPr>
          </a:lstStyle>
          <a:p>
            <a:pPr defTabSz="608076"/>
            <a:fld id="{1D8BD707-D9CF-40AE-B4C6-C98DA3205C09}" type="datetimeFigureOut">
              <a:rPr lang="en-US" smtClean="0">
                <a:solidFill>
                  <a:prstClr val="black">
                    <a:tint val="75000"/>
                  </a:prstClr>
                </a:solidFill>
              </a:rPr>
              <a:pPr defTabSz="608076"/>
              <a:t>11/7/2024</a:t>
            </a:fld>
            <a:endParaRPr lang="en-US">
              <a:solidFill>
                <a:prstClr val="black">
                  <a:tint val="75000"/>
                </a:prstClr>
              </a:solidFill>
            </a:endParaRPr>
          </a:p>
        </p:txBody>
      </p:sp>
      <p:sp>
        <p:nvSpPr>
          <p:cNvPr id="5" name="Footer Placeholder 4"/>
          <p:cNvSpPr>
            <a:spLocks noGrp="1"/>
          </p:cNvSpPr>
          <p:nvPr>
            <p:ph type="ftr" sz="quarter" idx="3"/>
          </p:nvPr>
        </p:nvSpPr>
        <p:spPr>
          <a:xfrm>
            <a:off x="2077648" y="4237567"/>
            <a:ext cx="1925624" cy="243417"/>
          </a:xfrm>
          <a:prstGeom prst="rect">
            <a:avLst/>
          </a:prstGeom>
        </p:spPr>
        <p:txBody>
          <a:bodyPr vert="horz" lIns="91440" tIns="45720" rIns="91440" bIns="45720" rtlCol="0" anchor="ctr"/>
          <a:lstStyle>
            <a:lvl1pPr algn="ctr">
              <a:defRPr sz="798">
                <a:solidFill>
                  <a:schemeClr val="tx1">
                    <a:tint val="75000"/>
                  </a:schemeClr>
                </a:solidFill>
              </a:defRPr>
            </a:lvl1pPr>
          </a:lstStyle>
          <a:p>
            <a:pPr defTabSz="608076"/>
            <a:endParaRPr lang="en-US">
              <a:solidFill>
                <a:prstClr val="black">
                  <a:tint val="75000"/>
                </a:prstClr>
              </a:solidFill>
            </a:endParaRPr>
          </a:p>
        </p:txBody>
      </p:sp>
      <p:sp>
        <p:nvSpPr>
          <p:cNvPr id="6" name="Slide Number Placeholder 5"/>
          <p:cNvSpPr>
            <a:spLocks noGrp="1"/>
          </p:cNvSpPr>
          <p:nvPr>
            <p:ph type="sldNum" sz="quarter" idx="4"/>
          </p:nvPr>
        </p:nvSpPr>
        <p:spPr>
          <a:xfrm>
            <a:off x="4357992" y="4237567"/>
            <a:ext cx="1418881" cy="243417"/>
          </a:xfrm>
          <a:prstGeom prst="rect">
            <a:avLst/>
          </a:prstGeom>
        </p:spPr>
        <p:txBody>
          <a:bodyPr vert="horz" lIns="91440" tIns="45720" rIns="91440" bIns="45720" rtlCol="0" anchor="ctr"/>
          <a:lstStyle>
            <a:lvl1pPr algn="r">
              <a:defRPr sz="798">
                <a:solidFill>
                  <a:schemeClr val="tx1">
                    <a:tint val="75000"/>
                  </a:schemeClr>
                </a:solidFill>
              </a:defRPr>
            </a:lvl1pPr>
          </a:lstStyle>
          <a:p>
            <a:pPr defTabSz="608076"/>
            <a:fld id="{B6F15528-21DE-4FAA-801E-634DDDAF4B2B}" type="slidenum">
              <a:rPr lang="en-US" smtClean="0">
                <a:solidFill>
                  <a:prstClr val="black">
                    <a:tint val="75000"/>
                  </a:prstClr>
                </a:solidFill>
              </a:rPr>
              <a:pPr defTabSz="608076"/>
              <a:t>‹#›</a:t>
            </a:fld>
            <a:endParaRPr lang="en-US">
              <a:solidFill>
                <a:prstClr val="black">
                  <a:tint val="75000"/>
                </a:prstClr>
              </a:solidFill>
            </a:endParaRPr>
          </a:p>
        </p:txBody>
      </p:sp>
    </p:spTree>
    <p:extLst>
      <p:ext uri="{BB962C8B-B14F-4D97-AF65-F5344CB8AC3E}">
        <p14:creationId xmlns:p14="http://schemas.microsoft.com/office/powerpoint/2010/main" val="3203904196"/>
      </p:ext>
    </p:extLst>
  </p:cSld>
  <p:clrMap bg1="lt1" tx1="dk1" bg2="lt2" tx2="dk2" accent1="accent1" accent2="accent2" accent3="accent3" accent4="accent4" accent5="accent5" accent6="accent6" hlink="hlink" folHlink="folHlink"/>
  <p:sldLayoutIdLst>
    <p:sldLayoutId id="2147483834" r:id="rId1"/>
    <p:sldLayoutId id="2147483835" r:id="rId2"/>
    <p:sldLayoutId id="2147483836" r:id="rId3"/>
    <p:sldLayoutId id="2147483837" r:id="rId4"/>
    <p:sldLayoutId id="2147483838" r:id="rId5"/>
    <p:sldLayoutId id="2147483839" r:id="rId6"/>
    <p:sldLayoutId id="2147483840" r:id="rId7"/>
    <p:sldLayoutId id="2147483841" r:id="rId8"/>
    <p:sldLayoutId id="2147483842" r:id="rId9"/>
    <p:sldLayoutId id="2147483843" r:id="rId10"/>
    <p:sldLayoutId id="2147483844" r:id="rId11"/>
  </p:sldLayoutIdLst>
  <p:txStyles>
    <p:titleStyle>
      <a:lvl1pPr algn="ctr" defTabSz="608076" rtl="0" eaLnBrk="1" latinLnBrk="0" hangingPunct="1">
        <a:spcBef>
          <a:spcPct val="0"/>
        </a:spcBef>
        <a:buNone/>
        <a:defRPr sz="2926" kern="1200">
          <a:solidFill>
            <a:schemeClr val="tx1"/>
          </a:solidFill>
          <a:latin typeface="+mj-lt"/>
          <a:ea typeface="+mj-ea"/>
          <a:cs typeface="+mj-cs"/>
        </a:defRPr>
      </a:lvl1pPr>
    </p:titleStyle>
    <p:bodyStyle>
      <a:lvl1pPr marL="228029" indent="-228029" algn="l" defTabSz="608076" rtl="0" eaLnBrk="1" latinLnBrk="0" hangingPunct="1">
        <a:spcBef>
          <a:spcPct val="20000"/>
        </a:spcBef>
        <a:buFont typeface="Arial" pitchFamily="34" charset="0"/>
        <a:buChar char="•"/>
        <a:defRPr sz="2128" kern="1200">
          <a:solidFill>
            <a:schemeClr val="tx1"/>
          </a:solidFill>
          <a:latin typeface="+mn-lt"/>
          <a:ea typeface="+mn-ea"/>
          <a:cs typeface="+mn-cs"/>
        </a:defRPr>
      </a:lvl1pPr>
      <a:lvl2pPr marL="494062" indent="-190024" algn="l" defTabSz="608076" rtl="0" eaLnBrk="1" latinLnBrk="0" hangingPunct="1">
        <a:spcBef>
          <a:spcPct val="20000"/>
        </a:spcBef>
        <a:buFont typeface="Arial" pitchFamily="34" charset="0"/>
        <a:buChar char="–"/>
        <a:defRPr sz="1862" kern="1200">
          <a:solidFill>
            <a:schemeClr val="tx1"/>
          </a:solidFill>
          <a:latin typeface="+mn-lt"/>
          <a:ea typeface="+mn-ea"/>
          <a:cs typeface="+mn-cs"/>
        </a:defRPr>
      </a:lvl2pPr>
      <a:lvl3pPr marL="760095" indent="-152019" algn="l" defTabSz="608076" rtl="0" eaLnBrk="1" latinLnBrk="0" hangingPunct="1">
        <a:spcBef>
          <a:spcPct val="20000"/>
        </a:spcBef>
        <a:buFont typeface="Arial" pitchFamily="34" charset="0"/>
        <a:buChar char="•"/>
        <a:defRPr sz="1596" kern="1200">
          <a:solidFill>
            <a:schemeClr val="tx1"/>
          </a:solidFill>
          <a:latin typeface="+mn-lt"/>
          <a:ea typeface="+mn-ea"/>
          <a:cs typeface="+mn-cs"/>
        </a:defRPr>
      </a:lvl3pPr>
      <a:lvl4pPr marL="1064133" indent="-152019" algn="l" defTabSz="608076" rtl="0" eaLnBrk="1" latinLnBrk="0" hangingPunct="1">
        <a:spcBef>
          <a:spcPct val="20000"/>
        </a:spcBef>
        <a:buFont typeface="Arial" pitchFamily="34" charset="0"/>
        <a:buChar char="–"/>
        <a:defRPr sz="1330" kern="1200">
          <a:solidFill>
            <a:schemeClr val="tx1"/>
          </a:solidFill>
          <a:latin typeface="+mn-lt"/>
          <a:ea typeface="+mn-ea"/>
          <a:cs typeface="+mn-cs"/>
        </a:defRPr>
      </a:lvl4pPr>
      <a:lvl5pPr marL="1368171" indent="-152019" algn="l" defTabSz="608076" rtl="0" eaLnBrk="1" latinLnBrk="0" hangingPunct="1">
        <a:spcBef>
          <a:spcPct val="20000"/>
        </a:spcBef>
        <a:buFont typeface="Arial" pitchFamily="34" charset="0"/>
        <a:buChar char="»"/>
        <a:defRPr sz="1330" kern="1200">
          <a:solidFill>
            <a:schemeClr val="tx1"/>
          </a:solidFill>
          <a:latin typeface="+mn-lt"/>
          <a:ea typeface="+mn-ea"/>
          <a:cs typeface="+mn-cs"/>
        </a:defRPr>
      </a:lvl5pPr>
      <a:lvl6pPr marL="1672209" indent="-152019" algn="l" defTabSz="608076" rtl="0" eaLnBrk="1" latinLnBrk="0" hangingPunct="1">
        <a:spcBef>
          <a:spcPct val="20000"/>
        </a:spcBef>
        <a:buFont typeface="Arial" pitchFamily="34" charset="0"/>
        <a:buChar char="•"/>
        <a:defRPr sz="1330" kern="1200">
          <a:solidFill>
            <a:schemeClr val="tx1"/>
          </a:solidFill>
          <a:latin typeface="+mn-lt"/>
          <a:ea typeface="+mn-ea"/>
          <a:cs typeface="+mn-cs"/>
        </a:defRPr>
      </a:lvl6pPr>
      <a:lvl7pPr marL="1976247" indent="-152019" algn="l" defTabSz="608076" rtl="0" eaLnBrk="1" latinLnBrk="0" hangingPunct="1">
        <a:spcBef>
          <a:spcPct val="20000"/>
        </a:spcBef>
        <a:buFont typeface="Arial" pitchFamily="34" charset="0"/>
        <a:buChar char="•"/>
        <a:defRPr sz="1330" kern="1200">
          <a:solidFill>
            <a:schemeClr val="tx1"/>
          </a:solidFill>
          <a:latin typeface="+mn-lt"/>
          <a:ea typeface="+mn-ea"/>
          <a:cs typeface="+mn-cs"/>
        </a:defRPr>
      </a:lvl7pPr>
      <a:lvl8pPr marL="2280285" indent="-152019" algn="l" defTabSz="608076" rtl="0" eaLnBrk="1" latinLnBrk="0" hangingPunct="1">
        <a:spcBef>
          <a:spcPct val="20000"/>
        </a:spcBef>
        <a:buFont typeface="Arial" pitchFamily="34" charset="0"/>
        <a:buChar char="•"/>
        <a:defRPr sz="1330" kern="1200">
          <a:solidFill>
            <a:schemeClr val="tx1"/>
          </a:solidFill>
          <a:latin typeface="+mn-lt"/>
          <a:ea typeface="+mn-ea"/>
          <a:cs typeface="+mn-cs"/>
        </a:defRPr>
      </a:lvl8pPr>
      <a:lvl9pPr marL="2584323" indent="-152019" algn="l" defTabSz="608076" rtl="0" eaLnBrk="1" latinLnBrk="0" hangingPunct="1">
        <a:spcBef>
          <a:spcPct val="20000"/>
        </a:spcBef>
        <a:buFont typeface="Arial" pitchFamily="34" charset="0"/>
        <a:buChar char="•"/>
        <a:defRPr sz="1330" kern="1200">
          <a:solidFill>
            <a:schemeClr val="tx1"/>
          </a:solidFill>
          <a:latin typeface="+mn-lt"/>
          <a:ea typeface="+mn-ea"/>
          <a:cs typeface="+mn-cs"/>
        </a:defRPr>
      </a:lvl9pPr>
    </p:bodyStyle>
    <p:otherStyle>
      <a:defPPr>
        <a:defRPr lang="en-US"/>
      </a:defPPr>
      <a:lvl1pPr marL="0" algn="l" defTabSz="608076" rtl="0" eaLnBrk="1" latinLnBrk="0" hangingPunct="1">
        <a:defRPr sz="1197" kern="1200">
          <a:solidFill>
            <a:schemeClr val="tx1"/>
          </a:solidFill>
          <a:latin typeface="+mn-lt"/>
          <a:ea typeface="+mn-ea"/>
          <a:cs typeface="+mn-cs"/>
        </a:defRPr>
      </a:lvl1pPr>
      <a:lvl2pPr marL="304038" algn="l" defTabSz="608076" rtl="0" eaLnBrk="1" latinLnBrk="0" hangingPunct="1">
        <a:defRPr sz="1197" kern="1200">
          <a:solidFill>
            <a:schemeClr val="tx1"/>
          </a:solidFill>
          <a:latin typeface="+mn-lt"/>
          <a:ea typeface="+mn-ea"/>
          <a:cs typeface="+mn-cs"/>
        </a:defRPr>
      </a:lvl2pPr>
      <a:lvl3pPr marL="608076" algn="l" defTabSz="608076" rtl="0" eaLnBrk="1" latinLnBrk="0" hangingPunct="1">
        <a:defRPr sz="1197" kern="1200">
          <a:solidFill>
            <a:schemeClr val="tx1"/>
          </a:solidFill>
          <a:latin typeface="+mn-lt"/>
          <a:ea typeface="+mn-ea"/>
          <a:cs typeface="+mn-cs"/>
        </a:defRPr>
      </a:lvl3pPr>
      <a:lvl4pPr marL="912114" algn="l" defTabSz="608076" rtl="0" eaLnBrk="1" latinLnBrk="0" hangingPunct="1">
        <a:defRPr sz="1197" kern="1200">
          <a:solidFill>
            <a:schemeClr val="tx1"/>
          </a:solidFill>
          <a:latin typeface="+mn-lt"/>
          <a:ea typeface="+mn-ea"/>
          <a:cs typeface="+mn-cs"/>
        </a:defRPr>
      </a:lvl4pPr>
      <a:lvl5pPr marL="1216152" algn="l" defTabSz="608076" rtl="0" eaLnBrk="1" latinLnBrk="0" hangingPunct="1">
        <a:defRPr sz="1197" kern="1200">
          <a:solidFill>
            <a:schemeClr val="tx1"/>
          </a:solidFill>
          <a:latin typeface="+mn-lt"/>
          <a:ea typeface="+mn-ea"/>
          <a:cs typeface="+mn-cs"/>
        </a:defRPr>
      </a:lvl5pPr>
      <a:lvl6pPr marL="1520190" algn="l" defTabSz="608076" rtl="0" eaLnBrk="1" latinLnBrk="0" hangingPunct="1">
        <a:defRPr sz="1197" kern="1200">
          <a:solidFill>
            <a:schemeClr val="tx1"/>
          </a:solidFill>
          <a:latin typeface="+mn-lt"/>
          <a:ea typeface="+mn-ea"/>
          <a:cs typeface="+mn-cs"/>
        </a:defRPr>
      </a:lvl6pPr>
      <a:lvl7pPr marL="1824228" algn="l" defTabSz="608076" rtl="0" eaLnBrk="1" latinLnBrk="0" hangingPunct="1">
        <a:defRPr sz="1197" kern="1200">
          <a:solidFill>
            <a:schemeClr val="tx1"/>
          </a:solidFill>
          <a:latin typeface="+mn-lt"/>
          <a:ea typeface="+mn-ea"/>
          <a:cs typeface="+mn-cs"/>
        </a:defRPr>
      </a:lvl7pPr>
      <a:lvl8pPr marL="2128266" algn="l" defTabSz="608076" rtl="0" eaLnBrk="1" latinLnBrk="0" hangingPunct="1">
        <a:defRPr sz="1197" kern="1200">
          <a:solidFill>
            <a:schemeClr val="tx1"/>
          </a:solidFill>
          <a:latin typeface="+mn-lt"/>
          <a:ea typeface="+mn-ea"/>
          <a:cs typeface="+mn-cs"/>
        </a:defRPr>
      </a:lvl8pPr>
      <a:lvl9pPr marL="2432304" algn="l" defTabSz="608076" rtl="0" eaLnBrk="1" latinLnBrk="0" hangingPunct="1">
        <a:defRPr sz="119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5.xml"/><Relationship Id="rId1" Type="http://schemas.openxmlformats.org/officeDocument/2006/relationships/tags" Target="../tags/tag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8" Type="http://schemas.openxmlformats.org/officeDocument/2006/relationships/image" Target="../media/image36.svg"/><Relationship Id="rId13" Type="http://schemas.openxmlformats.org/officeDocument/2006/relationships/image" Target="../media/image42.png"/><Relationship Id="rId3" Type="http://schemas.openxmlformats.org/officeDocument/2006/relationships/image" Target="../media/image42.svg"/><Relationship Id="rId7" Type="http://schemas.openxmlformats.org/officeDocument/2006/relationships/image" Target="../media/image39.png"/><Relationship Id="rId12" Type="http://schemas.openxmlformats.org/officeDocument/2006/relationships/image" Target="../media/image46.svg"/><Relationship Id="rId2" Type="http://schemas.openxmlformats.org/officeDocument/2006/relationships/image" Target="../media/image36.png"/><Relationship Id="rId1" Type="http://schemas.openxmlformats.org/officeDocument/2006/relationships/slideLayout" Target="../slideLayouts/slideLayout49.xml"/><Relationship Id="rId6" Type="http://schemas.openxmlformats.org/officeDocument/2006/relationships/image" Target="../media/image34.svg"/><Relationship Id="rId11" Type="http://schemas.openxmlformats.org/officeDocument/2006/relationships/image" Target="../media/image41.png"/><Relationship Id="rId5" Type="http://schemas.openxmlformats.org/officeDocument/2006/relationships/image" Target="../media/image38.png"/><Relationship Id="rId10" Type="http://schemas.openxmlformats.org/officeDocument/2006/relationships/image" Target="../media/image44.svg"/><Relationship Id="rId4" Type="http://schemas.openxmlformats.org/officeDocument/2006/relationships/image" Target="../media/image37.png"/><Relationship Id="rId9" Type="http://schemas.openxmlformats.org/officeDocument/2006/relationships/image" Target="../media/image40.png"/><Relationship Id="rId14" Type="http://schemas.openxmlformats.org/officeDocument/2006/relationships/image" Target="../media/image16.svg"/></Relationships>
</file>

<file path=ppt/slides/_rels/slide12.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36.svg"/><Relationship Id="rId18" Type="http://schemas.openxmlformats.org/officeDocument/2006/relationships/image" Target="../media/image50.png"/><Relationship Id="rId3" Type="http://schemas.openxmlformats.org/officeDocument/2006/relationships/image" Target="../media/image24.svg"/><Relationship Id="rId7" Type="http://schemas.openxmlformats.org/officeDocument/2006/relationships/image" Target="../media/image28.svg"/><Relationship Id="rId12" Type="http://schemas.openxmlformats.org/officeDocument/2006/relationships/image" Target="../media/image39.png"/><Relationship Id="rId17" Type="http://schemas.openxmlformats.org/officeDocument/2006/relationships/image" Target="../media/image40.svg"/><Relationship Id="rId2" Type="http://schemas.openxmlformats.org/officeDocument/2006/relationships/image" Target="../media/image43.png"/><Relationship Id="rId16" Type="http://schemas.openxmlformats.org/officeDocument/2006/relationships/image" Target="../media/image49.png"/><Relationship Id="rId1" Type="http://schemas.openxmlformats.org/officeDocument/2006/relationships/slideLayout" Target="../slideLayouts/slideLayout60.xml"/><Relationship Id="rId6" Type="http://schemas.openxmlformats.org/officeDocument/2006/relationships/image" Target="../media/image45.png"/><Relationship Id="rId11" Type="http://schemas.openxmlformats.org/officeDocument/2006/relationships/image" Target="../media/image32.svg"/><Relationship Id="rId5" Type="http://schemas.openxmlformats.org/officeDocument/2006/relationships/image" Target="../media/image26.svg"/><Relationship Id="rId15" Type="http://schemas.openxmlformats.org/officeDocument/2006/relationships/image" Target="../media/image38.svg"/><Relationship Id="rId10" Type="http://schemas.openxmlformats.org/officeDocument/2006/relationships/image" Target="../media/image47.png"/><Relationship Id="rId19" Type="http://schemas.openxmlformats.org/officeDocument/2006/relationships/image" Target="../media/image48.svg"/><Relationship Id="rId4" Type="http://schemas.openxmlformats.org/officeDocument/2006/relationships/image" Target="../media/image44.png"/><Relationship Id="rId9" Type="http://schemas.openxmlformats.org/officeDocument/2006/relationships/image" Target="../media/image30.svg"/><Relationship Id="rId14" Type="http://schemas.openxmlformats.org/officeDocument/2006/relationships/image" Target="../media/image48.png"/></Relationships>
</file>

<file path=ppt/slides/_rels/slide13.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6.svg"/><Relationship Id="rId7" Type="http://schemas.openxmlformats.org/officeDocument/2006/relationships/image" Target="../media/image53.png"/><Relationship Id="rId2" Type="http://schemas.openxmlformats.org/officeDocument/2006/relationships/image" Target="../media/image42.png"/><Relationship Id="rId1" Type="http://schemas.openxmlformats.org/officeDocument/2006/relationships/slideLayout" Target="../slideLayouts/slideLayout71.xml"/><Relationship Id="rId6" Type="http://schemas.openxmlformats.org/officeDocument/2006/relationships/image" Target="../media/image52.png"/><Relationship Id="rId11" Type="http://schemas.openxmlformats.org/officeDocument/2006/relationships/image" Target="../media/image55.png"/><Relationship Id="rId5" Type="http://schemas.openxmlformats.org/officeDocument/2006/relationships/image" Target="../media/image18.svg"/><Relationship Id="rId10" Type="http://schemas.openxmlformats.org/officeDocument/2006/relationships/image" Target="../media/image22.svg"/><Relationship Id="rId4" Type="http://schemas.openxmlformats.org/officeDocument/2006/relationships/image" Target="../media/image51.png"/><Relationship Id="rId9" Type="http://schemas.openxmlformats.org/officeDocument/2006/relationships/image" Target="../media/image54.png"/></Relationships>
</file>

<file path=ppt/slides/_rels/slide14.xml.rels><?xml version="1.0" encoding="UTF-8" standalone="yes"?>
<Relationships xmlns="http://schemas.openxmlformats.org/package/2006/relationships"><Relationship Id="rId12" Type="http://schemas.openxmlformats.org/officeDocument/2006/relationships/image" Target="../media/image60.svg"/><Relationship Id="rId2" Type="http://schemas.openxmlformats.org/officeDocument/2006/relationships/image" Target="../media/image56.png"/><Relationship Id="rId1" Type="http://schemas.openxmlformats.org/officeDocument/2006/relationships/slideLayout" Target="../slideLayouts/slideLayout41.xml"/></Relationships>
</file>

<file path=ppt/slides/_rels/slide15.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6.svg"/><Relationship Id="rId7" Type="http://schemas.openxmlformats.org/officeDocument/2006/relationships/image" Target="../media/image53.png"/><Relationship Id="rId2" Type="http://schemas.openxmlformats.org/officeDocument/2006/relationships/image" Target="../media/image42.png"/><Relationship Id="rId1" Type="http://schemas.openxmlformats.org/officeDocument/2006/relationships/slideLayout" Target="../slideLayouts/slideLayout49.xml"/><Relationship Id="rId6" Type="http://schemas.openxmlformats.org/officeDocument/2006/relationships/image" Target="../media/image52.png"/><Relationship Id="rId5" Type="http://schemas.openxmlformats.org/officeDocument/2006/relationships/image" Target="../media/image18.svg"/><Relationship Id="rId10" Type="http://schemas.openxmlformats.org/officeDocument/2006/relationships/image" Target="../media/image22.svg"/><Relationship Id="rId4" Type="http://schemas.openxmlformats.org/officeDocument/2006/relationships/image" Target="../media/image51.png"/><Relationship Id="rId9" Type="http://schemas.openxmlformats.org/officeDocument/2006/relationships/image" Target="../media/image54.png"/></Relationships>
</file>

<file path=ppt/slides/_rels/slide16.xml.rels><?xml version="1.0" encoding="UTF-8" standalone="yes"?>
<Relationships xmlns="http://schemas.openxmlformats.org/package/2006/relationships"><Relationship Id="rId12" Type="http://schemas.openxmlformats.org/officeDocument/2006/relationships/image" Target="../media/image60.svg"/><Relationship Id="rId2" Type="http://schemas.openxmlformats.org/officeDocument/2006/relationships/image" Target="../media/image56.png"/><Relationship Id="rId1" Type="http://schemas.openxmlformats.org/officeDocument/2006/relationships/slideLayout" Target="../slideLayouts/slideLayout41.xml"/></Relationships>
</file>

<file path=ppt/slides/_rels/slide17.xml.rels><?xml version="1.0" encoding="UTF-8" standalone="yes"?>
<Relationships xmlns="http://schemas.openxmlformats.org/package/2006/relationships"><Relationship Id="rId8" Type="http://schemas.openxmlformats.org/officeDocument/2006/relationships/image" Target="../media/image72.svg"/><Relationship Id="rId3" Type="http://schemas.openxmlformats.org/officeDocument/2006/relationships/image" Target="../media/image67.svg"/><Relationship Id="rId7" Type="http://schemas.openxmlformats.org/officeDocument/2006/relationships/image" Target="../media/image60.png"/><Relationship Id="rId2" Type="http://schemas.openxmlformats.org/officeDocument/2006/relationships/image" Target="../media/image57.png"/><Relationship Id="rId1" Type="http://schemas.openxmlformats.org/officeDocument/2006/relationships/slideLayout" Target="../slideLayouts/slideLayout82.xml"/><Relationship Id="rId6" Type="http://schemas.openxmlformats.org/officeDocument/2006/relationships/image" Target="../media/image70.svg"/><Relationship Id="rId5" Type="http://schemas.openxmlformats.org/officeDocument/2006/relationships/image" Target="../media/image59.png"/><Relationship Id="rId10" Type="http://schemas.openxmlformats.org/officeDocument/2006/relationships/image" Target="../media/image74.svg"/><Relationship Id="rId4" Type="http://schemas.openxmlformats.org/officeDocument/2006/relationships/image" Target="../media/image58.png"/><Relationship Id="rId9" Type="http://schemas.openxmlformats.org/officeDocument/2006/relationships/image" Target="../media/image6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3.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4.png"/><Relationship Id="rId18" Type="http://schemas.openxmlformats.org/officeDocument/2006/relationships/image" Target="../media/image27.png"/><Relationship Id="rId3" Type="http://schemas.openxmlformats.org/officeDocument/2006/relationships/slideLayout" Target="../slideLayouts/slideLayout6.xml"/><Relationship Id="rId7" Type="http://schemas.openxmlformats.org/officeDocument/2006/relationships/image" Target="../media/image21.png"/><Relationship Id="rId12" Type="http://schemas.openxmlformats.org/officeDocument/2006/relationships/slide" Target="slide5.xml"/><Relationship Id="rId17" Type="http://schemas.openxmlformats.org/officeDocument/2006/relationships/image" Target="../media/image26.png"/><Relationship Id="rId2" Type="http://schemas.openxmlformats.org/officeDocument/2006/relationships/audio" Target="../media/media1.mp3"/><Relationship Id="rId16" Type="http://schemas.openxmlformats.org/officeDocument/2006/relationships/slide" Target="slide4.xml"/><Relationship Id="rId20" Type="http://schemas.openxmlformats.org/officeDocument/2006/relationships/slide" Target="slide10.xml"/><Relationship Id="rId1" Type="http://schemas.microsoft.com/office/2007/relationships/media" Target="../media/media1.mp3"/><Relationship Id="rId6" Type="http://schemas.openxmlformats.org/officeDocument/2006/relationships/audio" Target="../media/audio2.wav"/><Relationship Id="rId11" Type="http://schemas.microsoft.com/office/2007/relationships/hdphoto" Target="../media/hdphoto1.wdp"/><Relationship Id="rId5" Type="http://schemas.openxmlformats.org/officeDocument/2006/relationships/audio" Target="../media/audio1.wav"/><Relationship Id="rId15" Type="http://schemas.openxmlformats.org/officeDocument/2006/relationships/image" Target="../media/image25.png"/><Relationship Id="rId10" Type="http://schemas.openxmlformats.org/officeDocument/2006/relationships/image" Target="../media/image23.png"/><Relationship Id="rId19" Type="http://schemas.openxmlformats.org/officeDocument/2006/relationships/image" Target="../media/image28.png"/><Relationship Id="rId4" Type="http://schemas.openxmlformats.org/officeDocument/2006/relationships/notesSlide" Target="../notesSlides/notesSlide2.xml"/><Relationship Id="rId9" Type="http://schemas.openxmlformats.org/officeDocument/2006/relationships/slide" Target="slide8.xml"/><Relationship Id="rId14" Type="http://schemas.openxmlformats.org/officeDocument/2006/relationships/slide" Target="slide6.xml"/></Relationships>
</file>

<file path=ppt/slides/_rels/slide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audio" Target="../media/audio3.wav"/><Relationship Id="rId7"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slide" Target="slide3.xml"/><Relationship Id="rId5" Type="http://schemas.openxmlformats.org/officeDocument/2006/relationships/audio" Target="../media/audio5.wav"/><Relationship Id="rId10" Type="http://schemas.openxmlformats.org/officeDocument/2006/relationships/image" Target="../media/image30.png"/><Relationship Id="rId4" Type="http://schemas.openxmlformats.org/officeDocument/2006/relationships/audio" Target="../media/audio4.wav"/><Relationship Id="rId9" Type="http://schemas.openxmlformats.org/officeDocument/2006/relationships/image" Target="../media/image29.png"/></Relationships>
</file>

<file path=ppt/slides/_rels/slide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audio" Target="../media/audio3.wav"/><Relationship Id="rId7"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slide" Target="slide3.xml"/><Relationship Id="rId5" Type="http://schemas.openxmlformats.org/officeDocument/2006/relationships/audio" Target="../media/audio4.wav"/><Relationship Id="rId10" Type="http://schemas.openxmlformats.org/officeDocument/2006/relationships/image" Target="../media/image29.png"/><Relationship Id="rId4" Type="http://schemas.openxmlformats.org/officeDocument/2006/relationships/audio" Target="../media/audio5.wav"/><Relationship Id="rId9" Type="http://schemas.openxmlformats.org/officeDocument/2006/relationships/image" Target="../media/image30.png"/></Relationships>
</file>

<file path=ppt/slides/_rels/slide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audio" Target="../media/audio3.wav"/><Relationship Id="rId7"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slide" Target="slide3.xml"/><Relationship Id="rId5" Type="http://schemas.openxmlformats.org/officeDocument/2006/relationships/audio" Target="../media/audio5.wav"/><Relationship Id="rId10" Type="http://schemas.openxmlformats.org/officeDocument/2006/relationships/image" Target="../media/image30.png"/><Relationship Id="rId4" Type="http://schemas.openxmlformats.org/officeDocument/2006/relationships/audio" Target="../media/audio4.wav"/><Relationship Id="rId9" Type="http://schemas.openxmlformats.org/officeDocument/2006/relationships/image" Target="../media/image29.png"/></Relationships>
</file>

<file path=ppt/slides/_rels/slide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audio" Target="../media/audio4.wav"/><Relationship Id="rId7" Type="http://schemas.microsoft.com/office/2007/relationships/hdphoto" Target="../media/hdphoto1.wdp"/><Relationship Id="rId2" Type="http://schemas.openxmlformats.org/officeDocument/2006/relationships/audio" Target="../media/audio3.wav"/><Relationship Id="rId1" Type="http://schemas.openxmlformats.org/officeDocument/2006/relationships/slideLayout" Target="../slideLayouts/slideLayout6.xml"/><Relationship Id="rId6" Type="http://schemas.openxmlformats.org/officeDocument/2006/relationships/image" Target="../media/image31.png"/><Relationship Id="rId5" Type="http://schemas.openxmlformats.org/officeDocument/2006/relationships/slide" Target="slide3.xml"/><Relationship Id="rId4" Type="http://schemas.openxmlformats.org/officeDocument/2006/relationships/audio" Target="../media/audio5.wav"/><Relationship Id="rId9" Type="http://schemas.openxmlformats.org/officeDocument/2006/relationships/image" Target="../media/image30.png"/></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audio" Target="../media/audio4.wav"/><Relationship Id="rId7" Type="http://schemas.openxmlformats.org/officeDocument/2006/relationships/slide" Target="slide3.xml"/><Relationship Id="rId2" Type="http://schemas.openxmlformats.org/officeDocument/2006/relationships/audio" Target="../media/audio3.wav"/><Relationship Id="rId1" Type="http://schemas.openxmlformats.org/officeDocument/2006/relationships/slideLayout" Target="../slideLayouts/slideLayout6.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audio" Target="../media/audio5.wav"/><Relationship Id="rId9" Type="http://schemas.microsoft.com/office/2007/relationships/hdphoto" Target="../media/hdphoto1.wdp"/></Relationships>
</file>

<file path=ppt/slides/_rels/slide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audio" Target="../media/audio4.wav"/><Relationship Id="rId7" Type="http://schemas.microsoft.com/office/2007/relationships/hdphoto" Target="../media/hdphoto1.wdp"/><Relationship Id="rId2" Type="http://schemas.openxmlformats.org/officeDocument/2006/relationships/audio" Target="../media/audio3.wav"/><Relationship Id="rId1" Type="http://schemas.openxmlformats.org/officeDocument/2006/relationships/slideLayout" Target="../slideLayouts/slideLayout6.xml"/><Relationship Id="rId6" Type="http://schemas.openxmlformats.org/officeDocument/2006/relationships/image" Target="../media/image32.png"/><Relationship Id="rId5" Type="http://schemas.openxmlformats.org/officeDocument/2006/relationships/slide" Target="slide3.xml"/><Relationship Id="rId4" Type="http://schemas.openxmlformats.org/officeDocument/2006/relationships/audio" Target="../media/audio5.wav"/><Relationship Id="rId9"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p:cNvSpPr>
            <a:spLocks noGrp="1"/>
          </p:cNvSpPr>
          <p:nvPr>
            <p:ph type="title"/>
          </p:nvPr>
        </p:nvSpPr>
        <p:spPr/>
        <p:txBody>
          <a:bodyPr/>
          <a:lstStyle/>
          <a:p>
            <a:pPr eaLnBrk="1" hangingPunct="1"/>
            <a:endParaRPr lang="vi-VN" altLang="vi-VN" smtClean="0"/>
          </a:p>
        </p:txBody>
      </p:sp>
      <p:sp>
        <p:nvSpPr>
          <p:cNvPr id="77827" name="Content Placeholder 2"/>
          <p:cNvSpPr>
            <a:spLocks noGrp="1"/>
          </p:cNvSpPr>
          <p:nvPr>
            <p:ph idx="1"/>
          </p:nvPr>
        </p:nvSpPr>
        <p:spPr/>
        <p:txBody>
          <a:bodyPr/>
          <a:lstStyle/>
          <a:p>
            <a:pPr eaLnBrk="1" hangingPunct="1"/>
            <a:endParaRPr lang="vi-VN" altLang="vi-VN" smtClean="0"/>
          </a:p>
        </p:txBody>
      </p:sp>
      <p:pic>
        <p:nvPicPr>
          <p:cNvPr id="77828" name="Picture 23" descr="bor2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674" y="-20638"/>
            <a:ext cx="12263187"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9" name="Rectangle 5"/>
          <p:cNvSpPr>
            <a:spLocks noChangeArrowheads="1"/>
          </p:cNvSpPr>
          <p:nvPr/>
        </p:nvSpPr>
        <p:spPr bwMode="auto">
          <a:xfrm>
            <a:off x="3008789" y="533402"/>
            <a:ext cx="7126076"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vi-VN" sz="2400" b="1">
                <a:solidFill>
                  <a:srgbClr val="0000FF"/>
                </a:solidFill>
                <a:latin typeface="Times New Roman" pitchFamily="18" charset="0"/>
                <a:cs typeface="Times New Roman" pitchFamily="18" charset="0"/>
              </a:rPr>
              <a:t>PHÒNG GD&amp;ĐT QUỐC OAI</a:t>
            </a:r>
          </a:p>
          <a:p>
            <a:pPr algn="ctr"/>
            <a:r>
              <a:rPr lang="en-US" altLang="vi-VN" sz="2400" b="1">
                <a:solidFill>
                  <a:srgbClr val="0000FF"/>
                </a:solidFill>
                <a:latin typeface="Times New Roman" pitchFamily="18" charset="0"/>
                <a:cs typeface="Times New Roman" pitchFamily="18" charset="0"/>
              </a:rPr>
              <a:t>TRƯỜNG TIỂU HỌC ĐÔNG YÊN B </a:t>
            </a:r>
            <a:endParaRPr lang="vi-VN" altLang="vi-VN" sz="2400">
              <a:solidFill>
                <a:srgbClr val="000000"/>
              </a:solidFill>
              <a:latin typeface="Times New Roman" pitchFamily="18" charset="0"/>
              <a:cs typeface="Times New Roman" pitchFamily="18" charset="0"/>
            </a:endParaRPr>
          </a:p>
        </p:txBody>
      </p:sp>
      <p:sp>
        <p:nvSpPr>
          <p:cNvPr id="10" name="WordArt 2"/>
          <p:cNvSpPr>
            <a:spLocks noChangeArrowheads="1" noChangeShapeType="1" noTextEdit="1"/>
          </p:cNvSpPr>
          <p:nvPr/>
        </p:nvSpPr>
        <p:spPr bwMode="auto">
          <a:xfrm>
            <a:off x="1013486" y="3124200"/>
            <a:ext cx="10236214" cy="1752600"/>
          </a:xfrm>
          <a:prstGeom prst="rect">
            <a:avLst/>
          </a:prstGeom>
        </p:spPr>
        <p:txBody>
          <a:bodyPr spcFirstLastPara="1" wrap="none" fromWordArt="1">
            <a:prstTxWarp prst="textArchUp">
              <a:avLst/>
            </a:prstTxWarp>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en-US" sz="4400" b="1" kern="10" dirty="0" err="1">
                <a:ln w="11430"/>
                <a:solidFill>
                  <a:srgbClr val="FF0000"/>
                </a:solidFill>
                <a:effectLst>
                  <a:outerShdw blurRad="80000" dist="40000" dir="5040000" algn="tl">
                    <a:srgbClr val="000000">
                      <a:alpha val="30000"/>
                    </a:srgbClr>
                  </a:outerShdw>
                </a:effectLst>
                <a:latin typeface="Times New Roman"/>
                <a:cs typeface="Times New Roman"/>
              </a:rPr>
              <a:t>Nhiệt</a:t>
            </a:r>
            <a:r>
              <a:rPr lang="en-US" sz="4400" b="1" kern="10" dirty="0">
                <a:ln w="11430"/>
                <a:solidFill>
                  <a:srgbClr val="FF0000"/>
                </a:solidFill>
                <a:effectLst>
                  <a:outerShdw blurRad="80000" dist="40000" dir="5040000" algn="tl">
                    <a:srgbClr val="000000">
                      <a:alpha val="30000"/>
                    </a:srgbClr>
                  </a:outerShdw>
                </a:effectLst>
                <a:latin typeface="Times New Roman"/>
                <a:cs typeface="Times New Roman"/>
              </a:rPr>
              <a:t> </a:t>
            </a:r>
            <a:r>
              <a:rPr lang="en-US" sz="4400" b="1" kern="10" dirty="0" err="1">
                <a:ln w="11430"/>
                <a:solidFill>
                  <a:srgbClr val="FF0000"/>
                </a:solidFill>
                <a:effectLst>
                  <a:outerShdw blurRad="80000" dist="40000" dir="5040000" algn="tl">
                    <a:srgbClr val="000000">
                      <a:alpha val="30000"/>
                    </a:srgbClr>
                  </a:outerShdw>
                </a:effectLst>
                <a:latin typeface="Times New Roman"/>
                <a:cs typeface="Times New Roman"/>
              </a:rPr>
              <a:t>liệt</a:t>
            </a:r>
            <a:r>
              <a:rPr lang="en-US" sz="4400" b="1" kern="10" dirty="0">
                <a:ln w="11430"/>
                <a:solidFill>
                  <a:srgbClr val="FF0000"/>
                </a:solidFill>
                <a:effectLst>
                  <a:outerShdw blurRad="80000" dist="40000" dir="5040000" algn="tl">
                    <a:srgbClr val="000000">
                      <a:alpha val="30000"/>
                    </a:srgbClr>
                  </a:outerShdw>
                </a:effectLst>
                <a:latin typeface="Times New Roman"/>
                <a:cs typeface="Times New Roman"/>
              </a:rPr>
              <a:t> </a:t>
            </a:r>
            <a:r>
              <a:rPr lang="en-US" sz="4400" b="1" kern="10" dirty="0" err="1">
                <a:ln w="11430"/>
                <a:solidFill>
                  <a:srgbClr val="FF0000"/>
                </a:solidFill>
                <a:effectLst>
                  <a:outerShdw blurRad="80000" dist="40000" dir="5040000" algn="tl">
                    <a:srgbClr val="000000">
                      <a:alpha val="30000"/>
                    </a:srgbClr>
                  </a:outerShdw>
                </a:effectLst>
                <a:latin typeface="Times New Roman"/>
                <a:cs typeface="Times New Roman"/>
              </a:rPr>
              <a:t>chào</a:t>
            </a:r>
            <a:r>
              <a:rPr lang="en-US" sz="4400" b="1" kern="10" dirty="0">
                <a:ln w="11430"/>
                <a:solidFill>
                  <a:srgbClr val="FF0000"/>
                </a:solidFill>
                <a:effectLst>
                  <a:outerShdw blurRad="80000" dist="40000" dir="5040000" algn="tl">
                    <a:srgbClr val="000000">
                      <a:alpha val="30000"/>
                    </a:srgbClr>
                  </a:outerShdw>
                </a:effectLst>
                <a:latin typeface="Times New Roman"/>
                <a:cs typeface="Times New Roman"/>
              </a:rPr>
              <a:t> </a:t>
            </a:r>
            <a:r>
              <a:rPr lang="en-US" sz="4400" b="1" kern="10" dirty="0" err="1">
                <a:ln w="11430"/>
                <a:solidFill>
                  <a:srgbClr val="FF0000"/>
                </a:solidFill>
                <a:effectLst>
                  <a:outerShdw blurRad="80000" dist="40000" dir="5040000" algn="tl">
                    <a:srgbClr val="000000">
                      <a:alpha val="30000"/>
                    </a:srgbClr>
                  </a:outerShdw>
                </a:effectLst>
                <a:latin typeface="Times New Roman"/>
                <a:cs typeface="Times New Roman"/>
              </a:rPr>
              <a:t>mừng</a:t>
            </a:r>
            <a:r>
              <a:rPr lang="en-US" sz="4400" b="1" kern="10" dirty="0">
                <a:ln w="11430"/>
                <a:solidFill>
                  <a:srgbClr val="FF0000"/>
                </a:solidFill>
                <a:effectLst>
                  <a:outerShdw blurRad="80000" dist="40000" dir="5040000" algn="tl">
                    <a:srgbClr val="000000">
                      <a:alpha val="30000"/>
                    </a:srgbClr>
                  </a:outerShdw>
                </a:effectLst>
                <a:latin typeface="Times New Roman"/>
                <a:cs typeface="Times New Roman"/>
              </a:rPr>
              <a:t> </a:t>
            </a:r>
          </a:p>
          <a:p>
            <a:pPr algn="ctr" fontAlgn="auto">
              <a:spcBef>
                <a:spcPts val="0"/>
              </a:spcBef>
              <a:spcAft>
                <a:spcPts val="0"/>
              </a:spcAft>
              <a:defRPr/>
            </a:pPr>
            <a:r>
              <a:rPr lang="en-US" sz="4400" b="1" kern="10" dirty="0" err="1">
                <a:ln w="11430"/>
                <a:solidFill>
                  <a:srgbClr val="FF0000"/>
                </a:solidFill>
                <a:effectLst>
                  <a:outerShdw blurRad="80000" dist="40000" dir="5040000" algn="tl">
                    <a:srgbClr val="000000">
                      <a:alpha val="30000"/>
                    </a:srgbClr>
                  </a:outerShdw>
                </a:effectLst>
                <a:latin typeface="Times New Roman"/>
                <a:cs typeface="Times New Roman"/>
              </a:rPr>
              <a:t>T</a:t>
            </a:r>
            <a:r>
              <a:rPr lang="en-US" sz="4400" b="1" kern="10">
                <a:ln w="11430"/>
                <a:solidFill>
                  <a:srgbClr val="FF0000"/>
                </a:solidFill>
                <a:effectLst>
                  <a:outerShdw blurRad="80000" dist="40000" dir="5040000" algn="tl">
                    <a:srgbClr val="000000">
                      <a:alpha val="30000"/>
                    </a:srgbClr>
                  </a:outerShdw>
                </a:effectLst>
                <a:latin typeface="Times New Roman"/>
                <a:cs typeface="Times New Roman"/>
              </a:rPr>
              <a:t>hầy </a:t>
            </a:r>
            <a:r>
              <a:rPr lang="en-US" sz="4400" b="1" kern="10" dirty="0" err="1">
                <a:ln w="11430"/>
                <a:solidFill>
                  <a:srgbClr val="FF0000"/>
                </a:solidFill>
                <a:effectLst>
                  <a:outerShdw blurRad="80000" dist="40000" dir="5040000" algn="tl">
                    <a:srgbClr val="000000">
                      <a:alpha val="30000"/>
                    </a:srgbClr>
                  </a:outerShdw>
                </a:effectLst>
                <a:latin typeface="Times New Roman"/>
                <a:cs typeface="Times New Roman"/>
              </a:rPr>
              <a:t>cô</a:t>
            </a:r>
            <a:r>
              <a:rPr lang="en-US" sz="4400" b="1" kern="10" dirty="0">
                <a:ln w="11430"/>
                <a:solidFill>
                  <a:srgbClr val="FF0000"/>
                </a:solidFill>
                <a:effectLst>
                  <a:outerShdw blurRad="80000" dist="40000" dir="5040000" algn="tl">
                    <a:srgbClr val="000000">
                      <a:alpha val="30000"/>
                    </a:srgbClr>
                  </a:outerShdw>
                </a:effectLst>
                <a:latin typeface="Times New Roman"/>
                <a:cs typeface="Times New Roman"/>
              </a:rPr>
              <a:t> </a:t>
            </a:r>
            <a:r>
              <a:rPr lang="en-US" sz="4400" b="1" kern="10" dirty="0" err="1">
                <a:ln w="11430"/>
                <a:solidFill>
                  <a:srgbClr val="FF0000"/>
                </a:solidFill>
                <a:effectLst>
                  <a:outerShdw blurRad="80000" dist="40000" dir="5040000" algn="tl">
                    <a:srgbClr val="000000">
                      <a:alpha val="30000"/>
                    </a:srgbClr>
                  </a:outerShdw>
                </a:effectLst>
                <a:latin typeface="Times New Roman"/>
                <a:cs typeface="Times New Roman"/>
              </a:rPr>
              <a:t>giáo</a:t>
            </a:r>
            <a:r>
              <a:rPr lang="en-US" sz="4400" b="1" kern="10" dirty="0">
                <a:ln w="11430"/>
                <a:solidFill>
                  <a:srgbClr val="FF0000"/>
                </a:solidFill>
                <a:effectLst>
                  <a:outerShdw blurRad="80000" dist="40000" dir="5040000" algn="tl">
                    <a:srgbClr val="000000">
                      <a:alpha val="30000"/>
                    </a:srgbClr>
                  </a:outerShdw>
                </a:effectLst>
                <a:latin typeface="Times New Roman"/>
                <a:cs typeface="Times New Roman"/>
              </a:rPr>
              <a:t> </a:t>
            </a:r>
            <a:r>
              <a:rPr lang="en-US" sz="4400" b="1" kern="10" dirty="0" err="1">
                <a:ln w="11430"/>
                <a:solidFill>
                  <a:srgbClr val="FF0000"/>
                </a:solidFill>
                <a:effectLst>
                  <a:outerShdw blurRad="80000" dist="40000" dir="5040000" algn="tl">
                    <a:srgbClr val="000000">
                      <a:alpha val="30000"/>
                    </a:srgbClr>
                  </a:outerShdw>
                </a:effectLst>
                <a:latin typeface="Times New Roman"/>
                <a:cs typeface="Times New Roman"/>
              </a:rPr>
              <a:t>đến</a:t>
            </a:r>
            <a:r>
              <a:rPr lang="en-US" sz="4400" b="1" kern="10" dirty="0">
                <a:ln w="11430"/>
                <a:solidFill>
                  <a:srgbClr val="FF0000"/>
                </a:solidFill>
                <a:effectLst>
                  <a:outerShdw blurRad="80000" dist="40000" dir="5040000" algn="tl">
                    <a:srgbClr val="000000">
                      <a:alpha val="30000"/>
                    </a:srgbClr>
                  </a:outerShdw>
                </a:effectLst>
                <a:latin typeface="Times New Roman"/>
                <a:cs typeface="Times New Roman"/>
              </a:rPr>
              <a:t> </a:t>
            </a:r>
            <a:r>
              <a:rPr lang="en-US" sz="4400" b="1" kern="10" dirty="0" err="1">
                <a:ln w="11430"/>
                <a:solidFill>
                  <a:srgbClr val="FF0000"/>
                </a:solidFill>
                <a:effectLst>
                  <a:outerShdw blurRad="80000" dist="40000" dir="5040000" algn="tl">
                    <a:srgbClr val="000000">
                      <a:alpha val="30000"/>
                    </a:srgbClr>
                  </a:outerShdw>
                </a:effectLst>
                <a:latin typeface="Times New Roman"/>
                <a:cs typeface="Times New Roman"/>
              </a:rPr>
              <a:t>dự</a:t>
            </a:r>
            <a:r>
              <a:rPr lang="en-US" sz="4400" b="1" kern="10" dirty="0">
                <a:ln w="11430"/>
                <a:solidFill>
                  <a:srgbClr val="FF0000"/>
                </a:solidFill>
                <a:effectLst>
                  <a:outerShdw blurRad="80000" dist="40000" dir="5040000" algn="tl">
                    <a:srgbClr val="000000">
                      <a:alpha val="30000"/>
                    </a:srgbClr>
                  </a:outerShdw>
                </a:effectLst>
                <a:latin typeface="Times New Roman"/>
                <a:cs typeface="Times New Roman"/>
              </a:rPr>
              <a:t> </a:t>
            </a:r>
            <a:r>
              <a:rPr lang="en-US" sz="4400" b="1" kern="10" dirty="0" err="1">
                <a:ln w="11430"/>
                <a:solidFill>
                  <a:srgbClr val="FF0000"/>
                </a:solidFill>
                <a:effectLst>
                  <a:outerShdw blurRad="80000" dist="40000" dir="5040000" algn="tl">
                    <a:srgbClr val="000000">
                      <a:alpha val="30000"/>
                    </a:srgbClr>
                  </a:outerShdw>
                </a:effectLst>
                <a:latin typeface="Times New Roman"/>
                <a:cs typeface="Times New Roman"/>
              </a:rPr>
              <a:t>giờ</a:t>
            </a:r>
            <a:endParaRPr lang="en-US" sz="4400" b="1" kern="10" dirty="0">
              <a:ln w="11430"/>
              <a:solidFill>
                <a:srgbClr val="FF0000"/>
              </a:solidFill>
              <a:effectLst>
                <a:outerShdw blurRad="80000" dist="40000" dir="5040000" algn="tl">
                  <a:srgbClr val="000000">
                    <a:alpha val="30000"/>
                  </a:srgbClr>
                </a:outerShdw>
              </a:effectLst>
              <a:latin typeface="Times New Roman"/>
              <a:cs typeface="Times New Roman"/>
            </a:endParaRPr>
          </a:p>
        </p:txBody>
      </p:sp>
      <p:sp>
        <p:nvSpPr>
          <p:cNvPr id="77831" name="Text Box 216"/>
          <p:cNvSpPr txBox="1">
            <a:spLocks noChangeArrowheads="1"/>
          </p:cNvSpPr>
          <p:nvPr/>
        </p:nvSpPr>
        <p:spPr bwMode="auto">
          <a:xfrm>
            <a:off x="1824276" y="4876800"/>
            <a:ext cx="8310589"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eaLnBrk="1" hangingPunct="1"/>
            <a:r>
              <a:rPr lang="en-US" altLang="vi-VN" sz="2800" b="1">
                <a:solidFill>
                  <a:srgbClr val="0000FF"/>
                </a:solidFill>
                <a:latin typeface="Times New Roman" pitchFamily="18" charset="0"/>
                <a:cs typeface="Arial" pitchFamily="34" charset="0"/>
              </a:rPr>
              <a:t>Lớp </a:t>
            </a:r>
            <a:r>
              <a:rPr lang="en-US" altLang="vi-VN" sz="2800" b="1" smtClean="0">
                <a:solidFill>
                  <a:srgbClr val="0000FF"/>
                </a:solidFill>
                <a:latin typeface="Times New Roman" pitchFamily="18" charset="0"/>
                <a:cs typeface="Arial" pitchFamily="34" charset="0"/>
              </a:rPr>
              <a:t>4A4</a:t>
            </a:r>
            <a:endParaRPr lang="en-US" altLang="vi-VN" sz="2800" b="1">
              <a:solidFill>
                <a:srgbClr val="0000FF"/>
              </a:solidFill>
              <a:latin typeface="Times New Roman" pitchFamily="18" charset="0"/>
              <a:cs typeface="Arial" pitchFamily="34" charset="0"/>
            </a:endParaRPr>
          </a:p>
          <a:p>
            <a:pPr algn="ctr" eaLnBrk="1" hangingPunct="1"/>
            <a:r>
              <a:rPr lang="en-US" altLang="vi-VN" sz="2800" b="1">
                <a:solidFill>
                  <a:srgbClr val="0000FF"/>
                </a:solidFill>
                <a:latin typeface="Times New Roman" pitchFamily="18" charset="0"/>
                <a:cs typeface="Arial" pitchFamily="34" charset="0"/>
              </a:rPr>
              <a:t>Môn: Tin học</a:t>
            </a:r>
          </a:p>
          <a:p>
            <a:pPr algn="ctr" eaLnBrk="1" hangingPunct="1"/>
            <a:r>
              <a:rPr lang="en-US" altLang="vi-VN" sz="2800" b="1">
                <a:solidFill>
                  <a:srgbClr val="0000FF"/>
                </a:solidFill>
                <a:latin typeface="Times New Roman" pitchFamily="18" charset="0"/>
                <a:cs typeface="Arial" pitchFamily="34" charset="0"/>
              </a:rPr>
              <a:t>Giáo viên: Đỗ Thị Nguyệt</a:t>
            </a:r>
          </a:p>
        </p:txBody>
      </p:sp>
    </p:spTree>
    <p:extLst>
      <p:ext uri="{BB962C8B-B14F-4D97-AF65-F5344CB8AC3E}">
        <p14:creationId xmlns:p14="http://schemas.microsoft.com/office/powerpoint/2010/main" val="1133382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mph" presetSubtype="0" repeatCount="indefinite" fill="hold" grpId="0" nodeType="afterEffect">
                                  <p:stCondLst>
                                    <p:cond delay="0"/>
                                  </p:stCondLst>
                                  <p:childTnLst>
                                    <p:animClr clrSpc="hsl" dir="cw">
                                      <p:cBhvr override="childStyle">
                                        <p:cTn id="6" dur="500" fill="hold"/>
                                        <p:tgtEl>
                                          <p:spTgt spid="10"/>
                                        </p:tgtEl>
                                        <p:attrNameLst>
                                          <p:attrName>style.color</p:attrName>
                                        </p:attrNameLst>
                                      </p:cBhvr>
                                      <p:by>
                                        <p:hsl h="-7200000" s="0" l="0"/>
                                      </p:by>
                                    </p:animClr>
                                    <p:animClr clrSpc="hsl" dir="cw">
                                      <p:cBhvr>
                                        <p:cTn id="7" dur="500" fill="hold"/>
                                        <p:tgtEl>
                                          <p:spTgt spid="10"/>
                                        </p:tgtEl>
                                        <p:attrNameLst>
                                          <p:attrName>fillcolor</p:attrName>
                                        </p:attrNameLst>
                                      </p:cBhvr>
                                      <p:by>
                                        <p:hsl h="-7200000" s="0" l="0"/>
                                      </p:by>
                                    </p:animClr>
                                    <p:animClr clrSpc="hsl" dir="cw">
                                      <p:cBhvr>
                                        <p:cTn id="8" dur="500" fill="hold"/>
                                        <p:tgtEl>
                                          <p:spTgt spid="10"/>
                                        </p:tgtEl>
                                        <p:attrNameLst>
                                          <p:attrName>stroke.color</p:attrName>
                                        </p:attrNameLst>
                                      </p:cBhvr>
                                      <p:by>
                                        <p:hsl h="-7200000" s="0" l="0"/>
                                      </p:by>
                                    </p:animClr>
                                    <p:set>
                                      <p:cBhvr>
                                        <p:cTn id="9" dur="500" fill="hold"/>
                                        <p:tgtEl>
                                          <p:spTgt spid="1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图片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32258" y="3938588"/>
            <a:ext cx="12626353" cy="291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5" name="图片 1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500143" y="0"/>
            <a:ext cx="1661695" cy="151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4996" name="Group 10"/>
          <p:cNvGrpSpPr>
            <a:grpSpLocks/>
          </p:cNvGrpSpPr>
          <p:nvPr/>
        </p:nvGrpSpPr>
        <p:grpSpPr bwMode="auto">
          <a:xfrm>
            <a:off x="-91281" y="1352550"/>
            <a:ext cx="12019863" cy="1847850"/>
            <a:chOff x="8759" y="1606183"/>
            <a:chExt cx="9056560" cy="1940925"/>
          </a:xfrm>
        </p:grpSpPr>
        <p:sp>
          <p:nvSpPr>
            <p:cNvPr id="12" name="Rectangle: Rounded Corners 11">
              <a:extLst/>
            </p:cNvPr>
            <p:cNvSpPr/>
            <p:nvPr/>
          </p:nvSpPr>
          <p:spPr>
            <a:xfrm>
              <a:off x="1596468" y="2072532"/>
              <a:ext cx="7468851" cy="1067175"/>
            </a:xfrm>
            <a:prstGeom prst="roundRect">
              <a:avLst/>
            </a:prstGeom>
            <a:solidFill>
              <a:srgbClr val="FEF8E6"/>
            </a:solidFill>
            <a:ln w="38100">
              <a:solidFill>
                <a:srgbClr val="224B8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base">
                <a:spcBef>
                  <a:spcPct val="0"/>
                </a:spcBef>
                <a:spcAft>
                  <a:spcPct val="0"/>
                </a:spcAft>
                <a:defRPr/>
              </a:pPr>
              <a:endParaRPr lang="en-US">
                <a:solidFill>
                  <a:srgbClr val="FF0000"/>
                </a:solidFill>
              </a:endParaRPr>
            </a:p>
          </p:txBody>
        </p:sp>
        <p:pic>
          <p:nvPicPr>
            <p:cNvPr id="84998" name="Graphic 1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759" y="1606183"/>
              <a:ext cx="1918382" cy="194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9" name="Rectangle 13"/>
            <p:cNvSpPr>
              <a:spLocks noChangeArrowheads="1"/>
            </p:cNvSpPr>
            <p:nvPr/>
          </p:nvSpPr>
          <p:spPr bwMode="auto">
            <a:xfrm>
              <a:off x="1581941" y="1856547"/>
              <a:ext cx="1394460" cy="775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342900" fontAlgn="base">
                <a:lnSpc>
                  <a:spcPct val="150000"/>
                </a:lnSpc>
                <a:spcBef>
                  <a:spcPct val="0"/>
                </a:spcBef>
                <a:spcAft>
                  <a:spcPct val="0"/>
                </a:spcAft>
              </a:pPr>
              <a:endParaRPr lang="en-US" sz="2800" b="1" smtClean="0">
                <a:solidFill>
                  <a:srgbClr val="FF0000"/>
                </a:solidFill>
                <a:latin typeface="SVN-SAF"/>
                <a:cs typeface="Times New Roman" pitchFamily="18" charset="0"/>
              </a:endParaRPr>
            </a:p>
          </p:txBody>
        </p:sp>
        <p:sp>
          <p:nvSpPr>
            <p:cNvPr id="85000" name="Rectangle 14"/>
            <p:cNvSpPr>
              <a:spLocks noChangeArrowheads="1"/>
            </p:cNvSpPr>
            <p:nvPr/>
          </p:nvSpPr>
          <p:spPr bwMode="auto">
            <a:xfrm>
              <a:off x="290522" y="2109026"/>
              <a:ext cx="1305946" cy="779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342900" fontAlgn="base">
                <a:lnSpc>
                  <a:spcPct val="150000"/>
                </a:lnSpc>
                <a:spcBef>
                  <a:spcPct val="0"/>
                </a:spcBef>
                <a:spcAft>
                  <a:spcPct val="0"/>
                </a:spcAft>
              </a:pPr>
              <a:r>
                <a:rPr lang="en-US" sz="3200" b="1" smtClean="0">
                  <a:solidFill>
                    <a:srgbClr val="FF0000"/>
                  </a:solidFill>
                  <a:latin typeface="Times New Roman" pitchFamily="18" charset="0"/>
                  <a:cs typeface="Times New Roman" pitchFamily="18" charset="0"/>
                </a:rPr>
                <a:t>Bài </a:t>
              </a:r>
              <a:r>
                <a:rPr lang="en-US" sz="3200" b="1" smtClean="0">
                  <a:solidFill>
                    <a:srgbClr val="FF0000"/>
                  </a:solidFill>
                  <a:latin typeface="Times New Roman" pitchFamily="18" charset="0"/>
                  <a:cs typeface="Times New Roman" pitchFamily="18" charset="0"/>
                </a:rPr>
                <a:t>5</a:t>
              </a:r>
              <a:endParaRPr lang="vi-VN" sz="3200" b="1" smtClean="0">
                <a:solidFill>
                  <a:srgbClr val="FF0000"/>
                </a:solidFill>
                <a:latin typeface="Times New Roman" pitchFamily="18" charset="0"/>
                <a:cs typeface="Times New Roman" pitchFamily="18" charset="0"/>
              </a:endParaRPr>
            </a:p>
          </p:txBody>
        </p:sp>
        <p:sp>
          <p:nvSpPr>
            <p:cNvPr id="85001" name="Rectangle 15"/>
            <p:cNvSpPr>
              <a:spLocks noChangeArrowheads="1"/>
            </p:cNvSpPr>
            <p:nvPr/>
          </p:nvSpPr>
          <p:spPr bwMode="auto">
            <a:xfrm>
              <a:off x="1841466" y="2224508"/>
              <a:ext cx="7088458" cy="69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342900" fontAlgn="base">
                <a:lnSpc>
                  <a:spcPct val="150000"/>
                </a:lnSpc>
                <a:spcBef>
                  <a:spcPct val="0"/>
                </a:spcBef>
                <a:spcAft>
                  <a:spcPct val="0"/>
                </a:spcAft>
              </a:pPr>
              <a:endParaRPr lang="en-US" altLang="vi-VN" sz="2800" b="1" smtClean="0">
                <a:solidFill>
                  <a:srgbClr val="FF0000"/>
                </a:solidFill>
                <a:latin typeface="Times New Roman" pitchFamily="18" charset="0"/>
                <a:cs typeface="Times New Roman" pitchFamily="18" charset="0"/>
              </a:endParaRPr>
            </a:p>
          </p:txBody>
        </p:sp>
      </p:grpSp>
      <p:sp>
        <p:nvSpPr>
          <p:cNvPr id="11" name="TextBox 7">
            <a:extLst>
              <a:ext uri="{FF2B5EF4-FFF2-40B4-BE49-F238E27FC236}">
                <a16:creationId xmlns:a16="http://schemas.microsoft.com/office/drawing/2014/main" id="{FBF60CF8-0C92-CE5C-1F74-501E44CFD631}"/>
              </a:ext>
            </a:extLst>
          </p:cNvPr>
          <p:cNvSpPr txBox="1"/>
          <p:nvPr/>
        </p:nvSpPr>
        <p:spPr>
          <a:xfrm>
            <a:off x="-91281" y="1352550"/>
            <a:ext cx="13182600" cy="1334533"/>
          </a:xfrm>
          <a:prstGeom prst="rect">
            <a:avLst/>
          </a:prstGeom>
        </p:spPr>
        <p:txBody>
          <a:bodyPr wrap="square" lIns="0" tIns="0" rIns="0" bIns="0" rtlCol="0" anchor="t">
            <a:spAutoFit/>
          </a:bodyPr>
          <a:lstStyle/>
          <a:p>
            <a:pPr algn="ctr">
              <a:lnSpc>
                <a:spcPts val="12478"/>
              </a:lnSpc>
            </a:pPr>
            <a:r>
              <a:rPr lang="en-US" sz="3600" b="1" smtClean="0">
                <a:solidFill>
                  <a:srgbClr val="FF0000"/>
                </a:solidFill>
                <a:latin typeface="Times New Roman" panose="02020603050405020304" pitchFamily="18" charset="0"/>
                <a:cs typeface="Times New Roman" panose="02020603050405020304" pitchFamily="18" charset="0"/>
              </a:rPr>
              <a:t>           THAO TÁC VỚI TỆP VÀ THƯ MỤC ( Tiết 2)</a:t>
            </a:r>
            <a:endParaRPr lang="en-US" sz="3600" b="1">
              <a:solidFill>
                <a:srgbClr val="FF0000"/>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533255215"/>
      </p:ext>
    </p:extLst>
  </p:cSld>
  <p:clrMapOvr>
    <a:masterClrMapping/>
  </p:clrMapOvr>
  <p:transition spd="slow">
    <p:random/>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BF6EB"/>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2530213">
            <a:off x="1276287" y="634026"/>
            <a:ext cx="872688" cy="726512"/>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2530213">
            <a:off x="9352599" y="363754"/>
            <a:ext cx="1086699" cy="904676"/>
          </a:xfrm>
          <a:prstGeom prst="rect">
            <a:avLst/>
          </a:prstGeom>
        </p:spPr>
      </p:pic>
      <p:pic>
        <p:nvPicPr>
          <p:cNvPr id="7"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4433350">
            <a:off x="-924905" y="5260195"/>
            <a:ext cx="2165187" cy="2736413"/>
          </a:xfrm>
          <a:prstGeom prst="rect">
            <a:avLst/>
          </a:prstGeom>
        </p:spPr>
      </p:pic>
      <p:pic>
        <p:nvPicPr>
          <p:cNvPr id="8" name="Picture 8"/>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3103917">
            <a:off x="-947649" y="5809812"/>
            <a:ext cx="2286864" cy="1900955"/>
          </a:xfrm>
          <a:prstGeom prst="rect">
            <a:avLst/>
          </a:prstGeom>
        </p:spPr>
      </p:pic>
      <p:pic>
        <p:nvPicPr>
          <p:cNvPr id="9" name="Picture 9"/>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8759819" y="5672792"/>
            <a:ext cx="3685013" cy="1381880"/>
          </a:xfrm>
          <a:prstGeom prst="rect">
            <a:avLst/>
          </a:prstGeom>
        </p:spPr>
      </p:pic>
      <p:pic>
        <p:nvPicPr>
          <p:cNvPr id="10" name="Picture 10"/>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1838226">
            <a:off x="-875972" y="-257296"/>
            <a:ext cx="1679688" cy="1543214"/>
          </a:xfrm>
          <a:prstGeom prst="rect">
            <a:avLst/>
          </a:prstGeom>
        </p:spPr>
      </p:pic>
      <p:pic>
        <p:nvPicPr>
          <p:cNvPr id="11" name="Picture 11"/>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rot="-3206581">
            <a:off x="10543933" y="-1224736"/>
            <a:ext cx="1867602" cy="2736413"/>
          </a:xfrm>
          <a:prstGeom prst="rect">
            <a:avLst/>
          </a:prstGeom>
        </p:spPr>
      </p:pic>
      <p:sp>
        <p:nvSpPr>
          <p:cNvPr id="12" name="TextBox 12"/>
          <p:cNvSpPr txBox="1"/>
          <p:nvPr/>
        </p:nvSpPr>
        <p:spPr>
          <a:xfrm>
            <a:off x="1250503" y="446055"/>
            <a:ext cx="9660833" cy="1064394"/>
          </a:xfrm>
          <a:prstGeom prst="rect">
            <a:avLst/>
          </a:prstGeom>
        </p:spPr>
        <p:txBody>
          <a:bodyPr lIns="0" tIns="0" rIns="0" bIns="0" rtlCol="0" anchor="t">
            <a:spAutoFit/>
          </a:bodyPr>
          <a:lstStyle/>
          <a:p>
            <a:pPr algn="ctr" defTabSz="608076">
              <a:lnSpc>
                <a:spcPts val="8298"/>
              </a:lnSpc>
            </a:pPr>
            <a:r>
              <a:rPr lang="en-US" sz="3990" b="1">
                <a:solidFill>
                  <a:srgbClr val="472156"/>
                </a:solidFill>
                <a:latin typeface="Times New Roman" panose="02020603050405020304" pitchFamily="18" charset="0"/>
                <a:cs typeface="Times New Roman" panose="02020603050405020304" pitchFamily="18" charset="0"/>
              </a:rPr>
              <a:t>NỘI DUNG BÀI HỌC </a:t>
            </a:r>
          </a:p>
        </p:txBody>
      </p:sp>
      <p:grpSp>
        <p:nvGrpSpPr>
          <p:cNvPr id="24" name="Group 23">
            <a:extLst>
              <a:ext uri="{FF2B5EF4-FFF2-40B4-BE49-F238E27FC236}">
                <a16:creationId xmlns:a16="http://schemas.microsoft.com/office/drawing/2014/main" id="{6FF6B85B-2ED7-0603-E3CE-E2978FFFBC50}"/>
              </a:ext>
            </a:extLst>
          </p:cNvPr>
          <p:cNvGrpSpPr/>
          <p:nvPr/>
        </p:nvGrpSpPr>
        <p:grpSpPr>
          <a:xfrm>
            <a:off x="1469556" y="2137918"/>
            <a:ext cx="9132769" cy="1124324"/>
            <a:chOff x="2180550" y="2778872"/>
            <a:chExt cx="13283625" cy="1690669"/>
          </a:xfrm>
        </p:grpSpPr>
        <p:sp>
          <p:nvSpPr>
            <p:cNvPr id="22" name="Rectangle: Rounded Corners 21">
              <a:extLst>
                <a:ext uri="{FF2B5EF4-FFF2-40B4-BE49-F238E27FC236}">
                  <a16:creationId xmlns:a16="http://schemas.microsoft.com/office/drawing/2014/main" id="{FB32F68E-D8DE-6FBB-62E7-5D7576D79E26}"/>
                </a:ext>
              </a:extLst>
            </p:cNvPr>
            <p:cNvSpPr/>
            <p:nvPr/>
          </p:nvSpPr>
          <p:spPr>
            <a:xfrm>
              <a:off x="2823825" y="2778872"/>
              <a:ext cx="12640350" cy="1690669"/>
            </a:xfrm>
            <a:prstGeom prst="roundRec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8076"/>
              <a:r>
                <a:rPr lang="en-US" sz="3325" b="1" smtClean="0">
                  <a:solidFill>
                    <a:prstClr val="black"/>
                  </a:solidFill>
                  <a:latin typeface="Times New Roman" panose="02020603050405020304" pitchFamily="18" charset="0"/>
                  <a:cs typeface="Times New Roman" panose="02020603050405020304" pitchFamily="18" charset="0"/>
                </a:rPr>
                <a:t>Thực hành thao tác với tệp và thư mục.</a:t>
              </a:r>
              <a:endParaRPr lang="en-US" sz="3325" b="1">
                <a:solidFill>
                  <a:prstClr val="black"/>
                </a:solidFill>
                <a:latin typeface="Times New Roman" panose="02020603050405020304" pitchFamily="18" charset="0"/>
                <a:cs typeface="Times New Roman" panose="02020603050405020304" pitchFamily="18" charset="0"/>
              </a:endParaRPr>
            </a:p>
          </p:txBody>
        </p:sp>
        <p:sp>
          <p:nvSpPr>
            <p:cNvPr id="23" name="Oval 22">
              <a:extLst>
                <a:ext uri="{FF2B5EF4-FFF2-40B4-BE49-F238E27FC236}">
                  <a16:creationId xmlns:a16="http://schemas.microsoft.com/office/drawing/2014/main" id="{7EED0C32-A50A-792A-3638-45F059607384}"/>
                </a:ext>
              </a:extLst>
            </p:cNvPr>
            <p:cNvSpPr/>
            <p:nvPr/>
          </p:nvSpPr>
          <p:spPr>
            <a:xfrm>
              <a:off x="2180550" y="3048747"/>
              <a:ext cx="1219200" cy="1219200"/>
            </a:xfrm>
            <a:prstGeom prst="ellipse">
              <a:avLst/>
            </a:prstGeom>
            <a:solidFill>
              <a:schemeClr val="bg1"/>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8076"/>
              <a:r>
                <a:rPr lang="en-US" sz="2993" b="1">
                  <a:solidFill>
                    <a:prstClr val="black"/>
                  </a:solidFill>
                  <a:latin typeface="Times New Roman" panose="02020603050405020304" pitchFamily="18" charset="0"/>
                  <a:cs typeface="Times New Roman" panose="02020603050405020304" pitchFamily="18" charset="0"/>
                </a:rPr>
                <a:t>1</a:t>
              </a:r>
            </a:p>
          </p:txBody>
        </p:sp>
      </p:grpSp>
      <p:grpSp>
        <p:nvGrpSpPr>
          <p:cNvPr id="25" name="Group 24">
            <a:extLst>
              <a:ext uri="{FF2B5EF4-FFF2-40B4-BE49-F238E27FC236}">
                <a16:creationId xmlns:a16="http://schemas.microsoft.com/office/drawing/2014/main" id="{484B45A6-6583-9AFA-4259-F112FA429C47}"/>
              </a:ext>
            </a:extLst>
          </p:cNvPr>
          <p:cNvGrpSpPr/>
          <p:nvPr/>
        </p:nvGrpSpPr>
        <p:grpSpPr>
          <a:xfrm>
            <a:off x="1447385" y="3926663"/>
            <a:ext cx="9154940" cy="1124324"/>
            <a:chOff x="2180550" y="2778872"/>
            <a:chExt cx="13766467" cy="1690669"/>
          </a:xfrm>
        </p:grpSpPr>
        <p:sp>
          <p:nvSpPr>
            <p:cNvPr id="26" name="Rectangle: Rounded Corners 25">
              <a:extLst>
                <a:ext uri="{FF2B5EF4-FFF2-40B4-BE49-F238E27FC236}">
                  <a16:creationId xmlns:a16="http://schemas.microsoft.com/office/drawing/2014/main" id="{8BFCD698-46DD-AC44-24FC-F2F209DD540A}"/>
                </a:ext>
              </a:extLst>
            </p:cNvPr>
            <p:cNvSpPr/>
            <p:nvPr/>
          </p:nvSpPr>
          <p:spPr>
            <a:xfrm>
              <a:off x="2823825" y="2778872"/>
              <a:ext cx="13123192" cy="1690669"/>
            </a:xfrm>
            <a:prstGeom prst="roundRec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25" b="1">
                  <a:solidFill>
                    <a:prstClr val="black"/>
                  </a:solidFill>
                  <a:latin typeface="Times New Roman" panose="02020603050405020304" pitchFamily="18" charset="0"/>
                  <a:cs typeface="Times New Roman" panose="02020603050405020304" pitchFamily="18" charset="0"/>
                </a:rPr>
                <a:t>  </a:t>
              </a:r>
              <a:r>
                <a:rPr lang="en-US" sz="3325" b="1" smtClean="0">
                  <a:solidFill>
                    <a:prstClr val="black"/>
                  </a:solidFill>
                  <a:latin typeface="Times New Roman" panose="02020603050405020304" pitchFamily="18" charset="0"/>
                  <a:cs typeface="Times New Roman" panose="02020603050405020304" pitchFamily="18" charset="0"/>
                </a:rPr>
                <a:t>Luyện tập trên </a:t>
              </a:r>
              <a:r>
                <a:rPr lang="en-US" sz="3200" b="1">
                  <a:solidFill>
                    <a:schemeClr val="tx1"/>
                  </a:solidFill>
                  <a:latin typeface="Times New Roman" panose="02020603050405020304" pitchFamily="18" charset="0"/>
                  <a:cs typeface="Times New Roman" panose="02020603050405020304" pitchFamily="18" charset="0"/>
                </a:rPr>
                <a:t>Quizizz</a:t>
              </a:r>
              <a:endParaRPr lang="en-US" sz="3200" b="1">
                <a:solidFill>
                  <a:schemeClr val="tx1"/>
                </a:solidFill>
                <a:latin typeface="Times New Roman" panose="02020603050405020304" pitchFamily="18" charset="0"/>
                <a:cs typeface="Times New Roman" panose="02020603050405020304" pitchFamily="18" charset="0"/>
              </a:endParaRPr>
            </a:p>
          </p:txBody>
        </p:sp>
        <p:sp>
          <p:nvSpPr>
            <p:cNvPr id="27" name="Oval 26">
              <a:extLst>
                <a:ext uri="{FF2B5EF4-FFF2-40B4-BE49-F238E27FC236}">
                  <a16:creationId xmlns:a16="http://schemas.microsoft.com/office/drawing/2014/main" id="{4D27A85D-8136-ACA5-3783-2118AFE115FC}"/>
                </a:ext>
              </a:extLst>
            </p:cNvPr>
            <p:cNvSpPr/>
            <p:nvPr/>
          </p:nvSpPr>
          <p:spPr>
            <a:xfrm>
              <a:off x="2180550" y="3048747"/>
              <a:ext cx="1219200" cy="1219200"/>
            </a:xfrm>
            <a:prstGeom prst="ellipse">
              <a:avLst/>
            </a:prstGeom>
            <a:solidFill>
              <a:schemeClr val="bg1"/>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8076"/>
              <a:r>
                <a:rPr lang="en-US" sz="2993" b="1">
                  <a:solidFill>
                    <a:prstClr val="black"/>
                  </a:solidFill>
                  <a:latin typeface="Times New Roman" panose="02020603050405020304" pitchFamily="18" charset="0"/>
                  <a:cs typeface="Times New Roman" panose="02020603050405020304" pitchFamily="18" charset="0"/>
                </a:rPr>
                <a:t>2</a:t>
              </a:r>
            </a:p>
          </p:txBody>
        </p:sp>
      </p:grpSp>
    </p:spTree>
    <p:extLst>
      <p:ext uri="{BB962C8B-B14F-4D97-AF65-F5344CB8AC3E}">
        <p14:creationId xmlns:p14="http://schemas.microsoft.com/office/powerpoint/2010/main" val="428114179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BF6E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3669862">
            <a:off x="13743" y="300568"/>
            <a:ext cx="1029059" cy="968601"/>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3360312">
            <a:off x="3632636" y="1044613"/>
            <a:ext cx="879858" cy="1194869"/>
          </a:xfrm>
          <a:prstGeom prst="rect">
            <a:avLst/>
          </a:prstGeom>
        </p:spPr>
      </p:pic>
      <p:pic>
        <p:nvPicPr>
          <p:cNvPr id="4"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4059860">
            <a:off x="1379476" y="4729312"/>
            <a:ext cx="1029059" cy="968601"/>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3004502">
            <a:off x="-2147090" y="4815628"/>
            <a:ext cx="4964032" cy="2115919"/>
          </a:xfrm>
          <a:prstGeom prst="rect">
            <a:avLst/>
          </a:prstGeom>
        </p:spPr>
      </p:pic>
      <p:pic>
        <p:nvPicPr>
          <p:cNvPr id="6" name="Picture 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5585570">
            <a:off x="-781939" y="4505381"/>
            <a:ext cx="3061721" cy="2736413"/>
          </a:xfrm>
          <a:prstGeom prst="rect">
            <a:avLst/>
          </a:prstGeom>
        </p:spPr>
      </p:pic>
      <p:pic>
        <p:nvPicPr>
          <p:cNvPr id="10" name="Picture 10"/>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7537267">
            <a:off x="10721065" y="5214936"/>
            <a:ext cx="2286864" cy="1900955"/>
          </a:xfrm>
          <a:prstGeom prst="rect">
            <a:avLst/>
          </a:prstGeom>
        </p:spPr>
      </p:pic>
      <p:pic>
        <p:nvPicPr>
          <p:cNvPr id="11" name="Picture 11"/>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10274677">
            <a:off x="9868121" y="-937005"/>
            <a:ext cx="4267311" cy="2736413"/>
          </a:xfrm>
          <a:prstGeom prst="rect">
            <a:avLst/>
          </a:prstGeom>
        </p:spPr>
      </p:pic>
      <p:pic>
        <p:nvPicPr>
          <p:cNvPr id="12" name="Picture 12"/>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9586070" y="-178320"/>
            <a:ext cx="2972064" cy="999357"/>
          </a:xfrm>
          <a:prstGeom prst="rect">
            <a:avLst/>
          </a:prstGeom>
        </p:spPr>
      </p:pic>
      <p:pic>
        <p:nvPicPr>
          <p:cNvPr id="13" name="Picture 13"/>
          <p:cNvPicPr>
            <a:picLocks noChangeAspect="1"/>
          </p:cNvPicPr>
          <p:nvPr/>
        </p:nvPicPr>
        <p:blipFill>
          <a:blip r:embed="rId18">
            <a:alphaModFix amt="42000"/>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a:off x="577165" y="2150288"/>
            <a:ext cx="10609154" cy="2574112"/>
          </a:xfrm>
          <a:prstGeom prst="rect">
            <a:avLst/>
          </a:prstGeom>
        </p:spPr>
      </p:pic>
      <p:sp>
        <p:nvSpPr>
          <p:cNvPr id="14" name="TextBox 14"/>
          <p:cNvSpPr txBox="1"/>
          <p:nvPr/>
        </p:nvSpPr>
        <p:spPr>
          <a:xfrm>
            <a:off x="1288686" y="1251568"/>
            <a:ext cx="9137220" cy="3046988"/>
          </a:xfrm>
          <a:prstGeom prst="rect">
            <a:avLst/>
          </a:prstGeom>
        </p:spPr>
        <p:txBody>
          <a:bodyPr wrap="square" lIns="0" tIns="0" rIns="0" bIns="0" rtlCol="0" anchor="t">
            <a:spAutoFit/>
          </a:bodyPr>
          <a:lstStyle/>
          <a:p>
            <a:pPr algn="ctr" defTabSz="608076">
              <a:lnSpc>
                <a:spcPct val="150000"/>
              </a:lnSpc>
            </a:pPr>
            <a:r>
              <a:rPr lang="en-US" sz="4400" b="1">
                <a:solidFill>
                  <a:srgbClr val="FF0000"/>
                </a:solidFill>
                <a:latin typeface="Times New Roman" panose="02020603050405020304" pitchFamily="18" charset="0"/>
                <a:cs typeface="Times New Roman" panose="02020603050405020304" pitchFamily="18" charset="0"/>
              </a:rPr>
              <a:t>PHẦN </a:t>
            </a:r>
            <a:r>
              <a:rPr lang="en-US" sz="4400" b="1" smtClean="0">
                <a:solidFill>
                  <a:srgbClr val="FF0000"/>
                </a:solidFill>
                <a:latin typeface="Times New Roman" panose="02020603050405020304" pitchFamily="18" charset="0"/>
                <a:cs typeface="Times New Roman" panose="02020603050405020304" pitchFamily="18" charset="0"/>
              </a:rPr>
              <a:t>1.</a:t>
            </a:r>
            <a:endParaRPr lang="en-US" sz="4400" b="1">
              <a:solidFill>
                <a:srgbClr val="FF0000"/>
              </a:solidFill>
              <a:latin typeface="Times New Roman" panose="02020603050405020304" pitchFamily="18" charset="0"/>
              <a:cs typeface="Times New Roman" panose="02020603050405020304" pitchFamily="18" charset="0"/>
            </a:endParaRPr>
          </a:p>
          <a:p>
            <a:pPr algn="ctr" defTabSz="608076">
              <a:lnSpc>
                <a:spcPct val="150000"/>
              </a:lnSpc>
            </a:pPr>
            <a:r>
              <a:rPr lang="en-US" sz="4400" b="1">
                <a:solidFill>
                  <a:srgbClr val="472156"/>
                </a:solidFill>
                <a:latin typeface="Times New Roman" panose="02020603050405020304" pitchFamily="18" charset="0"/>
                <a:cs typeface="Times New Roman" panose="02020603050405020304" pitchFamily="18" charset="0"/>
              </a:rPr>
              <a:t>THỰC HÀNH TẠO </a:t>
            </a:r>
            <a:r>
              <a:rPr lang="en-US" sz="4400" b="1" smtClean="0">
                <a:solidFill>
                  <a:srgbClr val="472156"/>
                </a:solidFill>
                <a:latin typeface="Times New Roman" panose="02020603050405020304" pitchFamily="18" charset="0"/>
                <a:cs typeface="Times New Roman" panose="02020603050405020304" pitchFamily="18" charset="0"/>
              </a:rPr>
              <a:t>THAO TÁC VỚI TỆP VÀ THƯ MỤC</a:t>
            </a:r>
            <a:endParaRPr lang="en-US" sz="4400" b="1">
              <a:solidFill>
                <a:srgbClr val="472156"/>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80346733"/>
      </p:ext>
    </p:extLst>
  </p:cSld>
  <p:clrMapOvr>
    <a:masterClrMapping/>
  </p:clrMapOvr>
  <p:transition spd="slow">
    <p:comb/>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BF6EB"/>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828009">
            <a:off x="10890345" y="5311229"/>
            <a:ext cx="1867602" cy="2736413"/>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7426100">
            <a:off x="10902261" y="238383"/>
            <a:ext cx="886326" cy="737867"/>
          </a:xfrm>
          <a:prstGeom prst="rect">
            <a:avLst/>
          </a:prstGeom>
        </p:spPr>
      </p:pic>
      <p:pic>
        <p:nvPicPr>
          <p:cNvPr id="5"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7791204">
            <a:off x="-3110" y="6157607"/>
            <a:ext cx="784496" cy="653093"/>
          </a:xfrm>
          <a:prstGeom prst="rect">
            <a:avLst/>
          </a:prstGeom>
        </p:spPr>
      </p:pic>
      <p:pic>
        <p:nvPicPr>
          <p:cNvPr id="7" name="Picture 7"/>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9384444">
            <a:off x="-105746" y="-560754"/>
            <a:ext cx="1351464" cy="2238448"/>
          </a:xfrm>
          <a:prstGeom prst="rect">
            <a:avLst/>
          </a:prstGeom>
        </p:spPr>
      </p:pic>
      <p:pic>
        <p:nvPicPr>
          <p:cNvPr id="8" name="Picture 8"/>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1590966">
            <a:off x="-428956" y="-45071"/>
            <a:ext cx="1636188" cy="691290"/>
          </a:xfrm>
          <a:prstGeom prst="rect">
            <a:avLst/>
          </a:prstGeom>
        </p:spPr>
      </p:pic>
      <p:sp>
        <p:nvSpPr>
          <p:cNvPr id="6" name="TextBox 5">
            <a:extLst>
              <a:ext uri="{FF2B5EF4-FFF2-40B4-BE49-F238E27FC236}">
                <a16:creationId xmlns:a16="http://schemas.microsoft.com/office/drawing/2014/main" id="{8EFC708A-639E-D95E-4B35-8D0567EEE623}"/>
              </a:ext>
            </a:extLst>
          </p:cNvPr>
          <p:cNvSpPr txBox="1"/>
          <p:nvPr/>
        </p:nvSpPr>
        <p:spPr>
          <a:xfrm>
            <a:off x="2843060" y="240507"/>
            <a:ext cx="6743470" cy="707886"/>
          </a:xfrm>
          <a:prstGeom prst="rect">
            <a:avLst/>
          </a:prstGeom>
          <a:noFill/>
        </p:spPr>
        <p:txBody>
          <a:bodyPr wrap="square" rtlCol="0">
            <a:spAutoFit/>
          </a:bodyPr>
          <a:lstStyle/>
          <a:p>
            <a:pPr algn="ctr" defTabSz="608076"/>
            <a:r>
              <a:rPr lang="en-US" sz="4000" b="1">
                <a:solidFill>
                  <a:srgbClr val="4BACC6">
                    <a:lumMod val="75000"/>
                  </a:srgbClr>
                </a:solidFill>
                <a:latin typeface="Times New Roman" panose="02020603050405020304" pitchFamily="18" charset="0"/>
                <a:cs typeface="Times New Roman" panose="02020603050405020304" pitchFamily="18" charset="0"/>
              </a:rPr>
              <a:t>THỰC HIỆN NHIỆM VỤ </a:t>
            </a:r>
          </a:p>
        </p:txBody>
      </p:sp>
      <p:sp>
        <p:nvSpPr>
          <p:cNvPr id="11" name="TextBox 10">
            <a:extLst>
              <a:ext uri="{FF2B5EF4-FFF2-40B4-BE49-F238E27FC236}">
                <a16:creationId xmlns:a16="http://schemas.microsoft.com/office/drawing/2014/main" id="{86219557-1370-2041-0FD0-B07CEA842C59}"/>
              </a:ext>
            </a:extLst>
          </p:cNvPr>
          <p:cNvSpPr txBox="1"/>
          <p:nvPr/>
        </p:nvSpPr>
        <p:spPr>
          <a:xfrm>
            <a:off x="30321" y="838200"/>
            <a:ext cx="11917998" cy="3785652"/>
          </a:xfrm>
          <a:prstGeom prst="rect">
            <a:avLst/>
          </a:prstGeom>
          <a:noFill/>
        </p:spPr>
        <p:txBody>
          <a:bodyPr wrap="square">
            <a:spAutoFit/>
          </a:bodyPr>
          <a:lstStyle/>
          <a:p>
            <a:pPr algn="just" defTabSz="608076">
              <a:lnSpc>
                <a:spcPct val="150000"/>
              </a:lnSpc>
            </a:pPr>
            <a:r>
              <a:rPr lang="en-US" sz="3200" smtClean="0">
                <a:solidFill>
                  <a:srgbClr val="FF0000"/>
                </a:solidFill>
                <a:latin typeface="Times New Roman" panose="02020603050405020304" pitchFamily="18" charset="0"/>
                <a:cs typeface="Times New Roman" panose="02020603050405020304" pitchFamily="18" charset="0"/>
              </a:rPr>
              <a:t>            </a:t>
            </a:r>
            <a:r>
              <a:rPr lang="en-US" sz="3200" b="1" smtClean="0">
                <a:solidFill>
                  <a:srgbClr val="FF0000"/>
                </a:solidFill>
                <a:latin typeface="Times New Roman" panose="02020603050405020304" pitchFamily="18" charset="0"/>
                <a:cs typeface="Times New Roman" panose="02020603050405020304" pitchFamily="18" charset="0"/>
              </a:rPr>
              <a:t>Nhiệm vụ 1: Tạo cây thư mục. (13 phút)</a:t>
            </a:r>
          </a:p>
          <a:p>
            <a:pPr algn="just" defTabSz="608076">
              <a:lnSpc>
                <a:spcPct val="150000"/>
              </a:lnSpc>
            </a:pPr>
            <a:r>
              <a:rPr lang="en-US" sz="3200" smtClean="0">
                <a:solidFill>
                  <a:srgbClr val="FF0000"/>
                </a:solidFill>
                <a:latin typeface="Times New Roman" panose="02020603050405020304" pitchFamily="18" charset="0"/>
                <a:cs typeface="Times New Roman" panose="02020603050405020304" pitchFamily="18" charset="0"/>
              </a:rPr>
              <a:t>Em hãy tạo cây thư mục theo gợi ý. Sau đó sao chép tệp trình chiếu </a:t>
            </a:r>
            <a:r>
              <a:rPr lang="en-US" sz="3200" b="1" u="sng" smtClean="0">
                <a:latin typeface="Times New Roman" panose="02020603050405020304" pitchFamily="18" charset="0"/>
                <a:cs typeface="Times New Roman" panose="02020603050405020304" pitchFamily="18" charset="0"/>
              </a:rPr>
              <a:t>Bài tập nhóm </a:t>
            </a:r>
            <a:r>
              <a:rPr lang="en-US" sz="3200" smtClean="0">
                <a:solidFill>
                  <a:srgbClr val="FF0000"/>
                </a:solidFill>
                <a:latin typeface="Times New Roman" panose="02020603050405020304" pitchFamily="18" charset="0"/>
                <a:cs typeface="Times New Roman" panose="02020603050405020304" pitchFamily="18" charset="0"/>
              </a:rPr>
              <a:t>ở ổ đĩa D vào thư mục </a:t>
            </a:r>
            <a:r>
              <a:rPr lang="en-US" sz="3200" b="1" u="sng" smtClean="0">
                <a:latin typeface="Times New Roman" panose="02020603050405020304" pitchFamily="18" charset="0"/>
                <a:cs typeface="Times New Roman" panose="02020603050405020304" pitchFamily="18" charset="0"/>
              </a:rPr>
              <a:t>Bảo Nam</a:t>
            </a:r>
            <a:r>
              <a:rPr lang="en-US" sz="3200" smtClean="0">
                <a:latin typeface="Times New Roman" panose="02020603050405020304" pitchFamily="18" charset="0"/>
                <a:cs typeface="Times New Roman" panose="02020603050405020304" pitchFamily="18" charset="0"/>
              </a:rPr>
              <a:t>, </a:t>
            </a:r>
            <a:r>
              <a:rPr lang="en-US" sz="3200" smtClean="0">
                <a:solidFill>
                  <a:srgbClr val="FF0000"/>
                </a:solidFill>
                <a:latin typeface="Times New Roman" panose="02020603050405020304" pitchFamily="18" charset="0"/>
                <a:cs typeface="Times New Roman" panose="02020603050405020304" pitchFamily="18" charset="0"/>
              </a:rPr>
              <a:t>rồi xóa tệp </a:t>
            </a:r>
            <a:r>
              <a:rPr lang="en-US" sz="3200" b="1" u="sng" smtClean="0">
                <a:latin typeface="Times New Roman" panose="02020603050405020304" pitchFamily="18" charset="0"/>
                <a:cs typeface="Times New Roman" panose="02020603050405020304" pitchFamily="18" charset="0"/>
              </a:rPr>
              <a:t>Bài tập nhóm </a:t>
            </a:r>
            <a:r>
              <a:rPr lang="en-US" sz="3200" smtClean="0">
                <a:latin typeface="Times New Roman" panose="02020603050405020304" pitchFamily="18" charset="0"/>
                <a:cs typeface="Times New Roman" panose="02020603050405020304" pitchFamily="18" charset="0"/>
              </a:rPr>
              <a:t>ở ổ đĩa D.</a:t>
            </a:r>
          </a:p>
          <a:p>
            <a:pPr algn="just" defTabSz="608076">
              <a:lnSpc>
                <a:spcPct val="150000"/>
              </a:lnSpc>
            </a:pPr>
            <a:endParaRPr lang="en-US" sz="3200">
              <a:solidFill>
                <a:srgbClr val="FF0000"/>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11"/>
          <a:stretch>
            <a:fillRect/>
          </a:stretch>
        </p:blipFill>
        <p:spPr>
          <a:xfrm>
            <a:off x="5989320" y="3174235"/>
            <a:ext cx="2819400" cy="3505200"/>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3367699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Callout 1"/>
          <p:cNvSpPr/>
          <p:nvPr/>
        </p:nvSpPr>
        <p:spPr>
          <a:xfrm>
            <a:off x="1737519" y="228600"/>
            <a:ext cx="8266542" cy="2438400"/>
          </a:xfrm>
          <a:prstGeom prst="cloudCallout">
            <a:avLst>
              <a:gd name="adj1" fmla="val 38172"/>
              <a:gd name="adj2" fmla="val 89587"/>
            </a:avLst>
          </a:prstGeom>
          <a:solidFill>
            <a:schemeClr val="bg1"/>
          </a:solidFill>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smtClean="0">
                <a:ln>
                  <a:noFill/>
                </a:ln>
                <a:solidFill>
                  <a:srgbClr val="000000"/>
                </a:solidFill>
                <a:effectLst/>
                <a:uLnTx/>
                <a:uFillTx/>
                <a:latin typeface="Times New Roman" panose="02020603050405020304" pitchFamily="18" charset="0"/>
                <a:cs typeface="Times New Roman" panose="02020603050405020304" pitchFamily="18" charset="0"/>
              </a:rPr>
              <a:t>Chiếu</a:t>
            </a:r>
            <a:r>
              <a:rPr kumimoji="0" lang="en-US" sz="3400" b="1" i="0" u="none" strike="noStrike" kern="1200" cap="none" spc="0" normalizeH="0" noProof="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3400" b="1" i="0" u="none" strike="noStrike" kern="1200" cap="none" spc="0" normalizeH="0" noProof="0" smtClean="0">
                <a:ln>
                  <a:noFill/>
                </a:ln>
                <a:solidFill>
                  <a:srgbClr val="000000"/>
                </a:solidFill>
                <a:effectLst/>
                <a:uLnTx/>
                <a:uFillTx/>
                <a:latin typeface="Times New Roman" panose="02020603050405020304" pitchFamily="18" charset="0"/>
                <a:cs typeface="Times New Roman" panose="02020603050405020304" pitchFamily="18" charset="0"/>
              </a:rPr>
              <a:t>bài thực hành </a:t>
            </a:r>
            <a:r>
              <a:rPr kumimoji="0" lang="en-US" sz="3400" b="1" i="0" u="none" strike="noStrike" kern="1200" cap="none" spc="0" normalizeH="0" noProof="0" smtClean="0">
                <a:ln>
                  <a:noFill/>
                </a:ln>
                <a:solidFill>
                  <a:srgbClr val="000000"/>
                </a:solidFill>
                <a:effectLst/>
                <a:uLnTx/>
                <a:uFillTx/>
                <a:latin typeface="Times New Roman" panose="02020603050405020304" pitchFamily="18" charset="0"/>
                <a:cs typeface="Times New Roman" panose="02020603050405020304" pitchFamily="18" charset="0"/>
              </a:rPr>
              <a:t>của học </a:t>
            </a:r>
            <a:r>
              <a:rPr kumimoji="0" lang="en-US" sz="3400" b="1" i="0" u="none" strike="noStrike" kern="1200" cap="none" spc="0" normalizeH="0" noProof="0" smtClean="0">
                <a:ln>
                  <a:noFill/>
                </a:ln>
                <a:solidFill>
                  <a:srgbClr val="000000"/>
                </a:solidFill>
                <a:effectLst/>
                <a:uLnTx/>
                <a:uFillTx/>
                <a:latin typeface="Times New Roman" panose="02020603050405020304" pitchFamily="18" charset="0"/>
                <a:cs typeface="Times New Roman" panose="02020603050405020304" pitchFamily="18" charset="0"/>
              </a:rPr>
              <a:t>sinh.</a:t>
            </a:r>
            <a:endParaRPr kumimoji="0" lang="en-US" sz="3400" b="1"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endParaRPr>
          </a:p>
        </p:txBody>
      </p:sp>
      <p:pic>
        <p:nvPicPr>
          <p:cNvPr id="3" name="Picture 7">
            <a:extLst>
              <a:ext uri="{FF2B5EF4-FFF2-40B4-BE49-F238E27FC236}">
                <a16:creationId xmlns:a16="http://schemas.microsoft.com/office/drawing/2014/main" id="{EE24363C-8B3F-80FF-FC09-B8D31A8BA53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7884879" y="2847449"/>
            <a:ext cx="4238363" cy="4010551"/>
          </a:xfrm>
          <a:prstGeom prst="rect">
            <a:avLst/>
          </a:prstGeom>
        </p:spPr>
      </p:pic>
    </p:spTree>
    <p:extLst>
      <p:ext uri="{BB962C8B-B14F-4D97-AF65-F5344CB8AC3E}">
        <p14:creationId xmlns:p14="http://schemas.microsoft.com/office/powerpoint/2010/main" val="157580148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BF6EB"/>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828009">
            <a:off x="10890345" y="5311229"/>
            <a:ext cx="1867602" cy="2736413"/>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7426100">
            <a:off x="10902261" y="238383"/>
            <a:ext cx="886326" cy="737867"/>
          </a:xfrm>
          <a:prstGeom prst="rect">
            <a:avLst/>
          </a:prstGeom>
        </p:spPr>
      </p:pic>
      <p:pic>
        <p:nvPicPr>
          <p:cNvPr id="5"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7791204">
            <a:off x="-3110" y="6157607"/>
            <a:ext cx="784496" cy="653093"/>
          </a:xfrm>
          <a:prstGeom prst="rect">
            <a:avLst/>
          </a:prstGeom>
        </p:spPr>
      </p:pic>
      <p:pic>
        <p:nvPicPr>
          <p:cNvPr id="7" name="Picture 7"/>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9384444">
            <a:off x="-105746" y="-560754"/>
            <a:ext cx="1351464" cy="2238448"/>
          </a:xfrm>
          <a:prstGeom prst="rect">
            <a:avLst/>
          </a:prstGeom>
        </p:spPr>
      </p:pic>
      <p:pic>
        <p:nvPicPr>
          <p:cNvPr id="8" name="Picture 8"/>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1590966">
            <a:off x="-428956" y="-45071"/>
            <a:ext cx="1636188" cy="691290"/>
          </a:xfrm>
          <a:prstGeom prst="rect">
            <a:avLst/>
          </a:prstGeom>
        </p:spPr>
      </p:pic>
      <p:sp>
        <p:nvSpPr>
          <p:cNvPr id="11" name="TextBox 10">
            <a:extLst>
              <a:ext uri="{FF2B5EF4-FFF2-40B4-BE49-F238E27FC236}">
                <a16:creationId xmlns:a16="http://schemas.microsoft.com/office/drawing/2014/main" id="{86219557-1370-2041-0FD0-B07CEA842C59}"/>
              </a:ext>
            </a:extLst>
          </p:cNvPr>
          <p:cNvSpPr txBox="1"/>
          <p:nvPr/>
        </p:nvSpPr>
        <p:spPr>
          <a:xfrm>
            <a:off x="30321" y="838200"/>
            <a:ext cx="11917998" cy="2308324"/>
          </a:xfrm>
          <a:prstGeom prst="rect">
            <a:avLst/>
          </a:prstGeom>
          <a:noFill/>
        </p:spPr>
        <p:txBody>
          <a:bodyPr wrap="square">
            <a:spAutoFit/>
          </a:bodyPr>
          <a:lstStyle/>
          <a:p>
            <a:pPr marL="0" marR="0" lvl="0" indent="0" algn="just" defTabSz="608076"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Nhiệm vụ 2: Di</a:t>
            </a:r>
            <a:r>
              <a:rPr kumimoji="0" lang="en-US" sz="3200" b="1" i="0" u="none" strike="noStrike" kern="1200" cap="none" spc="0" normalizeH="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chuyển và đổi tên tệp </a:t>
            </a:r>
            <a:r>
              <a:rPr kumimoji="0" lang="en-US" sz="3200" b="1" i="0" u="none" strike="noStrike" kern="120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(12 phút)</a:t>
            </a:r>
          </a:p>
          <a:p>
            <a:pPr marL="514350" marR="0" lvl="0" indent="-514350" algn="just" defTabSz="608076" rtl="0" eaLnBrk="1" fontAlgn="auto" latinLnBrk="0" hangingPunct="1">
              <a:lnSpc>
                <a:spcPct val="150000"/>
              </a:lnSpc>
              <a:spcBef>
                <a:spcPts val="0"/>
              </a:spcBef>
              <a:spcAft>
                <a:spcPts val="0"/>
              </a:spcAft>
              <a:buClrTx/>
              <a:buSzTx/>
              <a:buFontTx/>
              <a:buAutoNum type="alphaLcParenR"/>
              <a:tabLst/>
              <a:defRPr/>
            </a:pPr>
            <a:r>
              <a:rPr kumimoji="0" lang="en-US" sz="3200" b="0" i="0" u="none" strike="noStrike" kern="1200" cap="none" spc="0" normalizeH="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Di chuyển thư mục </a:t>
            </a:r>
            <a:r>
              <a:rPr kumimoji="0" lang="en-US" sz="3200" b="0" i="0" u="sng" strike="noStrike" kern="1200" cap="none" spc="0" normalizeH="0" noProof="0" smtClean="0">
                <a:ln>
                  <a:noFill/>
                </a:ln>
                <a:effectLst/>
                <a:uLnTx/>
                <a:uFillTx/>
                <a:latin typeface="Times New Roman" panose="02020603050405020304" pitchFamily="18" charset="0"/>
                <a:ea typeface="+mn-ea"/>
                <a:cs typeface="Times New Roman" panose="02020603050405020304" pitchFamily="18" charset="0"/>
              </a:rPr>
              <a:t>Bảo Nam </a:t>
            </a:r>
            <a:r>
              <a:rPr kumimoji="0" lang="en-US" sz="3200" b="0" i="0" u="none" strike="noStrike" kern="1200" cap="none" spc="0" normalizeH="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từ </a:t>
            </a:r>
            <a:r>
              <a:rPr kumimoji="0" lang="en-US" sz="3200" b="0" i="0" u="sng" strike="noStrike" kern="1200" cap="none" spc="0" normalizeH="0" noProof="0" smtClean="0">
                <a:ln>
                  <a:noFill/>
                </a:ln>
                <a:effectLst/>
                <a:uLnTx/>
                <a:uFillTx/>
                <a:latin typeface="Times New Roman" panose="02020603050405020304" pitchFamily="18" charset="0"/>
                <a:ea typeface="+mn-ea"/>
                <a:cs typeface="Times New Roman" panose="02020603050405020304" pitchFamily="18" charset="0"/>
              </a:rPr>
              <a:t>Nhóm 1</a:t>
            </a:r>
            <a:r>
              <a:rPr kumimoji="0" lang="en-US" sz="3200" b="0" i="0" u="none" strike="noStrike" kern="1200" cap="none" spc="0" normalizeH="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sang </a:t>
            </a:r>
            <a:r>
              <a:rPr kumimoji="0" lang="en-US" sz="3200" b="0" i="0" u="sng" strike="noStrike" kern="1200" cap="none" spc="0" normalizeH="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Nhóm 2</a:t>
            </a:r>
            <a:r>
              <a:rPr kumimoji="0" lang="en-US" sz="3200" b="0" i="0" u="none" strike="noStrike" kern="1200" cap="none" spc="0" normalizeH="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a:t>
            </a:r>
          </a:p>
          <a:p>
            <a:pPr marL="514350" marR="0" lvl="0" indent="-514350" algn="just" defTabSz="608076" rtl="0" eaLnBrk="1" fontAlgn="auto" latinLnBrk="0" hangingPunct="1">
              <a:lnSpc>
                <a:spcPct val="150000"/>
              </a:lnSpc>
              <a:spcBef>
                <a:spcPts val="0"/>
              </a:spcBef>
              <a:spcAft>
                <a:spcPts val="0"/>
              </a:spcAft>
              <a:buClrTx/>
              <a:buSzTx/>
              <a:buFontTx/>
              <a:buAutoNum type="alphaLcParenR"/>
              <a:tabLst/>
              <a:defRPr/>
            </a:pPr>
            <a:r>
              <a:rPr lang="en-US" sz="3200" noProof="0" smtClean="0">
                <a:solidFill>
                  <a:srgbClr val="FF0000"/>
                </a:solidFill>
                <a:latin typeface="Times New Roman" panose="02020603050405020304" pitchFamily="18" charset="0"/>
                <a:cs typeface="Times New Roman" panose="02020603050405020304" pitchFamily="18" charset="0"/>
              </a:rPr>
              <a:t>Đổi tên tệp </a:t>
            </a:r>
            <a:r>
              <a:rPr lang="en-US" sz="3200" u="sng" noProof="0" smtClean="0">
                <a:latin typeface="Times New Roman" panose="02020603050405020304" pitchFamily="18" charset="0"/>
                <a:cs typeface="Times New Roman" panose="02020603050405020304" pitchFamily="18" charset="0"/>
              </a:rPr>
              <a:t>Bài tập nhóm </a:t>
            </a:r>
            <a:r>
              <a:rPr lang="en-US" sz="3200" noProof="0" smtClean="0">
                <a:solidFill>
                  <a:srgbClr val="FF0000"/>
                </a:solidFill>
                <a:latin typeface="Times New Roman" panose="02020603050405020304" pitchFamily="18" charset="0"/>
                <a:cs typeface="Times New Roman" panose="02020603050405020304" pitchFamily="18" charset="0"/>
              </a:rPr>
              <a:t>thành </a:t>
            </a:r>
            <a:r>
              <a:rPr lang="en-US" sz="3200" u="sng" noProof="0" smtClean="0">
                <a:latin typeface="Times New Roman" panose="02020603050405020304" pitchFamily="18" charset="0"/>
                <a:cs typeface="Times New Roman" panose="02020603050405020304" pitchFamily="18" charset="0"/>
              </a:rPr>
              <a:t>Bài tập nhóm 1</a:t>
            </a:r>
            <a:r>
              <a:rPr lang="en-US" sz="3200" noProof="0" smtClean="0">
                <a:solidFill>
                  <a:srgbClr val="FF0000"/>
                </a:solidFill>
                <a:latin typeface="Times New Roman" panose="02020603050405020304" pitchFamily="18" charset="0"/>
                <a:cs typeface="Times New Roman" panose="02020603050405020304" pitchFamily="18" charset="0"/>
              </a:rPr>
              <a:t>. </a:t>
            </a:r>
            <a:endParaRPr kumimoji="0" lang="en-US" sz="3200" b="0"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960544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Callout 1"/>
          <p:cNvSpPr/>
          <p:nvPr/>
        </p:nvSpPr>
        <p:spPr>
          <a:xfrm>
            <a:off x="1737519" y="228600"/>
            <a:ext cx="8266542" cy="2438400"/>
          </a:xfrm>
          <a:prstGeom prst="cloudCallout">
            <a:avLst>
              <a:gd name="adj1" fmla="val 38172"/>
              <a:gd name="adj2" fmla="val 89587"/>
            </a:avLst>
          </a:prstGeom>
          <a:solidFill>
            <a:schemeClr val="bg1"/>
          </a:solidFill>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3400" b="1">
                <a:solidFill>
                  <a:schemeClr val="tx1"/>
                </a:solidFill>
                <a:latin typeface="Times New Roman" panose="02020603050405020304" pitchFamily="18" charset="0"/>
                <a:cs typeface="Times New Roman" panose="02020603050405020304" pitchFamily="18" charset="0"/>
              </a:rPr>
              <a:t>CỦNG CỐ KIẾN THỨC TRÊN Quizizz</a:t>
            </a:r>
          </a:p>
        </p:txBody>
      </p:sp>
      <p:pic>
        <p:nvPicPr>
          <p:cNvPr id="3" name="Picture 7">
            <a:extLst>
              <a:ext uri="{FF2B5EF4-FFF2-40B4-BE49-F238E27FC236}">
                <a16:creationId xmlns:a16="http://schemas.microsoft.com/office/drawing/2014/main" id="{EE24363C-8B3F-80FF-FC09-B8D31A8BA53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7884879" y="2847449"/>
            <a:ext cx="4238363" cy="4010551"/>
          </a:xfrm>
          <a:prstGeom prst="rect">
            <a:avLst/>
          </a:prstGeom>
        </p:spPr>
      </p:pic>
    </p:spTree>
    <p:extLst>
      <p:ext uri="{BB962C8B-B14F-4D97-AF65-F5344CB8AC3E}">
        <p14:creationId xmlns:p14="http://schemas.microsoft.com/office/powerpoint/2010/main" val="365448590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BF6E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580352">
            <a:off x="10978339" y="4722772"/>
            <a:ext cx="998791" cy="2736413"/>
          </a:xfrm>
          <a:prstGeom prst="rect">
            <a:avLst/>
          </a:prstGeom>
        </p:spPr>
      </p:pic>
      <p:pic>
        <p:nvPicPr>
          <p:cNvPr id="3" name="Picture 3"/>
          <p:cNvPicPr>
            <a:picLocks noChangeAspect="1"/>
          </p:cNvPicPr>
          <p:nvPr/>
        </p:nvPicPr>
        <p:blipFill>
          <a:blip r:embed="rId4"/>
          <a:srcRect/>
          <a:stretch>
            <a:fillRect/>
          </a:stretch>
        </p:blipFill>
        <p:spPr>
          <a:xfrm>
            <a:off x="10572126" y="-380474"/>
            <a:ext cx="1811216" cy="1961594"/>
          </a:xfrm>
          <a:prstGeom prst="rect">
            <a:avLst/>
          </a:prstGeom>
        </p:spPr>
      </p:pic>
      <p:pic>
        <p:nvPicPr>
          <p:cNvPr id="6"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90513" y="4987971"/>
            <a:ext cx="2094557" cy="2162124"/>
          </a:xfrm>
          <a:prstGeom prst="rect">
            <a:avLst/>
          </a:prstGeom>
        </p:spPr>
      </p:pic>
      <p:sp>
        <p:nvSpPr>
          <p:cNvPr id="7" name="TextBox 7"/>
          <p:cNvSpPr txBox="1"/>
          <p:nvPr/>
        </p:nvSpPr>
        <p:spPr>
          <a:xfrm>
            <a:off x="1320674" y="876381"/>
            <a:ext cx="9520491" cy="897682"/>
          </a:xfrm>
          <a:prstGeom prst="rect">
            <a:avLst/>
          </a:prstGeom>
        </p:spPr>
        <p:txBody>
          <a:bodyPr lIns="0" tIns="0" rIns="0" bIns="0" rtlCol="0" anchor="t">
            <a:spAutoFit/>
          </a:bodyPr>
          <a:lstStyle/>
          <a:p>
            <a:pPr algn="ctr" defTabSz="608076">
              <a:lnSpc>
                <a:spcPts val="7022"/>
              </a:lnSpc>
            </a:pPr>
            <a:r>
              <a:rPr lang="en-US" sz="4400" b="1">
                <a:solidFill>
                  <a:srgbClr val="472156"/>
                </a:solidFill>
                <a:latin typeface="Times New Roman" panose="02020603050405020304" pitchFamily="18" charset="0"/>
                <a:cs typeface="Times New Roman" panose="02020603050405020304" pitchFamily="18" charset="0"/>
              </a:rPr>
              <a:t>HƯỚNG</a:t>
            </a:r>
            <a:r>
              <a:rPr lang="en-US" sz="3990" b="1">
                <a:solidFill>
                  <a:srgbClr val="472156"/>
                </a:solidFill>
                <a:latin typeface="Times New Roman" panose="02020603050405020304" pitchFamily="18" charset="0"/>
                <a:cs typeface="Times New Roman" panose="02020603050405020304" pitchFamily="18" charset="0"/>
              </a:rPr>
              <a:t> </a:t>
            </a:r>
            <a:r>
              <a:rPr lang="en-US" sz="4000" b="1">
                <a:solidFill>
                  <a:srgbClr val="472156"/>
                </a:solidFill>
                <a:latin typeface="Times New Roman" panose="02020603050405020304" pitchFamily="18" charset="0"/>
                <a:cs typeface="Times New Roman" panose="02020603050405020304" pitchFamily="18" charset="0"/>
              </a:rPr>
              <a:t>DẪN</a:t>
            </a:r>
            <a:r>
              <a:rPr lang="en-US" sz="3990" b="1">
                <a:solidFill>
                  <a:srgbClr val="472156"/>
                </a:solidFill>
                <a:latin typeface="Times New Roman" panose="02020603050405020304" pitchFamily="18" charset="0"/>
                <a:cs typeface="Times New Roman" panose="02020603050405020304" pitchFamily="18" charset="0"/>
              </a:rPr>
              <a:t> VỀ NHÀ </a:t>
            </a:r>
          </a:p>
        </p:txBody>
      </p:sp>
      <p:pic>
        <p:nvPicPr>
          <p:cNvPr id="8" name="Picture 8"/>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7774574">
            <a:off x="-449097" y="-299020"/>
            <a:ext cx="2060482" cy="1983213"/>
          </a:xfrm>
          <a:prstGeom prst="rect">
            <a:avLst/>
          </a:prstGeom>
        </p:spPr>
      </p:pic>
      <p:grpSp>
        <p:nvGrpSpPr>
          <p:cNvPr id="15" name="Group 14">
            <a:extLst>
              <a:ext uri="{FF2B5EF4-FFF2-40B4-BE49-F238E27FC236}">
                <a16:creationId xmlns:a16="http://schemas.microsoft.com/office/drawing/2014/main" id="{266A56DF-C150-6FD7-27AD-92A6DEC61C21}"/>
              </a:ext>
            </a:extLst>
          </p:cNvPr>
          <p:cNvGrpSpPr/>
          <p:nvPr/>
        </p:nvGrpSpPr>
        <p:grpSpPr>
          <a:xfrm>
            <a:off x="2328765" y="1463317"/>
            <a:ext cx="4701787" cy="4557266"/>
            <a:chOff x="4605377" y="5886158"/>
            <a:chExt cx="7070171" cy="9480451"/>
          </a:xfrm>
        </p:grpSpPr>
        <p:pic>
          <p:nvPicPr>
            <p:cNvPr id="4" name="Picture 4"/>
            <p:cNvPicPr>
              <a:picLocks noChangeAspect="1"/>
            </p:cNvPicPr>
            <p:nvPr/>
          </p:nvPicPr>
          <p:blipFill>
            <a:blip r:embed="rId9" cstate="print">
              <a:alphaModFix amt="4499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4605377" y="5886158"/>
              <a:ext cx="7070171" cy="9480451"/>
            </a:xfrm>
            <a:prstGeom prst="rect">
              <a:avLst/>
            </a:prstGeom>
          </p:spPr>
        </p:pic>
        <p:sp>
          <p:nvSpPr>
            <p:cNvPr id="9" name="TextBox 9"/>
            <p:cNvSpPr txBox="1"/>
            <p:nvPr/>
          </p:nvSpPr>
          <p:spPr>
            <a:xfrm>
              <a:off x="5676818" y="6131223"/>
              <a:ext cx="5249449" cy="9219826"/>
            </a:xfrm>
            <a:prstGeom prst="rect">
              <a:avLst/>
            </a:prstGeom>
          </p:spPr>
          <p:txBody>
            <a:bodyPr lIns="0" tIns="0" rIns="0" bIns="0" rtlCol="0" anchor="t">
              <a:spAutoFit/>
            </a:bodyPr>
            <a:lstStyle/>
            <a:p>
              <a:pPr algn="ctr" defTabSz="608076">
                <a:lnSpc>
                  <a:spcPct val="150000"/>
                </a:lnSpc>
              </a:pPr>
              <a:r>
                <a:rPr lang="en-US" sz="3200" smtClean="0">
                  <a:solidFill>
                    <a:srgbClr val="472156"/>
                  </a:solidFill>
                  <a:latin typeface="Times New Roman" panose="02020603050405020304" pitchFamily="18" charset="0"/>
                  <a:cs typeface="Times New Roman" panose="02020603050405020304" pitchFamily="18" charset="0"/>
                </a:rPr>
                <a:t>Tìm hiểu về phần mềm miễn phí và phần mềm không miễn phí dưới dạng bài trình chiếu Powerpoint.</a:t>
              </a:r>
              <a:endParaRPr lang="en-US" sz="3200">
                <a:solidFill>
                  <a:srgbClr val="472156"/>
                </a:solidFill>
                <a:latin typeface="Times New Roman" panose="02020603050405020304" pitchFamily="18" charset="0"/>
                <a:cs typeface="Times New Roman" panose="02020603050405020304" pitchFamily="18" charset="0"/>
              </a:endParaRPr>
            </a:p>
          </p:txBody>
        </p:sp>
      </p:grpSp>
      <p:grpSp>
        <p:nvGrpSpPr>
          <p:cNvPr id="14" name="Group 13">
            <a:extLst>
              <a:ext uri="{FF2B5EF4-FFF2-40B4-BE49-F238E27FC236}">
                <a16:creationId xmlns:a16="http://schemas.microsoft.com/office/drawing/2014/main" id="{3E9ED057-8AC6-3DDD-BEA0-3FCBA86B3DCB}"/>
              </a:ext>
            </a:extLst>
          </p:cNvPr>
          <p:cNvGrpSpPr/>
          <p:nvPr/>
        </p:nvGrpSpPr>
        <p:grpSpPr>
          <a:xfrm>
            <a:off x="6532267" y="2414742"/>
            <a:ext cx="4245535" cy="3035558"/>
            <a:chOff x="9822702" y="3768897"/>
            <a:chExt cx="6384096" cy="4564629"/>
          </a:xfrm>
        </p:grpSpPr>
        <p:pic>
          <p:nvPicPr>
            <p:cNvPr id="5" name="Picture 5"/>
            <p:cNvPicPr>
              <a:picLocks noChangeAspect="1"/>
            </p:cNvPicPr>
            <p:nvPr/>
          </p:nvPicPr>
          <p:blipFill>
            <a:blip r:embed="rId9" cstate="print">
              <a:alphaModFix amt="4499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9822702" y="3768897"/>
              <a:ext cx="6384096" cy="4564629"/>
            </a:xfrm>
            <a:prstGeom prst="rect">
              <a:avLst/>
            </a:prstGeom>
          </p:spPr>
        </p:pic>
        <p:sp>
          <p:nvSpPr>
            <p:cNvPr id="13" name="TextBox 9">
              <a:extLst>
                <a:ext uri="{FF2B5EF4-FFF2-40B4-BE49-F238E27FC236}">
                  <a16:creationId xmlns:a16="http://schemas.microsoft.com/office/drawing/2014/main" id="{5A05750A-70AA-3BA5-E3E7-C8475EDD0D31}"/>
                </a:ext>
              </a:extLst>
            </p:cNvPr>
            <p:cNvSpPr txBox="1"/>
            <p:nvPr/>
          </p:nvSpPr>
          <p:spPr>
            <a:xfrm>
              <a:off x="10648070" y="3829724"/>
              <a:ext cx="5249449" cy="4442974"/>
            </a:xfrm>
            <a:prstGeom prst="rect">
              <a:avLst/>
            </a:prstGeom>
          </p:spPr>
          <p:txBody>
            <a:bodyPr lIns="0" tIns="0" rIns="0" bIns="0" rtlCol="0" anchor="t">
              <a:spAutoFit/>
            </a:bodyPr>
            <a:lstStyle/>
            <a:p>
              <a:pPr algn="ctr" defTabSz="608076">
                <a:lnSpc>
                  <a:spcPct val="150000"/>
                </a:lnSpc>
              </a:pPr>
              <a:r>
                <a:rPr lang="en-US" sz="3200">
                  <a:solidFill>
                    <a:srgbClr val="472156"/>
                  </a:solidFill>
                  <a:latin typeface="Times New Roman" panose="02020603050405020304" pitchFamily="18" charset="0"/>
                  <a:cs typeface="Times New Roman" panose="02020603050405020304" pitchFamily="18" charset="0"/>
                </a:rPr>
                <a:t>Chuẩn bị trước </a:t>
              </a:r>
              <a:r>
                <a:rPr lang="en-US" sz="3200" smtClean="0">
                  <a:solidFill>
                    <a:srgbClr val="472156"/>
                  </a:solidFill>
                  <a:latin typeface="Times New Roman" panose="02020603050405020304" pitchFamily="18" charset="0"/>
                  <a:cs typeface="Times New Roman" panose="02020603050405020304" pitchFamily="18" charset="0"/>
                </a:rPr>
                <a:t>nội dung </a:t>
              </a:r>
              <a:r>
                <a:rPr lang="en-US" sz="3200" smtClean="0">
                  <a:solidFill>
                    <a:srgbClr val="472156"/>
                  </a:solidFill>
                  <a:latin typeface="Times New Roman" panose="02020603050405020304" pitchFamily="18" charset="0"/>
                  <a:cs typeface="Times New Roman" panose="02020603050405020304" pitchFamily="18" charset="0"/>
                </a:rPr>
                <a:t>bài 6</a:t>
              </a:r>
              <a:r>
                <a:rPr lang="en-US" sz="3200" b="1" smtClean="0">
                  <a:solidFill>
                    <a:srgbClr val="472156"/>
                  </a:solidFill>
                  <a:latin typeface="Times New Roman" panose="02020603050405020304" pitchFamily="18" charset="0"/>
                  <a:cs typeface="Times New Roman" panose="02020603050405020304" pitchFamily="18" charset="0"/>
                </a:rPr>
                <a:t>: Sử dụng phần mềm khi được phép. </a:t>
              </a:r>
              <a:endParaRPr lang="en-US" sz="3200" b="1">
                <a:solidFill>
                  <a:srgbClr val="472156"/>
                </a:solidFill>
                <a:latin typeface="Times New Roman" panose="02020603050405020304" pitchFamily="18" charset="0"/>
                <a:cs typeface="Times New Roman" panose="02020603050405020304" pitchFamily="18" charset="0"/>
              </a:endParaRPr>
            </a:p>
          </p:txBody>
        </p:sp>
      </p:grpSp>
      <p:grpSp>
        <p:nvGrpSpPr>
          <p:cNvPr id="16" name="Group 15">
            <a:extLst>
              <a:ext uri="{FF2B5EF4-FFF2-40B4-BE49-F238E27FC236}">
                <a16:creationId xmlns:a16="http://schemas.microsoft.com/office/drawing/2014/main" id="{266A56DF-C150-6FD7-27AD-92A6DEC61C21}"/>
              </a:ext>
            </a:extLst>
          </p:cNvPr>
          <p:cNvGrpSpPr/>
          <p:nvPr/>
        </p:nvGrpSpPr>
        <p:grpSpPr>
          <a:xfrm>
            <a:off x="-91701" y="3394808"/>
            <a:ext cx="4245535" cy="3035558"/>
            <a:chOff x="2395710" y="3594612"/>
            <a:chExt cx="6384096" cy="4564629"/>
          </a:xfrm>
        </p:grpSpPr>
        <p:pic>
          <p:nvPicPr>
            <p:cNvPr id="17" name="Picture 4"/>
            <p:cNvPicPr>
              <a:picLocks noChangeAspect="1"/>
            </p:cNvPicPr>
            <p:nvPr/>
          </p:nvPicPr>
          <p:blipFill>
            <a:blip r:embed="rId9" cstate="print">
              <a:alphaModFix amt="4499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2395710" y="3594612"/>
              <a:ext cx="6384096" cy="4564629"/>
            </a:xfrm>
            <a:prstGeom prst="rect">
              <a:avLst/>
            </a:prstGeom>
          </p:spPr>
        </p:pic>
        <p:sp>
          <p:nvSpPr>
            <p:cNvPr id="18" name="TextBox 9"/>
            <p:cNvSpPr txBox="1"/>
            <p:nvPr/>
          </p:nvSpPr>
          <p:spPr>
            <a:xfrm>
              <a:off x="2603752" y="4210812"/>
              <a:ext cx="5249449" cy="3332230"/>
            </a:xfrm>
            <a:prstGeom prst="rect">
              <a:avLst/>
            </a:prstGeom>
          </p:spPr>
          <p:txBody>
            <a:bodyPr lIns="0" tIns="0" rIns="0" bIns="0" rtlCol="0" anchor="t">
              <a:spAutoFit/>
            </a:bodyPr>
            <a:lstStyle/>
            <a:p>
              <a:pPr algn="ctr" defTabSz="608076">
                <a:lnSpc>
                  <a:spcPct val="150000"/>
                </a:lnSpc>
              </a:pPr>
              <a:r>
                <a:rPr lang="en-US" sz="3200">
                  <a:solidFill>
                    <a:srgbClr val="472156"/>
                  </a:solidFill>
                  <a:latin typeface="Times New Roman" panose="02020603050405020304" pitchFamily="18" charset="0"/>
                  <a:cs typeface="Times New Roman" panose="02020603050405020304" pitchFamily="18" charset="0"/>
                </a:rPr>
                <a:t>Ôn tập lại nội dung chính bài học ngày hôm nay</a:t>
              </a:r>
            </a:p>
          </p:txBody>
        </p:sp>
      </p:grpSp>
    </p:spTree>
    <p:extLst>
      <p:ext uri="{BB962C8B-B14F-4D97-AF65-F5344CB8AC3E}">
        <p14:creationId xmlns:p14="http://schemas.microsoft.com/office/powerpoint/2010/main" val="144774200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xit" presetSubtype="32" fill="hold" nodeType="clickEffect">
                                  <p:stCondLst>
                                    <p:cond delay="0"/>
                                  </p:stCondLst>
                                  <p:childTnLst>
                                    <p:animEffect transition="out" filter="box(out)">
                                      <p:cBhvr>
                                        <p:cTn id="21" dur="2000"/>
                                        <p:tgtEl>
                                          <p:spTgt spid="15"/>
                                        </p:tgtEl>
                                      </p:cBhvr>
                                    </p:animEffect>
                                    <p:set>
                                      <p:cBhvr>
                                        <p:cTn id="22" dur="1" fill="hold">
                                          <p:stCondLst>
                                            <p:cond delay="1999"/>
                                          </p:stCondLst>
                                        </p:cTn>
                                        <p:tgtEl>
                                          <p:spTgt spid="15"/>
                                        </p:tgtEl>
                                        <p:attrNameLst>
                                          <p:attrName>style.visibility</p:attrName>
                                        </p:attrNameLst>
                                      </p:cBhvr>
                                      <p:to>
                                        <p:strVal val="hidden"/>
                                      </p:to>
                                    </p:set>
                                  </p:childTnLst>
                                </p:cTn>
                              </p:par>
                              <p:par>
                                <p:cTn id="23" presetID="4" presetClass="exit" presetSubtype="32" fill="hold" nodeType="withEffect">
                                  <p:stCondLst>
                                    <p:cond delay="0"/>
                                  </p:stCondLst>
                                  <p:childTnLst>
                                    <p:animEffect transition="out" filter="box(out)">
                                      <p:cBhvr>
                                        <p:cTn id="24" dur="2000"/>
                                        <p:tgtEl>
                                          <p:spTgt spid="14"/>
                                        </p:tgtEl>
                                      </p:cBhvr>
                                    </p:animEffect>
                                    <p:set>
                                      <p:cBhvr>
                                        <p:cTn id="25" dur="1" fill="hold">
                                          <p:stCondLst>
                                            <p:cond delay="1999"/>
                                          </p:stCondLst>
                                        </p:cTn>
                                        <p:tgtEl>
                                          <p:spTgt spid="14"/>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ipe(down)">
                                      <p:cBhvr>
                                        <p:cTn id="30" dur="5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4" presetClass="exit" presetSubtype="32" fill="hold" nodeType="clickEffect">
                                  <p:stCondLst>
                                    <p:cond delay="0"/>
                                  </p:stCondLst>
                                  <p:childTnLst>
                                    <p:animEffect transition="out" filter="box(out)">
                                      <p:cBhvr>
                                        <p:cTn id="34" dur="2000"/>
                                        <p:tgtEl>
                                          <p:spTgt spid="16"/>
                                        </p:tgtEl>
                                      </p:cBhvr>
                                    </p:animEffect>
                                    <p:set>
                                      <p:cBhvr>
                                        <p:cTn id="35" dur="1" fill="hold">
                                          <p:stCondLst>
                                            <p:cond delay="19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5216400"/>
      </p:ext>
    </p:extLst>
  </p:cSld>
  <p:clrMapOvr>
    <a:masterClrMapping/>
  </p:clrMapOvr>
  <p:transition spd="slow">
    <p:random/>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8885951"/>
      </p:ext>
    </p:extLst>
  </p:cSld>
  <p:clrMapOvr>
    <a:masterClrMapping/>
  </p:clrMapOvr>
  <p:transition spd="slow">
    <p:random/>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8000" b="-18000"/>
          </a:stretch>
        </a:blipFill>
        <a:effectLst/>
      </p:bgPr>
    </p:bg>
    <p:spTree>
      <p:nvGrpSpPr>
        <p:cNvPr id="1" name=""/>
        <p:cNvGrpSpPr/>
        <p:nvPr/>
      </p:nvGrpSpPr>
      <p:grpSpPr>
        <a:xfrm>
          <a:off x="0" y="0"/>
          <a:ext cx="0" cy="0"/>
          <a:chOff x="0" y="0"/>
          <a:chExt cx="0" cy="0"/>
        </a:xfrm>
      </p:grpSpPr>
      <p:sp>
        <p:nvSpPr>
          <p:cNvPr id="37" name="TextBox 36"/>
          <p:cNvSpPr txBox="1">
            <a:spLocks noChangeArrowheads="1"/>
          </p:cNvSpPr>
          <p:nvPr/>
        </p:nvSpPr>
        <p:spPr bwMode="auto">
          <a:xfrm>
            <a:off x="1317533" y="1158875"/>
            <a:ext cx="1064160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eaLnBrk="1" fontAlgn="base" hangingPunct="1">
              <a:spcBef>
                <a:spcPts val="600"/>
              </a:spcBef>
              <a:spcAft>
                <a:spcPct val="0"/>
              </a:spcAft>
            </a:pPr>
            <a:r>
              <a:rPr lang="en-US" sz="7200" smtClean="0">
                <a:solidFill>
                  <a:srgbClr val="FF0000"/>
                </a:solidFill>
                <a:latin typeface="Times New Roman" pitchFamily="18" charset="0"/>
                <a:ea typeface="Kids"/>
                <a:cs typeface="Times New Roman" pitchFamily="18" charset="0"/>
              </a:rPr>
              <a:t>KHỞI ĐỘNG</a:t>
            </a:r>
          </a:p>
        </p:txBody>
      </p:sp>
    </p:spTree>
    <p:extLst>
      <p:ext uri="{BB962C8B-B14F-4D97-AF65-F5344CB8AC3E}">
        <p14:creationId xmlns:p14="http://schemas.microsoft.com/office/powerpoint/2010/main" val="3074290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37"/>
                                        </p:tgtEl>
                                        <p:attrNameLst>
                                          <p:attrName>style.visibility</p:attrName>
                                        </p:attrNameLst>
                                      </p:cBhvr>
                                      <p:to>
                                        <p:strVal val="visible"/>
                                      </p:to>
                                    </p:set>
                                    <p:set>
                                      <p:cBhvr>
                                        <p:cTn id="7" dur="114" fill="hold">
                                          <p:stCondLst>
                                            <p:cond delay="0"/>
                                          </p:stCondLst>
                                        </p:cTn>
                                        <p:tgtEl>
                                          <p:spTgt spid="37"/>
                                        </p:tgtEl>
                                        <p:attrNameLst>
                                          <p:attrName>style.rotation</p:attrName>
                                        </p:attrNameLst>
                                      </p:cBhvr>
                                      <p:to>
                                        <p:strVal val="-45.0"/>
                                      </p:to>
                                    </p:set>
                                    <p:anim calcmode="lin" valueType="num">
                                      <p:cBhvr>
                                        <p:cTn id="8" dur="114" fill="hold">
                                          <p:stCondLst>
                                            <p:cond delay="114"/>
                                          </p:stCondLst>
                                        </p:cTn>
                                        <p:tgtEl>
                                          <p:spTgt spid="37"/>
                                        </p:tgtEl>
                                        <p:attrNameLst>
                                          <p:attrName>style.rotation</p:attrName>
                                        </p:attrNameLst>
                                      </p:cBhvr>
                                      <p:tavLst>
                                        <p:tav tm="0">
                                          <p:val>
                                            <p:fltVal val="-45"/>
                                          </p:val>
                                        </p:tav>
                                        <p:tav tm="69900">
                                          <p:val>
                                            <p:fltVal val="45"/>
                                          </p:val>
                                        </p:tav>
                                        <p:tav tm="100000">
                                          <p:val>
                                            <p:fltVal val="0"/>
                                          </p:val>
                                        </p:tav>
                                      </p:tavLst>
                                    </p:anim>
                                    <p:anim calcmode="lin" valueType="num">
                                      <p:cBhvr>
                                        <p:cTn id="9" dur="114" fill="hold">
                                          <p:stCondLst>
                                            <p:cond delay="0"/>
                                          </p:stCondLst>
                                        </p:cTn>
                                        <p:tgtEl>
                                          <p:spTgt spid="37"/>
                                        </p:tgtEl>
                                        <p:attrNameLst>
                                          <p:attrName>ppt_y</p:attrName>
                                        </p:attrNameLst>
                                      </p:cBhvr>
                                      <p:tavLst>
                                        <p:tav tm="0">
                                          <p:val>
                                            <p:strVal val="#ppt_y-1"/>
                                          </p:val>
                                        </p:tav>
                                        <p:tav tm="100000">
                                          <p:val>
                                            <p:strVal val="#ppt_y-(0.354*#ppt_w-0.172*#ppt_h)"/>
                                          </p:val>
                                        </p:tav>
                                      </p:tavLst>
                                    </p:anim>
                                    <p:anim calcmode="lin" valueType="num">
                                      <p:cBhvr>
                                        <p:cTn id="10" dur="39" decel="50000" autoRev="1" fill="hold">
                                          <p:stCondLst>
                                            <p:cond delay="114"/>
                                          </p:stCondLst>
                                        </p:cTn>
                                        <p:tgtEl>
                                          <p:spTgt spid="37"/>
                                        </p:tgtEl>
                                        <p:attrNameLst>
                                          <p:attrName>ppt_y</p:attrName>
                                        </p:attrNameLst>
                                      </p:cBhvr>
                                      <p:tavLst>
                                        <p:tav tm="0">
                                          <p:val>
                                            <p:strVal val="#ppt_y-(0.354*#ppt_w-0.172*#ppt_h)"/>
                                          </p:val>
                                        </p:tav>
                                        <p:tav tm="100000">
                                          <p:val>
                                            <p:strVal val="#ppt_y-(0.354*#ppt_w-0.172*#ppt_h)-#ppt_h/2"/>
                                          </p:val>
                                        </p:tav>
                                      </p:tavLst>
                                    </p:anim>
                                    <p:anim calcmode="lin" valueType="num">
                                      <p:cBhvr>
                                        <p:cTn id="11" dur="34" fill="hold">
                                          <p:stCondLst>
                                            <p:cond delay="216"/>
                                          </p:stCondLst>
                                        </p:cTn>
                                        <p:tgtEl>
                                          <p:spTgt spid="37"/>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18567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64220" y="0"/>
            <a:ext cx="8297641" cy="6858000"/>
          </a:xfrm>
          <a:prstGeom prst="rect">
            <a:avLst/>
          </a:prstGeom>
        </p:spPr>
      </p:pic>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3659" y="2627053"/>
            <a:ext cx="3204263" cy="4149521"/>
          </a:xfrm>
          <a:prstGeom prst="rect">
            <a:avLst/>
          </a:prstGeom>
        </p:spPr>
      </p:pic>
      <p:pic>
        <p:nvPicPr>
          <p:cNvPr id="7" name="Picture 6" descr="Cartoon Flowers Stock Illustrations – 158,486 Cartoon Flowers Stock  Illustrations, Vectors &amp;amp; Clipart - Dreamstime">
            <a:hlinkClick r:id="rId9" action="ppaction://hlinksldjump"/>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65125" b="93875" l="34375" r="63875"/>
                    </a14:imgEffect>
                  </a14:imgLayer>
                </a14:imgProps>
              </a:ext>
              <a:ext uri="{28A0092B-C50C-407E-A947-70E740481C1C}">
                <a14:useLocalDpi xmlns:a14="http://schemas.microsoft.com/office/drawing/2010/main" val="0"/>
              </a:ext>
            </a:extLst>
          </a:blip>
          <a:srcRect l="35646" t="65164" r="34354" b="4508"/>
          <a:stretch/>
        </p:blipFill>
        <p:spPr bwMode="auto">
          <a:xfrm>
            <a:off x="5186882" y="3226013"/>
            <a:ext cx="1306106" cy="132037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Cartoon Flowers Stock Illustrations – 158,486 Cartoon Flowers Stock  Illustrations, Vectors &amp;amp; Clipart - Dreamstime">
            <a:hlinkClick r:id="rId12" action="ppaction://hlinksldjump"/>
          </p:cNvPr>
          <p:cNvPicPr>
            <a:picLocks noChangeAspect="1" noChangeArrowheads="1"/>
          </p:cNvPicPr>
          <p:nvPr/>
        </p:nvPicPr>
        <p:blipFill rotWithShape="1">
          <a:blip r:embed="rId13">
            <a:extLst>
              <a:ext uri="{BEBA8EAE-BF5A-486C-A8C5-ECC9F3942E4B}">
                <a14:imgProps xmlns:a14="http://schemas.microsoft.com/office/drawing/2010/main">
                  <a14:imgLayer r:embed="rId11">
                    <a14:imgEffect>
                      <a14:backgroundRemoval t="66375" b="96625" l="64375" r="93375"/>
                    </a14:imgEffect>
                  </a14:imgLayer>
                </a14:imgProps>
              </a:ext>
              <a:ext uri="{28A0092B-C50C-407E-A947-70E740481C1C}">
                <a14:useLocalDpi xmlns:a14="http://schemas.microsoft.com/office/drawing/2010/main" val="0"/>
              </a:ext>
            </a:extLst>
          </a:blip>
          <a:srcRect l="64646" t="64582" r="5354" b="5090"/>
          <a:stretch/>
        </p:blipFill>
        <p:spPr bwMode="auto">
          <a:xfrm>
            <a:off x="7588789" y="2239104"/>
            <a:ext cx="1381485" cy="139657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Cartoon Flowers Stock Illustrations – 158,486 Cartoon Flowers Stock  Illustrations, Vectors &amp;amp; Clipart - Dreamstime">
            <a:hlinkClick r:id="rId14" action="ppaction://hlinksldjump"/>
          </p:cNvPr>
          <p:cNvPicPr>
            <a:picLocks noChangeAspect="1" noChangeArrowheads="1"/>
          </p:cNvPicPr>
          <p:nvPr/>
        </p:nvPicPr>
        <p:blipFill rotWithShape="1">
          <a:blip r:embed="rId15">
            <a:extLst>
              <a:ext uri="{BEBA8EAE-BF5A-486C-A8C5-ECC9F3942E4B}">
                <a14:imgProps xmlns:a14="http://schemas.microsoft.com/office/drawing/2010/main">
                  <a14:imgLayer r:embed="rId11">
                    <a14:imgEffect>
                      <a14:backgroundRemoval t="35500" b="63750" l="6125" r="36875"/>
                    </a14:imgEffect>
                  </a14:imgLayer>
                </a14:imgProps>
              </a:ext>
              <a:ext uri="{28A0092B-C50C-407E-A947-70E740481C1C}">
                <a14:useLocalDpi xmlns:a14="http://schemas.microsoft.com/office/drawing/2010/main" val="0"/>
              </a:ext>
            </a:extLst>
          </a:blip>
          <a:srcRect l="6646" t="36750" r="63354" b="32922"/>
          <a:stretch/>
        </p:blipFill>
        <p:spPr bwMode="auto">
          <a:xfrm>
            <a:off x="9545010" y="2184066"/>
            <a:ext cx="1105309" cy="111738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artoon Flowers Stock Illustrations – 158,486 Cartoon Flowers Stock  Illustrations, Vectors &amp;amp; Clipart - Dreamstime">
            <a:hlinkClick r:id="rId16" action="ppaction://hlinksldjump"/>
          </p:cNvPr>
          <p:cNvPicPr>
            <a:picLocks noChangeAspect="1" noChangeArrowheads="1"/>
          </p:cNvPicPr>
          <p:nvPr/>
        </p:nvPicPr>
        <p:blipFill rotWithShape="1">
          <a:blip r:embed="rId17">
            <a:extLst>
              <a:ext uri="{BEBA8EAE-BF5A-486C-A8C5-ECC9F3942E4B}">
                <a14:imgProps xmlns:a14="http://schemas.microsoft.com/office/drawing/2010/main">
                  <a14:imgLayer r:embed="rId11">
                    <a14:imgEffect>
                      <a14:backgroundRemoval t="5125" b="32875" l="3875" r="34625"/>
                    </a14:imgEffect>
                  </a14:imgLayer>
                </a14:imgProps>
              </a:ext>
              <a:ext uri="{28A0092B-C50C-407E-A947-70E740481C1C}">
                <a14:useLocalDpi xmlns:a14="http://schemas.microsoft.com/office/drawing/2010/main" val="0"/>
              </a:ext>
            </a:extLst>
          </a:blip>
          <a:srcRect l="5948" t="3750" r="64052" b="65922"/>
          <a:stretch/>
        </p:blipFill>
        <p:spPr bwMode="auto">
          <a:xfrm>
            <a:off x="5395118" y="1282912"/>
            <a:ext cx="1143000" cy="1155489"/>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ular Callout 1"/>
          <p:cNvSpPr/>
          <p:nvPr/>
        </p:nvSpPr>
        <p:spPr>
          <a:xfrm>
            <a:off x="5599371" y="557581"/>
            <a:ext cx="1599584" cy="553597"/>
          </a:xfrm>
          <a:prstGeom prst="wedgeRoundRectCallout">
            <a:avLst>
              <a:gd name="adj1" fmla="val -17370"/>
              <a:gd name="adj2" fmla="val 162174"/>
              <a:gd name="adj3" fmla="val 16667"/>
            </a:avLst>
          </a:prstGeom>
          <a:solidFill>
            <a:srgbClr val="FFC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solidFill>
                  <a:schemeClr val="tx1"/>
                </a:solidFill>
                <a:latin typeface="Times New Roman" pitchFamily="18" charset="0"/>
                <a:ea typeface="Arial-Rounded" pitchFamily="34" charset="0"/>
                <a:cs typeface="Times New Roman" pitchFamily="18" charset="0"/>
              </a:rPr>
              <a:t>Hoa điểm tốt</a:t>
            </a:r>
            <a:endParaRPr lang="en-US" sz="2000" b="1">
              <a:solidFill>
                <a:schemeClr val="tx1"/>
              </a:solidFill>
              <a:latin typeface="Times New Roman" pitchFamily="18" charset="0"/>
              <a:ea typeface="Arial-Rounded" pitchFamily="34" charset="0"/>
              <a:cs typeface="Times New Roman" pitchFamily="18" charset="0"/>
            </a:endParaRPr>
          </a:p>
        </p:txBody>
      </p:sp>
      <p:sp>
        <p:nvSpPr>
          <p:cNvPr id="16" name="Rounded Rectangular Callout 15"/>
          <p:cNvSpPr/>
          <p:nvPr/>
        </p:nvSpPr>
        <p:spPr>
          <a:xfrm>
            <a:off x="4252118" y="2482569"/>
            <a:ext cx="1714500" cy="659041"/>
          </a:xfrm>
          <a:prstGeom prst="wedgeRoundRectCallout">
            <a:avLst>
              <a:gd name="adj1" fmla="val 28517"/>
              <a:gd name="adj2" fmla="val 132982"/>
              <a:gd name="adj3" fmla="val 16667"/>
            </a:avLst>
          </a:prstGeom>
          <a:solidFill>
            <a:srgbClr val="FFC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latin typeface="Times New Roman" pitchFamily="18" charset="0"/>
                <a:ea typeface="Arial-Rounded" pitchFamily="34" charset="0"/>
                <a:cs typeface="Times New Roman" pitchFamily="18" charset="0"/>
              </a:rPr>
              <a:t>H</a:t>
            </a:r>
            <a:r>
              <a:rPr lang="en-US" sz="2000" b="1" smtClean="0">
                <a:solidFill>
                  <a:schemeClr val="tx1"/>
                </a:solidFill>
                <a:latin typeface="Times New Roman" pitchFamily="18" charset="0"/>
                <a:ea typeface="Arial-Rounded" pitchFamily="34" charset="0"/>
                <a:cs typeface="Times New Roman" pitchFamily="18" charset="0"/>
              </a:rPr>
              <a:t>oa chăm chỉ</a:t>
            </a:r>
            <a:endParaRPr lang="en-US" sz="2000" b="1">
              <a:solidFill>
                <a:schemeClr val="tx1"/>
              </a:solidFill>
              <a:latin typeface="Times New Roman" pitchFamily="18" charset="0"/>
              <a:ea typeface="Arial-Rounded" pitchFamily="34" charset="0"/>
              <a:cs typeface="Times New Roman" pitchFamily="18" charset="0"/>
            </a:endParaRPr>
          </a:p>
        </p:txBody>
      </p:sp>
      <p:sp>
        <p:nvSpPr>
          <p:cNvPr id="18" name="Rounded Rectangular Callout 17"/>
          <p:cNvSpPr/>
          <p:nvPr/>
        </p:nvSpPr>
        <p:spPr>
          <a:xfrm>
            <a:off x="9655178" y="1400050"/>
            <a:ext cx="1388366" cy="577745"/>
          </a:xfrm>
          <a:prstGeom prst="wedgeRoundRectCallout">
            <a:avLst>
              <a:gd name="adj1" fmla="val -26028"/>
              <a:gd name="adj2" fmla="val 100253"/>
              <a:gd name="adj3" fmla="val 16667"/>
            </a:avLst>
          </a:prstGeom>
          <a:solidFill>
            <a:srgbClr val="FFC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latin typeface="Times New Roman" pitchFamily="18" charset="0"/>
                <a:ea typeface="Arial-Rounded" pitchFamily="34" charset="0"/>
                <a:cs typeface="Times New Roman" pitchFamily="18" charset="0"/>
              </a:rPr>
              <a:t>H</a:t>
            </a:r>
            <a:r>
              <a:rPr lang="en-US" sz="2000" b="1" smtClean="0">
                <a:solidFill>
                  <a:schemeClr val="tx1"/>
                </a:solidFill>
                <a:latin typeface="Times New Roman" pitchFamily="18" charset="0"/>
                <a:ea typeface="Arial-Rounded" pitchFamily="34" charset="0"/>
                <a:cs typeface="Times New Roman" pitchFamily="18" charset="0"/>
              </a:rPr>
              <a:t>oa biết ơn</a:t>
            </a:r>
            <a:endParaRPr lang="en-US" sz="2000" b="1">
              <a:solidFill>
                <a:schemeClr val="tx1"/>
              </a:solidFill>
              <a:latin typeface="Times New Roman" pitchFamily="18" charset="0"/>
              <a:ea typeface="Arial-Rounded" pitchFamily="34" charset="0"/>
              <a:cs typeface="Times New Roman" pitchFamily="18" charset="0"/>
            </a:endParaRPr>
          </a:p>
        </p:txBody>
      </p:sp>
      <p:sp>
        <p:nvSpPr>
          <p:cNvPr id="21" name="Rounded Rectangular Callout 20"/>
          <p:cNvSpPr/>
          <p:nvPr/>
        </p:nvSpPr>
        <p:spPr>
          <a:xfrm>
            <a:off x="7385439" y="1537245"/>
            <a:ext cx="1788183" cy="646821"/>
          </a:xfrm>
          <a:prstGeom prst="wedgeRoundRectCallout">
            <a:avLst>
              <a:gd name="adj1" fmla="val -10417"/>
              <a:gd name="adj2" fmla="val 95230"/>
              <a:gd name="adj3" fmla="val 16667"/>
            </a:avLst>
          </a:prstGeom>
          <a:solidFill>
            <a:srgbClr val="FFC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latin typeface="Times New Roman" pitchFamily="18" charset="0"/>
                <a:ea typeface="Arial-Rounded" pitchFamily="34" charset="0"/>
                <a:cs typeface="Times New Roman" pitchFamily="18" charset="0"/>
              </a:rPr>
              <a:t>H</a:t>
            </a:r>
            <a:r>
              <a:rPr lang="en-US" sz="2000" b="1" smtClean="0">
                <a:solidFill>
                  <a:schemeClr val="tx1"/>
                </a:solidFill>
                <a:latin typeface="Times New Roman" pitchFamily="18" charset="0"/>
                <a:ea typeface="Arial-Rounded" pitchFamily="34" charset="0"/>
                <a:cs typeface="Times New Roman" pitchFamily="18" charset="0"/>
              </a:rPr>
              <a:t>oa ngoan ngoãn</a:t>
            </a:r>
            <a:endParaRPr lang="en-US" sz="2000" b="1">
              <a:solidFill>
                <a:schemeClr val="tx1"/>
              </a:solidFill>
              <a:latin typeface="Times New Roman" pitchFamily="18" charset="0"/>
              <a:ea typeface="Arial-Rounded" pitchFamily="34" charset="0"/>
              <a:cs typeface="Times New Roman" pitchFamily="18" charset="0"/>
            </a:endParaRPr>
          </a:p>
        </p:txBody>
      </p:sp>
      <p:pic>
        <p:nvPicPr>
          <p:cNvPr id="5" name="Picture 4">
            <a:hlinkClick r:id="" action="ppaction://noaction"/>
          </p:cNvPr>
          <p:cNvPicPr>
            <a:picLocks noChangeAspect="1"/>
          </p:cNvPicPr>
          <p:nvPr/>
        </p:nvPicPr>
        <p:blipFill rotWithShape="1">
          <a:blip r:embed="rId18">
            <a:extLst>
              <a:ext uri="{28A0092B-C50C-407E-A947-70E740481C1C}">
                <a14:useLocalDpi xmlns:a14="http://schemas.microsoft.com/office/drawing/2010/main" val="0"/>
              </a:ext>
            </a:extLst>
          </a:blip>
          <a:srcRect t="45381"/>
          <a:stretch/>
        </p:blipFill>
        <p:spPr>
          <a:xfrm>
            <a:off x="1205927" y="4489272"/>
            <a:ext cx="4978465" cy="2934017"/>
          </a:xfrm>
          <a:prstGeom prst="rect">
            <a:avLst/>
          </a:prstGeom>
        </p:spPr>
      </p:pic>
      <p:pic>
        <p:nvPicPr>
          <p:cNvPr id="8" name="Nhac-nen-PowerPoint-vui-nhon-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005680" y="413063"/>
            <a:ext cx="609600" cy="609600"/>
          </a:xfrm>
          <a:prstGeom prst="rect">
            <a:avLst/>
          </a:prstGeom>
        </p:spPr>
      </p:pic>
      <p:pic>
        <p:nvPicPr>
          <p:cNvPr id="22" name="Picture 6" descr="Cartoon Flowers Stock Illustrations – 158,486 Cartoon Flowers Stock  Illustrations, Vectors &amp;amp; Clipart - Dreamstime">
            <a:hlinkClick r:id="rId20" action="ppaction://hlinksldjump"/>
          </p:cNvPr>
          <p:cNvPicPr>
            <a:picLocks noChangeAspect="1" noChangeArrowheads="1"/>
          </p:cNvPicPr>
          <p:nvPr/>
        </p:nvPicPr>
        <p:blipFill rotWithShape="1">
          <a:blip r:embed="rId17">
            <a:extLst>
              <a:ext uri="{BEBA8EAE-BF5A-486C-A8C5-ECC9F3942E4B}">
                <a14:imgProps xmlns:a14="http://schemas.microsoft.com/office/drawing/2010/main">
                  <a14:imgLayer r:embed="rId11">
                    <a14:imgEffect>
                      <a14:backgroundRemoval t="5125" b="32875" l="3875" r="34625"/>
                    </a14:imgEffect>
                  </a14:imgLayer>
                </a14:imgProps>
              </a:ext>
              <a:ext uri="{28A0092B-C50C-407E-A947-70E740481C1C}">
                <a14:useLocalDpi xmlns:a14="http://schemas.microsoft.com/office/drawing/2010/main" val="0"/>
              </a:ext>
            </a:extLst>
          </a:blip>
          <a:srcRect l="5948" t="3750" r="64052" b="65922"/>
          <a:stretch/>
        </p:blipFill>
        <p:spPr bwMode="auto">
          <a:xfrm>
            <a:off x="0" y="-44311"/>
            <a:ext cx="1143000" cy="11554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9990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subTnLst>
                                    <p:audio>
                                      <p:cMediaNode>
                                        <p:cTn display="0" masterRel="sameClick">
                                          <p:stCondLst>
                                            <p:cond evt="begin" delay="0">
                                              <p:tn val="9"/>
                                            </p:cond>
                                          </p:stCondLst>
                                          <p:endCondLst>
                                            <p:cond evt="onStopAudio" delay="0">
                                              <p:tgtEl>
                                                <p:sldTgt/>
                                              </p:tgtEl>
                                            </p:cond>
                                          </p:endCondLst>
                                        </p:cTn>
                                        <p:tgtEl>
                                          <p:sndTgt r:embed="rId5"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1030"/>
                    </p:tgtEl>
                  </p:cond>
                </p:stCondLst>
                <p:endSync evt="end" delay="0">
                  <p:rtn val="all"/>
                </p:endSync>
                <p:childTnLst>
                  <p:par>
                    <p:cTn id="13" fill="hold">
                      <p:stCondLst>
                        <p:cond delay="0"/>
                      </p:stCondLst>
                      <p:childTnLst>
                        <p:par>
                          <p:cTn id="14" fill="hold">
                            <p:stCondLst>
                              <p:cond delay="0"/>
                            </p:stCondLst>
                            <p:childTnLst>
                              <p:par>
                                <p:cTn id="15" presetID="53" presetClass="exit" presetSubtype="32" fill="hold" nodeType="clickEffect">
                                  <p:stCondLst>
                                    <p:cond delay="0"/>
                                  </p:stCondLst>
                                  <p:childTnLst>
                                    <p:anim calcmode="lin" valueType="num">
                                      <p:cBhvr>
                                        <p:cTn id="16" dur="500"/>
                                        <p:tgtEl>
                                          <p:spTgt spid="1030"/>
                                        </p:tgtEl>
                                        <p:attrNameLst>
                                          <p:attrName>ppt_w</p:attrName>
                                        </p:attrNameLst>
                                      </p:cBhvr>
                                      <p:tavLst>
                                        <p:tav tm="0">
                                          <p:val>
                                            <p:strVal val="ppt_w"/>
                                          </p:val>
                                        </p:tav>
                                        <p:tav tm="100000">
                                          <p:val>
                                            <p:fltVal val="0"/>
                                          </p:val>
                                        </p:tav>
                                      </p:tavLst>
                                    </p:anim>
                                    <p:anim calcmode="lin" valueType="num">
                                      <p:cBhvr>
                                        <p:cTn id="17" dur="500"/>
                                        <p:tgtEl>
                                          <p:spTgt spid="1030"/>
                                        </p:tgtEl>
                                        <p:attrNameLst>
                                          <p:attrName>ppt_h</p:attrName>
                                        </p:attrNameLst>
                                      </p:cBhvr>
                                      <p:tavLst>
                                        <p:tav tm="0">
                                          <p:val>
                                            <p:strVal val="ppt_h"/>
                                          </p:val>
                                        </p:tav>
                                        <p:tav tm="100000">
                                          <p:val>
                                            <p:fltVal val="0"/>
                                          </p:val>
                                        </p:tav>
                                      </p:tavLst>
                                    </p:anim>
                                    <p:animEffect transition="out" filter="fade">
                                      <p:cBhvr>
                                        <p:cTn id="18" dur="500"/>
                                        <p:tgtEl>
                                          <p:spTgt spid="1030"/>
                                        </p:tgtEl>
                                      </p:cBhvr>
                                    </p:animEffect>
                                    <p:set>
                                      <p:cBhvr>
                                        <p:cTn id="19" dur="1" fill="hold">
                                          <p:stCondLst>
                                            <p:cond delay="499"/>
                                          </p:stCondLst>
                                        </p:cTn>
                                        <p:tgtEl>
                                          <p:spTgt spid="1030"/>
                                        </p:tgtEl>
                                        <p:attrNameLst>
                                          <p:attrName>style.visibility</p:attrName>
                                        </p:attrNameLst>
                                      </p:cBhvr>
                                      <p:to>
                                        <p:strVal val="hidden"/>
                                      </p:to>
                                    </p:set>
                                  </p:childTnLst>
                                  <p:subTnLst>
                                    <p:audio>
                                      <p:cMediaNode>
                                        <p:cTn display="0" masterRel="sameClick">
                                          <p:stCondLst>
                                            <p:cond evt="begin" delay="0">
                                              <p:tn val="15"/>
                                            </p:cond>
                                          </p:stCondLst>
                                          <p:endCondLst>
                                            <p:cond evt="onStopAudio" delay="0">
                                              <p:tgtEl>
                                                <p:sldTgt/>
                                              </p:tgtEl>
                                            </p:cond>
                                          </p:endCondLst>
                                        </p:cTn>
                                        <p:tgtEl>
                                          <p:sndTgt r:embed="rId6" name="chimes.wav"/>
                                        </p:tgtEl>
                                      </p:cMediaNode>
                                    </p:audio>
                                  </p:subTnLst>
                                </p:cTn>
                              </p:par>
                              <p:par>
                                <p:cTn id="20" presetID="10" presetClass="exit" presetSubtype="0" fill="hold" grpId="0" nodeType="withEffect">
                                  <p:stCondLst>
                                    <p:cond delay="0"/>
                                  </p:stCondLst>
                                  <p:childTnLst>
                                    <p:animEffect transition="out" filter="fade">
                                      <p:cBhvr>
                                        <p:cTn id="21" dur="500"/>
                                        <p:tgtEl>
                                          <p:spTgt spid="2"/>
                                        </p:tgtEl>
                                      </p:cBhvr>
                                    </p:animEffect>
                                    <p:set>
                                      <p:cBhvr>
                                        <p:cTn id="22" dur="1" fill="hold">
                                          <p:stCondLst>
                                            <p:cond delay="499"/>
                                          </p:stCondLst>
                                        </p:cTn>
                                        <p:tgtEl>
                                          <p:spTgt spid="2"/>
                                        </p:tgtEl>
                                        <p:attrNameLst>
                                          <p:attrName>style.visibility</p:attrName>
                                        </p:attrNameLst>
                                      </p:cBhvr>
                                      <p:to>
                                        <p:strVal val="hidden"/>
                                      </p:to>
                                    </p:set>
                                  </p:childTnLst>
                                  <p:subTnLst>
                                    <p:audio>
                                      <p:cMediaNode>
                                        <p:cTn display="0" masterRel="sameClick">
                                          <p:stCondLst>
                                            <p:cond evt="begin" delay="0">
                                              <p:tn val="20"/>
                                            </p:cond>
                                          </p:stCondLst>
                                          <p:endCondLst>
                                            <p:cond evt="onStopAudio" delay="0">
                                              <p:tgtEl>
                                                <p:sldTgt/>
                                              </p:tgtEl>
                                            </p:cond>
                                          </p:endCondLst>
                                        </p:cTn>
                                        <p:tgtEl>
                                          <p:sndTgt r:embed="rId6" name="chimes.wav"/>
                                        </p:tgtEl>
                                      </p:cMediaNode>
                                    </p:audio>
                                  </p:subTnLst>
                                </p:cTn>
                              </p:par>
                            </p:childTnLst>
                          </p:cTn>
                        </p:par>
                      </p:childTnLst>
                    </p:cTn>
                  </p:par>
                </p:childTnLst>
              </p:cTn>
              <p:nextCondLst>
                <p:cond evt="onClick" delay="0">
                  <p:tgtEl>
                    <p:spTgt spid="1030"/>
                  </p:tgtEl>
                </p:cond>
              </p:nextCondLst>
            </p:seq>
            <p:seq concurrent="1" nextAc="seek">
              <p:cTn id="23" restart="whenNotActive" fill="hold" evtFilter="cancelBubble" nodeType="interactiveSeq">
                <p:stCondLst>
                  <p:cond evt="onClick" delay="0">
                    <p:tgtEl>
                      <p:spTgt spid="12"/>
                    </p:tgtEl>
                  </p:cond>
                </p:stCondLst>
                <p:endSync evt="end" delay="0">
                  <p:rtn val="all"/>
                </p:endSync>
                <p:childTnLst>
                  <p:par>
                    <p:cTn id="24" fill="hold">
                      <p:stCondLst>
                        <p:cond delay="0"/>
                      </p:stCondLst>
                      <p:childTnLst>
                        <p:par>
                          <p:cTn id="25" fill="hold">
                            <p:stCondLst>
                              <p:cond delay="0"/>
                            </p:stCondLst>
                            <p:childTnLst>
                              <p:par>
                                <p:cTn id="26" presetID="53" presetClass="exit" presetSubtype="32" fill="hold" nodeType="clickEffect">
                                  <p:stCondLst>
                                    <p:cond delay="0"/>
                                  </p:stCondLst>
                                  <p:childTnLst>
                                    <p:anim calcmode="lin" valueType="num">
                                      <p:cBhvr>
                                        <p:cTn id="27" dur="500"/>
                                        <p:tgtEl>
                                          <p:spTgt spid="12"/>
                                        </p:tgtEl>
                                        <p:attrNameLst>
                                          <p:attrName>ppt_w</p:attrName>
                                        </p:attrNameLst>
                                      </p:cBhvr>
                                      <p:tavLst>
                                        <p:tav tm="0">
                                          <p:val>
                                            <p:strVal val="ppt_w"/>
                                          </p:val>
                                        </p:tav>
                                        <p:tav tm="100000">
                                          <p:val>
                                            <p:fltVal val="0"/>
                                          </p:val>
                                        </p:tav>
                                      </p:tavLst>
                                    </p:anim>
                                    <p:anim calcmode="lin" valueType="num">
                                      <p:cBhvr>
                                        <p:cTn id="28" dur="500"/>
                                        <p:tgtEl>
                                          <p:spTgt spid="12"/>
                                        </p:tgtEl>
                                        <p:attrNameLst>
                                          <p:attrName>ppt_h</p:attrName>
                                        </p:attrNameLst>
                                      </p:cBhvr>
                                      <p:tavLst>
                                        <p:tav tm="0">
                                          <p:val>
                                            <p:strVal val="ppt_h"/>
                                          </p:val>
                                        </p:tav>
                                        <p:tav tm="100000">
                                          <p:val>
                                            <p:fltVal val="0"/>
                                          </p:val>
                                        </p:tav>
                                      </p:tavLst>
                                    </p:anim>
                                    <p:animEffect transition="out" filter="fade">
                                      <p:cBhvr>
                                        <p:cTn id="29" dur="500"/>
                                        <p:tgtEl>
                                          <p:spTgt spid="12"/>
                                        </p:tgtEl>
                                      </p:cBhvr>
                                    </p:animEffect>
                                    <p:set>
                                      <p:cBhvr>
                                        <p:cTn id="30" dur="1" fill="hold">
                                          <p:stCondLst>
                                            <p:cond delay="499"/>
                                          </p:stCondLst>
                                        </p:cTn>
                                        <p:tgtEl>
                                          <p:spTgt spid="12"/>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6" name="chimes.wav"/>
                                        </p:tgtEl>
                                      </p:cMediaNode>
                                    </p:audio>
                                  </p:subTnLst>
                                </p:cTn>
                              </p:par>
                              <p:par>
                                <p:cTn id="31" presetID="10" presetClass="exit" presetSubtype="0" fill="hold" grpId="0" nodeType="withEffect">
                                  <p:stCondLst>
                                    <p:cond delay="0"/>
                                  </p:stCondLst>
                                  <p:childTnLst>
                                    <p:animEffect transition="out" filter="fade">
                                      <p:cBhvr>
                                        <p:cTn id="32" dur="500"/>
                                        <p:tgtEl>
                                          <p:spTgt spid="18"/>
                                        </p:tgtEl>
                                      </p:cBhvr>
                                    </p:animEffect>
                                    <p:set>
                                      <p:cBhvr>
                                        <p:cTn id="33" dur="1" fill="hold">
                                          <p:stCondLst>
                                            <p:cond delay="499"/>
                                          </p:stCondLst>
                                        </p:cTn>
                                        <p:tgtEl>
                                          <p:spTgt spid="18"/>
                                        </p:tgtEl>
                                        <p:attrNameLst>
                                          <p:attrName>style.visibility</p:attrName>
                                        </p:attrNameLst>
                                      </p:cBhvr>
                                      <p:to>
                                        <p:strVal val="hidden"/>
                                      </p:to>
                                    </p:set>
                                  </p:childTnLst>
                                  <p:subTnLst>
                                    <p:audio>
                                      <p:cMediaNode>
                                        <p:cTn display="0" masterRel="sameClick">
                                          <p:stCondLst>
                                            <p:cond evt="begin" delay="0">
                                              <p:tn val="31"/>
                                            </p:cond>
                                          </p:stCondLst>
                                          <p:endCondLst>
                                            <p:cond evt="onStopAudio" delay="0">
                                              <p:tgtEl>
                                                <p:sldTgt/>
                                              </p:tgtEl>
                                            </p:cond>
                                          </p:endCondLst>
                                        </p:cTn>
                                        <p:tgtEl>
                                          <p:sndTgt r:embed="rId6" name="chimes.wav"/>
                                        </p:tgtEl>
                                      </p:cMediaNode>
                                    </p:audio>
                                  </p:subTnLst>
                                </p:cTn>
                              </p:par>
                            </p:childTnLst>
                          </p:cTn>
                        </p:par>
                      </p:childTnLst>
                    </p:cTn>
                  </p:par>
                </p:childTnLst>
              </p:cTn>
              <p:nextCondLst>
                <p:cond evt="onClick" delay="0">
                  <p:tgtEl>
                    <p:spTgt spid="12"/>
                  </p:tgtEl>
                </p:cond>
              </p:nextCondLst>
            </p:seq>
            <p:seq concurrent="1" nextAc="seek">
              <p:cTn id="34" restart="whenNotActive" fill="hold" evtFilter="cancelBubble" nodeType="interactiveSeq">
                <p:stCondLst>
                  <p:cond evt="onClick" delay="0">
                    <p:tgtEl>
                      <p:spTgt spid="10"/>
                    </p:tgtEl>
                  </p:cond>
                </p:stCondLst>
                <p:endSync evt="end" delay="0">
                  <p:rtn val="all"/>
                </p:endSync>
                <p:childTnLst>
                  <p:par>
                    <p:cTn id="35" fill="hold">
                      <p:stCondLst>
                        <p:cond delay="0"/>
                      </p:stCondLst>
                      <p:childTnLst>
                        <p:par>
                          <p:cTn id="36" fill="hold">
                            <p:stCondLst>
                              <p:cond delay="0"/>
                            </p:stCondLst>
                            <p:childTnLst>
                              <p:par>
                                <p:cTn id="37" presetID="53" presetClass="exit" presetSubtype="32" fill="hold" nodeType="clickEffect">
                                  <p:stCondLst>
                                    <p:cond delay="0"/>
                                  </p:stCondLst>
                                  <p:childTnLst>
                                    <p:anim calcmode="lin" valueType="num">
                                      <p:cBhvr>
                                        <p:cTn id="38" dur="500"/>
                                        <p:tgtEl>
                                          <p:spTgt spid="10"/>
                                        </p:tgtEl>
                                        <p:attrNameLst>
                                          <p:attrName>ppt_w</p:attrName>
                                        </p:attrNameLst>
                                      </p:cBhvr>
                                      <p:tavLst>
                                        <p:tav tm="0">
                                          <p:val>
                                            <p:strVal val="ppt_w"/>
                                          </p:val>
                                        </p:tav>
                                        <p:tav tm="100000">
                                          <p:val>
                                            <p:fltVal val="0"/>
                                          </p:val>
                                        </p:tav>
                                      </p:tavLst>
                                    </p:anim>
                                    <p:anim calcmode="lin" valueType="num">
                                      <p:cBhvr>
                                        <p:cTn id="39" dur="500"/>
                                        <p:tgtEl>
                                          <p:spTgt spid="10"/>
                                        </p:tgtEl>
                                        <p:attrNameLst>
                                          <p:attrName>ppt_h</p:attrName>
                                        </p:attrNameLst>
                                      </p:cBhvr>
                                      <p:tavLst>
                                        <p:tav tm="0">
                                          <p:val>
                                            <p:strVal val="ppt_h"/>
                                          </p:val>
                                        </p:tav>
                                        <p:tav tm="100000">
                                          <p:val>
                                            <p:fltVal val="0"/>
                                          </p:val>
                                        </p:tav>
                                      </p:tavLst>
                                    </p:anim>
                                    <p:animEffect transition="out" filter="fade">
                                      <p:cBhvr>
                                        <p:cTn id="40" dur="500"/>
                                        <p:tgtEl>
                                          <p:spTgt spid="10"/>
                                        </p:tgtEl>
                                      </p:cBhvr>
                                    </p:animEffect>
                                    <p:set>
                                      <p:cBhvr>
                                        <p:cTn id="41" dur="1" fill="hold">
                                          <p:stCondLst>
                                            <p:cond delay="499"/>
                                          </p:stCondLst>
                                        </p:cTn>
                                        <p:tgtEl>
                                          <p:spTgt spid="10"/>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6" name="chimes.wav"/>
                                        </p:tgtEl>
                                      </p:cMediaNode>
                                    </p:audio>
                                  </p:subTnLst>
                                </p:cTn>
                              </p:par>
                              <p:par>
                                <p:cTn id="42" presetID="10" presetClass="exit" presetSubtype="0" fill="hold" grpId="0" nodeType="withEffect">
                                  <p:stCondLst>
                                    <p:cond delay="0"/>
                                  </p:stCondLst>
                                  <p:childTnLst>
                                    <p:animEffect transition="out" filter="fade">
                                      <p:cBhvr>
                                        <p:cTn id="43" dur="500"/>
                                        <p:tgtEl>
                                          <p:spTgt spid="21"/>
                                        </p:tgtEl>
                                      </p:cBhvr>
                                    </p:animEffect>
                                    <p:set>
                                      <p:cBhvr>
                                        <p:cTn id="44" dur="1" fill="hold">
                                          <p:stCondLst>
                                            <p:cond delay="499"/>
                                          </p:stCondLst>
                                        </p:cTn>
                                        <p:tgtEl>
                                          <p:spTgt spid="21"/>
                                        </p:tgtEl>
                                        <p:attrNameLst>
                                          <p:attrName>style.visibility</p:attrName>
                                        </p:attrNameLst>
                                      </p:cBhvr>
                                      <p:to>
                                        <p:strVal val="hidden"/>
                                      </p:to>
                                    </p:set>
                                  </p:childTnLst>
                                  <p:subTnLst>
                                    <p:audio>
                                      <p:cMediaNode>
                                        <p:cTn display="0" masterRel="sameClick">
                                          <p:stCondLst>
                                            <p:cond evt="begin" delay="0">
                                              <p:tn val="42"/>
                                            </p:cond>
                                          </p:stCondLst>
                                          <p:endCondLst>
                                            <p:cond evt="onStopAudio" delay="0">
                                              <p:tgtEl>
                                                <p:sldTgt/>
                                              </p:tgtEl>
                                            </p:cond>
                                          </p:endCondLst>
                                        </p:cTn>
                                        <p:tgtEl>
                                          <p:sndTgt r:embed="rId6" name="chimes.wav"/>
                                        </p:tgtEl>
                                      </p:cMediaNode>
                                    </p:audio>
                                  </p:subTnLst>
                                </p:cTn>
                              </p:par>
                            </p:childTnLst>
                          </p:cTn>
                        </p:par>
                      </p:childTnLst>
                    </p:cTn>
                  </p:par>
                </p:childTnLst>
              </p:cTn>
              <p:nextCondLst>
                <p:cond evt="onClick" delay="0">
                  <p:tgtEl>
                    <p:spTgt spid="10"/>
                  </p:tgtEl>
                </p:cond>
              </p:nextCondLst>
            </p:seq>
            <p:seq concurrent="1" nextAc="seek">
              <p:cTn id="45" restart="whenNotActive" fill="hold" evtFilter="cancelBubble" nodeType="interactiveSeq">
                <p:stCondLst>
                  <p:cond evt="onClick" delay="0">
                    <p:tgtEl>
                      <p:spTgt spid="7"/>
                    </p:tgtEl>
                  </p:cond>
                </p:stCondLst>
                <p:endSync evt="end" delay="0">
                  <p:rtn val="all"/>
                </p:endSync>
                <p:childTnLst>
                  <p:par>
                    <p:cTn id="46" fill="hold">
                      <p:stCondLst>
                        <p:cond delay="0"/>
                      </p:stCondLst>
                      <p:childTnLst>
                        <p:par>
                          <p:cTn id="47" fill="hold">
                            <p:stCondLst>
                              <p:cond delay="0"/>
                            </p:stCondLst>
                            <p:childTnLst>
                              <p:par>
                                <p:cTn id="48" presetID="53" presetClass="exit" presetSubtype="32" fill="hold" nodeType="clickEffect">
                                  <p:stCondLst>
                                    <p:cond delay="0"/>
                                  </p:stCondLst>
                                  <p:childTnLst>
                                    <p:anim calcmode="lin" valueType="num">
                                      <p:cBhvr>
                                        <p:cTn id="49" dur="500"/>
                                        <p:tgtEl>
                                          <p:spTgt spid="7"/>
                                        </p:tgtEl>
                                        <p:attrNameLst>
                                          <p:attrName>ppt_w</p:attrName>
                                        </p:attrNameLst>
                                      </p:cBhvr>
                                      <p:tavLst>
                                        <p:tav tm="0">
                                          <p:val>
                                            <p:strVal val="ppt_w"/>
                                          </p:val>
                                        </p:tav>
                                        <p:tav tm="100000">
                                          <p:val>
                                            <p:fltVal val="0"/>
                                          </p:val>
                                        </p:tav>
                                      </p:tavLst>
                                    </p:anim>
                                    <p:anim calcmode="lin" valueType="num">
                                      <p:cBhvr>
                                        <p:cTn id="50" dur="500"/>
                                        <p:tgtEl>
                                          <p:spTgt spid="7"/>
                                        </p:tgtEl>
                                        <p:attrNameLst>
                                          <p:attrName>ppt_h</p:attrName>
                                        </p:attrNameLst>
                                      </p:cBhvr>
                                      <p:tavLst>
                                        <p:tav tm="0">
                                          <p:val>
                                            <p:strVal val="ppt_h"/>
                                          </p:val>
                                        </p:tav>
                                        <p:tav tm="100000">
                                          <p:val>
                                            <p:fltVal val="0"/>
                                          </p:val>
                                        </p:tav>
                                      </p:tavLst>
                                    </p:anim>
                                    <p:animEffect transition="out" filter="fade">
                                      <p:cBhvr>
                                        <p:cTn id="51" dur="500"/>
                                        <p:tgtEl>
                                          <p:spTgt spid="7"/>
                                        </p:tgtEl>
                                      </p:cBhvr>
                                    </p:animEffect>
                                    <p:set>
                                      <p:cBhvr>
                                        <p:cTn id="52"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48"/>
                                            </p:cond>
                                          </p:stCondLst>
                                          <p:endCondLst>
                                            <p:cond evt="onStopAudio" delay="0">
                                              <p:tgtEl>
                                                <p:sldTgt/>
                                              </p:tgtEl>
                                            </p:cond>
                                          </p:endCondLst>
                                        </p:cTn>
                                        <p:tgtEl>
                                          <p:sndTgt r:embed="rId6" name="chimes.wav"/>
                                        </p:tgtEl>
                                      </p:cMediaNode>
                                    </p:audio>
                                  </p:subTnLst>
                                </p:cTn>
                              </p:par>
                              <p:par>
                                <p:cTn id="53" presetID="10" presetClass="exit" presetSubtype="0" fill="hold" grpId="0" nodeType="withEffect">
                                  <p:stCondLst>
                                    <p:cond delay="0"/>
                                  </p:stCondLst>
                                  <p:childTnLst>
                                    <p:animEffect transition="out" filter="fade">
                                      <p:cBhvr>
                                        <p:cTn id="54" dur="500"/>
                                        <p:tgtEl>
                                          <p:spTgt spid="16"/>
                                        </p:tgtEl>
                                      </p:cBhvr>
                                    </p:animEffect>
                                    <p:set>
                                      <p:cBhvr>
                                        <p:cTn id="55"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6" name="chimes.wav"/>
                                        </p:tgtEl>
                                      </p:cMediaNode>
                                    </p:audio>
                                  </p:subTnLst>
                                </p:cTn>
                              </p:par>
                            </p:childTnLst>
                          </p:cTn>
                        </p:par>
                      </p:childTnLst>
                    </p:cTn>
                  </p:par>
                </p:childTnLst>
              </p:cTn>
              <p:nextCondLst>
                <p:cond evt="onClick" delay="0">
                  <p:tgtEl>
                    <p:spTgt spid="7"/>
                  </p:tgtEl>
                </p:cond>
              </p:nextCondLst>
            </p:seq>
            <p:audio>
              <p:cMediaNode vol="13208" numSld="999">
                <p:cTn id="56" fill="hold" display="0">
                  <p:stCondLst>
                    <p:cond delay="indefinite"/>
                  </p:stCondLst>
                  <p:endCondLst>
                    <p:cond evt="onStopAudio" delay="0">
                      <p:tgtEl>
                        <p:sldTgt/>
                      </p:tgtEl>
                    </p:cond>
                  </p:endCondLst>
                </p:cTn>
                <p:tgtEl>
                  <p:spTgt spid="8"/>
                </p:tgtEl>
              </p:cMediaNode>
            </p:audio>
          </p:childTnLst>
        </p:cTn>
      </p:par>
    </p:tnLst>
    <p:bldLst>
      <p:bldP spid="2" grpId="0" animBg="1"/>
      <p:bldP spid="16" grpId="0" animBg="1"/>
      <p:bldP spid="18" grpId="0" animBg="1"/>
      <p:bldP spid="2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descr="Cartoon Flowers Stock Illustrations – 158,486 Cartoon Flowers Stock  Illustrations, Vectors &amp;amp; Clipart - Dreamstime">
            <a:hlinkClick r:id="rId6" action="ppaction://hlinksldjump"/>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5125" b="32875" l="3875" r="34625"/>
                    </a14:imgEffect>
                  </a14:imgLayer>
                </a14:imgProps>
              </a:ext>
              <a:ext uri="{28A0092B-C50C-407E-A947-70E740481C1C}">
                <a14:useLocalDpi xmlns:a14="http://schemas.microsoft.com/office/drawing/2010/main" val="0"/>
              </a:ext>
            </a:extLst>
          </a:blip>
          <a:srcRect l="5948" t="3750" r="64052" b="65922"/>
          <a:stretch/>
        </p:blipFill>
        <p:spPr bwMode="auto">
          <a:xfrm>
            <a:off x="10805320" y="127456"/>
            <a:ext cx="1143000" cy="115548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549318" y="2151714"/>
            <a:ext cx="8851392" cy="1302585"/>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r>
              <a:rPr lang="en-US" sz="3200">
                <a:solidFill>
                  <a:schemeClr val="accent6">
                    <a:lumMod val="75000"/>
                  </a:schemeClr>
                </a:solidFill>
                <a:latin typeface="Times New Roman" panose="02020603050405020304" pitchFamily="18" charset="0"/>
                <a:ea typeface="Arial-Rounded" pitchFamily="34" charset="0"/>
                <a:cs typeface="Times New Roman" panose="02020603050405020304" pitchFamily="18" charset="0"/>
              </a:rPr>
              <a:t>A</a:t>
            </a:r>
            <a:r>
              <a:rPr lang="vi-VN" sz="3200" smtClean="0">
                <a:solidFill>
                  <a:schemeClr val="accent6">
                    <a:lumMod val="75000"/>
                  </a:schemeClr>
                </a:solidFill>
                <a:latin typeface="Times New Roman" panose="02020603050405020304" pitchFamily="18" charset="0"/>
                <a:ea typeface="Arial-Rounded" pitchFamily="34" charset="0"/>
                <a:cs typeface="Times New Roman" panose="02020603050405020304" pitchFamily="18" charset="0"/>
              </a:rPr>
              <a:t>. </a:t>
            </a:r>
            <a:r>
              <a:rPr lang="en-US" sz="3200">
                <a:solidFill>
                  <a:schemeClr val="accent6">
                    <a:lumMod val="75000"/>
                  </a:schemeClr>
                </a:solidFill>
                <a:latin typeface="Times New Roman" panose="02020603050405020304" pitchFamily="18" charset="0"/>
                <a:cs typeface="Times New Roman" panose="02020603050405020304" pitchFamily="18" charset="0"/>
              </a:rPr>
              <a:t>Sao </a:t>
            </a:r>
            <a:r>
              <a:rPr lang="en-US" sz="3200" smtClean="0">
                <a:solidFill>
                  <a:schemeClr val="accent6">
                    <a:lumMod val="75000"/>
                  </a:schemeClr>
                </a:solidFill>
                <a:latin typeface="Times New Roman" panose="02020603050405020304" pitchFamily="18" charset="0"/>
                <a:cs typeface="Times New Roman" panose="02020603050405020304" pitchFamily="18" charset="0"/>
              </a:rPr>
              <a:t>chép</a:t>
            </a:r>
            <a:r>
              <a:rPr lang="en-US" sz="3200">
                <a:solidFill>
                  <a:schemeClr val="accent6">
                    <a:lumMod val="75000"/>
                  </a:schemeClr>
                </a:solidFill>
                <a:latin typeface="Times New Roman" panose="02020603050405020304" pitchFamily="18" charset="0"/>
                <a:cs typeface="Times New Roman" panose="02020603050405020304" pitchFamily="18" charset="0"/>
              </a:rPr>
              <a:t>   </a:t>
            </a:r>
            <a:endParaRPr lang="en-US" altLang="vi-VN" sz="3200">
              <a:solidFill>
                <a:schemeClr val="accent6">
                  <a:lumMod val="75000"/>
                </a:schemeClr>
              </a:solidFill>
              <a:latin typeface="Times New Roman" pitchFamily="18" charset="0"/>
              <a:cs typeface="Times New Roman" pitchFamily="18" charset="0"/>
            </a:endParaRPr>
          </a:p>
        </p:txBody>
      </p:sp>
      <p:sp>
        <p:nvSpPr>
          <p:cNvPr id="5" name="Rectangle 4"/>
          <p:cNvSpPr/>
          <p:nvPr/>
        </p:nvSpPr>
        <p:spPr>
          <a:xfrm>
            <a:off x="1541864" y="3657600"/>
            <a:ext cx="8851392" cy="945122"/>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endParaRPr lang="en-US" sz="3200" smtClean="0">
              <a:solidFill>
                <a:schemeClr val="accent6">
                  <a:lumMod val="75000"/>
                </a:schemeClr>
              </a:solidFill>
              <a:latin typeface="Times New Roman" panose="02020603050405020304" pitchFamily="18" charset="0"/>
              <a:ea typeface="Arial-Rounded" pitchFamily="34" charset="0"/>
              <a:cs typeface="Times New Roman" panose="02020603050405020304" pitchFamily="18" charset="0"/>
            </a:endParaRPr>
          </a:p>
          <a:p>
            <a:r>
              <a:rPr lang="en-US" sz="3200" smtClean="0">
                <a:solidFill>
                  <a:schemeClr val="accent6">
                    <a:lumMod val="75000"/>
                  </a:schemeClr>
                </a:solidFill>
                <a:latin typeface="Times New Roman" panose="02020603050405020304" pitchFamily="18" charset="0"/>
                <a:ea typeface="Arial-Rounded" pitchFamily="34" charset="0"/>
                <a:cs typeface="Times New Roman" panose="02020603050405020304" pitchFamily="18" charset="0"/>
              </a:rPr>
              <a:t>B. </a:t>
            </a:r>
            <a:r>
              <a:rPr lang="en-US" sz="3200">
                <a:solidFill>
                  <a:schemeClr val="accent6">
                    <a:lumMod val="75000"/>
                  </a:schemeClr>
                </a:solidFill>
                <a:latin typeface="Times New Roman" panose="02020603050405020304" pitchFamily="18" charset="0"/>
                <a:cs typeface="Times New Roman" panose="02020603050405020304" pitchFamily="18" charset="0"/>
              </a:rPr>
              <a:t>Di chuyển </a:t>
            </a:r>
            <a:endParaRPr lang="en-US" altLang="vi-VN" sz="3200">
              <a:solidFill>
                <a:schemeClr val="accent6">
                  <a:lumMod val="75000"/>
                </a:schemeClr>
              </a:solidFill>
              <a:latin typeface="Times New Roman" pitchFamily="18" charset="0"/>
              <a:cs typeface="Times New Roman" pitchFamily="18" charset="0"/>
            </a:endParaRPr>
          </a:p>
          <a:p>
            <a:endParaRPr lang="en-US" sz="3200" dirty="0">
              <a:solidFill>
                <a:schemeClr val="accent6">
                  <a:lumMod val="75000"/>
                </a:schemeClr>
              </a:solidFill>
              <a:latin typeface="Times New Roman" panose="02020603050405020304" pitchFamily="18" charset="0"/>
              <a:ea typeface="Arial-Rounded" pitchFamily="34" charset="0"/>
              <a:cs typeface="Times New Roman" panose="02020603050405020304" pitchFamily="18" charset="0"/>
            </a:endParaRPr>
          </a:p>
        </p:txBody>
      </p:sp>
      <p:pic>
        <p:nvPicPr>
          <p:cNvPr id="6" name="Picture 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509919" y="2559672"/>
            <a:ext cx="798097" cy="782741"/>
          </a:xfrm>
          <a:prstGeom prst="rect">
            <a:avLst/>
          </a:prstGeom>
        </p:spPr>
      </p:pic>
      <p:pic>
        <p:nvPicPr>
          <p:cNvPr id="7" name="Picture 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314254" y="3733800"/>
            <a:ext cx="807556" cy="778352"/>
          </a:xfrm>
          <a:prstGeom prst="rect">
            <a:avLst/>
          </a:prstGeom>
        </p:spPr>
      </p:pic>
      <p:sp>
        <p:nvSpPr>
          <p:cNvPr id="8" name="Rectangle 7"/>
          <p:cNvSpPr/>
          <p:nvPr/>
        </p:nvSpPr>
        <p:spPr>
          <a:xfrm>
            <a:off x="1546833" y="4724434"/>
            <a:ext cx="8851392" cy="918621"/>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r>
              <a:rPr lang="en-US" sz="3200" smtClean="0">
                <a:solidFill>
                  <a:schemeClr val="accent6">
                    <a:lumMod val="75000"/>
                  </a:schemeClr>
                </a:solidFill>
                <a:latin typeface="Times New Roman" panose="02020603050405020304" pitchFamily="18" charset="0"/>
                <a:ea typeface="Arial-Rounded" pitchFamily="34" charset="0"/>
                <a:cs typeface="Times New Roman" panose="02020603050405020304" pitchFamily="18" charset="0"/>
              </a:rPr>
              <a:t>C. </a:t>
            </a:r>
            <a:r>
              <a:rPr lang="en-US" sz="3200">
                <a:solidFill>
                  <a:schemeClr val="accent6">
                    <a:lumMod val="75000"/>
                  </a:schemeClr>
                </a:solidFill>
                <a:latin typeface="Times New Roman" panose="02020603050405020304" pitchFamily="18" charset="0"/>
                <a:cs typeface="Times New Roman" panose="02020603050405020304" pitchFamily="18" charset="0"/>
              </a:rPr>
              <a:t>Xóa  </a:t>
            </a:r>
          </a:p>
          <a:p>
            <a:endParaRPr lang="en-US" altLang="vi-VN" sz="3200">
              <a:solidFill>
                <a:schemeClr val="accent6">
                  <a:lumMod val="75000"/>
                </a:schemeClr>
              </a:solidFill>
              <a:latin typeface="Times New Roman" pitchFamily="18" charset="0"/>
              <a:cs typeface="Times New Roman" pitchFamily="18" charset="0"/>
            </a:endParaRPr>
          </a:p>
        </p:txBody>
      </p:sp>
      <p:pic>
        <p:nvPicPr>
          <p:cNvPr id="9" name="Picture 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314254" y="4724400"/>
            <a:ext cx="807556" cy="778352"/>
          </a:xfrm>
          <a:prstGeom prst="rect">
            <a:avLst/>
          </a:prstGeom>
        </p:spPr>
      </p:pic>
      <p:sp>
        <p:nvSpPr>
          <p:cNvPr id="10" name="Rectangle 9"/>
          <p:cNvSpPr/>
          <p:nvPr/>
        </p:nvSpPr>
        <p:spPr>
          <a:xfrm>
            <a:off x="1205060" y="152400"/>
            <a:ext cx="9525000" cy="1107798"/>
          </a:xfrm>
          <a:prstGeom prst="rect">
            <a:avLst/>
          </a:prstGeom>
          <a:solidFill>
            <a:schemeClr val="accent6"/>
          </a:solidFill>
        </p:spPr>
        <p:txBody>
          <a:bodyPr wrap="square" lIns="121725" tIns="60862" rIns="121725" bIns="60862">
            <a:spAutoFit/>
          </a:bodyPr>
          <a:lstStyle/>
          <a:p>
            <a:pPr algn="ctr">
              <a:spcBef>
                <a:spcPct val="50000"/>
              </a:spcBef>
            </a:pPr>
            <a:r>
              <a:rPr lang="vi-VN" sz="3200" b="1">
                <a:solidFill>
                  <a:schemeClr val="bg1"/>
                </a:solidFill>
                <a:latin typeface="+mj-lt"/>
              </a:rPr>
              <a:t>Khi em muốn tệp và thư mục tồn tại cả ở thư mục cũ và thư mục mới em sử dụng một thao tác nào?</a:t>
            </a:r>
            <a:endParaRPr lang="en-US" altLang="vi-VN" sz="3200" b="1">
              <a:solidFill>
                <a:schemeClr val="bg1"/>
              </a:solidFill>
              <a:latin typeface="+mj-lt"/>
              <a:cs typeface="Times New Roman" pitchFamily="18" charset="0"/>
            </a:endParaRPr>
          </a:p>
        </p:txBody>
      </p:sp>
      <p:sp>
        <p:nvSpPr>
          <p:cNvPr id="16" name="Rectangle 15"/>
          <p:cNvSpPr/>
          <p:nvPr/>
        </p:nvSpPr>
        <p:spPr>
          <a:xfrm>
            <a:off x="1541886" y="5760478"/>
            <a:ext cx="8851391" cy="945122"/>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r>
              <a:rPr lang="en-US" sz="3200" smtClean="0">
                <a:solidFill>
                  <a:schemeClr val="accent6">
                    <a:lumMod val="75000"/>
                  </a:schemeClr>
                </a:solidFill>
                <a:latin typeface="Times New Roman" panose="02020603050405020304" pitchFamily="18" charset="0"/>
                <a:ea typeface="Arial-Rounded" pitchFamily="34" charset="0"/>
                <a:cs typeface="Times New Roman" panose="02020603050405020304" pitchFamily="18" charset="0"/>
              </a:rPr>
              <a:t>D. </a:t>
            </a:r>
            <a:r>
              <a:rPr lang="en-US" sz="3200">
                <a:solidFill>
                  <a:schemeClr val="accent6">
                    <a:lumMod val="75000"/>
                  </a:schemeClr>
                </a:solidFill>
                <a:latin typeface="Times New Roman" panose="02020603050405020304" pitchFamily="18" charset="0"/>
                <a:cs typeface="Times New Roman" panose="02020603050405020304" pitchFamily="18" charset="0"/>
              </a:rPr>
              <a:t>Đổi tên</a:t>
            </a:r>
          </a:p>
        </p:txBody>
      </p:sp>
      <p:pic>
        <p:nvPicPr>
          <p:cNvPr id="17" name="Picture 1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320170" y="5843863"/>
            <a:ext cx="807556" cy="778352"/>
          </a:xfrm>
          <a:prstGeom prst="rect">
            <a:avLst/>
          </a:prstGeom>
        </p:spPr>
      </p:pic>
    </p:spTree>
    <p:extLst>
      <p:ext uri="{BB962C8B-B14F-4D97-AF65-F5344CB8AC3E}">
        <p14:creationId xmlns:p14="http://schemas.microsoft.com/office/powerpoint/2010/main" val="3638239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par>
                          <p:cTn id="8" fill="hold">
                            <p:stCondLst>
                              <p:cond delay="500"/>
                            </p:stCondLst>
                            <p:childTnLst>
                              <p:par>
                                <p:cTn id="9" presetID="55"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strVal val="#ppt_w*0.70"/>
                                          </p:val>
                                        </p:tav>
                                        <p:tav tm="100000">
                                          <p:val>
                                            <p:strVal val="#ppt_w"/>
                                          </p:val>
                                        </p:tav>
                                      </p:tavLst>
                                    </p:anim>
                                    <p:anim calcmode="lin" valueType="num">
                                      <p:cBhvr>
                                        <p:cTn id="12" dur="1000" fill="hold"/>
                                        <p:tgtEl>
                                          <p:spTgt spid="4"/>
                                        </p:tgtEl>
                                        <p:attrNameLst>
                                          <p:attrName>ppt_h</p:attrName>
                                        </p:attrNameLst>
                                      </p:cBhvr>
                                      <p:tavLst>
                                        <p:tav tm="0">
                                          <p:val>
                                            <p:strVal val="#ppt_h"/>
                                          </p:val>
                                        </p:tav>
                                        <p:tav tm="100000">
                                          <p:val>
                                            <p:strVal val="#ppt_h"/>
                                          </p:val>
                                        </p:tav>
                                      </p:tavLst>
                                    </p:anim>
                                    <p:animEffect transition="in" filter="fade">
                                      <p:cBhvr>
                                        <p:cTn id="13" dur="1000"/>
                                        <p:tgtEl>
                                          <p:spTgt spid="4"/>
                                        </p:tgtEl>
                                      </p:cBhvr>
                                    </p:animEffect>
                                  </p:childTnLst>
                                </p:cTn>
                              </p:par>
                              <p:par>
                                <p:cTn id="14" presetID="55"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strVal val="#ppt_w*0.70"/>
                                          </p:val>
                                        </p:tav>
                                        <p:tav tm="100000">
                                          <p:val>
                                            <p:strVal val="#ppt_w"/>
                                          </p:val>
                                        </p:tav>
                                      </p:tavLst>
                                    </p:anim>
                                    <p:anim calcmode="lin" valueType="num">
                                      <p:cBhvr>
                                        <p:cTn id="17" dur="1000" fill="hold"/>
                                        <p:tgtEl>
                                          <p:spTgt spid="5"/>
                                        </p:tgtEl>
                                        <p:attrNameLst>
                                          <p:attrName>ppt_h</p:attrName>
                                        </p:attrNameLst>
                                      </p:cBhvr>
                                      <p:tavLst>
                                        <p:tav tm="0">
                                          <p:val>
                                            <p:strVal val="#ppt_h"/>
                                          </p:val>
                                        </p:tav>
                                        <p:tav tm="100000">
                                          <p:val>
                                            <p:strVal val="#ppt_h"/>
                                          </p:val>
                                        </p:tav>
                                      </p:tavLst>
                                    </p:anim>
                                    <p:animEffect transition="in" filter="fade">
                                      <p:cBhvr>
                                        <p:cTn id="18" dur="1000"/>
                                        <p:tgtEl>
                                          <p:spTgt spid="5"/>
                                        </p:tgtEl>
                                      </p:cBhvr>
                                    </p:animEffect>
                                  </p:childTnLst>
                                </p:cTn>
                              </p:par>
                              <p:par>
                                <p:cTn id="19" presetID="55"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1000" fill="hold"/>
                                        <p:tgtEl>
                                          <p:spTgt spid="8"/>
                                        </p:tgtEl>
                                        <p:attrNameLst>
                                          <p:attrName>ppt_w</p:attrName>
                                        </p:attrNameLst>
                                      </p:cBhvr>
                                      <p:tavLst>
                                        <p:tav tm="0">
                                          <p:val>
                                            <p:strVal val="#ppt_w*0.70"/>
                                          </p:val>
                                        </p:tav>
                                        <p:tav tm="100000">
                                          <p:val>
                                            <p:strVal val="#ppt_w"/>
                                          </p:val>
                                        </p:tav>
                                      </p:tavLst>
                                    </p:anim>
                                    <p:anim calcmode="lin" valueType="num">
                                      <p:cBhvr>
                                        <p:cTn id="22" dur="1000" fill="hold"/>
                                        <p:tgtEl>
                                          <p:spTgt spid="8"/>
                                        </p:tgtEl>
                                        <p:attrNameLst>
                                          <p:attrName>ppt_h</p:attrName>
                                        </p:attrNameLst>
                                      </p:cBhvr>
                                      <p:tavLst>
                                        <p:tav tm="0">
                                          <p:val>
                                            <p:strVal val="#ppt_h"/>
                                          </p:val>
                                        </p:tav>
                                        <p:tav tm="100000">
                                          <p:val>
                                            <p:strVal val="#ppt_h"/>
                                          </p:val>
                                        </p:tav>
                                      </p:tavLst>
                                    </p:anim>
                                    <p:animEffect transition="in" filter="fade">
                                      <p:cBhvr>
                                        <p:cTn id="23" dur="1000"/>
                                        <p:tgtEl>
                                          <p:spTgt spid="8"/>
                                        </p:tgtEl>
                                      </p:cBhvr>
                                    </p:animEffect>
                                  </p:childTnLst>
                                </p:cTn>
                              </p:par>
                              <p:par>
                                <p:cTn id="24" presetID="55" presetClass="entr" presetSubtype="0"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 calcmode="lin" valueType="num">
                                      <p:cBhvr>
                                        <p:cTn id="26" dur="1000" fill="hold"/>
                                        <p:tgtEl>
                                          <p:spTgt spid="16"/>
                                        </p:tgtEl>
                                        <p:attrNameLst>
                                          <p:attrName>ppt_w</p:attrName>
                                        </p:attrNameLst>
                                      </p:cBhvr>
                                      <p:tavLst>
                                        <p:tav tm="0">
                                          <p:val>
                                            <p:strVal val="#ppt_w*0.70"/>
                                          </p:val>
                                        </p:tav>
                                        <p:tav tm="100000">
                                          <p:val>
                                            <p:strVal val="#ppt_w"/>
                                          </p:val>
                                        </p:tav>
                                      </p:tavLst>
                                    </p:anim>
                                    <p:anim calcmode="lin" valueType="num">
                                      <p:cBhvr>
                                        <p:cTn id="27" dur="1000" fill="hold"/>
                                        <p:tgtEl>
                                          <p:spTgt spid="16"/>
                                        </p:tgtEl>
                                        <p:attrNameLst>
                                          <p:attrName>ppt_h</p:attrName>
                                        </p:attrNameLst>
                                      </p:cBhvr>
                                      <p:tavLst>
                                        <p:tav tm="0">
                                          <p:val>
                                            <p:strVal val="#ppt_h"/>
                                          </p:val>
                                        </p:tav>
                                        <p:tav tm="100000">
                                          <p:val>
                                            <p:strVal val="#ppt_h"/>
                                          </p:val>
                                        </p:tav>
                                      </p:tavLst>
                                    </p:anim>
                                    <p:animEffect transition="in" filter="fade">
                                      <p:cBhvr>
                                        <p:cTn id="28"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4"/>
                    </p:tgtEl>
                  </p:cond>
                </p:stCondLst>
                <p:endSync evt="end" delay="0">
                  <p:rtn val="all"/>
                </p:endSync>
                <p:childTnLst>
                  <p:par>
                    <p:cTn id="30" fill="hold">
                      <p:stCondLst>
                        <p:cond delay="0"/>
                      </p:stCondLst>
                      <p:childTnLst>
                        <p:par>
                          <p:cTn id="31" fill="hold">
                            <p:stCondLst>
                              <p:cond delay="0"/>
                            </p:stCondLst>
                            <p:childTnLst>
                              <p:par>
                                <p:cTn id="32" presetID="1" presetClass="emph" presetSubtype="2" fill="hold" nodeType="withEffect">
                                  <p:stCondLst>
                                    <p:cond delay="0"/>
                                  </p:stCondLst>
                                  <p:childTnLst>
                                    <p:animClr clrSpc="rgb" dir="cw">
                                      <p:cBhvr>
                                        <p:cTn id="33" dur="250" fill="hold"/>
                                        <p:tgtEl>
                                          <p:spTgt spid="4"/>
                                        </p:tgtEl>
                                        <p:attrNameLst>
                                          <p:attrName>fillcolor</p:attrName>
                                        </p:attrNameLst>
                                      </p:cBhvr>
                                      <p:to>
                                        <a:schemeClr val="bg2"/>
                                      </p:to>
                                    </p:animClr>
                                    <p:set>
                                      <p:cBhvr>
                                        <p:cTn id="34" dur="250" fill="hold"/>
                                        <p:tgtEl>
                                          <p:spTgt spid="4"/>
                                        </p:tgtEl>
                                        <p:attrNameLst>
                                          <p:attrName>fill.type</p:attrName>
                                        </p:attrNameLst>
                                      </p:cBhvr>
                                      <p:to>
                                        <p:strVal val="solid"/>
                                      </p:to>
                                    </p:set>
                                    <p:set>
                                      <p:cBhvr>
                                        <p:cTn id="35" dur="250" fill="hold"/>
                                        <p:tgtEl>
                                          <p:spTgt spid="4"/>
                                        </p:tgtEl>
                                        <p:attrNameLst>
                                          <p:attrName>fill.on</p:attrName>
                                        </p:attrNameLst>
                                      </p:cBhvr>
                                      <p:to>
                                        <p:strVal val="true"/>
                                      </p:to>
                                    </p:set>
                                  </p:childTnLst>
                                  <p:subTnLst>
                                    <p:audio>
                                      <p:cMediaNode>
                                        <p:cTn display="0" masterRel="sameClick">
                                          <p:stCondLst>
                                            <p:cond evt="begin" delay="0">
                                              <p:tn val="32"/>
                                            </p:cond>
                                          </p:stCondLst>
                                          <p:endCondLst>
                                            <p:cond evt="onStopAudio" delay="0">
                                              <p:tgtEl>
                                                <p:sldTgt/>
                                              </p:tgtEl>
                                            </p:cond>
                                          </p:endCondLst>
                                        </p:cTn>
                                        <p:tgtEl>
                                          <p:sndTgt r:embed="rId3" name="click.wav"/>
                                        </p:tgtEl>
                                      </p:cMediaNode>
                                    </p:audio>
                                  </p:subTnLst>
                                </p:cTn>
                              </p:par>
                              <p:par>
                                <p:cTn id="36" presetID="1" presetClass="emph" presetSubtype="2" fill="hold" nodeType="withEffect">
                                  <p:stCondLst>
                                    <p:cond delay="500"/>
                                  </p:stCondLst>
                                  <p:childTnLst>
                                    <p:animClr clrSpc="rgb" dir="cw">
                                      <p:cBhvr>
                                        <p:cTn id="37" dur="250" fill="hold"/>
                                        <p:tgtEl>
                                          <p:spTgt spid="4"/>
                                        </p:tgtEl>
                                        <p:attrNameLst>
                                          <p:attrName>fillcolor</p:attrName>
                                        </p:attrNameLst>
                                      </p:cBhvr>
                                      <p:to>
                                        <a:schemeClr val="bg2"/>
                                      </p:to>
                                    </p:animClr>
                                    <p:set>
                                      <p:cBhvr>
                                        <p:cTn id="38" dur="250" fill="hold"/>
                                        <p:tgtEl>
                                          <p:spTgt spid="4"/>
                                        </p:tgtEl>
                                        <p:attrNameLst>
                                          <p:attrName>fill.type</p:attrName>
                                        </p:attrNameLst>
                                      </p:cBhvr>
                                      <p:to>
                                        <p:strVal val="solid"/>
                                      </p:to>
                                    </p:set>
                                    <p:set>
                                      <p:cBhvr>
                                        <p:cTn id="39" dur="250" fill="hold"/>
                                        <p:tgtEl>
                                          <p:spTgt spid="4"/>
                                        </p:tgtEl>
                                        <p:attrNameLst>
                                          <p:attrName>fill.on</p:attrName>
                                        </p:attrNameLst>
                                      </p:cBhvr>
                                      <p:to>
                                        <p:strVal val="true"/>
                                      </p:to>
                                    </p:set>
                                  </p:childTnLst>
                                </p:cTn>
                              </p:par>
                              <p:par>
                                <p:cTn id="40" presetID="23" presetClass="entr" presetSubtype="32" fill="hold" nodeType="withEffect">
                                  <p:stCondLst>
                                    <p:cond delay="500"/>
                                  </p:stCondLst>
                                  <p:childTnLst>
                                    <p:set>
                                      <p:cBhvr>
                                        <p:cTn id="41" dur="1" fill="hold">
                                          <p:stCondLst>
                                            <p:cond delay="0"/>
                                          </p:stCondLst>
                                        </p:cTn>
                                        <p:tgtEl>
                                          <p:spTgt spid="6"/>
                                        </p:tgtEl>
                                        <p:attrNameLst>
                                          <p:attrName>style.visibility</p:attrName>
                                        </p:attrNameLst>
                                      </p:cBhvr>
                                      <p:to>
                                        <p:strVal val="visible"/>
                                      </p:to>
                                    </p:set>
                                    <p:anim calcmode="lin" valueType="num">
                                      <p:cBhvr>
                                        <p:cTn id="42" dur="250" fill="hold"/>
                                        <p:tgtEl>
                                          <p:spTgt spid="6"/>
                                        </p:tgtEl>
                                        <p:attrNameLst>
                                          <p:attrName>ppt_w</p:attrName>
                                        </p:attrNameLst>
                                      </p:cBhvr>
                                      <p:tavLst>
                                        <p:tav tm="0">
                                          <p:val>
                                            <p:strVal val="4*#ppt_w"/>
                                          </p:val>
                                        </p:tav>
                                        <p:tav tm="100000">
                                          <p:val>
                                            <p:strVal val="#ppt_w"/>
                                          </p:val>
                                        </p:tav>
                                      </p:tavLst>
                                    </p:anim>
                                    <p:anim calcmode="lin" valueType="num">
                                      <p:cBhvr>
                                        <p:cTn id="43" dur="250" fill="hold"/>
                                        <p:tgtEl>
                                          <p:spTgt spid="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0"/>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4"/>
                  </p:tgtEl>
                </p:cond>
              </p:nextCondLst>
            </p:seq>
            <p:seq concurrent="1" nextAc="seek">
              <p:cTn id="44" restart="whenNotActive" fill="hold" evtFilter="cancelBubble" nodeType="interactiveSeq">
                <p:stCondLst>
                  <p:cond evt="onClick" delay="0">
                    <p:tgtEl>
                      <p:spTgt spid="5"/>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withEffect">
                                  <p:stCondLst>
                                    <p:cond delay="0"/>
                                  </p:stCondLst>
                                  <p:childTnLst>
                                    <p:animClr clrSpc="rgb" dir="cw">
                                      <p:cBhvr>
                                        <p:cTn id="48" dur="250" fill="hold"/>
                                        <p:tgtEl>
                                          <p:spTgt spid="5"/>
                                        </p:tgtEl>
                                        <p:attrNameLst>
                                          <p:attrName>fillcolor</p:attrName>
                                        </p:attrNameLst>
                                      </p:cBhvr>
                                      <p:to>
                                        <a:schemeClr val="accent1"/>
                                      </p:to>
                                    </p:animClr>
                                    <p:set>
                                      <p:cBhvr>
                                        <p:cTn id="49" dur="250" fill="hold"/>
                                        <p:tgtEl>
                                          <p:spTgt spid="5"/>
                                        </p:tgtEl>
                                        <p:attrNameLst>
                                          <p:attrName>fill.type</p:attrName>
                                        </p:attrNameLst>
                                      </p:cBhvr>
                                      <p:to>
                                        <p:strVal val="solid"/>
                                      </p:to>
                                    </p:set>
                                    <p:set>
                                      <p:cBhvr>
                                        <p:cTn id="50" dur="250" fill="hold"/>
                                        <p:tgtEl>
                                          <p:spTgt spid="5"/>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3" name="click.wav"/>
                                        </p:tgtEl>
                                      </p:cMediaNode>
                                    </p:audio>
                                  </p:subTnLst>
                                </p:cTn>
                              </p:par>
                              <p:par>
                                <p:cTn id="51" presetID="1" presetClass="emph" presetSubtype="2" fill="hold" nodeType="withEffect">
                                  <p:stCondLst>
                                    <p:cond delay="500"/>
                                  </p:stCondLst>
                                  <p:childTnLst>
                                    <p:animClr clrSpc="rgb" dir="cw">
                                      <p:cBhvr>
                                        <p:cTn id="52" dur="250" fill="hold"/>
                                        <p:tgtEl>
                                          <p:spTgt spid="5"/>
                                        </p:tgtEl>
                                        <p:attrNameLst>
                                          <p:attrName>fillcolor</p:attrName>
                                        </p:attrNameLst>
                                      </p:cBhvr>
                                      <p:to>
                                        <a:schemeClr val="accent1"/>
                                      </p:to>
                                    </p:animClr>
                                    <p:set>
                                      <p:cBhvr>
                                        <p:cTn id="53" dur="250" fill="hold"/>
                                        <p:tgtEl>
                                          <p:spTgt spid="5"/>
                                        </p:tgtEl>
                                        <p:attrNameLst>
                                          <p:attrName>fill.type</p:attrName>
                                        </p:attrNameLst>
                                      </p:cBhvr>
                                      <p:to>
                                        <p:strVal val="solid"/>
                                      </p:to>
                                    </p:set>
                                    <p:set>
                                      <p:cBhvr>
                                        <p:cTn id="54" dur="250" fill="hold"/>
                                        <p:tgtEl>
                                          <p:spTgt spid="5"/>
                                        </p:tgtEl>
                                        <p:attrNameLst>
                                          <p:attrName>fill.on</p:attrName>
                                        </p:attrNameLst>
                                      </p:cBhvr>
                                      <p:to>
                                        <p:strVal val="true"/>
                                      </p:to>
                                    </p:set>
                                  </p:childTnLst>
                                </p:cTn>
                              </p:par>
                              <p:par>
                                <p:cTn id="55" presetID="23" presetClass="entr" presetSubtype="32" fill="hold" nodeType="withEffect">
                                  <p:stCondLst>
                                    <p:cond delay="500"/>
                                  </p:stCondLst>
                                  <p:childTnLst>
                                    <p:set>
                                      <p:cBhvr>
                                        <p:cTn id="56" dur="1" fill="hold">
                                          <p:stCondLst>
                                            <p:cond delay="0"/>
                                          </p:stCondLst>
                                        </p:cTn>
                                        <p:tgtEl>
                                          <p:spTgt spid="7"/>
                                        </p:tgtEl>
                                        <p:attrNameLst>
                                          <p:attrName>style.visibility</p:attrName>
                                        </p:attrNameLst>
                                      </p:cBhvr>
                                      <p:to>
                                        <p:strVal val="visible"/>
                                      </p:to>
                                    </p:set>
                                    <p:anim calcmode="lin" valueType="num">
                                      <p:cBhvr>
                                        <p:cTn id="57" dur="250" fill="hold"/>
                                        <p:tgtEl>
                                          <p:spTgt spid="7"/>
                                        </p:tgtEl>
                                        <p:attrNameLst>
                                          <p:attrName>ppt_w</p:attrName>
                                        </p:attrNameLst>
                                      </p:cBhvr>
                                      <p:tavLst>
                                        <p:tav tm="0">
                                          <p:val>
                                            <p:strVal val="4*#ppt_w"/>
                                          </p:val>
                                        </p:tav>
                                        <p:tav tm="100000">
                                          <p:val>
                                            <p:strVal val="#ppt_w"/>
                                          </p:val>
                                        </p:tav>
                                      </p:tavLst>
                                    </p:anim>
                                    <p:anim calcmode="lin" valueType="num">
                                      <p:cBhvr>
                                        <p:cTn id="58" dur="250" fill="hold"/>
                                        <p:tgtEl>
                                          <p:spTgt spid="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5"/>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5"/>
                  </p:tgtEl>
                </p:cond>
              </p:nextCondLst>
            </p:seq>
            <p:seq concurrent="1" nextAc="seek">
              <p:cTn id="59" restart="whenNotActive" fill="hold" evtFilter="cancelBubble" nodeType="interactiveSeq">
                <p:stCondLst>
                  <p:cond evt="onClick" delay="0">
                    <p:tgtEl>
                      <p:spTgt spid="8"/>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withEffect">
                                  <p:stCondLst>
                                    <p:cond delay="0"/>
                                  </p:stCondLst>
                                  <p:childTnLst>
                                    <p:animClr clrSpc="rgb" dir="cw">
                                      <p:cBhvr>
                                        <p:cTn id="63" dur="250" fill="hold"/>
                                        <p:tgtEl>
                                          <p:spTgt spid="8"/>
                                        </p:tgtEl>
                                        <p:attrNameLst>
                                          <p:attrName>fillcolor</p:attrName>
                                        </p:attrNameLst>
                                      </p:cBhvr>
                                      <p:to>
                                        <a:schemeClr val="accent1"/>
                                      </p:to>
                                    </p:animClr>
                                    <p:set>
                                      <p:cBhvr>
                                        <p:cTn id="64" dur="250" fill="hold"/>
                                        <p:tgtEl>
                                          <p:spTgt spid="8"/>
                                        </p:tgtEl>
                                        <p:attrNameLst>
                                          <p:attrName>fill.type</p:attrName>
                                        </p:attrNameLst>
                                      </p:cBhvr>
                                      <p:to>
                                        <p:strVal val="solid"/>
                                      </p:to>
                                    </p:set>
                                    <p:set>
                                      <p:cBhvr>
                                        <p:cTn id="65" dur="250" fill="hold"/>
                                        <p:tgtEl>
                                          <p:spTgt spid="8"/>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3" name="click.wav"/>
                                        </p:tgtEl>
                                      </p:cMediaNode>
                                    </p:audio>
                                  </p:subTnLst>
                                </p:cTn>
                              </p:par>
                              <p:par>
                                <p:cTn id="66" presetID="1" presetClass="emph" presetSubtype="2" fill="hold" nodeType="withEffect">
                                  <p:stCondLst>
                                    <p:cond delay="500"/>
                                  </p:stCondLst>
                                  <p:childTnLst>
                                    <p:animClr clrSpc="rgb" dir="cw">
                                      <p:cBhvr>
                                        <p:cTn id="67" dur="250" fill="hold"/>
                                        <p:tgtEl>
                                          <p:spTgt spid="8"/>
                                        </p:tgtEl>
                                        <p:attrNameLst>
                                          <p:attrName>fillcolor</p:attrName>
                                        </p:attrNameLst>
                                      </p:cBhvr>
                                      <p:to>
                                        <a:schemeClr val="accent1"/>
                                      </p:to>
                                    </p:animClr>
                                    <p:set>
                                      <p:cBhvr>
                                        <p:cTn id="68" dur="250" fill="hold"/>
                                        <p:tgtEl>
                                          <p:spTgt spid="8"/>
                                        </p:tgtEl>
                                        <p:attrNameLst>
                                          <p:attrName>fill.type</p:attrName>
                                        </p:attrNameLst>
                                      </p:cBhvr>
                                      <p:to>
                                        <p:strVal val="solid"/>
                                      </p:to>
                                    </p:set>
                                    <p:set>
                                      <p:cBhvr>
                                        <p:cTn id="69" dur="250" fill="hold"/>
                                        <p:tgtEl>
                                          <p:spTgt spid="8"/>
                                        </p:tgtEl>
                                        <p:attrNameLst>
                                          <p:attrName>fill.on</p:attrName>
                                        </p:attrNameLst>
                                      </p:cBhvr>
                                      <p:to>
                                        <p:strVal val="true"/>
                                      </p:to>
                                    </p:set>
                                  </p:childTnLst>
                                </p:cTn>
                              </p:par>
                              <p:par>
                                <p:cTn id="70" presetID="23" presetClass="entr" presetSubtype="32" fill="hold" nodeType="withEffect">
                                  <p:stCondLst>
                                    <p:cond delay="500"/>
                                  </p:stCondLst>
                                  <p:childTnLst>
                                    <p:set>
                                      <p:cBhvr>
                                        <p:cTn id="71" dur="1" fill="hold">
                                          <p:stCondLst>
                                            <p:cond delay="0"/>
                                          </p:stCondLst>
                                        </p:cTn>
                                        <p:tgtEl>
                                          <p:spTgt spid="9"/>
                                        </p:tgtEl>
                                        <p:attrNameLst>
                                          <p:attrName>style.visibility</p:attrName>
                                        </p:attrNameLst>
                                      </p:cBhvr>
                                      <p:to>
                                        <p:strVal val="visible"/>
                                      </p:to>
                                    </p:set>
                                    <p:anim calcmode="lin" valueType="num">
                                      <p:cBhvr>
                                        <p:cTn id="72" dur="250" fill="hold"/>
                                        <p:tgtEl>
                                          <p:spTgt spid="9"/>
                                        </p:tgtEl>
                                        <p:attrNameLst>
                                          <p:attrName>ppt_w</p:attrName>
                                        </p:attrNameLst>
                                      </p:cBhvr>
                                      <p:tavLst>
                                        <p:tav tm="0">
                                          <p:val>
                                            <p:strVal val="4*#ppt_w"/>
                                          </p:val>
                                        </p:tav>
                                        <p:tav tm="100000">
                                          <p:val>
                                            <p:strVal val="#ppt_w"/>
                                          </p:val>
                                        </p:tav>
                                      </p:tavLst>
                                    </p:anim>
                                    <p:anim calcmode="lin" valueType="num">
                                      <p:cBhvr>
                                        <p:cTn id="73"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0"/>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8"/>
                  </p:tgtEl>
                </p:cond>
              </p:nextCondLst>
            </p:seq>
            <p:seq concurrent="1" nextAc="seek">
              <p:cTn id="74" restart="whenNotActive" fill="hold" evtFilter="cancelBubble" nodeType="interactiveSeq">
                <p:stCondLst>
                  <p:cond evt="onClick" delay="0">
                    <p:tgtEl>
                      <p:spTgt spid="16"/>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withEffect">
                                  <p:stCondLst>
                                    <p:cond delay="0"/>
                                  </p:stCondLst>
                                  <p:childTnLst>
                                    <p:animClr clrSpc="rgb" dir="cw">
                                      <p:cBhvr>
                                        <p:cTn id="78" dur="250" fill="hold"/>
                                        <p:tgtEl>
                                          <p:spTgt spid="16"/>
                                        </p:tgtEl>
                                        <p:attrNameLst>
                                          <p:attrName>fillcolor</p:attrName>
                                        </p:attrNameLst>
                                      </p:cBhvr>
                                      <p:to>
                                        <a:schemeClr val="accent1"/>
                                      </p:to>
                                    </p:animClr>
                                    <p:set>
                                      <p:cBhvr>
                                        <p:cTn id="79" dur="250" fill="hold"/>
                                        <p:tgtEl>
                                          <p:spTgt spid="16"/>
                                        </p:tgtEl>
                                        <p:attrNameLst>
                                          <p:attrName>fill.type</p:attrName>
                                        </p:attrNameLst>
                                      </p:cBhvr>
                                      <p:to>
                                        <p:strVal val="solid"/>
                                      </p:to>
                                    </p:set>
                                    <p:set>
                                      <p:cBhvr>
                                        <p:cTn id="80" dur="250" fill="hold"/>
                                        <p:tgtEl>
                                          <p:spTgt spid="16"/>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3" name="click.wav"/>
                                        </p:tgtEl>
                                      </p:cMediaNode>
                                    </p:audio>
                                  </p:subTnLst>
                                </p:cTn>
                              </p:par>
                              <p:par>
                                <p:cTn id="81" presetID="1" presetClass="emph" presetSubtype="2" fill="hold" nodeType="withEffect">
                                  <p:stCondLst>
                                    <p:cond delay="500"/>
                                  </p:stCondLst>
                                  <p:childTnLst>
                                    <p:animClr clrSpc="rgb" dir="cw">
                                      <p:cBhvr>
                                        <p:cTn id="82" dur="250" fill="hold"/>
                                        <p:tgtEl>
                                          <p:spTgt spid="16"/>
                                        </p:tgtEl>
                                        <p:attrNameLst>
                                          <p:attrName>fillcolor</p:attrName>
                                        </p:attrNameLst>
                                      </p:cBhvr>
                                      <p:to>
                                        <a:schemeClr val="accent1"/>
                                      </p:to>
                                    </p:animClr>
                                    <p:set>
                                      <p:cBhvr>
                                        <p:cTn id="83" dur="250" fill="hold"/>
                                        <p:tgtEl>
                                          <p:spTgt spid="16"/>
                                        </p:tgtEl>
                                        <p:attrNameLst>
                                          <p:attrName>fill.type</p:attrName>
                                        </p:attrNameLst>
                                      </p:cBhvr>
                                      <p:to>
                                        <p:strVal val="solid"/>
                                      </p:to>
                                    </p:set>
                                    <p:set>
                                      <p:cBhvr>
                                        <p:cTn id="84" dur="250" fill="hold"/>
                                        <p:tgtEl>
                                          <p:spTgt spid="16"/>
                                        </p:tgtEl>
                                        <p:attrNameLst>
                                          <p:attrName>fill.on</p:attrName>
                                        </p:attrNameLst>
                                      </p:cBhvr>
                                      <p:to>
                                        <p:strVal val="true"/>
                                      </p:to>
                                    </p:set>
                                  </p:childTnLst>
                                </p:cTn>
                              </p:par>
                              <p:par>
                                <p:cTn id="85" presetID="23" presetClass="entr" presetSubtype="32" fill="hold" nodeType="withEffect">
                                  <p:stCondLst>
                                    <p:cond delay="500"/>
                                  </p:stCondLst>
                                  <p:childTnLst>
                                    <p:set>
                                      <p:cBhvr>
                                        <p:cTn id="86" dur="1" fill="hold">
                                          <p:stCondLst>
                                            <p:cond delay="0"/>
                                          </p:stCondLst>
                                        </p:cTn>
                                        <p:tgtEl>
                                          <p:spTgt spid="17"/>
                                        </p:tgtEl>
                                        <p:attrNameLst>
                                          <p:attrName>style.visibility</p:attrName>
                                        </p:attrNameLst>
                                      </p:cBhvr>
                                      <p:to>
                                        <p:strVal val="visible"/>
                                      </p:to>
                                    </p:set>
                                    <p:anim calcmode="lin" valueType="num">
                                      <p:cBhvr>
                                        <p:cTn id="87" dur="250" fill="hold"/>
                                        <p:tgtEl>
                                          <p:spTgt spid="17"/>
                                        </p:tgtEl>
                                        <p:attrNameLst>
                                          <p:attrName>ppt_w</p:attrName>
                                        </p:attrNameLst>
                                      </p:cBhvr>
                                      <p:tavLst>
                                        <p:tav tm="0">
                                          <p:val>
                                            <p:strVal val="4*#ppt_w"/>
                                          </p:val>
                                        </p:tav>
                                        <p:tav tm="100000">
                                          <p:val>
                                            <p:strVal val="#ppt_w"/>
                                          </p:val>
                                        </p:tav>
                                      </p:tavLst>
                                    </p:anim>
                                    <p:anim calcmode="lin" valueType="num">
                                      <p:cBhvr>
                                        <p:cTn id="88"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5"/>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16"/>
                  </p:tgtEl>
                </p:cond>
              </p:nextCondLst>
            </p:seq>
          </p:childTnLst>
        </p:cTn>
      </p:par>
    </p:tnLst>
    <p:bldLst>
      <p:bldP spid="4" grpId="0" animBg="1"/>
      <p:bldP spid="5" grpId="0" animBg="1"/>
      <p:bldP spid="8" grpId="0" animBg="1"/>
      <p:bldP spid="10" grpId="0" animBg="1"/>
      <p:bldP spid="1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artoon Flowers Stock Illustrations – 158,486 Cartoon Flowers Stock  Illustrations, Vectors &amp;amp; Clipart - Dreamstime">
            <a:hlinkClick r:id="rId6" action="ppaction://hlinksldjump"/>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66375" b="96625" l="64375" r="93375"/>
                    </a14:imgEffect>
                  </a14:imgLayer>
                </a14:imgProps>
              </a:ext>
              <a:ext uri="{28A0092B-C50C-407E-A947-70E740481C1C}">
                <a14:useLocalDpi xmlns:a14="http://schemas.microsoft.com/office/drawing/2010/main" val="0"/>
              </a:ext>
            </a:extLst>
          </a:blip>
          <a:srcRect l="64646" t="64582" r="5354" b="5090"/>
          <a:stretch/>
        </p:blipFill>
        <p:spPr bwMode="auto">
          <a:xfrm>
            <a:off x="10877897" y="146591"/>
            <a:ext cx="1141723" cy="115419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670878" y="1765386"/>
            <a:ext cx="10591800" cy="1103622"/>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r>
              <a:rPr lang="en-US" sz="3200" smtClean="0">
                <a:solidFill>
                  <a:schemeClr val="accent6">
                    <a:lumMod val="75000"/>
                  </a:schemeClr>
                </a:solidFill>
                <a:latin typeface="Times New Roman" panose="02020603050405020304" pitchFamily="18" charset="0"/>
                <a:ea typeface="Arial-Rounded" pitchFamily="34" charset="0"/>
                <a:cs typeface="Times New Roman" pitchFamily="18" charset="0"/>
              </a:rPr>
              <a:t>A. </a:t>
            </a:r>
            <a:r>
              <a:rPr lang="en-US" sz="3200">
                <a:solidFill>
                  <a:schemeClr val="accent6">
                    <a:lumMod val="75000"/>
                  </a:schemeClr>
                </a:solidFill>
                <a:latin typeface="Times New Roman" panose="02020603050405020304" pitchFamily="18" charset="0"/>
                <a:cs typeface="Times New Roman" panose="02020603050405020304" pitchFamily="18" charset="0"/>
              </a:rPr>
              <a:t> </a:t>
            </a:r>
            <a:r>
              <a:rPr lang="en-US" sz="3200">
                <a:solidFill>
                  <a:schemeClr val="accent6">
                    <a:lumMod val="75000"/>
                  </a:schemeClr>
                </a:solidFill>
                <a:latin typeface="Times New Roman" panose="02020603050405020304" pitchFamily="18" charset="0"/>
                <a:cs typeface="Times New Roman" panose="02020603050405020304" pitchFamily="18" charset="0"/>
              </a:rPr>
              <a:t>Copy</a:t>
            </a:r>
          </a:p>
        </p:txBody>
      </p:sp>
      <p:pic>
        <p:nvPicPr>
          <p:cNvPr id="7" name="Picture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378435" y="1941048"/>
            <a:ext cx="807556" cy="778352"/>
          </a:xfrm>
          <a:prstGeom prst="rect">
            <a:avLst/>
          </a:prstGeom>
        </p:spPr>
      </p:pic>
      <p:sp>
        <p:nvSpPr>
          <p:cNvPr id="8" name="Rectangle 7"/>
          <p:cNvSpPr/>
          <p:nvPr/>
        </p:nvSpPr>
        <p:spPr>
          <a:xfrm>
            <a:off x="670878" y="3016713"/>
            <a:ext cx="10591800" cy="1064955"/>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r>
              <a:rPr lang="en-US" sz="3200" smtClean="0">
                <a:solidFill>
                  <a:schemeClr val="accent6">
                    <a:lumMod val="75000"/>
                  </a:schemeClr>
                </a:solidFill>
                <a:latin typeface="Times New Roman" panose="02020603050405020304" pitchFamily="18" charset="0"/>
                <a:cs typeface="Times New Roman" panose="02020603050405020304" pitchFamily="18" charset="0"/>
              </a:rPr>
              <a:t>B. </a:t>
            </a:r>
            <a:r>
              <a:rPr lang="en-US" sz="3200">
                <a:solidFill>
                  <a:schemeClr val="accent6">
                    <a:lumMod val="75000"/>
                  </a:schemeClr>
                </a:solidFill>
                <a:latin typeface="Times New Roman" panose="02020603050405020304" pitchFamily="18" charset="0"/>
                <a:cs typeface="Times New Roman" panose="02020603050405020304" pitchFamily="18" charset="0"/>
              </a:rPr>
              <a:t> </a:t>
            </a:r>
            <a:r>
              <a:rPr lang="en-US" sz="3200">
                <a:solidFill>
                  <a:schemeClr val="accent6">
                    <a:lumMod val="75000"/>
                  </a:schemeClr>
                </a:solidFill>
                <a:latin typeface="Times New Roman" panose="02020603050405020304" pitchFamily="18" charset="0"/>
                <a:cs typeface="Times New Roman" panose="02020603050405020304" pitchFamily="18" charset="0"/>
              </a:rPr>
              <a:t>Delete</a:t>
            </a:r>
          </a:p>
        </p:txBody>
      </p:sp>
      <p:pic>
        <p:nvPicPr>
          <p:cNvPr id="9" name="Picture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326515" y="3070855"/>
            <a:ext cx="807556" cy="778352"/>
          </a:xfrm>
          <a:prstGeom prst="rect">
            <a:avLst/>
          </a:prstGeom>
        </p:spPr>
      </p:pic>
      <p:sp>
        <p:nvSpPr>
          <p:cNvPr id="10" name="Rectangle 9"/>
          <p:cNvSpPr/>
          <p:nvPr/>
        </p:nvSpPr>
        <p:spPr>
          <a:xfrm>
            <a:off x="941817" y="146591"/>
            <a:ext cx="9936079" cy="1230908"/>
          </a:xfrm>
          <a:prstGeom prst="rect">
            <a:avLst/>
          </a:prstGeom>
          <a:solidFill>
            <a:schemeClr val="accent6"/>
          </a:solidFill>
        </p:spPr>
        <p:txBody>
          <a:bodyPr wrap="square" lIns="121725" tIns="60862" rIns="121725" bIns="60862">
            <a:spAutoFit/>
          </a:bodyPr>
          <a:lstStyle/>
          <a:p>
            <a:pPr algn="ctr"/>
            <a:r>
              <a:rPr lang="vi-VN" sz="3600" b="1">
                <a:solidFill>
                  <a:schemeClr val="bg1"/>
                </a:solidFill>
                <a:latin typeface="Times New Roman" panose="02020603050405020304" pitchFamily="18" charset="0"/>
                <a:cs typeface="Times New Roman" panose="02020603050405020304" pitchFamily="18" charset="0"/>
              </a:rPr>
              <a:t>Để đổi tên thư mục, em chọn lệnh nào trong dải lệnh </a:t>
            </a:r>
            <a:r>
              <a:rPr lang="vi-VN" sz="3600" b="1">
                <a:solidFill>
                  <a:schemeClr val="bg1"/>
                </a:solidFill>
                <a:latin typeface="Times New Roman" panose="02020603050405020304" pitchFamily="18" charset="0"/>
                <a:cs typeface="Times New Roman" panose="02020603050405020304" pitchFamily="18" charset="0"/>
              </a:rPr>
              <a:t>Home</a:t>
            </a:r>
            <a:r>
              <a:rPr lang="vi-VN" sz="3600" b="1" smtClean="0">
                <a:solidFill>
                  <a:schemeClr val="bg1"/>
                </a:solidFill>
                <a:latin typeface="Times New Roman" panose="02020603050405020304" pitchFamily="18" charset="0"/>
                <a:cs typeface="Times New Roman" panose="02020603050405020304" pitchFamily="18" charset="0"/>
              </a:rPr>
              <a:t>?</a:t>
            </a:r>
            <a:endParaRPr lang="en-US" altLang="vi-VN" sz="3600" b="1">
              <a:solidFill>
                <a:schemeClr val="bg1"/>
              </a:solidFill>
              <a:latin typeface="Times New Roman" panose="02020603050405020304" pitchFamily="18" charset="0"/>
              <a:cs typeface="Times New Roman" panose="02020603050405020304" pitchFamily="18" charset="0"/>
            </a:endParaRPr>
          </a:p>
        </p:txBody>
      </p:sp>
      <p:sp>
        <p:nvSpPr>
          <p:cNvPr id="15" name="Rectangle 14"/>
          <p:cNvSpPr/>
          <p:nvPr/>
        </p:nvSpPr>
        <p:spPr>
          <a:xfrm>
            <a:off x="670719" y="5416709"/>
            <a:ext cx="10515272" cy="1288891"/>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r>
              <a:rPr lang="en-US" sz="3200" smtClean="0">
                <a:solidFill>
                  <a:schemeClr val="accent6">
                    <a:lumMod val="75000"/>
                  </a:schemeClr>
                </a:solidFill>
                <a:latin typeface="Times New Roman" pitchFamily="18" charset="0"/>
                <a:ea typeface="Arial-Rounded" pitchFamily="34" charset="0"/>
                <a:cs typeface="Times New Roman" pitchFamily="18" charset="0"/>
              </a:rPr>
              <a:t>D</a:t>
            </a:r>
            <a:r>
              <a:rPr lang="vi-VN" sz="3200" smtClean="0">
                <a:solidFill>
                  <a:schemeClr val="accent6">
                    <a:lumMod val="75000"/>
                  </a:schemeClr>
                </a:solidFill>
                <a:latin typeface="Times New Roman" panose="02020603050405020304" pitchFamily="18" charset="0"/>
                <a:ea typeface="Arial-Rounded" pitchFamily="34" charset="0"/>
                <a:cs typeface="Times New Roman" panose="02020603050405020304" pitchFamily="18" charset="0"/>
              </a:rPr>
              <a:t>. </a:t>
            </a:r>
            <a:r>
              <a:rPr lang="en-US" sz="3200">
                <a:solidFill>
                  <a:schemeClr val="accent6">
                    <a:lumMod val="75000"/>
                  </a:schemeClr>
                </a:solidFill>
                <a:latin typeface="Times New Roman" panose="02020603050405020304" pitchFamily="18" charset="0"/>
                <a:cs typeface="Times New Roman" panose="02020603050405020304" pitchFamily="18" charset="0"/>
              </a:rPr>
              <a:t>Rename</a:t>
            </a:r>
          </a:p>
        </p:txBody>
      </p:sp>
      <p:pic>
        <p:nvPicPr>
          <p:cNvPr id="16" name="Picture 1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375139" y="5672411"/>
            <a:ext cx="798097" cy="782741"/>
          </a:xfrm>
          <a:prstGeom prst="rect">
            <a:avLst/>
          </a:prstGeom>
        </p:spPr>
      </p:pic>
      <p:sp>
        <p:nvSpPr>
          <p:cNvPr id="18" name="Rectangle 17"/>
          <p:cNvSpPr/>
          <p:nvPr/>
        </p:nvSpPr>
        <p:spPr>
          <a:xfrm>
            <a:off x="670878" y="4235874"/>
            <a:ext cx="10591800" cy="1064955"/>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r>
              <a:rPr lang="en-US" sz="3200" smtClean="0">
                <a:solidFill>
                  <a:schemeClr val="accent6">
                    <a:lumMod val="75000"/>
                  </a:schemeClr>
                </a:solidFill>
                <a:latin typeface="Times New Roman" panose="02020603050405020304" pitchFamily="18" charset="0"/>
                <a:cs typeface="Times New Roman" panose="02020603050405020304" pitchFamily="18" charset="0"/>
              </a:rPr>
              <a:t>C. </a:t>
            </a:r>
            <a:r>
              <a:rPr lang="en-US" sz="3200">
                <a:solidFill>
                  <a:schemeClr val="accent6">
                    <a:lumMod val="75000"/>
                  </a:schemeClr>
                </a:solidFill>
                <a:latin typeface="Times New Roman" panose="02020603050405020304" pitchFamily="18" charset="0"/>
                <a:cs typeface="Times New Roman" panose="02020603050405020304" pitchFamily="18" charset="0"/>
              </a:rPr>
              <a:t> </a:t>
            </a:r>
            <a:r>
              <a:rPr lang="en-US" sz="3200">
                <a:solidFill>
                  <a:schemeClr val="accent6">
                    <a:lumMod val="75000"/>
                  </a:schemeClr>
                </a:solidFill>
                <a:latin typeface="Times New Roman" panose="02020603050405020304" pitchFamily="18" charset="0"/>
                <a:cs typeface="Times New Roman" panose="02020603050405020304" pitchFamily="18" charset="0"/>
              </a:rPr>
              <a:t>New folder</a:t>
            </a:r>
          </a:p>
        </p:txBody>
      </p:sp>
      <p:pic>
        <p:nvPicPr>
          <p:cNvPr id="19" name="Picture 1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365839" y="4296323"/>
            <a:ext cx="807556" cy="778352"/>
          </a:xfrm>
          <a:prstGeom prst="rect">
            <a:avLst/>
          </a:prstGeom>
        </p:spPr>
      </p:pic>
    </p:spTree>
    <p:extLst>
      <p:ext uri="{BB962C8B-B14F-4D97-AF65-F5344CB8AC3E}">
        <p14:creationId xmlns:p14="http://schemas.microsoft.com/office/powerpoint/2010/main" val="1748404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55"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1000" fill="hold"/>
                                        <p:tgtEl>
                                          <p:spTgt spid="5"/>
                                        </p:tgtEl>
                                        <p:attrNameLst>
                                          <p:attrName>ppt_w</p:attrName>
                                        </p:attrNameLst>
                                      </p:cBhvr>
                                      <p:tavLst>
                                        <p:tav tm="0">
                                          <p:val>
                                            <p:strVal val="#ppt_w*0.70"/>
                                          </p:val>
                                        </p:tav>
                                        <p:tav tm="100000">
                                          <p:val>
                                            <p:strVal val="#ppt_w"/>
                                          </p:val>
                                        </p:tav>
                                      </p:tavLst>
                                    </p:anim>
                                    <p:anim calcmode="lin" valueType="num">
                                      <p:cBhvr>
                                        <p:cTn id="11" dur="1000" fill="hold"/>
                                        <p:tgtEl>
                                          <p:spTgt spid="5"/>
                                        </p:tgtEl>
                                        <p:attrNameLst>
                                          <p:attrName>ppt_h</p:attrName>
                                        </p:attrNameLst>
                                      </p:cBhvr>
                                      <p:tavLst>
                                        <p:tav tm="0">
                                          <p:val>
                                            <p:strVal val="#ppt_h"/>
                                          </p:val>
                                        </p:tav>
                                        <p:tav tm="100000">
                                          <p:val>
                                            <p:strVal val="#ppt_h"/>
                                          </p:val>
                                        </p:tav>
                                      </p:tavLst>
                                    </p:anim>
                                    <p:animEffect transition="in" filter="fade">
                                      <p:cBhvr>
                                        <p:cTn id="12" dur="1000"/>
                                        <p:tgtEl>
                                          <p:spTgt spid="5"/>
                                        </p:tgtEl>
                                      </p:cBhvr>
                                    </p:animEffect>
                                  </p:childTnLst>
                                </p:cTn>
                              </p:par>
                              <p:par>
                                <p:cTn id="13" presetID="55"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1000" fill="hold"/>
                                        <p:tgtEl>
                                          <p:spTgt spid="8"/>
                                        </p:tgtEl>
                                        <p:attrNameLst>
                                          <p:attrName>ppt_w</p:attrName>
                                        </p:attrNameLst>
                                      </p:cBhvr>
                                      <p:tavLst>
                                        <p:tav tm="0">
                                          <p:val>
                                            <p:strVal val="#ppt_w*0.70"/>
                                          </p:val>
                                        </p:tav>
                                        <p:tav tm="100000">
                                          <p:val>
                                            <p:strVal val="#ppt_w"/>
                                          </p:val>
                                        </p:tav>
                                      </p:tavLst>
                                    </p:anim>
                                    <p:anim calcmode="lin" valueType="num">
                                      <p:cBhvr>
                                        <p:cTn id="16" dur="1000" fill="hold"/>
                                        <p:tgtEl>
                                          <p:spTgt spid="8"/>
                                        </p:tgtEl>
                                        <p:attrNameLst>
                                          <p:attrName>ppt_h</p:attrName>
                                        </p:attrNameLst>
                                      </p:cBhvr>
                                      <p:tavLst>
                                        <p:tav tm="0">
                                          <p:val>
                                            <p:strVal val="#ppt_h"/>
                                          </p:val>
                                        </p:tav>
                                        <p:tav tm="100000">
                                          <p:val>
                                            <p:strVal val="#ppt_h"/>
                                          </p:val>
                                        </p:tav>
                                      </p:tavLst>
                                    </p:anim>
                                    <p:animEffect transition="in" filter="fade">
                                      <p:cBhvr>
                                        <p:cTn id="17" dur="1000"/>
                                        <p:tgtEl>
                                          <p:spTgt spid="8"/>
                                        </p:tgtEl>
                                      </p:cBhvr>
                                    </p:animEffect>
                                  </p:childTnLst>
                                </p:cTn>
                              </p:par>
                            </p:childTnLst>
                          </p:cTn>
                        </p:par>
                        <p:par>
                          <p:cTn id="18" fill="hold">
                            <p:stCondLst>
                              <p:cond delay="1000"/>
                            </p:stCondLst>
                            <p:childTnLst>
                              <p:par>
                                <p:cTn id="19" presetID="55" presetClass="entr" presetSubtype="0" fill="hold" grpId="0" nodeType="after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p:cTn id="21" dur="1000" fill="hold"/>
                                        <p:tgtEl>
                                          <p:spTgt spid="15"/>
                                        </p:tgtEl>
                                        <p:attrNameLst>
                                          <p:attrName>ppt_w</p:attrName>
                                        </p:attrNameLst>
                                      </p:cBhvr>
                                      <p:tavLst>
                                        <p:tav tm="0">
                                          <p:val>
                                            <p:strVal val="#ppt_w*0.70"/>
                                          </p:val>
                                        </p:tav>
                                        <p:tav tm="100000">
                                          <p:val>
                                            <p:strVal val="#ppt_w"/>
                                          </p:val>
                                        </p:tav>
                                      </p:tavLst>
                                    </p:anim>
                                    <p:anim calcmode="lin" valueType="num">
                                      <p:cBhvr>
                                        <p:cTn id="22" dur="1000" fill="hold"/>
                                        <p:tgtEl>
                                          <p:spTgt spid="15"/>
                                        </p:tgtEl>
                                        <p:attrNameLst>
                                          <p:attrName>ppt_h</p:attrName>
                                        </p:attrNameLst>
                                      </p:cBhvr>
                                      <p:tavLst>
                                        <p:tav tm="0">
                                          <p:val>
                                            <p:strVal val="#ppt_h"/>
                                          </p:val>
                                        </p:tav>
                                        <p:tav tm="100000">
                                          <p:val>
                                            <p:strVal val="#ppt_h"/>
                                          </p:val>
                                        </p:tav>
                                      </p:tavLst>
                                    </p:anim>
                                    <p:animEffect transition="in" filter="fade">
                                      <p:cBhvr>
                                        <p:cTn id="23" dur="1000"/>
                                        <p:tgtEl>
                                          <p:spTgt spid="15"/>
                                        </p:tgtEl>
                                      </p:cBhvr>
                                    </p:animEffect>
                                  </p:childTnLst>
                                </p:cTn>
                              </p:par>
                              <p:par>
                                <p:cTn id="24" presetID="55" presetClass="entr" presetSubtype="0"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 calcmode="lin" valueType="num">
                                      <p:cBhvr>
                                        <p:cTn id="26" dur="1000" fill="hold"/>
                                        <p:tgtEl>
                                          <p:spTgt spid="18"/>
                                        </p:tgtEl>
                                        <p:attrNameLst>
                                          <p:attrName>ppt_w</p:attrName>
                                        </p:attrNameLst>
                                      </p:cBhvr>
                                      <p:tavLst>
                                        <p:tav tm="0">
                                          <p:val>
                                            <p:strVal val="#ppt_w*0.70"/>
                                          </p:val>
                                        </p:tav>
                                        <p:tav tm="100000">
                                          <p:val>
                                            <p:strVal val="#ppt_w"/>
                                          </p:val>
                                        </p:tav>
                                      </p:tavLst>
                                    </p:anim>
                                    <p:anim calcmode="lin" valueType="num">
                                      <p:cBhvr>
                                        <p:cTn id="27" dur="1000" fill="hold"/>
                                        <p:tgtEl>
                                          <p:spTgt spid="18"/>
                                        </p:tgtEl>
                                        <p:attrNameLst>
                                          <p:attrName>ppt_h</p:attrName>
                                        </p:attrNameLst>
                                      </p:cBhvr>
                                      <p:tavLst>
                                        <p:tav tm="0">
                                          <p:val>
                                            <p:strVal val="#ppt_h"/>
                                          </p:val>
                                        </p:tav>
                                        <p:tav tm="100000">
                                          <p:val>
                                            <p:strVal val="#ppt_h"/>
                                          </p:val>
                                        </p:tav>
                                      </p:tavLst>
                                    </p:anim>
                                    <p:animEffect transition="in" filter="fade">
                                      <p:cBhvr>
                                        <p:cTn id="28"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5"/>
                    </p:tgtEl>
                  </p:cond>
                </p:stCondLst>
                <p:endSync evt="end" delay="0">
                  <p:rtn val="all"/>
                </p:endSync>
                <p:childTnLst>
                  <p:par>
                    <p:cTn id="30" fill="hold">
                      <p:stCondLst>
                        <p:cond delay="0"/>
                      </p:stCondLst>
                      <p:childTnLst>
                        <p:par>
                          <p:cTn id="31" fill="hold">
                            <p:stCondLst>
                              <p:cond delay="0"/>
                            </p:stCondLst>
                            <p:childTnLst>
                              <p:par>
                                <p:cTn id="32" presetID="1" presetClass="emph" presetSubtype="2" fill="hold" nodeType="withEffect">
                                  <p:stCondLst>
                                    <p:cond delay="0"/>
                                  </p:stCondLst>
                                  <p:childTnLst>
                                    <p:animClr clrSpc="rgb" dir="cw">
                                      <p:cBhvr>
                                        <p:cTn id="33" dur="250" fill="hold"/>
                                        <p:tgtEl>
                                          <p:spTgt spid="5"/>
                                        </p:tgtEl>
                                        <p:attrNameLst>
                                          <p:attrName>fillcolor</p:attrName>
                                        </p:attrNameLst>
                                      </p:cBhvr>
                                      <p:to>
                                        <a:schemeClr val="accent1"/>
                                      </p:to>
                                    </p:animClr>
                                    <p:set>
                                      <p:cBhvr>
                                        <p:cTn id="34" dur="250" fill="hold"/>
                                        <p:tgtEl>
                                          <p:spTgt spid="5"/>
                                        </p:tgtEl>
                                        <p:attrNameLst>
                                          <p:attrName>fill.type</p:attrName>
                                        </p:attrNameLst>
                                      </p:cBhvr>
                                      <p:to>
                                        <p:strVal val="solid"/>
                                      </p:to>
                                    </p:set>
                                    <p:set>
                                      <p:cBhvr>
                                        <p:cTn id="35" dur="250" fill="hold"/>
                                        <p:tgtEl>
                                          <p:spTgt spid="5"/>
                                        </p:tgtEl>
                                        <p:attrNameLst>
                                          <p:attrName>fill.on</p:attrName>
                                        </p:attrNameLst>
                                      </p:cBhvr>
                                      <p:to>
                                        <p:strVal val="true"/>
                                      </p:to>
                                    </p:set>
                                  </p:childTnLst>
                                  <p:subTnLst>
                                    <p:audio>
                                      <p:cMediaNode>
                                        <p:cTn display="0" masterRel="sameClick">
                                          <p:stCondLst>
                                            <p:cond evt="begin" delay="0">
                                              <p:tn val="32"/>
                                            </p:cond>
                                          </p:stCondLst>
                                          <p:endCondLst>
                                            <p:cond evt="onStopAudio" delay="0">
                                              <p:tgtEl>
                                                <p:sldTgt/>
                                              </p:tgtEl>
                                            </p:cond>
                                          </p:endCondLst>
                                        </p:cTn>
                                        <p:tgtEl>
                                          <p:sndTgt r:embed="rId3" name="click.wav"/>
                                        </p:tgtEl>
                                      </p:cMediaNode>
                                    </p:audio>
                                  </p:subTnLst>
                                </p:cTn>
                              </p:par>
                              <p:par>
                                <p:cTn id="36" presetID="1" presetClass="emph" presetSubtype="2" fill="hold" nodeType="withEffect">
                                  <p:stCondLst>
                                    <p:cond delay="500"/>
                                  </p:stCondLst>
                                  <p:childTnLst>
                                    <p:animClr clrSpc="rgb" dir="cw">
                                      <p:cBhvr>
                                        <p:cTn id="37" dur="250" fill="hold"/>
                                        <p:tgtEl>
                                          <p:spTgt spid="5"/>
                                        </p:tgtEl>
                                        <p:attrNameLst>
                                          <p:attrName>fillcolor</p:attrName>
                                        </p:attrNameLst>
                                      </p:cBhvr>
                                      <p:to>
                                        <a:schemeClr val="accent1"/>
                                      </p:to>
                                    </p:animClr>
                                    <p:set>
                                      <p:cBhvr>
                                        <p:cTn id="38" dur="250" fill="hold"/>
                                        <p:tgtEl>
                                          <p:spTgt spid="5"/>
                                        </p:tgtEl>
                                        <p:attrNameLst>
                                          <p:attrName>fill.type</p:attrName>
                                        </p:attrNameLst>
                                      </p:cBhvr>
                                      <p:to>
                                        <p:strVal val="solid"/>
                                      </p:to>
                                    </p:set>
                                    <p:set>
                                      <p:cBhvr>
                                        <p:cTn id="39" dur="250" fill="hold"/>
                                        <p:tgtEl>
                                          <p:spTgt spid="5"/>
                                        </p:tgtEl>
                                        <p:attrNameLst>
                                          <p:attrName>fill.on</p:attrName>
                                        </p:attrNameLst>
                                      </p:cBhvr>
                                      <p:to>
                                        <p:strVal val="true"/>
                                      </p:to>
                                    </p:set>
                                  </p:childTnLst>
                                </p:cTn>
                              </p:par>
                              <p:par>
                                <p:cTn id="40" presetID="23" presetClass="entr" presetSubtype="32" fill="hold" nodeType="withEffect">
                                  <p:stCondLst>
                                    <p:cond delay="500"/>
                                  </p:stCondLst>
                                  <p:childTnLst>
                                    <p:set>
                                      <p:cBhvr>
                                        <p:cTn id="41" dur="1" fill="hold">
                                          <p:stCondLst>
                                            <p:cond delay="0"/>
                                          </p:stCondLst>
                                        </p:cTn>
                                        <p:tgtEl>
                                          <p:spTgt spid="7"/>
                                        </p:tgtEl>
                                        <p:attrNameLst>
                                          <p:attrName>style.visibility</p:attrName>
                                        </p:attrNameLst>
                                      </p:cBhvr>
                                      <p:to>
                                        <p:strVal val="visible"/>
                                      </p:to>
                                    </p:set>
                                    <p:anim calcmode="lin" valueType="num">
                                      <p:cBhvr>
                                        <p:cTn id="42" dur="250" fill="hold"/>
                                        <p:tgtEl>
                                          <p:spTgt spid="7"/>
                                        </p:tgtEl>
                                        <p:attrNameLst>
                                          <p:attrName>ppt_w</p:attrName>
                                        </p:attrNameLst>
                                      </p:cBhvr>
                                      <p:tavLst>
                                        <p:tav tm="0">
                                          <p:val>
                                            <p:strVal val="4*#ppt_w"/>
                                          </p:val>
                                        </p:tav>
                                        <p:tav tm="100000">
                                          <p:val>
                                            <p:strVal val="#ppt_w"/>
                                          </p:val>
                                        </p:tav>
                                      </p:tavLst>
                                    </p:anim>
                                    <p:anim calcmode="lin" valueType="num">
                                      <p:cBhvr>
                                        <p:cTn id="43" dur="250" fill="hold"/>
                                        <p:tgtEl>
                                          <p:spTgt spid="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0"/>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5"/>
                  </p:tgtEl>
                </p:cond>
              </p:nextCondLst>
            </p:seq>
            <p:seq concurrent="1" nextAc="seek">
              <p:cTn id="44" restart="whenNotActive" fill="hold" evtFilter="cancelBubble" nodeType="interactiveSeq">
                <p:stCondLst>
                  <p:cond evt="onClick" delay="0">
                    <p:tgtEl>
                      <p:spTgt spid="8"/>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withEffect">
                                  <p:stCondLst>
                                    <p:cond delay="0"/>
                                  </p:stCondLst>
                                  <p:childTnLst>
                                    <p:animClr clrSpc="rgb" dir="cw">
                                      <p:cBhvr>
                                        <p:cTn id="48" dur="250" fill="hold"/>
                                        <p:tgtEl>
                                          <p:spTgt spid="8"/>
                                        </p:tgtEl>
                                        <p:attrNameLst>
                                          <p:attrName>fillcolor</p:attrName>
                                        </p:attrNameLst>
                                      </p:cBhvr>
                                      <p:to>
                                        <a:schemeClr val="accent1"/>
                                      </p:to>
                                    </p:animClr>
                                    <p:set>
                                      <p:cBhvr>
                                        <p:cTn id="49" dur="250" fill="hold"/>
                                        <p:tgtEl>
                                          <p:spTgt spid="8"/>
                                        </p:tgtEl>
                                        <p:attrNameLst>
                                          <p:attrName>fill.type</p:attrName>
                                        </p:attrNameLst>
                                      </p:cBhvr>
                                      <p:to>
                                        <p:strVal val="solid"/>
                                      </p:to>
                                    </p:set>
                                    <p:set>
                                      <p:cBhvr>
                                        <p:cTn id="50" dur="250" fill="hold"/>
                                        <p:tgtEl>
                                          <p:spTgt spid="8"/>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3" name="click.wav"/>
                                        </p:tgtEl>
                                      </p:cMediaNode>
                                    </p:audio>
                                  </p:subTnLst>
                                </p:cTn>
                              </p:par>
                              <p:par>
                                <p:cTn id="51" presetID="1" presetClass="emph" presetSubtype="2" fill="hold" nodeType="withEffect">
                                  <p:stCondLst>
                                    <p:cond delay="500"/>
                                  </p:stCondLst>
                                  <p:childTnLst>
                                    <p:animClr clrSpc="rgb" dir="cw">
                                      <p:cBhvr>
                                        <p:cTn id="52" dur="250" fill="hold"/>
                                        <p:tgtEl>
                                          <p:spTgt spid="8"/>
                                        </p:tgtEl>
                                        <p:attrNameLst>
                                          <p:attrName>fillcolor</p:attrName>
                                        </p:attrNameLst>
                                      </p:cBhvr>
                                      <p:to>
                                        <a:schemeClr val="accent1"/>
                                      </p:to>
                                    </p:animClr>
                                    <p:set>
                                      <p:cBhvr>
                                        <p:cTn id="53" dur="250" fill="hold"/>
                                        <p:tgtEl>
                                          <p:spTgt spid="8"/>
                                        </p:tgtEl>
                                        <p:attrNameLst>
                                          <p:attrName>fill.type</p:attrName>
                                        </p:attrNameLst>
                                      </p:cBhvr>
                                      <p:to>
                                        <p:strVal val="solid"/>
                                      </p:to>
                                    </p:set>
                                    <p:set>
                                      <p:cBhvr>
                                        <p:cTn id="54" dur="250" fill="hold"/>
                                        <p:tgtEl>
                                          <p:spTgt spid="8"/>
                                        </p:tgtEl>
                                        <p:attrNameLst>
                                          <p:attrName>fill.on</p:attrName>
                                        </p:attrNameLst>
                                      </p:cBhvr>
                                      <p:to>
                                        <p:strVal val="true"/>
                                      </p:to>
                                    </p:set>
                                  </p:childTnLst>
                                </p:cTn>
                              </p:par>
                              <p:par>
                                <p:cTn id="55" presetID="23" presetClass="entr" presetSubtype="32" fill="hold" nodeType="withEffect">
                                  <p:stCondLst>
                                    <p:cond delay="500"/>
                                  </p:stCondLst>
                                  <p:childTnLst>
                                    <p:set>
                                      <p:cBhvr>
                                        <p:cTn id="56" dur="1" fill="hold">
                                          <p:stCondLst>
                                            <p:cond delay="0"/>
                                          </p:stCondLst>
                                        </p:cTn>
                                        <p:tgtEl>
                                          <p:spTgt spid="9"/>
                                        </p:tgtEl>
                                        <p:attrNameLst>
                                          <p:attrName>style.visibility</p:attrName>
                                        </p:attrNameLst>
                                      </p:cBhvr>
                                      <p:to>
                                        <p:strVal val="visible"/>
                                      </p:to>
                                    </p:set>
                                    <p:anim calcmode="lin" valueType="num">
                                      <p:cBhvr>
                                        <p:cTn id="57" dur="250" fill="hold"/>
                                        <p:tgtEl>
                                          <p:spTgt spid="9"/>
                                        </p:tgtEl>
                                        <p:attrNameLst>
                                          <p:attrName>ppt_w</p:attrName>
                                        </p:attrNameLst>
                                      </p:cBhvr>
                                      <p:tavLst>
                                        <p:tav tm="0">
                                          <p:val>
                                            <p:strVal val="4*#ppt_w"/>
                                          </p:val>
                                        </p:tav>
                                        <p:tav tm="100000">
                                          <p:val>
                                            <p:strVal val="#ppt_w"/>
                                          </p:val>
                                        </p:tav>
                                      </p:tavLst>
                                    </p:anim>
                                    <p:anim calcmode="lin" valueType="num">
                                      <p:cBhvr>
                                        <p:cTn id="58"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5"/>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8"/>
                  </p:tgtEl>
                </p:cond>
              </p:nextCondLst>
            </p:seq>
            <p:seq concurrent="1" nextAc="seek">
              <p:cTn id="59" restart="whenNotActive" fill="hold" evtFilter="cancelBubble" nodeType="interactiveSeq">
                <p:stCondLst>
                  <p:cond evt="onClick" delay="0">
                    <p:tgtEl>
                      <p:spTgt spid="15"/>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withEffect">
                                  <p:stCondLst>
                                    <p:cond delay="0"/>
                                  </p:stCondLst>
                                  <p:childTnLst>
                                    <p:animClr clrSpc="rgb" dir="cw">
                                      <p:cBhvr>
                                        <p:cTn id="63" dur="250" fill="hold"/>
                                        <p:tgtEl>
                                          <p:spTgt spid="15"/>
                                        </p:tgtEl>
                                        <p:attrNameLst>
                                          <p:attrName>fillcolor</p:attrName>
                                        </p:attrNameLst>
                                      </p:cBhvr>
                                      <p:to>
                                        <a:schemeClr val="bg2"/>
                                      </p:to>
                                    </p:animClr>
                                    <p:set>
                                      <p:cBhvr>
                                        <p:cTn id="64" dur="250" fill="hold"/>
                                        <p:tgtEl>
                                          <p:spTgt spid="15"/>
                                        </p:tgtEl>
                                        <p:attrNameLst>
                                          <p:attrName>fill.type</p:attrName>
                                        </p:attrNameLst>
                                      </p:cBhvr>
                                      <p:to>
                                        <p:strVal val="solid"/>
                                      </p:to>
                                    </p:set>
                                    <p:set>
                                      <p:cBhvr>
                                        <p:cTn id="65" dur="250" fill="hold"/>
                                        <p:tgtEl>
                                          <p:spTgt spid="15"/>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3" name="click.wav"/>
                                        </p:tgtEl>
                                      </p:cMediaNode>
                                    </p:audio>
                                  </p:subTnLst>
                                </p:cTn>
                              </p:par>
                              <p:par>
                                <p:cTn id="66" presetID="1" presetClass="emph" presetSubtype="2" fill="hold" nodeType="withEffect">
                                  <p:stCondLst>
                                    <p:cond delay="500"/>
                                  </p:stCondLst>
                                  <p:childTnLst>
                                    <p:animClr clrSpc="rgb" dir="cw">
                                      <p:cBhvr>
                                        <p:cTn id="67" dur="250" fill="hold"/>
                                        <p:tgtEl>
                                          <p:spTgt spid="15"/>
                                        </p:tgtEl>
                                        <p:attrNameLst>
                                          <p:attrName>fillcolor</p:attrName>
                                        </p:attrNameLst>
                                      </p:cBhvr>
                                      <p:to>
                                        <a:schemeClr val="bg2"/>
                                      </p:to>
                                    </p:animClr>
                                    <p:set>
                                      <p:cBhvr>
                                        <p:cTn id="68" dur="250" fill="hold"/>
                                        <p:tgtEl>
                                          <p:spTgt spid="15"/>
                                        </p:tgtEl>
                                        <p:attrNameLst>
                                          <p:attrName>fill.type</p:attrName>
                                        </p:attrNameLst>
                                      </p:cBhvr>
                                      <p:to>
                                        <p:strVal val="solid"/>
                                      </p:to>
                                    </p:set>
                                    <p:set>
                                      <p:cBhvr>
                                        <p:cTn id="69" dur="250" fill="hold"/>
                                        <p:tgtEl>
                                          <p:spTgt spid="15"/>
                                        </p:tgtEl>
                                        <p:attrNameLst>
                                          <p:attrName>fill.on</p:attrName>
                                        </p:attrNameLst>
                                      </p:cBhvr>
                                      <p:to>
                                        <p:strVal val="true"/>
                                      </p:to>
                                    </p:set>
                                  </p:childTnLst>
                                </p:cTn>
                              </p:par>
                              <p:par>
                                <p:cTn id="70" presetID="23" presetClass="entr" presetSubtype="32" fill="hold" nodeType="withEffect">
                                  <p:stCondLst>
                                    <p:cond delay="500"/>
                                  </p:stCondLst>
                                  <p:childTnLst>
                                    <p:set>
                                      <p:cBhvr>
                                        <p:cTn id="71" dur="1" fill="hold">
                                          <p:stCondLst>
                                            <p:cond delay="0"/>
                                          </p:stCondLst>
                                        </p:cTn>
                                        <p:tgtEl>
                                          <p:spTgt spid="16"/>
                                        </p:tgtEl>
                                        <p:attrNameLst>
                                          <p:attrName>style.visibility</p:attrName>
                                        </p:attrNameLst>
                                      </p:cBhvr>
                                      <p:to>
                                        <p:strVal val="visible"/>
                                      </p:to>
                                    </p:set>
                                    <p:anim calcmode="lin" valueType="num">
                                      <p:cBhvr>
                                        <p:cTn id="72" dur="250" fill="hold"/>
                                        <p:tgtEl>
                                          <p:spTgt spid="16"/>
                                        </p:tgtEl>
                                        <p:attrNameLst>
                                          <p:attrName>ppt_w</p:attrName>
                                        </p:attrNameLst>
                                      </p:cBhvr>
                                      <p:tavLst>
                                        <p:tav tm="0">
                                          <p:val>
                                            <p:strVal val="4*#ppt_w"/>
                                          </p:val>
                                        </p:tav>
                                        <p:tav tm="100000">
                                          <p:val>
                                            <p:strVal val="#ppt_w"/>
                                          </p:val>
                                        </p:tav>
                                      </p:tavLst>
                                    </p:anim>
                                    <p:anim calcmode="lin" valueType="num">
                                      <p:cBhvr>
                                        <p:cTn id="73"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0"/>
                                            </p:cond>
                                          </p:stCondLst>
                                          <p:endCondLst>
                                            <p:cond evt="onStopAudio" delay="0">
                                              <p:tgtEl>
                                                <p:sldTgt/>
                                              </p:tgtEl>
                                            </p:cond>
                                          </p:endCondLst>
                                        </p:cTn>
                                        <p:tgtEl>
                                          <p:sndTgt r:embed="rId5" name="Check mark.wav"/>
                                        </p:tgtEl>
                                      </p:cMediaNode>
                                    </p:audio>
                                  </p:subTnLst>
                                </p:cTn>
                              </p:par>
                            </p:childTnLst>
                          </p:cTn>
                        </p:par>
                      </p:childTnLst>
                    </p:cTn>
                  </p:par>
                </p:childTnLst>
              </p:cTn>
              <p:nextCondLst>
                <p:cond evt="onClick" delay="0">
                  <p:tgtEl>
                    <p:spTgt spid="15"/>
                  </p:tgtEl>
                </p:cond>
              </p:nextCondLst>
            </p:seq>
            <p:seq concurrent="1" nextAc="seek">
              <p:cTn id="74" restart="whenNotActive" fill="hold" evtFilter="cancelBubble" nodeType="interactiveSeq">
                <p:stCondLst>
                  <p:cond evt="onClick" delay="0">
                    <p:tgtEl>
                      <p:spTgt spid="18"/>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withEffect">
                                  <p:stCondLst>
                                    <p:cond delay="0"/>
                                  </p:stCondLst>
                                  <p:childTnLst>
                                    <p:animClr clrSpc="rgb" dir="cw">
                                      <p:cBhvr>
                                        <p:cTn id="78" dur="250" fill="hold"/>
                                        <p:tgtEl>
                                          <p:spTgt spid="18"/>
                                        </p:tgtEl>
                                        <p:attrNameLst>
                                          <p:attrName>fillcolor</p:attrName>
                                        </p:attrNameLst>
                                      </p:cBhvr>
                                      <p:to>
                                        <a:schemeClr val="accent1"/>
                                      </p:to>
                                    </p:animClr>
                                    <p:set>
                                      <p:cBhvr>
                                        <p:cTn id="79" dur="250" fill="hold"/>
                                        <p:tgtEl>
                                          <p:spTgt spid="18"/>
                                        </p:tgtEl>
                                        <p:attrNameLst>
                                          <p:attrName>fill.type</p:attrName>
                                        </p:attrNameLst>
                                      </p:cBhvr>
                                      <p:to>
                                        <p:strVal val="solid"/>
                                      </p:to>
                                    </p:set>
                                    <p:set>
                                      <p:cBhvr>
                                        <p:cTn id="80" dur="250" fill="hold"/>
                                        <p:tgtEl>
                                          <p:spTgt spid="18"/>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3" name="click.wav"/>
                                        </p:tgtEl>
                                      </p:cMediaNode>
                                    </p:audio>
                                  </p:subTnLst>
                                </p:cTn>
                              </p:par>
                              <p:par>
                                <p:cTn id="81" presetID="1" presetClass="emph" presetSubtype="2" fill="hold" nodeType="withEffect">
                                  <p:stCondLst>
                                    <p:cond delay="500"/>
                                  </p:stCondLst>
                                  <p:childTnLst>
                                    <p:animClr clrSpc="rgb" dir="cw">
                                      <p:cBhvr>
                                        <p:cTn id="82" dur="250" fill="hold"/>
                                        <p:tgtEl>
                                          <p:spTgt spid="18"/>
                                        </p:tgtEl>
                                        <p:attrNameLst>
                                          <p:attrName>fillcolor</p:attrName>
                                        </p:attrNameLst>
                                      </p:cBhvr>
                                      <p:to>
                                        <a:schemeClr val="accent1"/>
                                      </p:to>
                                    </p:animClr>
                                    <p:set>
                                      <p:cBhvr>
                                        <p:cTn id="83" dur="250" fill="hold"/>
                                        <p:tgtEl>
                                          <p:spTgt spid="18"/>
                                        </p:tgtEl>
                                        <p:attrNameLst>
                                          <p:attrName>fill.type</p:attrName>
                                        </p:attrNameLst>
                                      </p:cBhvr>
                                      <p:to>
                                        <p:strVal val="solid"/>
                                      </p:to>
                                    </p:set>
                                    <p:set>
                                      <p:cBhvr>
                                        <p:cTn id="84" dur="250" fill="hold"/>
                                        <p:tgtEl>
                                          <p:spTgt spid="18"/>
                                        </p:tgtEl>
                                        <p:attrNameLst>
                                          <p:attrName>fill.on</p:attrName>
                                        </p:attrNameLst>
                                      </p:cBhvr>
                                      <p:to>
                                        <p:strVal val="true"/>
                                      </p:to>
                                    </p:set>
                                  </p:childTnLst>
                                </p:cTn>
                              </p:par>
                              <p:par>
                                <p:cTn id="85" presetID="23" presetClass="entr" presetSubtype="32" fill="hold" nodeType="withEffect">
                                  <p:stCondLst>
                                    <p:cond delay="500"/>
                                  </p:stCondLst>
                                  <p:childTnLst>
                                    <p:set>
                                      <p:cBhvr>
                                        <p:cTn id="86" dur="1" fill="hold">
                                          <p:stCondLst>
                                            <p:cond delay="0"/>
                                          </p:stCondLst>
                                        </p:cTn>
                                        <p:tgtEl>
                                          <p:spTgt spid="19"/>
                                        </p:tgtEl>
                                        <p:attrNameLst>
                                          <p:attrName>style.visibility</p:attrName>
                                        </p:attrNameLst>
                                      </p:cBhvr>
                                      <p:to>
                                        <p:strVal val="visible"/>
                                      </p:to>
                                    </p:set>
                                    <p:anim calcmode="lin" valueType="num">
                                      <p:cBhvr>
                                        <p:cTn id="87" dur="250" fill="hold"/>
                                        <p:tgtEl>
                                          <p:spTgt spid="19"/>
                                        </p:tgtEl>
                                        <p:attrNameLst>
                                          <p:attrName>ppt_w</p:attrName>
                                        </p:attrNameLst>
                                      </p:cBhvr>
                                      <p:tavLst>
                                        <p:tav tm="0">
                                          <p:val>
                                            <p:strVal val="4*#ppt_w"/>
                                          </p:val>
                                        </p:tav>
                                        <p:tav tm="100000">
                                          <p:val>
                                            <p:strVal val="#ppt_w"/>
                                          </p:val>
                                        </p:tav>
                                      </p:tavLst>
                                    </p:anim>
                                    <p:anim calcmode="lin" valueType="num">
                                      <p:cBhvr>
                                        <p:cTn id="88"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5"/>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18"/>
                  </p:tgtEl>
                </p:cond>
              </p:nextCondLst>
            </p:seq>
          </p:childTnLst>
        </p:cTn>
      </p:par>
    </p:tnLst>
    <p:bldLst>
      <p:bldP spid="5" grpId="0" animBg="1"/>
      <p:bldP spid="8" grpId="0" animBg="1"/>
      <p:bldP spid="10" grpId="0" animBg="1"/>
      <p:bldP spid="15" grpId="0" animBg="1"/>
      <p:bldP spid="1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artoon Flowers Stock Illustrations – 158,486 Cartoon Flowers Stock  Illustrations, Vectors &amp;amp; Clipart - Dreamstime">
            <a:hlinkClick r:id="rId6" action="ppaction://hlinksldjump"/>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35500" b="63750" l="6125" r="36875"/>
                    </a14:imgEffect>
                  </a14:imgLayer>
                </a14:imgProps>
              </a:ext>
              <a:ext uri="{28A0092B-C50C-407E-A947-70E740481C1C}">
                <a14:useLocalDpi xmlns:a14="http://schemas.microsoft.com/office/drawing/2010/main" val="0"/>
              </a:ext>
            </a:extLst>
          </a:blip>
          <a:srcRect l="6646" t="36750" r="63354" b="32922"/>
          <a:stretch/>
        </p:blipFill>
        <p:spPr bwMode="auto">
          <a:xfrm>
            <a:off x="11056530" y="152434"/>
            <a:ext cx="1105309" cy="111738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336958" y="2898679"/>
            <a:ext cx="10238630" cy="950514"/>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a:spcBef>
                <a:spcPct val="50000"/>
              </a:spcBef>
            </a:pPr>
            <a:r>
              <a:rPr lang="en-US" sz="3200" smtClean="0">
                <a:solidFill>
                  <a:schemeClr val="accent6">
                    <a:lumMod val="75000"/>
                  </a:schemeClr>
                </a:solidFill>
                <a:latin typeface="Times New Roman" panose="02020603050405020304" pitchFamily="18" charset="0"/>
                <a:cs typeface="Times New Roman" panose="02020603050405020304" pitchFamily="18" charset="0"/>
              </a:rPr>
              <a:t>B. </a:t>
            </a:r>
            <a:r>
              <a:rPr lang="vi-VN" sz="3200" smtClean="0">
                <a:solidFill>
                  <a:schemeClr val="accent6">
                    <a:lumMod val="75000"/>
                  </a:schemeClr>
                </a:solidFill>
                <a:latin typeface="Times New Roman" panose="02020603050405020304" pitchFamily="18" charset="0"/>
                <a:cs typeface="Times New Roman" panose="02020603050405020304" pitchFamily="18" charset="0"/>
              </a:rPr>
              <a:t>Làm </a:t>
            </a:r>
            <a:r>
              <a:rPr lang="vi-VN" sz="3200">
                <a:solidFill>
                  <a:schemeClr val="accent6">
                    <a:lumMod val="75000"/>
                  </a:schemeClr>
                </a:solidFill>
                <a:latin typeface="Times New Roman" panose="02020603050405020304" pitchFamily="18" charset="0"/>
                <a:cs typeface="Times New Roman" panose="02020603050405020304" pitchFamily="18" charset="0"/>
              </a:rPr>
              <a:t>đảo lộn trật tự và gây khó khăn cho người sử </a:t>
            </a:r>
            <a:r>
              <a:rPr lang="vi-VN" sz="3200">
                <a:solidFill>
                  <a:schemeClr val="accent6">
                    <a:lumMod val="75000"/>
                  </a:schemeClr>
                </a:solidFill>
                <a:latin typeface="Times New Roman" panose="02020603050405020304" pitchFamily="18" charset="0"/>
                <a:cs typeface="Times New Roman" panose="02020603050405020304" pitchFamily="18" charset="0"/>
              </a:rPr>
              <a:t>dụng </a:t>
            </a:r>
            <a:r>
              <a:rPr lang="vi-VN" sz="3200" smtClean="0">
                <a:solidFill>
                  <a:schemeClr val="accent6">
                    <a:lumMod val="75000"/>
                  </a:schemeClr>
                </a:solidFill>
                <a:latin typeface="Times New Roman" panose="02020603050405020304" pitchFamily="18" charset="0"/>
                <a:cs typeface="Times New Roman" panose="02020603050405020304" pitchFamily="18" charset="0"/>
              </a:rPr>
              <a:t>khác</a:t>
            </a:r>
            <a:r>
              <a:rPr lang="en-US" sz="3200" smtClean="0">
                <a:solidFill>
                  <a:schemeClr val="accent6">
                    <a:lumMod val="75000"/>
                  </a:schemeClr>
                </a:solidFill>
                <a:latin typeface="Times New Roman" panose="02020603050405020304" pitchFamily="18" charset="0"/>
                <a:cs typeface="Times New Roman" panose="02020603050405020304" pitchFamily="18" charset="0"/>
              </a:rPr>
              <a:t>.</a:t>
            </a:r>
            <a:endParaRPr lang="vi-VN" sz="320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5" name="Rectangle 4"/>
          <p:cNvSpPr/>
          <p:nvPr/>
        </p:nvSpPr>
        <p:spPr>
          <a:xfrm>
            <a:off x="1319738" y="4063034"/>
            <a:ext cx="10256009" cy="1101737"/>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a:spcBef>
                <a:spcPct val="50000"/>
              </a:spcBef>
            </a:pPr>
            <a:r>
              <a:rPr lang="en-US" sz="3200" smtClean="0">
                <a:solidFill>
                  <a:schemeClr val="accent6">
                    <a:lumMod val="75000"/>
                  </a:schemeClr>
                </a:solidFill>
                <a:latin typeface="Times New Roman" panose="02020603050405020304" pitchFamily="18" charset="0"/>
                <a:ea typeface="Arial-Rounded" pitchFamily="34" charset="0"/>
                <a:cs typeface="Times New Roman" panose="02020603050405020304" pitchFamily="18" charset="0"/>
              </a:rPr>
              <a:t>C</a:t>
            </a:r>
            <a:r>
              <a:rPr lang="en-US" sz="3200" smtClean="0">
                <a:solidFill>
                  <a:schemeClr val="accent6">
                    <a:lumMod val="75000"/>
                  </a:schemeClr>
                </a:solidFill>
                <a:latin typeface="Times New Roman" panose="02020603050405020304" pitchFamily="18" charset="0"/>
                <a:ea typeface="Arial-Rounded" pitchFamily="34" charset="0"/>
                <a:cs typeface="Times New Roman" panose="02020603050405020304" pitchFamily="18" charset="0"/>
              </a:rPr>
              <a:t>. </a:t>
            </a:r>
            <a:r>
              <a:rPr lang="vi-VN" sz="3200">
                <a:solidFill>
                  <a:schemeClr val="accent6">
                    <a:lumMod val="75000"/>
                  </a:schemeClr>
                </a:solidFill>
                <a:latin typeface="Times New Roman" panose="02020603050405020304" pitchFamily="18" charset="0"/>
                <a:cs typeface="Times New Roman" panose="02020603050405020304" pitchFamily="18" charset="0"/>
              </a:rPr>
              <a:t>Hư máy tính.</a:t>
            </a:r>
            <a:r>
              <a:rPr lang="en-US" sz="3200" smtClean="0">
                <a:solidFill>
                  <a:schemeClr val="accent6">
                    <a:lumMod val="75000"/>
                  </a:schemeClr>
                </a:solidFill>
                <a:latin typeface="Times New Roman" panose="02020603050405020304" pitchFamily="18" charset="0"/>
                <a:ea typeface="Arial-Rounded" pitchFamily="34" charset="0"/>
                <a:cs typeface="Times New Roman" panose="02020603050405020304" pitchFamily="18" charset="0"/>
              </a:rPr>
              <a:t> </a:t>
            </a:r>
            <a:endParaRPr lang="en-US" altLang="vi-VN" sz="3200">
              <a:solidFill>
                <a:schemeClr val="accent6">
                  <a:lumMod val="75000"/>
                </a:schemeClr>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657481" y="3014738"/>
            <a:ext cx="798097" cy="782741"/>
          </a:xfrm>
          <a:prstGeom prst="rect">
            <a:avLst/>
          </a:prstGeom>
        </p:spPr>
      </p:pic>
      <p:pic>
        <p:nvPicPr>
          <p:cNvPr id="7" name="Picture 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457396" y="4279510"/>
            <a:ext cx="807556" cy="778352"/>
          </a:xfrm>
          <a:prstGeom prst="rect">
            <a:avLst/>
          </a:prstGeom>
        </p:spPr>
      </p:pic>
      <p:sp>
        <p:nvSpPr>
          <p:cNvPr id="8" name="Rectangle 7"/>
          <p:cNvSpPr/>
          <p:nvPr/>
        </p:nvSpPr>
        <p:spPr>
          <a:xfrm>
            <a:off x="1370555" y="1550388"/>
            <a:ext cx="10238630" cy="1120868"/>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r>
              <a:rPr lang="en-US" sz="3200" dirty="0">
                <a:solidFill>
                  <a:schemeClr val="accent6">
                    <a:lumMod val="75000"/>
                  </a:schemeClr>
                </a:solidFill>
                <a:latin typeface="Times New Roman" panose="02020603050405020304" pitchFamily="18" charset="0"/>
                <a:ea typeface="Arial-Rounded" pitchFamily="34" charset="0"/>
                <a:cs typeface="Times New Roman" panose="02020603050405020304" pitchFamily="18" charset="0"/>
              </a:rPr>
              <a:t>A</a:t>
            </a:r>
            <a:r>
              <a:rPr lang="en-US" sz="3200">
                <a:solidFill>
                  <a:schemeClr val="accent6">
                    <a:lumMod val="75000"/>
                  </a:schemeClr>
                </a:solidFill>
                <a:latin typeface="Times New Roman" panose="02020603050405020304" pitchFamily="18" charset="0"/>
                <a:ea typeface="Arial-Rounded" pitchFamily="34" charset="0"/>
                <a:cs typeface="Times New Roman" panose="02020603050405020304" pitchFamily="18" charset="0"/>
              </a:rPr>
              <a:t>. </a:t>
            </a:r>
            <a:r>
              <a:rPr lang="en-US" sz="3200" smtClean="0">
                <a:solidFill>
                  <a:schemeClr val="accent6">
                    <a:lumMod val="75000"/>
                  </a:schemeClr>
                </a:solidFill>
                <a:latin typeface="Times New Roman" panose="02020603050405020304" pitchFamily="18" charset="0"/>
                <a:ea typeface="Arial-Rounded" pitchFamily="34" charset="0"/>
                <a:cs typeface="Times New Roman" panose="02020603050405020304" pitchFamily="18" charset="0"/>
              </a:rPr>
              <a:t>K</a:t>
            </a:r>
            <a:r>
              <a:rPr lang="en-US" sz="3200" smtClean="0">
                <a:solidFill>
                  <a:schemeClr val="accent6">
                    <a:lumMod val="75000"/>
                  </a:schemeClr>
                </a:solidFill>
                <a:latin typeface="Times New Roman" panose="02020603050405020304" pitchFamily="18" charset="0"/>
                <a:cs typeface="Times New Roman" panose="02020603050405020304" pitchFamily="18" charset="0"/>
              </a:rPr>
              <a:t>hông </a:t>
            </a:r>
            <a:r>
              <a:rPr lang="en-US" sz="3200">
                <a:solidFill>
                  <a:schemeClr val="accent6">
                    <a:lumMod val="75000"/>
                  </a:schemeClr>
                </a:solidFill>
                <a:latin typeface="Times New Roman" panose="02020603050405020304" pitchFamily="18" charset="0"/>
                <a:cs typeface="Times New Roman" panose="02020603050405020304" pitchFamily="18" charset="0"/>
              </a:rPr>
              <a:t>dẫn đến hậu quả </a:t>
            </a:r>
            <a:r>
              <a:rPr lang="en-US" sz="3200">
                <a:solidFill>
                  <a:schemeClr val="accent6">
                    <a:lumMod val="75000"/>
                  </a:schemeClr>
                </a:solidFill>
                <a:latin typeface="Times New Roman" panose="02020603050405020304" pitchFamily="18" charset="0"/>
                <a:cs typeface="Times New Roman" panose="02020603050405020304" pitchFamily="18" charset="0"/>
              </a:rPr>
              <a:t>gì </a:t>
            </a:r>
            <a:r>
              <a:rPr lang="en-US" sz="3200" smtClean="0">
                <a:solidFill>
                  <a:schemeClr val="accent6">
                    <a:lumMod val="75000"/>
                  </a:schemeClr>
                </a:solidFill>
                <a:latin typeface="Times New Roman" panose="02020603050405020304" pitchFamily="18" charset="0"/>
                <a:cs typeface="Times New Roman" panose="02020603050405020304" pitchFamily="18" charset="0"/>
              </a:rPr>
              <a:t>cả.</a:t>
            </a:r>
            <a:endParaRPr lang="en-US" altLang="vi-VN" sz="3200">
              <a:solidFill>
                <a:schemeClr val="accent6">
                  <a:lumMod val="75000"/>
                </a:schemeClr>
              </a:solidFill>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597127" y="1752600"/>
            <a:ext cx="807556" cy="778352"/>
          </a:xfrm>
          <a:prstGeom prst="rect">
            <a:avLst/>
          </a:prstGeom>
        </p:spPr>
      </p:pic>
      <p:sp>
        <p:nvSpPr>
          <p:cNvPr id="10" name="Rectangle 9"/>
          <p:cNvSpPr/>
          <p:nvPr/>
        </p:nvSpPr>
        <p:spPr>
          <a:xfrm>
            <a:off x="1370555" y="133488"/>
            <a:ext cx="9525000" cy="1107798"/>
          </a:xfrm>
          <a:prstGeom prst="rect">
            <a:avLst/>
          </a:prstGeom>
          <a:solidFill>
            <a:schemeClr val="accent6"/>
          </a:solidFill>
        </p:spPr>
        <p:txBody>
          <a:bodyPr wrap="square" lIns="121725" tIns="60862" rIns="121725" bIns="60862">
            <a:spAutoFit/>
          </a:bodyPr>
          <a:lstStyle/>
          <a:p>
            <a:pPr algn="ctr">
              <a:spcBef>
                <a:spcPct val="50000"/>
              </a:spcBef>
            </a:pPr>
            <a:r>
              <a:rPr lang="vi-VN" sz="3200" b="1">
                <a:solidFill>
                  <a:schemeClr val="bg1"/>
                </a:solidFill>
                <a:latin typeface="+mj-lt"/>
              </a:rPr>
              <a:t>Khi em sao chép, di chuyển tệp và thư mục của người khác có thể dẫn đến hậu quả gì?</a:t>
            </a:r>
            <a:endParaRPr lang="en-US" altLang="vi-VN" sz="3200" b="1">
              <a:solidFill>
                <a:schemeClr val="bg1"/>
              </a:solidFill>
              <a:latin typeface="+mj-lt"/>
              <a:cs typeface="Times New Roman" pitchFamily="18" charset="0"/>
            </a:endParaRPr>
          </a:p>
        </p:txBody>
      </p:sp>
      <p:sp>
        <p:nvSpPr>
          <p:cNvPr id="11" name="Rectangle 10"/>
          <p:cNvSpPr/>
          <p:nvPr/>
        </p:nvSpPr>
        <p:spPr>
          <a:xfrm>
            <a:off x="1304498" y="5294784"/>
            <a:ext cx="10256009" cy="1190409"/>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r>
              <a:rPr lang="en-US" sz="3200" smtClean="0">
                <a:solidFill>
                  <a:schemeClr val="accent6">
                    <a:lumMod val="75000"/>
                  </a:schemeClr>
                </a:solidFill>
                <a:latin typeface="Times New Roman" panose="02020603050405020304" pitchFamily="18" charset="0"/>
                <a:ea typeface="Arial-Rounded" pitchFamily="34" charset="0"/>
                <a:cs typeface="Times New Roman" panose="02020603050405020304" pitchFamily="18" charset="0"/>
              </a:rPr>
              <a:t>D. </a:t>
            </a:r>
            <a:r>
              <a:rPr lang="en-US" sz="3200">
                <a:solidFill>
                  <a:schemeClr val="accent6">
                    <a:lumMod val="75000"/>
                  </a:schemeClr>
                </a:solidFill>
                <a:latin typeface="Times New Roman" panose="02020603050405020304" pitchFamily="18" charset="0"/>
                <a:cs typeface="Times New Roman" panose="02020603050405020304" pitchFamily="18" charset="0"/>
              </a:rPr>
              <a:t>Làm mất </a:t>
            </a:r>
            <a:r>
              <a:rPr lang="en-US" sz="3200">
                <a:solidFill>
                  <a:schemeClr val="accent6">
                    <a:lumMod val="75000"/>
                  </a:schemeClr>
                </a:solidFill>
                <a:latin typeface="Times New Roman" panose="02020603050405020304" pitchFamily="18" charset="0"/>
                <a:cs typeface="Times New Roman" panose="02020603050405020304" pitchFamily="18" charset="0"/>
              </a:rPr>
              <a:t>thông </a:t>
            </a:r>
            <a:r>
              <a:rPr lang="en-US" sz="3200" smtClean="0">
                <a:solidFill>
                  <a:schemeClr val="accent6">
                    <a:lumMod val="75000"/>
                  </a:schemeClr>
                </a:solidFill>
                <a:latin typeface="Times New Roman" panose="02020603050405020304" pitchFamily="18" charset="0"/>
                <a:cs typeface="Times New Roman" panose="02020603050405020304" pitchFamily="18" charset="0"/>
              </a:rPr>
              <a:t>tin.</a:t>
            </a:r>
            <a:endParaRPr lang="en-US" sz="3200">
              <a:solidFill>
                <a:schemeClr val="accent6">
                  <a:lumMod val="75000"/>
                </a:schemeClr>
              </a:solidFill>
              <a:latin typeface="Times New Roman" panose="02020603050405020304" pitchFamily="18" charset="0"/>
              <a:cs typeface="Times New Roman" panose="02020603050405020304" pitchFamily="18" charset="0"/>
            </a:endParaRPr>
          </a:p>
        </p:txBody>
      </p:sp>
      <p:pic>
        <p:nvPicPr>
          <p:cNvPr id="12" name="Picture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455021" y="5476106"/>
            <a:ext cx="807556" cy="778352"/>
          </a:xfrm>
          <a:prstGeom prst="rect">
            <a:avLst/>
          </a:prstGeom>
        </p:spPr>
      </p:pic>
    </p:spTree>
    <p:extLst>
      <p:ext uri="{BB962C8B-B14F-4D97-AF65-F5344CB8AC3E}">
        <p14:creationId xmlns:p14="http://schemas.microsoft.com/office/powerpoint/2010/main" val="223674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par>
                          <p:cTn id="8" fill="hold">
                            <p:stCondLst>
                              <p:cond delay="500"/>
                            </p:stCondLst>
                            <p:childTnLst>
                              <p:par>
                                <p:cTn id="9" presetID="55"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strVal val="#ppt_w*0.70"/>
                                          </p:val>
                                        </p:tav>
                                        <p:tav tm="100000">
                                          <p:val>
                                            <p:strVal val="#ppt_w"/>
                                          </p:val>
                                        </p:tav>
                                      </p:tavLst>
                                    </p:anim>
                                    <p:anim calcmode="lin" valueType="num">
                                      <p:cBhvr>
                                        <p:cTn id="12" dur="1000" fill="hold"/>
                                        <p:tgtEl>
                                          <p:spTgt spid="4"/>
                                        </p:tgtEl>
                                        <p:attrNameLst>
                                          <p:attrName>ppt_h</p:attrName>
                                        </p:attrNameLst>
                                      </p:cBhvr>
                                      <p:tavLst>
                                        <p:tav tm="0">
                                          <p:val>
                                            <p:strVal val="#ppt_h"/>
                                          </p:val>
                                        </p:tav>
                                        <p:tav tm="100000">
                                          <p:val>
                                            <p:strVal val="#ppt_h"/>
                                          </p:val>
                                        </p:tav>
                                      </p:tavLst>
                                    </p:anim>
                                    <p:animEffect transition="in" filter="fade">
                                      <p:cBhvr>
                                        <p:cTn id="13" dur="1000"/>
                                        <p:tgtEl>
                                          <p:spTgt spid="4"/>
                                        </p:tgtEl>
                                      </p:cBhvr>
                                    </p:animEffect>
                                  </p:childTnLst>
                                </p:cTn>
                              </p:par>
                              <p:par>
                                <p:cTn id="14" presetID="55"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strVal val="#ppt_w*0.70"/>
                                          </p:val>
                                        </p:tav>
                                        <p:tav tm="100000">
                                          <p:val>
                                            <p:strVal val="#ppt_w"/>
                                          </p:val>
                                        </p:tav>
                                      </p:tavLst>
                                    </p:anim>
                                    <p:anim calcmode="lin" valueType="num">
                                      <p:cBhvr>
                                        <p:cTn id="17" dur="1000" fill="hold"/>
                                        <p:tgtEl>
                                          <p:spTgt spid="5"/>
                                        </p:tgtEl>
                                        <p:attrNameLst>
                                          <p:attrName>ppt_h</p:attrName>
                                        </p:attrNameLst>
                                      </p:cBhvr>
                                      <p:tavLst>
                                        <p:tav tm="0">
                                          <p:val>
                                            <p:strVal val="#ppt_h"/>
                                          </p:val>
                                        </p:tav>
                                        <p:tav tm="100000">
                                          <p:val>
                                            <p:strVal val="#ppt_h"/>
                                          </p:val>
                                        </p:tav>
                                      </p:tavLst>
                                    </p:anim>
                                    <p:animEffect transition="in" filter="fade">
                                      <p:cBhvr>
                                        <p:cTn id="18" dur="1000"/>
                                        <p:tgtEl>
                                          <p:spTgt spid="5"/>
                                        </p:tgtEl>
                                      </p:cBhvr>
                                    </p:animEffect>
                                  </p:childTnLst>
                                </p:cTn>
                              </p:par>
                              <p:par>
                                <p:cTn id="19" presetID="55"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1000" fill="hold"/>
                                        <p:tgtEl>
                                          <p:spTgt spid="8"/>
                                        </p:tgtEl>
                                        <p:attrNameLst>
                                          <p:attrName>ppt_w</p:attrName>
                                        </p:attrNameLst>
                                      </p:cBhvr>
                                      <p:tavLst>
                                        <p:tav tm="0">
                                          <p:val>
                                            <p:strVal val="#ppt_w*0.70"/>
                                          </p:val>
                                        </p:tav>
                                        <p:tav tm="100000">
                                          <p:val>
                                            <p:strVal val="#ppt_w"/>
                                          </p:val>
                                        </p:tav>
                                      </p:tavLst>
                                    </p:anim>
                                    <p:anim calcmode="lin" valueType="num">
                                      <p:cBhvr>
                                        <p:cTn id="22" dur="1000" fill="hold"/>
                                        <p:tgtEl>
                                          <p:spTgt spid="8"/>
                                        </p:tgtEl>
                                        <p:attrNameLst>
                                          <p:attrName>ppt_h</p:attrName>
                                        </p:attrNameLst>
                                      </p:cBhvr>
                                      <p:tavLst>
                                        <p:tav tm="0">
                                          <p:val>
                                            <p:strVal val="#ppt_h"/>
                                          </p:val>
                                        </p:tav>
                                        <p:tav tm="100000">
                                          <p:val>
                                            <p:strVal val="#ppt_h"/>
                                          </p:val>
                                        </p:tav>
                                      </p:tavLst>
                                    </p:anim>
                                    <p:animEffect transition="in" filter="fade">
                                      <p:cBhvr>
                                        <p:cTn id="23" dur="1000"/>
                                        <p:tgtEl>
                                          <p:spTgt spid="8"/>
                                        </p:tgtEl>
                                      </p:cBhvr>
                                    </p:animEffect>
                                  </p:childTnLst>
                                </p:cTn>
                              </p:par>
                              <p:par>
                                <p:cTn id="24" presetID="55" presetClass="entr" presetSubtype="0"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1000" fill="hold"/>
                                        <p:tgtEl>
                                          <p:spTgt spid="11"/>
                                        </p:tgtEl>
                                        <p:attrNameLst>
                                          <p:attrName>ppt_w</p:attrName>
                                        </p:attrNameLst>
                                      </p:cBhvr>
                                      <p:tavLst>
                                        <p:tav tm="0">
                                          <p:val>
                                            <p:strVal val="#ppt_w*0.70"/>
                                          </p:val>
                                        </p:tav>
                                        <p:tav tm="100000">
                                          <p:val>
                                            <p:strVal val="#ppt_w"/>
                                          </p:val>
                                        </p:tav>
                                      </p:tavLst>
                                    </p:anim>
                                    <p:anim calcmode="lin" valueType="num">
                                      <p:cBhvr>
                                        <p:cTn id="27" dur="1000" fill="hold"/>
                                        <p:tgtEl>
                                          <p:spTgt spid="11"/>
                                        </p:tgtEl>
                                        <p:attrNameLst>
                                          <p:attrName>ppt_h</p:attrName>
                                        </p:attrNameLst>
                                      </p:cBhvr>
                                      <p:tavLst>
                                        <p:tav tm="0">
                                          <p:val>
                                            <p:strVal val="#ppt_h"/>
                                          </p:val>
                                        </p:tav>
                                        <p:tav tm="100000">
                                          <p:val>
                                            <p:strVal val="#ppt_h"/>
                                          </p:val>
                                        </p:tav>
                                      </p:tavLst>
                                    </p:anim>
                                    <p:animEffect transition="in" filter="fade">
                                      <p:cBhvr>
                                        <p:cTn id="28"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4"/>
                    </p:tgtEl>
                  </p:cond>
                </p:stCondLst>
                <p:endSync evt="end" delay="0">
                  <p:rtn val="all"/>
                </p:endSync>
                <p:childTnLst>
                  <p:par>
                    <p:cTn id="30" fill="hold">
                      <p:stCondLst>
                        <p:cond delay="0"/>
                      </p:stCondLst>
                      <p:childTnLst>
                        <p:par>
                          <p:cTn id="31" fill="hold">
                            <p:stCondLst>
                              <p:cond delay="0"/>
                            </p:stCondLst>
                            <p:childTnLst>
                              <p:par>
                                <p:cTn id="32" presetID="1" presetClass="emph" presetSubtype="2" fill="hold" nodeType="withEffect">
                                  <p:stCondLst>
                                    <p:cond delay="0"/>
                                  </p:stCondLst>
                                  <p:childTnLst>
                                    <p:animClr clrSpc="rgb" dir="cw">
                                      <p:cBhvr>
                                        <p:cTn id="33" dur="250" fill="hold"/>
                                        <p:tgtEl>
                                          <p:spTgt spid="4"/>
                                        </p:tgtEl>
                                        <p:attrNameLst>
                                          <p:attrName>fillcolor</p:attrName>
                                        </p:attrNameLst>
                                      </p:cBhvr>
                                      <p:to>
                                        <a:schemeClr val="bg2"/>
                                      </p:to>
                                    </p:animClr>
                                    <p:set>
                                      <p:cBhvr>
                                        <p:cTn id="34" dur="250" fill="hold"/>
                                        <p:tgtEl>
                                          <p:spTgt spid="4"/>
                                        </p:tgtEl>
                                        <p:attrNameLst>
                                          <p:attrName>fill.type</p:attrName>
                                        </p:attrNameLst>
                                      </p:cBhvr>
                                      <p:to>
                                        <p:strVal val="solid"/>
                                      </p:to>
                                    </p:set>
                                    <p:set>
                                      <p:cBhvr>
                                        <p:cTn id="35" dur="250" fill="hold"/>
                                        <p:tgtEl>
                                          <p:spTgt spid="4"/>
                                        </p:tgtEl>
                                        <p:attrNameLst>
                                          <p:attrName>fill.on</p:attrName>
                                        </p:attrNameLst>
                                      </p:cBhvr>
                                      <p:to>
                                        <p:strVal val="true"/>
                                      </p:to>
                                    </p:set>
                                  </p:childTnLst>
                                  <p:subTnLst>
                                    <p:audio>
                                      <p:cMediaNode>
                                        <p:cTn display="0" masterRel="sameClick">
                                          <p:stCondLst>
                                            <p:cond evt="begin" delay="0">
                                              <p:tn val="32"/>
                                            </p:cond>
                                          </p:stCondLst>
                                          <p:endCondLst>
                                            <p:cond evt="onStopAudio" delay="0">
                                              <p:tgtEl>
                                                <p:sldTgt/>
                                              </p:tgtEl>
                                            </p:cond>
                                          </p:endCondLst>
                                        </p:cTn>
                                        <p:tgtEl>
                                          <p:sndTgt r:embed="rId3" name="click.wav"/>
                                        </p:tgtEl>
                                      </p:cMediaNode>
                                    </p:audio>
                                  </p:subTnLst>
                                </p:cTn>
                              </p:par>
                              <p:par>
                                <p:cTn id="36" presetID="1" presetClass="emph" presetSubtype="2" fill="hold" nodeType="withEffect">
                                  <p:stCondLst>
                                    <p:cond delay="500"/>
                                  </p:stCondLst>
                                  <p:childTnLst>
                                    <p:animClr clrSpc="rgb" dir="cw">
                                      <p:cBhvr>
                                        <p:cTn id="37" dur="250" fill="hold"/>
                                        <p:tgtEl>
                                          <p:spTgt spid="4"/>
                                        </p:tgtEl>
                                        <p:attrNameLst>
                                          <p:attrName>fillcolor</p:attrName>
                                        </p:attrNameLst>
                                      </p:cBhvr>
                                      <p:to>
                                        <a:schemeClr val="bg2"/>
                                      </p:to>
                                    </p:animClr>
                                    <p:set>
                                      <p:cBhvr>
                                        <p:cTn id="38" dur="250" fill="hold"/>
                                        <p:tgtEl>
                                          <p:spTgt spid="4"/>
                                        </p:tgtEl>
                                        <p:attrNameLst>
                                          <p:attrName>fill.type</p:attrName>
                                        </p:attrNameLst>
                                      </p:cBhvr>
                                      <p:to>
                                        <p:strVal val="solid"/>
                                      </p:to>
                                    </p:set>
                                    <p:set>
                                      <p:cBhvr>
                                        <p:cTn id="39" dur="250" fill="hold"/>
                                        <p:tgtEl>
                                          <p:spTgt spid="4"/>
                                        </p:tgtEl>
                                        <p:attrNameLst>
                                          <p:attrName>fill.on</p:attrName>
                                        </p:attrNameLst>
                                      </p:cBhvr>
                                      <p:to>
                                        <p:strVal val="true"/>
                                      </p:to>
                                    </p:set>
                                  </p:childTnLst>
                                </p:cTn>
                              </p:par>
                              <p:par>
                                <p:cTn id="40" presetID="23" presetClass="entr" presetSubtype="32" fill="hold" nodeType="withEffect">
                                  <p:stCondLst>
                                    <p:cond delay="500"/>
                                  </p:stCondLst>
                                  <p:childTnLst>
                                    <p:set>
                                      <p:cBhvr>
                                        <p:cTn id="41" dur="1" fill="hold">
                                          <p:stCondLst>
                                            <p:cond delay="0"/>
                                          </p:stCondLst>
                                        </p:cTn>
                                        <p:tgtEl>
                                          <p:spTgt spid="6"/>
                                        </p:tgtEl>
                                        <p:attrNameLst>
                                          <p:attrName>style.visibility</p:attrName>
                                        </p:attrNameLst>
                                      </p:cBhvr>
                                      <p:to>
                                        <p:strVal val="visible"/>
                                      </p:to>
                                    </p:set>
                                    <p:anim calcmode="lin" valueType="num">
                                      <p:cBhvr>
                                        <p:cTn id="42" dur="250" fill="hold"/>
                                        <p:tgtEl>
                                          <p:spTgt spid="6"/>
                                        </p:tgtEl>
                                        <p:attrNameLst>
                                          <p:attrName>ppt_w</p:attrName>
                                        </p:attrNameLst>
                                      </p:cBhvr>
                                      <p:tavLst>
                                        <p:tav tm="0">
                                          <p:val>
                                            <p:strVal val="4*#ppt_w"/>
                                          </p:val>
                                        </p:tav>
                                        <p:tav tm="100000">
                                          <p:val>
                                            <p:strVal val="#ppt_w"/>
                                          </p:val>
                                        </p:tav>
                                      </p:tavLst>
                                    </p:anim>
                                    <p:anim calcmode="lin" valueType="num">
                                      <p:cBhvr>
                                        <p:cTn id="43" dur="250" fill="hold"/>
                                        <p:tgtEl>
                                          <p:spTgt spid="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0"/>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4"/>
                  </p:tgtEl>
                </p:cond>
              </p:nextCondLst>
            </p:seq>
            <p:seq concurrent="1" nextAc="seek">
              <p:cTn id="44" restart="whenNotActive" fill="hold" evtFilter="cancelBubble" nodeType="interactiveSeq">
                <p:stCondLst>
                  <p:cond evt="onClick" delay="0">
                    <p:tgtEl>
                      <p:spTgt spid="5"/>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withEffect">
                                  <p:stCondLst>
                                    <p:cond delay="0"/>
                                  </p:stCondLst>
                                  <p:childTnLst>
                                    <p:animClr clrSpc="rgb" dir="cw">
                                      <p:cBhvr>
                                        <p:cTn id="48" dur="250" fill="hold"/>
                                        <p:tgtEl>
                                          <p:spTgt spid="5"/>
                                        </p:tgtEl>
                                        <p:attrNameLst>
                                          <p:attrName>fillcolor</p:attrName>
                                        </p:attrNameLst>
                                      </p:cBhvr>
                                      <p:to>
                                        <a:schemeClr val="accent1"/>
                                      </p:to>
                                    </p:animClr>
                                    <p:set>
                                      <p:cBhvr>
                                        <p:cTn id="49" dur="250" fill="hold"/>
                                        <p:tgtEl>
                                          <p:spTgt spid="5"/>
                                        </p:tgtEl>
                                        <p:attrNameLst>
                                          <p:attrName>fill.type</p:attrName>
                                        </p:attrNameLst>
                                      </p:cBhvr>
                                      <p:to>
                                        <p:strVal val="solid"/>
                                      </p:to>
                                    </p:set>
                                    <p:set>
                                      <p:cBhvr>
                                        <p:cTn id="50" dur="250" fill="hold"/>
                                        <p:tgtEl>
                                          <p:spTgt spid="5"/>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3" name="click.wav"/>
                                        </p:tgtEl>
                                      </p:cMediaNode>
                                    </p:audio>
                                  </p:subTnLst>
                                </p:cTn>
                              </p:par>
                              <p:par>
                                <p:cTn id="51" presetID="1" presetClass="emph" presetSubtype="2" fill="hold" nodeType="withEffect">
                                  <p:stCondLst>
                                    <p:cond delay="500"/>
                                  </p:stCondLst>
                                  <p:childTnLst>
                                    <p:animClr clrSpc="rgb" dir="cw">
                                      <p:cBhvr>
                                        <p:cTn id="52" dur="250" fill="hold"/>
                                        <p:tgtEl>
                                          <p:spTgt spid="5"/>
                                        </p:tgtEl>
                                        <p:attrNameLst>
                                          <p:attrName>fillcolor</p:attrName>
                                        </p:attrNameLst>
                                      </p:cBhvr>
                                      <p:to>
                                        <a:schemeClr val="accent1"/>
                                      </p:to>
                                    </p:animClr>
                                    <p:set>
                                      <p:cBhvr>
                                        <p:cTn id="53" dur="250" fill="hold"/>
                                        <p:tgtEl>
                                          <p:spTgt spid="5"/>
                                        </p:tgtEl>
                                        <p:attrNameLst>
                                          <p:attrName>fill.type</p:attrName>
                                        </p:attrNameLst>
                                      </p:cBhvr>
                                      <p:to>
                                        <p:strVal val="solid"/>
                                      </p:to>
                                    </p:set>
                                    <p:set>
                                      <p:cBhvr>
                                        <p:cTn id="54" dur="250" fill="hold"/>
                                        <p:tgtEl>
                                          <p:spTgt spid="5"/>
                                        </p:tgtEl>
                                        <p:attrNameLst>
                                          <p:attrName>fill.on</p:attrName>
                                        </p:attrNameLst>
                                      </p:cBhvr>
                                      <p:to>
                                        <p:strVal val="true"/>
                                      </p:to>
                                    </p:set>
                                  </p:childTnLst>
                                </p:cTn>
                              </p:par>
                              <p:par>
                                <p:cTn id="55" presetID="23" presetClass="entr" presetSubtype="32" fill="hold" nodeType="withEffect">
                                  <p:stCondLst>
                                    <p:cond delay="500"/>
                                  </p:stCondLst>
                                  <p:childTnLst>
                                    <p:set>
                                      <p:cBhvr>
                                        <p:cTn id="56" dur="1" fill="hold">
                                          <p:stCondLst>
                                            <p:cond delay="0"/>
                                          </p:stCondLst>
                                        </p:cTn>
                                        <p:tgtEl>
                                          <p:spTgt spid="7"/>
                                        </p:tgtEl>
                                        <p:attrNameLst>
                                          <p:attrName>style.visibility</p:attrName>
                                        </p:attrNameLst>
                                      </p:cBhvr>
                                      <p:to>
                                        <p:strVal val="visible"/>
                                      </p:to>
                                    </p:set>
                                    <p:anim calcmode="lin" valueType="num">
                                      <p:cBhvr>
                                        <p:cTn id="57" dur="250" fill="hold"/>
                                        <p:tgtEl>
                                          <p:spTgt spid="7"/>
                                        </p:tgtEl>
                                        <p:attrNameLst>
                                          <p:attrName>ppt_w</p:attrName>
                                        </p:attrNameLst>
                                      </p:cBhvr>
                                      <p:tavLst>
                                        <p:tav tm="0">
                                          <p:val>
                                            <p:strVal val="4*#ppt_w"/>
                                          </p:val>
                                        </p:tav>
                                        <p:tav tm="100000">
                                          <p:val>
                                            <p:strVal val="#ppt_w"/>
                                          </p:val>
                                        </p:tav>
                                      </p:tavLst>
                                    </p:anim>
                                    <p:anim calcmode="lin" valueType="num">
                                      <p:cBhvr>
                                        <p:cTn id="58" dur="250" fill="hold"/>
                                        <p:tgtEl>
                                          <p:spTgt spid="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5"/>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5"/>
                  </p:tgtEl>
                </p:cond>
              </p:nextCondLst>
            </p:seq>
            <p:seq concurrent="1" nextAc="seek">
              <p:cTn id="59" restart="whenNotActive" fill="hold" evtFilter="cancelBubble" nodeType="interactiveSeq">
                <p:stCondLst>
                  <p:cond evt="onClick" delay="0">
                    <p:tgtEl>
                      <p:spTgt spid="8"/>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withEffect">
                                  <p:stCondLst>
                                    <p:cond delay="0"/>
                                  </p:stCondLst>
                                  <p:childTnLst>
                                    <p:animClr clrSpc="rgb" dir="cw">
                                      <p:cBhvr>
                                        <p:cTn id="63" dur="250" fill="hold"/>
                                        <p:tgtEl>
                                          <p:spTgt spid="8"/>
                                        </p:tgtEl>
                                        <p:attrNameLst>
                                          <p:attrName>fillcolor</p:attrName>
                                        </p:attrNameLst>
                                      </p:cBhvr>
                                      <p:to>
                                        <a:schemeClr val="accent1"/>
                                      </p:to>
                                    </p:animClr>
                                    <p:set>
                                      <p:cBhvr>
                                        <p:cTn id="64" dur="250" fill="hold"/>
                                        <p:tgtEl>
                                          <p:spTgt spid="8"/>
                                        </p:tgtEl>
                                        <p:attrNameLst>
                                          <p:attrName>fill.type</p:attrName>
                                        </p:attrNameLst>
                                      </p:cBhvr>
                                      <p:to>
                                        <p:strVal val="solid"/>
                                      </p:to>
                                    </p:set>
                                    <p:set>
                                      <p:cBhvr>
                                        <p:cTn id="65" dur="250" fill="hold"/>
                                        <p:tgtEl>
                                          <p:spTgt spid="8"/>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3" name="click.wav"/>
                                        </p:tgtEl>
                                      </p:cMediaNode>
                                    </p:audio>
                                  </p:subTnLst>
                                </p:cTn>
                              </p:par>
                              <p:par>
                                <p:cTn id="66" presetID="1" presetClass="emph" presetSubtype="2" fill="hold" nodeType="withEffect">
                                  <p:stCondLst>
                                    <p:cond delay="500"/>
                                  </p:stCondLst>
                                  <p:childTnLst>
                                    <p:animClr clrSpc="rgb" dir="cw">
                                      <p:cBhvr>
                                        <p:cTn id="67" dur="250" fill="hold"/>
                                        <p:tgtEl>
                                          <p:spTgt spid="8"/>
                                        </p:tgtEl>
                                        <p:attrNameLst>
                                          <p:attrName>fillcolor</p:attrName>
                                        </p:attrNameLst>
                                      </p:cBhvr>
                                      <p:to>
                                        <a:schemeClr val="accent1"/>
                                      </p:to>
                                    </p:animClr>
                                    <p:set>
                                      <p:cBhvr>
                                        <p:cTn id="68" dur="250" fill="hold"/>
                                        <p:tgtEl>
                                          <p:spTgt spid="8"/>
                                        </p:tgtEl>
                                        <p:attrNameLst>
                                          <p:attrName>fill.type</p:attrName>
                                        </p:attrNameLst>
                                      </p:cBhvr>
                                      <p:to>
                                        <p:strVal val="solid"/>
                                      </p:to>
                                    </p:set>
                                    <p:set>
                                      <p:cBhvr>
                                        <p:cTn id="69" dur="250" fill="hold"/>
                                        <p:tgtEl>
                                          <p:spTgt spid="8"/>
                                        </p:tgtEl>
                                        <p:attrNameLst>
                                          <p:attrName>fill.on</p:attrName>
                                        </p:attrNameLst>
                                      </p:cBhvr>
                                      <p:to>
                                        <p:strVal val="true"/>
                                      </p:to>
                                    </p:set>
                                  </p:childTnLst>
                                </p:cTn>
                              </p:par>
                              <p:par>
                                <p:cTn id="70" presetID="23" presetClass="entr" presetSubtype="32" fill="hold" nodeType="withEffect">
                                  <p:stCondLst>
                                    <p:cond delay="500"/>
                                  </p:stCondLst>
                                  <p:childTnLst>
                                    <p:set>
                                      <p:cBhvr>
                                        <p:cTn id="71" dur="1" fill="hold">
                                          <p:stCondLst>
                                            <p:cond delay="0"/>
                                          </p:stCondLst>
                                        </p:cTn>
                                        <p:tgtEl>
                                          <p:spTgt spid="9"/>
                                        </p:tgtEl>
                                        <p:attrNameLst>
                                          <p:attrName>style.visibility</p:attrName>
                                        </p:attrNameLst>
                                      </p:cBhvr>
                                      <p:to>
                                        <p:strVal val="visible"/>
                                      </p:to>
                                    </p:set>
                                    <p:anim calcmode="lin" valueType="num">
                                      <p:cBhvr>
                                        <p:cTn id="72" dur="250" fill="hold"/>
                                        <p:tgtEl>
                                          <p:spTgt spid="9"/>
                                        </p:tgtEl>
                                        <p:attrNameLst>
                                          <p:attrName>ppt_w</p:attrName>
                                        </p:attrNameLst>
                                      </p:cBhvr>
                                      <p:tavLst>
                                        <p:tav tm="0">
                                          <p:val>
                                            <p:strVal val="4*#ppt_w"/>
                                          </p:val>
                                        </p:tav>
                                        <p:tav tm="100000">
                                          <p:val>
                                            <p:strVal val="#ppt_w"/>
                                          </p:val>
                                        </p:tav>
                                      </p:tavLst>
                                    </p:anim>
                                    <p:anim calcmode="lin" valueType="num">
                                      <p:cBhvr>
                                        <p:cTn id="73"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0"/>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8"/>
                  </p:tgtEl>
                </p:cond>
              </p:nextCondLst>
            </p:seq>
            <p:seq concurrent="1" nextAc="seek">
              <p:cTn id="74" restart="whenNotActive" fill="hold" evtFilter="cancelBubble" nodeType="interactiveSeq">
                <p:stCondLst>
                  <p:cond evt="onClick" delay="0">
                    <p:tgtEl>
                      <p:spTgt spid="11"/>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withEffect">
                                  <p:stCondLst>
                                    <p:cond delay="0"/>
                                  </p:stCondLst>
                                  <p:childTnLst>
                                    <p:animClr clrSpc="rgb" dir="cw">
                                      <p:cBhvr>
                                        <p:cTn id="78" dur="250" fill="hold"/>
                                        <p:tgtEl>
                                          <p:spTgt spid="11"/>
                                        </p:tgtEl>
                                        <p:attrNameLst>
                                          <p:attrName>fillcolor</p:attrName>
                                        </p:attrNameLst>
                                      </p:cBhvr>
                                      <p:to>
                                        <a:schemeClr val="accent1"/>
                                      </p:to>
                                    </p:animClr>
                                    <p:set>
                                      <p:cBhvr>
                                        <p:cTn id="79" dur="250" fill="hold"/>
                                        <p:tgtEl>
                                          <p:spTgt spid="11"/>
                                        </p:tgtEl>
                                        <p:attrNameLst>
                                          <p:attrName>fill.type</p:attrName>
                                        </p:attrNameLst>
                                      </p:cBhvr>
                                      <p:to>
                                        <p:strVal val="solid"/>
                                      </p:to>
                                    </p:set>
                                    <p:set>
                                      <p:cBhvr>
                                        <p:cTn id="80" dur="250" fill="hold"/>
                                        <p:tgtEl>
                                          <p:spTgt spid="11"/>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3" name="click.wav"/>
                                        </p:tgtEl>
                                      </p:cMediaNode>
                                    </p:audio>
                                  </p:subTnLst>
                                </p:cTn>
                              </p:par>
                              <p:par>
                                <p:cTn id="81" presetID="1" presetClass="emph" presetSubtype="2" fill="hold" nodeType="withEffect">
                                  <p:stCondLst>
                                    <p:cond delay="500"/>
                                  </p:stCondLst>
                                  <p:childTnLst>
                                    <p:animClr clrSpc="rgb" dir="cw">
                                      <p:cBhvr>
                                        <p:cTn id="82" dur="250" fill="hold"/>
                                        <p:tgtEl>
                                          <p:spTgt spid="11"/>
                                        </p:tgtEl>
                                        <p:attrNameLst>
                                          <p:attrName>fillcolor</p:attrName>
                                        </p:attrNameLst>
                                      </p:cBhvr>
                                      <p:to>
                                        <a:schemeClr val="accent1"/>
                                      </p:to>
                                    </p:animClr>
                                    <p:set>
                                      <p:cBhvr>
                                        <p:cTn id="83" dur="250" fill="hold"/>
                                        <p:tgtEl>
                                          <p:spTgt spid="11"/>
                                        </p:tgtEl>
                                        <p:attrNameLst>
                                          <p:attrName>fill.type</p:attrName>
                                        </p:attrNameLst>
                                      </p:cBhvr>
                                      <p:to>
                                        <p:strVal val="solid"/>
                                      </p:to>
                                    </p:set>
                                    <p:set>
                                      <p:cBhvr>
                                        <p:cTn id="84" dur="250" fill="hold"/>
                                        <p:tgtEl>
                                          <p:spTgt spid="11"/>
                                        </p:tgtEl>
                                        <p:attrNameLst>
                                          <p:attrName>fill.on</p:attrName>
                                        </p:attrNameLst>
                                      </p:cBhvr>
                                      <p:to>
                                        <p:strVal val="true"/>
                                      </p:to>
                                    </p:set>
                                  </p:childTnLst>
                                </p:cTn>
                              </p:par>
                              <p:par>
                                <p:cTn id="85" presetID="23" presetClass="entr" presetSubtype="32" fill="hold" nodeType="withEffect">
                                  <p:stCondLst>
                                    <p:cond delay="500"/>
                                  </p:stCondLst>
                                  <p:childTnLst>
                                    <p:set>
                                      <p:cBhvr>
                                        <p:cTn id="86" dur="1" fill="hold">
                                          <p:stCondLst>
                                            <p:cond delay="0"/>
                                          </p:stCondLst>
                                        </p:cTn>
                                        <p:tgtEl>
                                          <p:spTgt spid="12"/>
                                        </p:tgtEl>
                                        <p:attrNameLst>
                                          <p:attrName>style.visibility</p:attrName>
                                        </p:attrNameLst>
                                      </p:cBhvr>
                                      <p:to>
                                        <p:strVal val="visible"/>
                                      </p:to>
                                    </p:set>
                                    <p:anim calcmode="lin" valueType="num">
                                      <p:cBhvr>
                                        <p:cTn id="87" dur="250" fill="hold"/>
                                        <p:tgtEl>
                                          <p:spTgt spid="12"/>
                                        </p:tgtEl>
                                        <p:attrNameLst>
                                          <p:attrName>ppt_w</p:attrName>
                                        </p:attrNameLst>
                                      </p:cBhvr>
                                      <p:tavLst>
                                        <p:tav tm="0">
                                          <p:val>
                                            <p:strVal val="4*#ppt_w"/>
                                          </p:val>
                                        </p:tav>
                                        <p:tav tm="100000">
                                          <p:val>
                                            <p:strVal val="#ppt_w"/>
                                          </p:val>
                                        </p:tav>
                                      </p:tavLst>
                                    </p:anim>
                                    <p:anim calcmode="lin" valueType="num">
                                      <p:cBhvr>
                                        <p:cTn id="88"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5"/>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11"/>
                  </p:tgtEl>
                </p:cond>
              </p:nextCondLst>
            </p:seq>
          </p:childTnLst>
        </p:cTn>
      </p:par>
    </p:tnLst>
    <p:bldLst>
      <p:bldP spid="4" grpId="0" animBg="1"/>
      <p:bldP spid="5" grpId="0" animBg="1"/>
      <p:bldP spid="8" grpId="0" animBg="1"/>
      <p:bldP spid="10" grpId="0" animBg="1"/>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artoon Flowers Stock Illustrations – 158,486 Cartoon Flowers Stock  Illustrations, Vectors &amp;amp; Clipart - Dreamstime">
            <a:hlinkClick r:id="rId5" action="ppaction://hlinksldjump"/>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3000" b="33500" l="34625" r="63125"/>
                    </a14:imgEffect>
                    <a14:imgEffect>
                      <a14:saturation sat="400000"/>
                    </a14:imgEffect>
                  </a14:imgLayer>
                </a14:imgProps>
              </a:ext>
              <a:ext uri="{28A0092B-C50C-407E-A947-70E740481C1C}">
                <a14:useLocalDpi xmlns:a14="http://schemas.microsoft.com/office/drawing/2010/main" val="0"/>
              </a:ext>
            </a:extLst>
          </a:blip>
          <a:srcRect l="34698" t="3836" r="35302" b="65836"/>
          <a:stretch/>
        </p:blipFill>
        <p:spPr bwMode="auto">
          <a:xfrm>
            <a:off x="10948762" y="34"/>
            <a:ext cx="1143000" cy="1155489"/>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1549318" y="5479283"/>
            <a:ext cx="8851392" cy="921551"/>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r>
              <a:rPr lang="en-US" sz="3200" smtClean="0">
                <a:solidFill>
                  <a:schemeClr val="accent6">
                    <a:lumMod val="75000"/>
                  </a:schemeClr>
                </a:solidFill>
                <a:latin typeface="Times New Roman" pitchFamily="18" charset="0"/>
                <a:ea typeface="Arial-Rounded" pitchFamily="34" charset="0"/>
                <a:cs typeface="Times New Roman" pitchFamily="18" charset="0"/>
              </a:rPr>
              <a:t>D</a:t>
            </a:r>
            <a:r>
              <a:rPr lang="vi-VN" sz="3200" smtClean="0">
                <a:solidFill>
                  <a:schemeClr val="accent6">
                    <a:lumMod val="75000"/>
                  </a:schemeClr>
                </a:solidFill>
                <a:latin typeface="Times New Roman" pitchFamily="18" charset="0"/>
                <a:ea typeface="Arial-Rounded" pitchFamily="34" charset="0"/>
                <a:cs typeface="Times New Roman" pitchFamily="18" charset="0"/>
              </a:rPr>
              <a:t>. </a:t>
            </a:r>
            <a:r>
              <a:rPr lang="vi-VN" sz="3200">
                <a:solidFill>
                  <a:schemeClr val="accent6">
                    <a:lumMod val="75000"/>
                  </a:schemeClr>
                </a:solidFill>
                <a:latin typeface="Times New Roman" panose="02020603050405020304" pitchFamily="18" charset="0"/>
                <a:cs typeface="Times New Roman" panose="02020603050405020304" pitchFamily="18" charset="0"/>
              </a:rPr>
              <a:t> </a:t>
            </a:r>
            <a:r>
              <a:rPr lang="en-US" sz="3200">
                <a:solidFill>
                  <a:schemeClr val="accent6">
                    <a:lumMod val="75000"/>
                  </a:schemeClr>
                </a:solidFill>
                <a:latin typeface="Times New Roman" panose="02020603050405020304" pitchFamily="18" charset="0"/>
                <a:cs typeface="Times New Roman" panose="02020603050405020304" pitchFamily="18" charset="0"/>
              </a:rPr>
              <a:t>Xóa</a:t>
            </a:r>
          </a:p>
        </p:txBody>
      </p:sp>
      <p:sp>
        <p:nvSpPr>
          <p:cNvPr id="9" name="Rectangle 8"/>
          <p:cNvSpPr/>
          <p:nvPr/>
        </p:nvSpPr>
        <p:spPr>
          <a:xfrm>
            <a:off x="1541864" y="4236478"/>
            <a:ext cx="8851392" cy="945122"/>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r>
              <a:rPr lang="en-US" sz="3200" smtClean="0">
                <a:solidFill>
                  <a:schemeClr val="accent6">
                    <a:lumMod val="75000"/>
                  </a:schemeClr>
                </a:solidFill>
                <a:latin typeface="Times New Roman" panose="02020603050405020304" pitchFamily="18" charset="0"/>
                <a:ea typeface="Arial-Rounded" pitchFamily="34" charset="0"/>
                <a:cs typeface="Times New Roman" pitchFamily="18" charset="0"/>
              </a:rPr>
              <a:t>C. </a:t>
            </a:r>
            <a:r>
              <a:rPr lang="en-US" sz="3200" smtClean="0">
                <a:solidFill>
                  <a:schemeClr val="accent6">
                    <a:lumMod val="75000"/>
                  </a:schemeClr>
                </a:solidFill>
                <a:latin typeface="Times New Roman" panose="02020603050405020304" pitchFamily="18" charset="0"/>
                <a:cs typeface="Times New Roman" panose="02020603050405020304" pitchFamily="18" charset="0"/>
              </a:rPr>
              <a:t>Đổi </a:t>
            </a:r>
            <a:r>
              <a:rPr lang="en-US" sz="3200">
                <a:solidFill>
                  <a:schemeClr val="accent6">
                    <a:lumMod val="75000"/>
                  </a:schemeClr>
                </a:solidFill>
                <a:latin typeface="Times New Roman" panose="02020603050405020304" pitchFamily="18" charset="0"/>
                <a:cs typeface="Times New Roman" panose="02020603050405020304" pitchFamily="18" charset="0"/>
              </a:rPr>
              <a:t>tên</a:t>
            </a:r>
            <a:endParaRPr lang="en-US" sz="3200" dirty="0">
              <a:solidFill>
                <a:schemeClr val="accent6">
                  <a:lumMod val="75000"/>
                </a:schemeClr>
              </a:solidFill>
              <a:latin typeface="Times New Roman" pitchFamily="18" charset="0"/>
              <a:ea typeface="Arial-Rounded" pitchFamily="34" charset="0"/>
              <a:cs typeface="Times New Roman" pitchFamily="18" charset="0"/>
            </a:endParaRPr>
          </a:p>
        </p:txBody>
      </p:sp>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397645" y="5539222"/>
            <a:ext cx="798097" cy="782741"/>
          </a:xfrm>
          <a:prstGeom prst="rect">
            <a:avLst/>
          </a:prstGeom>
        </p:spPr>
      </p:pic>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314254" y="4306778"/>
            <a:ext cx="807556" cy="778352"/>
          </a:xfrm>
          <a:prstGeom prst="rect">
            <a:avLst/>
          </a:prstGeom>
        </p:spPr>
      </p:pic>
      <p:sp>
        <p:nvSpPr>
          <p:cNvPr id="12" name="Rectangle 11"/>
          <p:cNvSpPr/>
          <p:nvPr/>
        </p:nvSpPr>
        <p:spPr>
          <a:xfrm>
            <a:off x="1546833" y="1905034"/>
            <a:ext cx="8853877" cy="918621"/>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r>
              <a:rPr lang="en-US" sz="3200" dirty="0">
                <a:solidFill>
                  <a:schemeClr val="accent6">
                    <a:lumMod val="75000"/>
                  </a:schemeClr>
                </a:solidFill>
                <a:latin typeface="Times New Roman" panose="02020603050405020304" pitchFamily="18" charset="0"/>
                <a:ea typeface="Arial-Rounded" pitchFamily="34" charset="0"/>
                <a:cs typeface="Times New Roman" pitchFamily="18" charset="0"/>
              </a:rPr>
              <a:t>A</a:t>
            </a:r>
            <a:r>
              <a:rPr lang="en-US" sz="3200">
                <a:solidFill>
                  <a:schemeClr val="accent6">
                    <a:lumMod val="75000"/>
                  </a:schemeClr>
                </a:solidFill>
                <a:latin typeface="Times New Roman" pitchFamily="18" charset="0"/>
                <a:ea typeface="Arial-Rounded" pitchFamily="34" charset="0"/>
                <a:cs typeface="Times New Roman" pitchFamily="18" charset="0"/>
              </a:rPr>
              <a:t>. </a:t>
            </a:r>
            <a:r>
              <a:rPr lang="en-US" sz="3200">
                <a:solidFill>
                  <a:schemeClr val="accent6">
                    <a:lumMod val="75000"/>
                  </a:schemeClr>
                </a:solidFill>
                <a:latin typeface="Times New Roman" panose="02020603050405020304" pitchFamily="18" charset="0"/>
                <a:cs typeface="Times New Roman" panose="02020603050405020304" pitchFamily="18" charset="0"/>
              </a:rPr>
              <a:t>Sao chép</a:t>
            </a:r>
          </a:p>
        </p:txBody>
      </p:sp>
      <p:pic>
        <p:nvPicPr>
          <p:cNvPr id="13" name="Pictur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314254" y="1975134"/>
            <a:ext cx="807556" cy="778352"/>
          </a:xfrm>
          <a:prstGeom prst="rect">
            <a:avLst/>
          </a:prstGeom>
        </p:spPr>
      </p:pic>
      <p:sp>
        <p:nvSpPr>
          <p:cNvPr id="14" name="Rectangle 13"/>
          <p:cNvSpPr/>
          <p:nvPr/>
        </p:nvSpPr>
        <p:spPr>
          <a:xfrm>
            <a:off x="518319" y="293913"/>
            <a:ext cx="10667999" cy="1230908"/>
          </a:xfrm>
          <a:prstGeom prst="rect">
            <a:avLst/>
          </a:prstGeom>
          <a:solidFill>
            <a:schemeClr val="accent6"/>
          </a:solidFill>
        </p:spPr>
        <p:txBody>
          <a:bodyPr wrap="square" lIns="121725" tIns="60862" rIns="121725" bIns="60862">
            <a:spAutoFit/>
          </a:bodyPr>
          <a:lstStyle/>
          <a:p>
            <a:pPr algn="ctr"/>
            <a:r>
              <a:rPr lang="vi-VN" sz="3600" b="1">
                <a:solidFill>
                  <a:schemeClr val="bg1"/>
                </a:solidFill>
                <a:latin typeface="+mj-lt"/>
              </a:rPr>
              <a:t>Điền vào chỗ trống: Em cần cân nhắc kỹ trước khi quyết định ......... thư mục để tránh mất thông tin?</a:t>
            </a:r>
            <a:endParaRPr lang="en-US" sz="3600" b="1" dirty="0">
              <a:solidFill>
                <a:schemeClr val="bg1"/>
              </a:solidFill>
              <a:latin typeface="+mj-lt"/>
              <a:ea typeface="Arial-Rounded" pitchFamily="34" charset="0"/>
              <a:cs typeface="Times New Roman" pitchFamily="18" charset="0"/>
            </a:endParaRPr>
          </a:p>
        </p:txBody>
      </p:sp>
      <p:sp>
        <p:nvSpPr>
          <p:cNvPr id="15" name="Rectangle 14"/>
          <p:cNvSpPr/>
          <p:nvPr/>
        </p:nvSpPr>
        <p:spPr>
          <a:xfrm>
            <a:off x="1541864" y="2976029"/>
            <a:ext cx="8851392" cy="918621"/>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r>
              <a:rPr lang="en-US" sz="3200" smtClean="0">
                <a:solidFill>
                  <a:schemeClr val="accent6">
                    <a:lumMod val="75000"/>
                  </a:schemeClr>
                </a:solidFill>
                <a:latin typeface="Times New Roman" panose="02020603050405020304" pitchFamily="18" charset="0"/>
                <a:ea typeface="Arial-Rounded" pitchFamily="34" charset="0"/>
                <a:cs typeface="Times New Roman" pitchFamily="18" charset="0"/>
              </a:rPr>
              <a:t>B. </a:t>
            </a:r>
            <a:r>
              <a:rPr lang="en-US" sz="3200">
                <a:solidFill>
                  <a:schemeClr val="accent6">
                    <a:lumMod val="75000"/>
                  </a:schemeClr>
                </a:solidFill>
                <a:latin typeface="Times New Roman" panose="02020603050405020304" pitchFamily="18" charset="0"/>
                <a:cs typeface="Times New Roman" panose="02020603050405020304" pitchFamily="18" charset="0"/>
              </a:rPr>
              <a:t>Tạo</a:t>
            </a:r>
          </a:p>
        </p:txBody>
      </p:sp>
      <p:pic>
        <p:nvPicPr>
          <p:cNvPr id="16" name="Picture 1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383195" y="3052976"/>
            <a:ext cx="807556" cy="778352"/>
          </a:xfrm>
          <a:prstGeom prst="rect">
            <a:avLst/>
          </a:prstGeom>
        </p:spPr>
      </p:pic>
    </p:spTree>
    <p:extLst>
      <p:ext uri="{BB962C8B-B14F-4D97-AF65-F5344CB8AC3E}">
        <p14:creationId xmlns:p14="http://schemas.microsoft.com/office/powerpoint/2010/main" val="1911079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par>
                          <p:cTn id="8" fill="hold">
                            <p:stCondLst>
                              <p:cond delay="500"/>
                            </p:stCondLst>
                            <p:childTnLst>
                              <p:par>
                                <p:cTn id="9" presetID="55"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1000" fill="hold"/>
                                        <p:tgtEl>
                                          <p:spTgt spid="8"/>
                                        </p:tgtEl>
                                        <p:attrNameLst>
                                          <p:attrName>ppt_w</p:attrName>
                                        </p:attrNameLst>
                                      </p:cBhvr>
                                      <p:tavLst>
                                        <p:tav tm="0">
                                          <p:val>
                                            <p:strVal val="#ppt_w*0.70"/>
                                          </p:val>
                                        </p:tav>
                                        <p:tav tm="100000">
                                          <p:val>
                                            <p:strVal val="#ppt_w"/>
                                          </p:val>
                                        </p:tav>
                                      </p:tavLst>
                                    </p:anim>
                                    <p:anim calcmode="lin" valueType="num">
                                      <p:cBhvr>
                                        <p:cTn id="12" dur="1000" fill="hold"/>
                                        <p:tgtEl>
                                          <p:spTgt spid="8"/>
                                        </p:tgtEl>
                                        <p:attrNameLst>
                                          <p:attrName>ppt_h</p:attrName>
                                        </p:attrNameLst>
                                      </p:cBhvr>
                                      <p:tavLst>
                                        <p:tav tm="0">
                                          <p:val>
                                            <p:strVal val="#ppt_h"/>
                                          </p:val>
                                        </p:tav>
                                        <p:tav tm="100000">
                                          <p:val>
                                            <p:strVal val="#ppt_h"/>
                                          </p:val>
                                        </p:tav>
                                      </p:tavLst>
                                    </p:anim>
                                    <p:animEffect transition="in" filter="fade">
                                      <p:cBhvr>
                                        <p:cTn id="13" dur="1000"/>
                                        <p:tgtEl>
                                          <p:spTgt spid="8"/>
                                        </p:tgtEl>
                                      </p:cBhvr>
                                    </p:animEffect>
                                  </p:childTnLst>
                                </p:cTn>
                              </p:par>
                              <p:par>
                                <p:cTn id="14" presetID="55"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p:cTn id="16" dur="1000" fill="hold"/>
                                        <p:tgtEl>
                                          <p:spTgt spid="9"/>
                                        </p:tgtEl>
                                        <p:attrNameLst>
                                          <p:attrName>ppt_w</p:attrName>
                                        </p:attrNameLst>
                                      </p:cBhvr>
                                      <p:tavLst>
                                        <p:tav tm="0">
                                          <p:val>
                                            <p:strVal val="#ppt_w*0.70"/>
                                          </p:val>
                                        </p:tav>
                                        <p:tav tm="100000">
                                          <p:val>
                                            <p:strVal val="#ppt_w"/>
                                          </p:val>
                                        </p:tav>
                                      </p:tavLst>
                                    </p:anim>
                                    <p:anim calcmode="lin" valueType="num">
                                      <p:cBhvr>
                                        <p:cTn id="17" dur="1000" fill="hold"/>
                                        <p:tgtEl>
                                          <p:spTgt spid="9"/>
                                        </p:tgtEl>
                                        <p:attrNameLst>
                                          <p:attrName>ppt_h</p:attrName>
                                        </p:attrNameLst>
                                      </p:cBhvr>
                                      <p:tavLst>
                                        <p:tav tm="0">
                                          <p:val>
                                            <p:strVal val="#ppt_h"/>
                                          </p:val>
                                        </p:tav>
                                        <p:tav tm="100000">
                                          <p:val>
                                            <p:strVal val="#ppt_h"/>
                                          </p:val>
                                        </p:tav>
                                      </p:tavLst>
                                    </p:anim>
                                    <p:animEffect transition="in" filter="fade">
                                      <p:cBhvr>
                                        <p:cTn id="18" dur="1000"/>
                                        <p:tgtEl>
                                          <p:spTgt spid="9"/>
                                        </p:tgtEl>
                                      </p:cBhvr>
                                    </p:animEffect>
                                  </p:childTnLst>
                                </p:cTn>
                              </p:par>
                              <p:par>
                                <p:cTn id="19" presetID="55"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1000" fill="hold"/>
                                        <p:tgtEl>
                                          <p:spTgt spid="12"/>
                                        </p:tgtEl>
                                        <p:attrNameLst>
                                          <p:attrName>ppt_w</p:attrName>
                                        </p:attrNameLst>
                                      </p:cBhvr>
                                      <p:tavLst>
                                        <p:tav tm="0">
                                          <p:val>
                                            <p:strVal val="#ppt_w*0.70"/>
                                          </p:val>
                                        </p:tav>
                                        <p:tav tm="100000">
                                          <p:val>
                                            <p:strVal val="#ppt_w"/>
                                          </p:val>
                                        </p:tav>
                                      </p:tavLst>
                                    </p:anim>
                                    <p:anim calcmode="lin" valueType="num">
                                      <p:cBhvr>
                                        <p:cTn id="22" dur="1000" fill="hold"/>
                                        <p:tgtEl>
                                          <p:spTgt spid="12"/>
                                        </p:tgtEl>
                                        <p:attrNameLst>
                                          <p:attrName>ppt_h</p:attrName>
                                        </p:attrNameLst>
                                      </p:cBhvr>
                                      <p:tavLst>
                                        <p:tav tm="0">
                                          <p:val>
                                            <p:strVal val="#ppt_h"/>
                                          </p:val>
                                        </p:tav>
                                        <p:tav tm="100000">
                                          <p:val>
                                            <p:strVal val="#ppt_h"/>
                                          </p:val>
                                        </p:tav>
                                      </p:tavLst>
                                    </p:anim>
                                    <p:animEffect transition="in" filter="fade">
                                      <p:cBhvr>
                                        <p:cTn id="23" dur="1000"/>
                                        <p:tgtEl>
                                          <p:spTgt spid="12"/>
                                        </p:tgtEl>
                                      </p:cBhvr>
                                    </p:animEffect>
                                  </p:childTnLst>
                                </p:cTn>
                              </p:par>
                              <p:par>
                                <p:cTn id="24" presetID="55" presetClass="entr" presetSubtype="0"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p:cTn id="26" dur="1000" fill="hold"/>
                                        <p:tgtEl>
                                          <p:spTgt spid="15"/>
                                        </p:tgtEl>
                                        <p:attrNameLst>
                                          <p:attrName>ppt_w</p:attrName>
                                        </p:attrNameLst>
                                      </p:cBhvr>
                                      <p:tavLst>
                                        <p:tav tm="0">
                                          <p:val>
                                            <p:strVal val="#ppt_w*0.70"/>
                                          </p:val>
                                        </p:tav>
                                        <p:tav tm="100000">
                                          <p:val>
                                            <p:strVal val="#ppt_w"/>
                                          </p:val>
                                        </p:tav>
                                      </p:tavLst>
                                    </p:anim>
                                    <p:anim calcmode="lin" valueType="num">
                                      <p:cBhvr>
                                        <p:cTn id="27" dur="1000" fill="hold"/>
                                        <p:tgtEl>
                                          <p:spTgt spid="15"/>
                                        </p:tgtEl>
                                        <p:attrNameLst>
                                          <p:attrName>ppt_h</p:attrName>
                                        </p:attrNameLst>
                                      </p:cBhvr>
                                      <p:tavLst>
                                        <p:tav tm="0">
                                          <p:val>
                                            <p:strVal val="#ppt_h"/>
                                          </p:val>
                                        </p:tav>
                                        <p:tav tm="100000">
                                          <p:val>
                                            <p:strVal val="#ppt_h"/>
                                          </p:val>
                                        </p:tav>
                                      </p:tavLst>
                                    </p:anim>
                                    <p:animEffect transition="in" filter="fade">
                                      <p:cBhvr>
                                        <p:cTn id="28"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8"/>
                    </p:tgtEl>
                  </p:cond>
                </p:stCondLst>
                <p:endSync evt="end" delay="0">
                  <p:rtn val="all"/>
                </p:endSync>
                <p:childTnLst>
                  <p:par>
                    <p:cTn id="30" fill="hold">
                      <p:stCondLst>
                        <p:cond delay="0"/>
                      </p:stCondLst>
                      <p:childTnLst>
                        <p:par>
                          <p:cTn id="31" fill="hold">
                            <p:stCondLst>
                              <p:cond delay="0"/>
                            </p:stCondLst>
                            <p:childTnLst>
                              <p:par>
                                <p:cTn id="32" presetID="1" presetClass="emph" presetSubtype="2" fill="hold" nodeType="withEffect">
                                  <p:stCondLst>
                                    <p:cond delay="0"/>
                                  </p:stCondLst>
                                  <p:childTnLst>
                                    <p:animClr clrSpc="rgb" dir="cw">
                                      <p:cBhvr>
                                        <p:cTn id="33" dur="250" fill="hold"/>
                                        <p:tgtEl>
                                          <p:spTgt spid="8"/>
                                        </p:tgtEl>
                                        <p:attrNameLst>
                                          <p:attrName>fillcolor</p:attrName>
                                        </p:attrNameLst>
                                      </p:cBhvr>
                                      <p:to>
                                        <a:schemeClr val="bg2"/>
                                      </p:to>
                                    </p:animClr>
                                    <p:set>
                                      <p:cBhvr>
                                        <p:cTn id="34" dur="250" fill="hold"/>
                                        <p:tgtEl>
                                          <p:spTgt spid="8"/>
                                        </p:tgtEl>
                                        <p:attrNameLst>
                                          <p:attrName>fill.type</p:attrName>
                                        </p:attrNameLst>
                                      </p:cBhvr>
                                      <p:to>
                                        <p:strVal val="solid"/>
                                      </p:to>
                                    </p:set>
                                    <p:set>
                                      <p:cBhvr>
                                        <p:cTn id="35" dur="250" fill="hold"/>
                                        <p:tgtEl>
                                          <p:spTgt spid="8"/>
                                        </p:tgtEl>
                                        <p:attrNameLst>
                                          <p:attrName>fill.on</p:attrName>
                                        </p:attrNameLst>
                                      </p:cBhvr>
                                      <p:to>
                                        <p:strVal val="true"/>
                                      </p:to>
                                    </p:set>
                                  </p:childTnLst>
                                  <p:subTnLst>
                                    <p:audio>
                                      <p:cMediaNode>
                                        <p:cTn display="0" masterRel="sameClick">
                                          <p:stCondLst>
                                            <p:cond evt="begin" delay="0">
                                              <p:tn val="32"/>
                                            </p:cond>
                                          </p:stCondLst>
                                          <p:endCondLst>
                                            <p:cond evt="onStopAudio" delay="0">
                                              <p:tgtEl>
                                                <p:sldTgt/>
                                              </p:tgtEl>
                                            </p:cond>
                                          </p:endCondLst>
                                        </p:cTn>
                                        <p:tgtEl>
                                          <p:sndTgt r:embed="rId2" name="click.wav"/>
                                        </p:tgtEl>
                                      </p:cMediaNode>
                                    </p:audio>
                                  </p:subTnLst>
                                </p:cTn>
                              </p:par>
                              <p:par>
                                <p:cTn id="36" presetID="1" presetClass="emph" presetSubtype="2" fill="hold" nodeType="withEffect">
                                  <p:stCondLst>
                                    <p:cond delay="500"/>
                                  </p:stCondLst>
                                  <p:childTnLst>
                                    <p:animClr clrSpc="rgb" dir="cw">
                                      <p:cBhvr>
                                        <p:cTn id="37" dur="250" fill="hold"/>
                                        <p:tgtEl>
                                          <p:spTgt spid="8"/>
                                        </p:tgtEl>
                                        <p:attrNameLst>
                                          <p:attrName>fillcolor</p:attrName>
                                        </p:attrNameLst>
                                      </p:cBhvr>
                                      <p:to>
                                        <a:schemeClr val="bg2"/>
                                      </p:to>
                                    </p:animClr>
                                    <p:set>
                                      <p:cBhvr>
                                        <p:cTn id="38" dur="250" fill="hold"/>
                                        <p:tgtEl>
                                          <p:spTgt spid="8"/>
                                        </p:tgtEl>
                                        <p:attrNameLst>
                                          <p:attrName>fill.type</p:attrName>
                                        </p:attrNameLst>
                                      </p:cBhvr>
                                      <p:to>
                                        <p:strVal val="solid"/>
                                      </p:to>
                                    </p:set>
                                    <p:set>
                                      <p:cBhvr>
                                        <p:cTn id="39" dur="250" fill="hold"/>
                                        <p:tgtEl>
                                          <p:spTgt spid="8"/>
                                        </p:tgtEl>
                                        <p:attrNameLst>
                                          <p:attrName>fill.on</p:attrName>
                                        </p:attrNameLst>
                                      </p:cBhvr>
                                      <p:to>
                                        <p:strVal val="true"/>
                                      </p:to>
                                    </p:set>
                                  </p:childTnLst>
                                </p:cTn>
                              </p:par>
                              <p:par>
                                <p:cTn id="40" presetID="23" presetClass="entr" presetSubtype="32" fill="hold" nodeType="withEffect">
                                  <p:stCondLst>
                                    <p:cond delay="500"/>
                                  </p:stCondLst>
                                  <p:childTnLst>
                                    <p:set>
                                      <p:cBhvr>
                                        <p:cTn id="41" dur="1" fill="hold">
                                          <p:stCondLst>
                                            <p:cond delay="0"/>
                                          </p:stCondLst>
                                        </p:cTn>
                                        <p:tgtEl>
                                          <p:spTgt spid="10"/>
                                        </p:tgtEl>
                                        <p:attrNameLst>
                                          <p:attrName>style.visibility</p:attrName>
                                        </p:attrNameLst>
                                      </p:cBhvr>
                                      <p:to>
                                        <p:strVal val="visible"/>
                                      </p:to>
                                    </p:set>
                                    <p:anim calcmode="lin" valueType="num">
                                      <p:cBhvr>
                                        <p:cTn id="42" dur="250" fill="hold"/>
                                        <p:tgtEl>
                                          <p:spTgt spid="10"/>
                                        </p:tgtEl>
                                        <p:attrNameLst>
                                          <p:attrName>ppt_w</p:attrName>
                                        </p:attrNameLst>
                                      </p:cBhvr>
                                      <p:tavLst>
                                        <p:tav tm="0">
                                          <p:val>
                                            <p:strVal val="4*#ppt_w"/>
                                          </p:val>
                                        </p:tav>
                                        <p:tav tm="100000">
                                          <p:val>
                                            <p:strVal val="#ppt_w"/>
                                          </p:val>
                                        </p:tav>
                                      </p:tavLst>
                                    </p:anim>
                                    <p:anim calcmode="lin" valueType="num">
                                      <p:cBhvr>
                                        <p:cTn id="43"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0"/>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8"/>
                  </p:tgtEl>
                </p:cond>
              </p:nextCondLst>
            </p:seq>
            <p:seq concurrent="1" nextAc="seek">
              <p:cTn id="44" restart="whenNotActive" fill="hold" evtFilter="cancelBubble" nodeType="interactiveSeq">
                <p:stCondLst>
                  <p:cond evt="onClick" delay="0">
                    <p:tgtEl>
                      <p:spTgt spid="9"/>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withEffect">
                                  <p:stCondLst>
                                    <p:cond delay="0"/>
                                  </p:stCondLst>
                                  <p:childTnLst>
                                    <p:animClr clrSpc="rgb" dir="cw">
                                      <p:cBhvr>
                                        <p:cTn id="48" dur="250" fill="hold"/>
                                        <p:tgtEl>
                                          <p:spTgt spid="9"/>
                                        </p:tgtEl>
                                        <p:attrNameLst>
                                          <p:attrName>fillcolor</p:attrName>
                                        </p:attrNameLst>
                                      </p:cBhvr>
                                      <p:to>
                                        <a:schemeClr val="accent1"/>
                                      </p:to>
                                    </p:animClr>
                                    <p:set>
                                      <p:cBhvr>
                                        <p:cTn id="49" dur="250" fill="hold"/>
                                        <p:tgtEl>
                                          <p:spTgt spid="9"/>
                                        </p:tgtEl>
                                        <p:attrNameLst>
                                          <p:attrName>fill.type</p:attrName>
                                        </p:attrNameLst>
                                      </p:cBhvr>
                                      <p:to>
                                        <p:strVal val="solid"/>
                                      </p:to>
                                    </p:set>
                                    <p:set>
                                      <p:cBhvr>
                                        <p:cTn id="50" dur="250" fill="hold"/>
                                        <p:tgtEl>
                                          <p:spTgt spid="9"/>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1" presetClass="emph" presetSubtype="2" fill="hold" nodeType="withEffect">
                                  <p:stCondLst>
                                    <p:cond delay="500"/>
                                  </p:stCondLst>
                                  <p:childTnLst>
                                    <p:animClr clrSpc="rgb" dir="cw">
                                      <p:cBhvr>
                                        <p:cTn id="52" dur="250" fill="hold"/>
                                        <p:tgtEl>
                                          <p:spTgt spid="9"/>
                                        </p:tgtEl>
                                        <p:attrNameLst>
                                          <p:attrName>fillcolor</p:attrName>
                                        </p:attrNameLst>
                                      </p:cBhvr>
                                      <p:to>
                                        <a:schemeClr val="accent1"/>
                                      </p:to>
                                    </p:animClr>
                                    <p:set>
                                      <p:cBhvr>
                                        <p:cTn id="53" dur="250" fill="hold"/>
                                        <p:tgtEl>
                                          <p:spTgt spid="9"/>
                                        </p:tgtEl>
                                        <p:attrNameLst>
                                          <p:attrName>fill.type</p:attrName>
                                        </p:attrNameLst>
                                      </p:cBhvr>
                                      <p:to>
                                        <p:strVal val="solid"/>
                                      </p:to>
                                    </p:set>
                                    <p:set>
                                      <p:cBhvr>
                                        <p:cTn id="54" dur="250" fill="hold"/>
                                        <p:tgtEl>
                                          <p:spTgt spid="9"/>
                                        </p:tgtEl>
                                        <p:attrNameLst>
                                          <p:attrName>fill.on</p:attrName>
                                        </p:attrNameLst>
                                      </p:cBhvr>
                                      <p:to>
                                        <p:strVal val="true"/>
                                      </p:to>
                                    </p:set>
                                  </p:childTnLst>
                                </p:cTn>
                              </p:par>
                              <p:par>
                                <p:cTn id="55" presetID="23" presetClass="entr" presetSubtype="32" fill="hold" nodeType="withEffect">
                                  <p:stCondLst>
                                    <p:cond delay="500"/>
                                  </p:stCondLst>
                                  <p:childTnLst>
                                    <p:set>
                                      <p:cBhvr>
                                        <p:cTn id="56" dur="1" fill="hold">
                                          <p:stCondLst>
                                            <p:cond delay="0"/>
                                          </p:stCondLst>
                                        </p:cTn>
                                        <p:tgtEl>
                                          <p:spTgt spid="11"/>
                                        </p:tgtEl>
                                        <p:attrNameLst>
                                          <p:attrName>style.visibility</p:attrName>
                                        </p:attrNameLst>
                                      </p:cBhvr>
                                      <p:to>
                                        <p:strVal val="visible"/>
                                      </p:to>
                                    </p:set>
                                    <p:anim calcmode="lin" valueType="num">
                                      <p:cBhvr>
                                        <p:cTn id="57" dur="250" fill="hold"/>
                                        <p:tgtEl>
                                          <p:spTgt spid="11"/>
                                        </p:tgtEl>
                                        <p:attrNameLst>
                                          <p:attrName>ppt_w</p:attrName>
                                        </p:attrNameLst>
                                      </p:cBhvr>
                                      <p:tavLst>
                                        <p:tav tm="0">
                                          <p:val>
                                            <p:strVal val="4*#ppt_w"/>
                                          </p:val>
                                        </p:tav>
                                        <p:tav tm="100000">
                                          <p:val>
                                            <p:strVal val="#ppt_w"/>
                                          </p:val>
                                        </p:tav>
                                      </p:tavLst>
                                    </p:anim>
                                    <p:anim calcmode="lin" valueType="num">
                                      <p:cBhvr>
                                        <p:cTn id="58"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5"/>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9"/>
                  </p:tgtEl>
                </p:cond>
              </p:nextCondLst>
            </p:seq>
            <p:seq concurrent="1" nextAc="seek">
              <p:cTn id="59" restart="whenNotActive" fill="hold" evtFilter="cancelBubble" nodeType="interactiveSeq">
                <p:stCondLst>
                  <p:cond evt="onClick" delay="0">
                    <p:tgtEl>
                      <p:spTgt spid="1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withEffect">
                                  <p:stCondLst>
                                    <p:cond delay="0"/>
                                  </p:stCondLst>
                                  <p:childTnLst>
                                    <p:animClr clrSpc="rgb" dir="cw">
                                      <p:cBhvr>
                                        <p:cTn id="63" dur="250" fill="hold"/>
                                        <p:tgtEl>
                                          <p:spTgt spid="12"/>
                                        </p:tgtEl>
                                        <p:attrNameLst>
                                          <p:attrName>fillcolor</p:attrName>
                                        </p:attrNameLst>
                                      </p:cBhvr>
                                      <p:to>
                                        <a:schemeClr val="accent1"/>
                                      </p:to>
                                    </p:animClr>
                                    <p:set>
                                      <p:cBhvr>
                                        <p:cTn id="64" dur="250" fill="hold"/>
                                        <p:tgtEl>
                                          <p:spTgt spid="12"/>
                                        </p:tgtEl>
                                        <p:attrNameLst>
                                          <p:attrName>fill.type</p:attrName>
                                        </p:attrNameLst>
                                      </p:cBhvr>
                                      <p:to>
                                        <p:strVal val="solid"/>
                                      </p:to>
                                    </p:set>
                                    <p:set>
                                      <p:cBhvr>
                                        <p:cTn id="65" dur="250" fill="hold"/>
                                        <p:tgtEl>
                                          <p:spTgt spid="1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1" presetClass="emph" presetSubtype="2" fill="hold" nodeType="withEffect">
                                  <p:stCondLst>
                                    <p:cond delay="500"/>
                                  </p:stCondLst>
                                  <p:childTnLst>
                                    <p:animClr clrSpc="rgb" dir="cw">
                                      <p:cBhvr>
                                        <p:cTn id="67" dur="250" fill="hold"/>
                                        <p:tgtEl>
                                          <p:spTgt spid="12"/>
                                        </p:tgtEl>
                                        <p:attrNameLst>
                                          <p:attrName>fillcolor</p:attrName>
                                        </p:attrNameLst>
                                      </p:cBhvr>
                                      <p:to>
                                        <a:schemeClr val="accent1"/>
                                      </p:to>
                                    </p:animClr>
                                    <p:set>
                                      <p:cBhvr>
                                        <p:cTn id="68" dur="250" fill="hold"/>
                                        <p:tgtEl>
                                          <p:spTgt spid="12"/>
                                        </p:tgtEl>
                                        <p:attrNameLst>
                                          <p:attrName>fill.type</p:attrName>
                                        </p:attrNameLst>
                                      </p:cBhvr>
                                      <p:to>
                                        <p:strVal val="solid"/>
                                      </p:to>
                                    </p:set>
                                    <p:set>
                                      <p:cBhvr>
                                        <p:cTn id="69" dur="250" fill="hold"/>
                                        <p:tgtEl>
                                          <p:spTgt spid="12"/>
                                        </p:tgtEl>
                                        <p:attrNameLst>
                                          <p:attrName>fill.on</p:attrName>
                                        </p:attrNameLst>
                                      </p:cBhvr>
                                      <p:to>
                                        <p:strVal val="true"/>
                                      </p:to>
                                    </p:set>
                                  </p:childTnLst>
                                </p:cTn>
                              </p:par>
                              <p:par>
                                <p:cTn id="70" presetID="23" presetClass="entr" presetSubtype="32" fill="hold" nodeType="withEffect">
                                  <p:stCondLst>
                                    <p:cond delay="500"/>
                                  </p:stCondLst>
                                  <p:childTnLst>
                                    <p:set>
                                      <p:cBhvr>
                                        <p:cTn id="71" dur="1" fill="hold">
                                          <p:stCondLst>
                                            <p:cond delay="0"/>
                                          </p:stCondLst>
                                        </p:cTn>
                                        <p:tgtEl>
                                          <p:spTgt spid="13"/>
                                        </p:tgtEl>
                                        <p:attrNameLst>
                                          <p:attrName>style.visibility</p:attrName>
                                        </p:attrNameLst>
                                      </p:cBhvr>
                                      <p:to>
                                        <p:strVal val="visible"/>
                                      </p:to>
                                    </p:set>
                                    <p:anim calcmode="lin" valueType="num">
                                      <p:cBhvr>
                                        <p:cTn id="72" dur="250" fill="hold"/>
                                        <p:tgtEl>
                                          <p:spTgt spid="13"/>
                                        </p:tgtEl>
                                        <p:attrNameLst>
                                          <p:attrName>ppt_w</p:attrName>
                                        </p:attrNameLst>
                                      </p:cBhvr>
                                      <p:tavLst>
                                        <p:tav tm="0">
                                          <p:val>
                                            <p:strVal val="4*#ppt_w"/>
                                          </p:val>
                                        </p:tav>
                                        <p:tav tm="100000">
                                          <p:val>
                                            <p:strVal val="#ppt_w"/>
                                          </p:val>
                                        </p:tav>
                                      </p:tavLst>
                                    </p:anim>
                                    <p:anim calcmode="lin" valueType="num">
                                      <p:cBhvr>
                                        <p:cTn id="73"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0"/>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12"/>
                  </p:tgtEl>
                </p:cond>
              </p:nextCondLst>
            </p:seq>
            <p:seq concurrent="1" nextAc="seek">
              <p:cTn id="74" restart="whenNotActive" fill="hold" evtFilter="cancelBubble" nodeType="interactiveSeq">
                <p:stCondLst>
                  <p:cond evt="onClick" delay="0">
                    <p:tgtEl>
                      <p:spTgt spid="15"/>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withEffect">
                                  <p:stCondLst>
                                    <p:cond delay="0"/>
                                  </p:stCondLst>
                                  <p:childTnLst>
                                    <p:animClr clrSpc="rgb" dir="cw">
                                      <p:cBhvr>
                                        <p:cTn id="78" dur="250" fill="hold"/>
                                        <p:tgtEl>
                                          <p:spTgt spid="15"/>
                                        </p:tgtEl>
                                        <p:attrNameLst>
                                          <p:attrName>fillcolor</p:attrName>
                                        </p:attrNameLst>
                                      </p:cBhvr>
                                      <p:to>
                                        <a:schemeClr val="accent1"/>
                                      </p:to>
                                    </p:animClr>
                                    <p:set>
                                      <p:cBhvr>
                                        <p:cTn id="79" dur="250" fill="hold"/>
                                        <p:tgtEl>
                                          <p:spTgt spid="15"/>
                                        </p:tgtEl>
                                        <p:attrNameLst>
                                          <p:attrName>fill.type</p:attrName>
                                        </p:attrNameLst>
                                      </p:cBhvr>
                                      <p:to>
                                        <p:strVal val="solid"/>
                                      </p:to>
                                    </p:set>
                                    <p:set>
                                      <p:cBhvr>
                                        <p:cTn id="80" dur="250" fill="hold"/>
                                        <p:tgtEl>
                                          <p:spTgt spid="15"/>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1" presetClass="emph" presetSubtype="2" fill="hold" nodeType="withEffect">
                                  <p:stCondLst>
                                    <p:cond delay="500"/>
                                  </p:stCondLst>
                                  <p:childTnLst>
                                    <p:animClr clrSpc="rgb" dir="cw">
                                      <p:cBhvr>
                                        <p:cTn id="82" dur="250" fill="hold"/>
                                        <p:tgtEl>
                                          <p:spTgt spid="15"/>
                                        </p:tgtEl>
                                        <p:attrNameLst>
                                          <p:attrName>fillcolor</p:attrName>
                                        </p:attrNameLst>
                                      </p:cBhvr>
                                      <p:to>
                                        <a:schemeClr val="accent1"/>
                                      </p:to>
                                    </p:animClr>
                                    <p:set>
                                      <p:cBhvr>
                                        <p:cTn id="83" dur="250" fill="hold"/>
                                        <p:tgtEl>
                                          <p:spTgt spid="15"/>
                                        </p:tgtEl>
                                        <p:attrNameLst>
                                          <p:attrName>fill.type</p:attrName>
                                        </p:attrNameLst>
                                      </p:cBhvr>
                                      <p:to>
                                        <p:strVal val="solid"/>
                                      </p:to>
                                    </p:set>
                                    <p:set>
                                      <p:cBhvr>
                                        <p:cTn id="84" dur="250" fill="hold"/>
                                        <p:tgtEl>
                                          <p:spTgt spid="15"/>
                                        </p:tgtEl>
                                        <p:attrNameLst>
                                          <p:attrName>fill.on</p:attrName>
                                        </p:attrNameLst>
                                      </p:cBhvr>
                                      <p:to>
                                        <p:strVal val="true"/>
                                      </p:to>
                                    </p:set>
                                  </p:childTnLst>
                                </p:cTn>
                              </p:par>
                              <p:par>
                                <p:cTn id="85" presetID="23" presetClass="entr" presetSubtype="32" fill="hold" nodeType="withEffect">
                                  <p:stCondLst>
                                    <p:cond delay="500"/>
                                  </p:stCondLst>
                                  <p:childTnLst>
                                    <p:set>
                                      <p:cBhvr>
                                        <p:cTn id="86" dur="1" fill="hold">
                                          <p:stCondLst>
                                            <p:cond delay="0"/>
                                          </p:stCondLst>
                                        </p:cTn>
                                        <p:tgtEl>
                                          <p:spTgt spid="16"/>
                                        </p:tgtEl>
                                        <p:attrNameLst>
                                          <p:attrName>style.visibility</p:attrName>
                                        </p:attrNameLst>
                                      </p:cBhvr>
                                      <p:to>
                                        <p:strVal val="visible"/>
                                      </p:to>
                                    </p:set>
                                    <p:anim calcmode="lin" valueType="num">
                                      <p:cBhvr>
                                        <p:cTn id="87" dur="250" fill="hold"/>
                                        <p:tgtEl>
                                          <p:spTgt spid="16"/>
                                        </p:tgtEl>
                                        <p:attrNameLst>
                                          <p:attrName>ppt_w</p:attrName>
                                        </p:attrNameLst>
                                      </p:cBhvr>
                                      <p:tavLst>
                                        <p:tav tm="0">
                                          <p:val>
                                            <p:strVal val="4*#ppt_w"/>
                                          </p:val>
                                        </p:tav>
                                        <p:tav tm="100000">
                                          <p:val>
                                            <p:strVal val="#ppt_w"/>
                                          </p:val>
                                        </p:tav>
                                      </p:tavLst>
                                    </p:anim>
                                    <p:anim calcmode="lin" valueType="num">
                                      <p:cBhvr>
                                        <p:cTn id="88"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5"/>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15"/>
                  </p:tgtEl>
                </p:cond>
              </p:nextCondLst>
            </p:seq>
          </p:childTnLst>
        </p:cTn>
      </p:par>
    </p:tnLst>
    <p:bldLst>
      <p:bldP spid="8" grpId="0" animBg="1"/>
      <p:bldP spid="9" grpId="0" animBg="1"/>
      <p:bldP spid="12" grpId="0" animBg="1"/>
      <p:bldP spid="14" grpId="0" animBg="1"/>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49318" y="5274235"/>
            <a:ext cx="7198601" cy="1126599"/>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r>
              <a:rPr lang="en-US" sz="3200" smtClean="0">
                <a:solidFill>
                  <a:schemeClr val="accent6">
                    <a:lumMod val="75000"/>
                  </a:schemeClr>
                </a:solidFill>
                <a:latin typeface="Times New Roman" panose="02020603050405020304" pitchFamily="18" charset="0"/>
                <a:ea typeface="Arial-Rounded" pitchFamily="34" charset="0"/>
                <a:cs typeface="Times New Roman" panose="02020603050405020304" pitchFamily="18" charset="0"/>
              </a:rPr>
              <a:t>D</a:t>
            </a:r>
            <a:r>
              <a:rPr lang="vi-VN" sz="3200" smtClean="0">
                <a:solidFill>
                  <a:schemeClr val="accent6">
                    <a:lumMod val="75000"/>
                  </a:schemeClr>
                </a:solidFill>
                <a:latin typeface="Times New Roman" panose="02020603050405020304" pitchFamily="18" charset="0"/>
                <a:ea typeface="Arial-Rounded" pitchFamily="34" charset="0"/>
                <a:cs typeface="Times New Roman" panose="02020603050405020304" pitchFamily="18" charset="0"/>
              </a:rPr>
              <a:t>. </a:t>
            </a:r>
            <a:r>
              <a:rPr lang="en-US" sz="3200">
                <a:solidFill>
                  <a:schemeClr val="accent6">
                    <a:lumMod val="75000"/>
                  </a:schemeClr>
                </a:solidFill>
                <a:latin typeface="Times New Roman" panose="02020603050405020304" pitchFamily="18" charset="0"/>
                <a:cs typeface="Times New Roman" panose="02020603050405020304" pitchFamily="18" charset="0"/>
              </a:rPr>
              <a:t>New folder</a:t>
            </a:r>
          </a:p>
        </p:txBody>
      </p:sp>
      <p:sp>
        <p:nvSpPr>
          <p:cNvPr id="4" name="Rectangle 3"/>
          <p:cNvSpPr/>
          <p:nvPr/>
        </p:nvSpPr>
        <p:spPr>
          <a:xfrm>
            <a:off x="1541864" y="4236478"/>
            <a:ext cx="7206055" cy="945122"/>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r>
              <a:rPr lang="en-US" sz="3200" smtClean="0">
                <a:solidFill>
                  <a:schemeClr val="accent6">
                    <a:lumMod val="75000"/>
                  </a:schemeClr>
                </a:solidFill>
                <a:latin typeface="Times New Roman" panose="02020603050405020304" pitchFamily="18" charset="0"/>
                <a:ea typeface="Arial-Rounded" pitchFamily="34" charset="0"/>
                <a:cs typeface="Times New Roman" panose="02020603050405020304" pitchFamily="18" charset="0"/>
              </a:rPr>
              <a:t>C. </a:t>
            </a:r>
            <a:r>
              <a:rPr lang="en-US" sz="3200" smtClean="0">
                <a:solidFill>
                  <a:schemeClr val="accent6">
                    <a:lumMod val="75000"/>
                  </a:schemeClr>
                </a:solidFill>
                <a:latin typeface="Times New Roman" panose="02020603050405020304" pitchFamily="18" charset="0"/>
                <a:cs typeface="Times New Roman" panose="02020603050405020304" pitchFamily="18" charset="0"/>
              </a:rPr>
              <a:t>Delete</a:t>
            </a:r>
            <a:endParaRPr lang="vi-VN" sz="3200">
              <a:solidFill>
                <a:schemeClr val="accent6">
                  <a:lumMod val="75000"/>
                </a:schemeClr>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33378" y="5540684"/>
            <a:ext cx="798097" cy="782741"/>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23919" y="4327048"/>
            <a:ext cx="807556" cy="778352"/>
          </a:xfrm>
          <a:prstGeom prst="rect">
            <a:avLst/>
          </a:prstGeom>
        </p:spPr>
      </p:pic>
      <p:sp>
        <p:nvSpPr>
          <p:cNvPr id="7" name="Rectangle 6"/>
          <p:cNvSpPr/>
          <p:nvPr/>
        </p:nvSpPr>
        <p:spPr>
          <a:xfrm>
            <a:off x="1585120" y="2133634"/>
            <a:ext cx="7162799" cy="918621"/>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r>
              <a:rPr lang="en-US" sz="3200" dirty="0">
                <a:solidFill>
                  <a:schemeClr val="accent6">
                    <a:lumMod val="75000"/>
                  </a:schemeClr>
                </a:solidFill>
                <a:latin typeface="Times New Roman" panose="02020603050405020304" pitchFamily="18" charset="0"/>
                <a:ea typeface="Arial-Rounded" pitchFamily="34" charset="0"/>
                <a:cs typeface="Times New Roman" panose="02020603050405020304" pitchFamily="18" charset="0"/>
              </a:rPr>
              <a:t>A</a:t>
            </a:r>
            <a:r>
              <a:rPr lang="en-US" sz="3200">
                <a:solidFill>
                  <a:schemeClr val="accent6">
                    <a:lumMod val="75000"/>
                  </a:schemeClr>
                </a:solidFill>
                <a:latin typeface="Times New Roman" panose="02020603050405020304" pitchFamily="18" charset="0"/>
                <a:ea typeface="Arial-Rounded" pitchFamily="34" charset="0"/>
                <a:cs typeface="Times New Roman" panose="02020603050405020304" pitchFamily="18" charset="0"/>
              </a:rPr>
              <a:t>. </a:t>
            </a:r>
            <a:r>
              <a:rPr lang="en-US" sz="3200">
                <a:solidFill>
                  <a:schemeClr val="accent6">
                    <a:lumMod val="75000"/>
                  </a:schemeClr>
                </a:solidFill>
                <a:latin typeface="Times New Roman" panose="02020603050405020304" pitchFamily="18" charset="0"/>
                <a:cs typeface="Times New Roman" panose="02020603050405020304" pitchFamily="18" charset="0"/>
              </a:rPr>
              <a:t>Copy</a:t>
            </a:r>
          </a:p>
        </p:txBody>
      </p:sp>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23919" y="2228695"/>
            <a:ext cx="807556" cy="778352"/>
          </a:xfrm>
          <a:prstGeom prst="rect">
            <a:avLst/>
          </a:prstGeom>
        </p:spPr>
      </p:pic>
      <p:sp>
        <p:nvSpPr>
          <p:cNvPr id="9" name="Rectangle 8"/>
          <p:cNvSpPr/>
          <p:nvPr/>
        </p:nvSpPr>
        <p:spPr>
          <a:xfrm>
            <a:off x="1280320" y="243948"/>
            <a:ext cx="9525000" cy="1230908"/>
          </a:xfrm>
          <a:prstGeom prst="rect">
            <a:avLst/>
          </a:prstGeom>
          <a:solidFill>
            <a:schemeClr val="accent6"/>
          </a:solidFill>
        </p:spPr>
        <p:txBody>
          <a:bodyPr wrap="square" lIns="121725" tIns="60862" rIns="121725" bIns="60862">
            <a:spAutoFit/>
          </a:bodyPr>
          <a:lstStyle/>
          <a:p>
            <a:pPr algn="ctr"/>
            <a:r>
              <a:rPr lang="vi-VN" sz="3600" b="1">
                <a:solidFill>
                  <a:schemeClr val="bg1"/>
                </a:solidFill>
                <a:latin typeface="+mj-lt"/>
              </a:rPr>
              <a:t>Để tạo thư mục, em chọn lệnh nào trong dải lệnh Home?</a:t>
            </a:r>
            <a:endParaRPr lang="en-US" sz="3600" b="1" dirty="0">
              <a:solidFill>
                <a:schemeClr val="bg1"/>
              </a:solidFill>
              <a:latin typeface="+mj-lt"/>
              <a:ea typeface="Arial-Rounded" pitchFamily="34" charset="0"/>
              <a:cs typeface="Times New Roman" pitchFamily="18" charset="0"/>
            </a:endParaRPr>
          </a:p>
        </p:txBody>
      </p:sp>
      <p:pic>
        <p:nvPicPr>
          <p:cNvPr id="10" name="Picture 9" descr="Cartoon Flowers Stock Illustrations – 158,486 Cartoon Flowers Stock  Illustrations, Vectors &amp;amp; Clipart - Dreamstime">
            <a:hlinkClick r:id="rId7" action="ppaction://hlinksldjump"/>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65125" b="93875" l="34375" r="63875"/>
                    </a14:imgEffect>
                  </a14:imgLayer>
                </a14:imgProps>
              </a:ext>
              <a:ext uri="{28A0092B-C50C-407E-A947-70E740481C1C}">
                <a14:useLocalDpi xmlns:a14="http://schemas.microsoft.com/office/drawing/2010/main" val="0"/>
              </a:ext>
            </a:extLst>
          </a:blip>
          <a:srcRect l="35646" t="65164" r="34354" b="4508"/>
          <a:stretch/>
        </p:blipFill>
        <p:spPr bwMode="auto">
          <a:xfrm>
            <a:off x="10946341" y="74565"/>
            <a:ext cx="1187369" cy="1200343"/>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1552629" y="3225222"/>
            <a:ext cx="7195290" cy="918621"/>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endParaRPr lang="en-US" sz="3200" smtClean="0">
              <a:solidFill>
                <a:schemeClr val="accent6">
                  <a:lumMod val="75000"/>
                </a:schemeClr>
              </a:solidFill>
              <a:latin typeface="+mj-lt"/>
              <a:ea typeface="Arial-Rounded" pitchFamily="34" charset="0"/>
              <a:cs typeface="Times New Roman" pitchFamily="18" charset="0"/>
            </a:endParaRPr>
          </a:p>
          <a:p>
            <a:endParaRPr lang="en-US" sz="3200" smtClean="0">
              <a:solidFill>
                <a:schemeClr val="accent6">
                  <a:lumMod val="75000"/>
                </a:schemeClr>
              </a:solidFill>
              <a:latin typeface="Times New Roman" panose="02020603050405020304" pitchFamily="18" charset="0"/>
              <a:ea typeface="Arial-Rounded" pitchFamily="34" charset="0"/>
              <a:cs typeface="Times New Roman" panose="02020603050405020304" pitchFamily="18" charset="0"/>
            </a:endParaRPr>
          </a:p>
          <a:p>
            <a:r>
              <a:rPr lang="en-US" sz="3200" smtClean="0">
                <a:solidFill>
                  <a:schemeClr val="accent6">
                    <a:lumMod val="75000"/>
                  </a:schemeClr>
                </a:solidFill>
                <a:latin typeface="Times New Roman" panose="02020603050405020304" pitchFamily="18" charset="0"/>
                <a:ea typeface="Arial-Rounded" pitchFamily="34" charset="0"/>
                <a:cs typeface="Times New Roman" panose="02020603050405020304" pitchFamily="18" charset="0"/>
              </a:rPr>
              <a:t>B</a:t>
            </a:r>
            <a:r>
              <a:rPr lang="en-US" sz="3200" smtClean="0">
                <a:solidFill>
                  <a:schemeClr val="accent6">
                    <a:lumMod val="75000"/>
                  </a:schemeClr>
                </a:solidFill>
                <a:latin typeface="Times New Roman" panose="02020603050405020304" pitchFamily="18" charset="0"/>
                <a:ea typeface="Arial-Rounded" pitchFamily="34" charset="0"/>
                <a:cs typeface="Times New Roman" panose="02020603050405020304" pitchFamily="18" charset="0"/>
              </a:rPr>
              <a:t>. </a:t>
            </a:r>
            <a:r>
              <a:rPr lang="en-US" sz="3200">
                <a:solidFill>
                  <a:schemeClr val="accent6">
                    <a:lumMod val="75000"/>
                  </a:schemeClr>
                </a:solidFill>
                <a:latin typeface="Times New Roman" panose="02020603050405020304" pitchFamily="18" charset="0"/>
                <a:cs typeface="Times New Roman" panose="02020603050405020304" pitchFamily="18" charset="0"/>
              </a:rPr>
              <a:t>Paste</a:t>
            </a:r>
          </a:p>
          <a:p>
            <a:endParaRPr lang="en-US" sz="3200">
              <a:solidFill>
                <a:schemeClr val="accent6">
                  <a:lumMod val="75000"/>
                </a:schemeClr>
              </a:solidFill>
              <a:latin typeface="+mj-lt"/>
              <a:ea typeface="Arial-Rounded" pitchFamily="34" charset="0"/>
              <a:cs typeface="Times New Roman" pitchFamily="18" charset="0"/>
            </a:endParaRPr>
          </a:p>
          <a:p>
            <a:endParaRPr lang="en-US" sz="3200" smtClean="0">
              <a:solidFill>
                <a:schemeClr val="accent6">
                  <a:lumMod val="75000"/>
                </a:schemeClr>
              </a:solidFill>
              <a:latin typeface="+mj-lt"/>
              <a:ea typeface="Arial-Rounded" pitchFamily="34" charset="0"/>
              <a:cs typeface="Times New Roman" pitchFamily="18" charset="0"/>
            </a:endParaRPr>
          </a:p>
        </p:txBody>
      </p:sp>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23919" y="3349938"/>
            <a:ext cx="807556" cy="778352"/>
          </a:xfrm>
          <a:prstGeom prst="rect">
            <a:avLst/>
          </a:prstGeom>
        </p:spPr>
      </p:pic>
    </p:spTree>
    <p:extLst>
      <p:ext uri="{BB962C8B-B14F-4D97-AF65-F5344CB8AC3E}">
        <p14:creationId xmlns:p14="http://schemas.microsoft.com/office/powerpoint/2010/main" val="3272690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par>
                          <p:cTn id="8" fill="hold">
                            <p:stCondLst>
                              <p:cond delay="500"/>
                            </p:stCondLst>
                            <p:childTnLst>
                              <p:par>
                                <p:cTn id="9" presetID="55"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1000" fill="hold"/>
                                        <p:tgtEl>
                                          <p:spTgt spid="3"/>
                                        </p:tgtEl>
                                        <p:attrNameLst>
                                          <p:attrName>ppt_w</p:attrName>
                                        </p:attrNameLst>
                                      </p:cBhvr>
                                      <p:tavLst>
                                        <p:tav tm="0">
                                          <p:val>
                                            <p:strVal val="#ppt_w*0.70"/>
                                          </p:val>
                                        </p:tav>
                                        <p:tav tm="100000">
                                          <p:val>
                                            <p:strVal val="#ppt_w"/>
                                          </p:val>
                                        </p:tav>
                                      </p:tavLst>
                                    </p:anim>
                                    <p:anim calcmode="lin" valueType="num">
                                      <p:cBhvr>
                                        <p:cTn id="12" dur="1000" fill="hold"/>
                                        <p:tgtEl>
                                          <p:spTgt spid="3"/>
                                        </p:tgtEl>
                                        <p:attrNameLst>
                                          <p:attrName>ppt_h</p:attrName>
                                        </p:attrNameLst>
                                      </p:cBhvr>
                                      <p:tavLst>
                                        <p:tav tm="0">
                                          <p:val>
                                            <p:strVal val="#ppt_h"/>
                                          </p:val>
                                        </p:tav>
                                        <p:tav tm="100000">
                                          <p:val>
                                            <p:strVal val="#ppt_h"/>
                                          </p:val>
                                        </p:tav>
                                      </p:tavLst>
                                    </p:anim>
                                    <p:animEffect transition="in" filter="fade">
                                      <p:cBhvr>
                                        <p:cTn id="13" dur="1000"/>
                                        <p:tgtEl>
                                          <p:spTgt spid="3"/>
                                        </p:tgtEl>
                                      </p:cBhvr>
                                    </p:animEffect>
                                  </p:childTnLst>
                                </p:cTn>
                              </p:par>
                              <p:par>
                                <p:cTn id="14" presetID="55" presetClass="entr" presetSubtype="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1000" fill="hold"/>
                                        <p:tgtEl>
                                          <p:spTgt spid="4"/>
                                        </p:tgtEl>
                                        <p:attrNameLst>
                                          <p:attrName>ppt_w</p:attrName>
                                        </p:attrNameLst>
                                      </p:cBhvr>
                                      <p:tavLst>
                                        <p:tav tm="0">
                                          <p:val>
                                            <p:strVal val="#ppt_w*0.70"/>
                                          </p:val>
                                        </p:tav>
                                        <p:tav tm="100000">
                                          <p:val>
                                            <p:strVal val="#ppt_w"/>
                                          </p:val>
                                        </p:tav>
                                      </p:tavLst>
                                    </p:anim>
                                    <p:anim calcmode="lin" valueType="num">
                                      <p:cBhvr>
                                        <p:cTn id="17" dur="1000" fill="hold"/>
                                        <p:tgtEl>
                                          <p:spTgt spid="4"/>
                                        </p:tgtEl>
                                        <p:attrNameLst>
                                          <p:attrName>ppt_h</p:attrName>
                                        </p:attrNameLst>
                                      </p:cBhvr>
                                      <p:tavLst>
                                        <p:tav tm="0">
                                          <p:val>
                                            <p:strVal val="#ppt_h"/>
                                          </p:val>
                                        </p:tav>
                                        <p:tav tm="100000">
                                          <p:val>
                                            <p:strVal val="#ppt_h"/>
                                          </p:val>
                                        </p:tav>
                                      </p:tavLst>
                                    </p:anim>
                                    <p:animEffect transition="in" filter="fade">
                                      <p:cBhvr>
                                        <p:cTn id="18" dur="1000"/>
                                        <p:tgtEl>
                                          <p:spTgt spid="4"/>
                                        </p:tgtEl>
                                      </p:cBhvr>
                                    </p:animEffect>
                                  </p:childTnLst>
                                </p:cTn>
                              </p:par>
                              <p:par>
                                <p:cTn id="19" presetID="55"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1000" fill="hold"/>
                                        <p:tgtEl>
                                          <p:spTgt spid="7"/>
                                        </p:tgtEl>
                                        <p:attrNameLst>
                                          <p:attrName>ppt_w</p:attrName>
                                        </p:attrNameLst>
                                      </p:cBhvr>
                                      <p:tavLst>
                                        <p:tav tm="0">
                                          <p:val>
                                            <p:strVal val="#ppt_w*0.70"/>
                                          </p:val>
                                        </p:tav>
                                        <p:tav tm="100000">
                                          <p:val>
                                            <p:strVal val="#ppt_w"/>
                                          </p:val>
                                        </p:tav>
                                      </p:tavLst>
                                    </p:anim>
                                    <p:anim calcmode="lin" valueType="num">
                                      <p:cBhvr>
                                        <p:cTn id="22" dur="1000" fill="hold"/>
                                        <p:tgtEl>
                                          <p:spTgt spid="7"/>
                                        </p:tgtEl>
                                        <p:attrNameLst>
                                          <p:attrName>ppt_h</p:attrName>
                                        </p:attrNameLst>
                                      </p:cBhvr>
                                      <p:tavLst>
                                        <p:tav tm="0">
                                          <p:val>
                                            <p:strVal val="#ppt_h"/>
                                          </p:val>
                                        </p:tav>
                                        <p:tav tm="100000">
                                          <p:val>
                                            <p:strVal val="#ppt_h"/>
                                          </p:val>
                                        </p:tav>
                                      </p:tavLst>
                                    </p:anim>
                                    <p:animEffect transition="in" filter="fade">
                                      <p:cBhvr>
                                        <p:cTn id="23" dur="1000"/>
                                        <p:tgtEl>
                                          <p:spTgt spid="7"/>
                                        </p:tgtEl>
                                      </p:cBhvr>
                                    </p:animEffect>
                                  </p:childTnLst>
                                </p:cTn>
                              </p:par>
                              <p:par>
                                <p:cTn id="24" presetID="55" presetClass="entr" presetSubtype="0"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1000" fill="hold"/>
                                        <p:tgtEl>
                                          <p:spTgt spid="11"/>
                                        </p:tgtEl>
                                        <p:attrNameLst>
                                          <p:attrName>ppt_w</p:attrName>
                                        </p:attrNameLst>
                                      </p:cBhvr>
                                      <p:tavLst>
                                        <p:tav tm="0">
                                          <p:val>
                                            <p:strVal val="#ppt_w*0.70"/>
                                          </p:val>
                                        </p:tav>
                                        <p:tav tm="100000">
                                          <p:val>
                                            <p:strVal val="#ppt_w"/>
                                          </p:val>
                                        </p:tav>
                                      </p:tavLst>
                                    </p:anim>
                                    <p:anim calcmode="lin" valueType="num">
                                      <p:cBhvr>
                                        <p:cTn id="27" dur="1000" fill="hold"/>
                                        <p:tgtEl>
                                          <p:spTgt spid="11"/>
                                        </p:tgtEl>
                                        <p:attrNameLst>
                                          <p:attrName>ppt_h</p:attrName>
                                        </p:attrNameLst>
                                      </p:cBhvr>
                                      <p:tavLst>
                                        <p:tav tm="0">
                                          <p:val>
                                            <p:strVal val="#ppt_h"/>
                                          </p:val>
                                        </p:tav>
                                        <p:tav tm="100000">
                                          <p:val>
                                            <p:strVal val="#ppt_h"/>
                                          </p:val>
                                        </p:tav>
                                      </p:tavLst>
                                    </p:anim>
                                    <p:animEffect transition="in" filter="fade">
                                      <p:cBhvr>
                                        <p:cTn id="28"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3"/>
                    </p:tgtEl>
                  </p:cond>
                </p:stCondLst>
                <p:endSync evt="end" delay="0">
                  <p:rtn val="all"/>
                </p:endSync>
                <p:childTnLst>
                  <p:par>
                    <p:cTn id="30" fill="hold">
                      <p:stCondLst>
                        <p:cond delay="0"/>
                      </p:stCondLst>
                      <p:childTnLst>
                        <p:par>
                          <p:cTn id="31" fill="hold">
                            <p:stCondLst>
                              <p:cond delay="0"/>
                            </p:stCondLst>
                            <p:childTnLst>
                              <p:par>
                                <p:cTn id="32" presetID="1" presetClass="emph" presetSubtype="2" fill="hold" nodeType="withEffect">
                                  <p:stCondLst>
                                    <p:cond delay="0"/>
                                  </p:stCondLst>
                                  <p:childTnLst>
                                    <p:animClr clrSpc="rgb" dir="cw">
                                      <p:cBhvr>
                                        <p:cTn id="33" dur="250" fill="hold"/>
                                        <p:tgtEl>
                                          <p:spTgt spid="3"/>
                                        </p:tgtEl>
                                        <p:attrNameLst>
                                          <p:attrName>fillcolor</p:attrName>
                                        </p:attrNameLst>
                                      </p:cBhvr>
                                      <p:to>
                                        <a:schemeClr val="bg2"/>
                                      </p:to>
                                    </p:animClr>
                                    <p:set>
                                      <p:cBhvr>
                                        <p:cTn id="34" dur="250" fill="hold"/>
                                        <p:tgtEl>
                                          <p:spTgt spid="3"/>
                                        </p:tgtEl>
                                        <p:attrNameLst>
                                          <p:attrName>fill.type</p:attrName>
                                        </p:attrNameLst>
                                      </p:cBhvr>
                                      <p:to>
                                        <p:strVal val="solid"/>
                                      </p:to>
                                    </p:set>
                                    <p:set>
                                      <p:cBhvr>
                                        <p:cTn id="35" dur="250" fill="hold"/>
                                        <p:tgtEl>
                                          <p:spTgt spid="3"/>
                                        </p:tgtEl>
                                        <p:attrNameLst>
                                          <p:attrName>fill.on</p:attrName>
                                        </p:attrNameLst>
                                      </p:cBhvr>
                                      <p:to>
                                        <p:strVal val="true"/>
                                      </p:to>
                                    </p:set>
                                  </p:childTnLst>
                                  <p:subTnLst>
                                    <p:audio>
                                      <p:cMediaNode>
                                        <p:cTn display="0" masterRel="sameClick">
                                          <p:stCondLst>
                                            <p:cond evt="begin" delay="0">
                                              <p:tn val="32"/>
                                            </p:cond>
                                          </p:stCondLst>
                                          <p:endCondLst>
                                            <p:cond evt="onStopAudio" delay="0">
                                              <p:tgtEl>
                                                <p:sldTgt/>
                                              </p:tgtEl>
                                            </p:cond>
                                          </p:endCondLst>
                                        </p:cTn>
                                        <p:tgtEl>
                                          <p:sndTgt r:embed="rId2" name="click.wav"/>
                                        </p:tgtEl>
                                      </p:cMediaNode>
                                    </p:audio>
                                  </p:subTnLst>
                                </p:cTn>
                              </p:par>
                              <p:par>
                                <p:cTn id="36" presetID="1" presetClass="emph" presetSubtype="2" fill="hold" nodeType="withEffect">
                                  <p:stCondLst>
                                    <p:cond delay="500"/>
                                  </p:stCondLst>
                                  <p:childTnLst>
                                    <p:animClr clrSpc="rgb" dir="cw">
                                      <p:cBhvr>
                                        <p:cTn id="37" dur="250" fill="hold"/>
                                        <p:tgtEl>
                                          <p:spTgt spid="3"/>
                                        </p:tgtEl>
                                        <p:attrNameLst>
                                          <p:attrName>fillcolor</p:attrName>
                                        </p:attrNameLst>
                                      </p:cBhvr>
                                      <p:to>
                                        <a:schemeClr val="bg2"/>
                                      </p:to>
                                    </p:animClr>
                                    <p:set>
                                      <p:cBhvr>
                                        <p:cTn id="38" dur="250" fill="hold"/>
                                        <p:tgtEl>
                                          <p:spTgt spid="3"/>
                                        </p:tgtEl>
                                        <p:attrNameLst>
                                          <p:attrName>fill.type</p:attrName>
                                        </p:attrNameLst>
                                      </p:cBhvr>
                                      <p:to>
                                        <p:strVal val="solid"/>
                                      </p:to>
                                    </p:set>
                                    <p:set>
                                      <p:cBhvr>
                                        <p:cTn id="39" dur="250" fill="hold"/>
                                        <p:tgtEl>
                                          <p:spTgt spid="3"/>
                                        </p:tgtEl>
                                        <p:attrNameLst>
                                          <p:attrName>fill.on</p:attrName>
                                        </p:attrNameLst>
                                      </p:cBhvr>
                                      <p:to>
                                        <p:strVal val="true"/>
                                      </p:to>
                                    </p:set>
                                  </p:childTnLst>
                                </p:cTn>
                              </p:par>
                              <p:par>
                                <p:cTn id="40" presetID="23" presetClass="entr" presetSubtype="32" fill="hold" nodeType="withEffect">
                                  <p:stCondLst>
                                    <p:cond delay="500"/>
                                  </p:stCondLst>
                                  <p:childTnLst>
                                    <p:set>
                                      <p:cBhvr>
                                        <p:cTn id="41" dur="1" fill="hold">
                                          <p:stCondLst>
                                            <p:cond delay="0"/>
                                          </p:stCondLst>
                                        </p:cTn>
                                        <p:tgtEl>
                                          <p:spTgt spid="5"/>
                                        </p:tgtEl>
                                        <p:attrNameLst>
                                          <p:attrName>style.visibility</p:attrName>
                                        </p:attrNameLst>
                                      </p:cBhvr>
                                      <p:to>
                                        <p:strVal val="visible"/>
                                      </p:to>
                                    </p:set>
                                    <p:anim calcmode="lin" valueType="num">
                                      <p:cBhvr>
                                        <p:cTn id="42" dur="250" fill="hold"/>
                                        <p:tgtEl>
                                          <p:spTgt spid="5"/>
                                        </p:tgtEl>
                                        <p:attrNameLst>
                                          <p:attrName>ppt_w</p:attrName>
                                        </p:attrNameLst>
                                      </p:cBhvr>
                                      <p:tavLst>
                                        <p:tav tm="0">
                                          <p:val>
                                            <p:strVal val="4*#ppt_w"/>
                                          </p:val>
                                        </p:tav>
                                        <p:tav tm="100000">
                                          <p:val>
                                            <p:strVal val="#ppt_w"/>
                                          </p:val>
                                        </p:tav>
                                      </p:tavLst>
                                    </p:anim>
                                    <p:anim calcmode="lin" valueType="num">
                                      <p:cBhvr>
                                        <p:cTn id="43" dur="250" fill="hold"/>
                                        <p:tgtEl>
                                          <p:spTgt spid="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0"/>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3"/>
                  </p:tgtEl>
                </p:cond>
              </p:nextCondLst>
            </p:seq>
            <p:seq concurrent="1" nextAc="seek">
              <p:cTn id="44" restart="whenNotActive" fill="hold" evtFilter="cancelBubble" nodeType="interactiveSeq">
                <p:stCondLst>
                  <p:cond evt="onClick" delay="0">
                    <p:tgtEl>
                      <p:spTgt spid="4"/>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withEffect">
                                  <p:stCondLst>
                                    <p:cond delay="0"/>
                                  </p:stCondLst>
                                  <p:childTnLst>
                                    <p:animClr clrSpc="rgb" dir="cw">
                                      <p:cBhvr>
                                        <p:cTn id="48" dur="250" fill="hold"/>
                                        <p:tgtEl>
                                          <p:spTgt spid="4"/>
                                        </p:tgtEl>
                                        <p:attrNameLst>
                                          <p:attrName>fillcolor</p:attrName>
                                        </p:attrNameLst>
                                      </p:cBhvr>
                                      <p:to>
                                        <a:schemeClr val="accent1"/>
                                      </p:to>
                                    </p:animClr>
                                    <p:set>
                                      <p:cBhvr>
                                        <p:cTn id="49" dur="250" fill="hold"/>
                                        <p:tgtEl>
                                          <p:spTgt spid="4"/>
                                        </p:tgtEl>
                                        <p:attrNameLst>
                                          <p:attrName>fill.type</p:attrName>
                                        </p:attrNameLst>
                                      </p:cBhvr>
                                      <p:to>
                                        <p:strVal val="solid"/>
                                      </p:to>
                                    </p:set>
                                    <p:set>
                                      <p:cBhvr>
                                        <p:cTn id="50" dur="250" fill="hold"/>
                                        <p:tgtEl>
                                          <p:spTgt spid="4"/>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1" presetClass="emph" presetSubtype="2" fill="hold" nodeType="withEffect">
                                  <p:stCondLst>
                                    <p:cond delay="500"/>
                                  </p:stCondLst>
                                  <p:childTnLst>
                                    <p:animClr clrSpc="rgb" dir="cw">
                                      <p:cBhvr>
                                        <p:cTn id="52" dur="250" fill="hold"/>
                                        <p:tgtEl>
                                          <p:spTgt spid="4"/>
                                        </p:tgtEl>
                                        <p:attrNameLst>
                                          <p:attrName>fillcolor</p:attrName>
                                        </p:attrNameLst>
                                      </p:cBhvr>
                                      <p:to>
                                        <a:schemeClr val="accent1"/>
                                      </p:to>
                                    </p:animClr>
                                    <p:set>
                                      <p:cBhvr>
                                        <p:cTn id="53" dur="250" fill="hold"/>
                                        <p:tgtEl>
                                          <p:spTgt spid="4"/>
                                        </p:tgtEl>
                                        <p:attrNameLst>
                                          <p:attrName>fill.type</p:attrName>
                                        </p:attrNameLst>
                                      </p:cBhvr>
                                      <p:to>
                                        <p:strVal val="solid"/>
                                      </p:to>
                                    </p:set>
                                    <p:set>
                                      <p:cBhvr>
                                        <p:cTn id="54" dur="250" fill="hold"/>
                                        <p:tgtEl>
                                          <p:spTgt spid="4"/>
                                        </p:tgtEl>
                                        <p:attrNameLst>
                                          <p:attrName>fill.on</p:attrName>
                                        </p:attrNameLst>
                                      </p:cBhvr>
                                      <p:to>
                                        <p:strVal val="true"/>
                                      </p:to>
                                    </p:set>
                                  </p:childTnLst>
                                </p:cTn>
                              </p:par>
                              <p:par>
                                <p:cTn id="55" presetID="23" presetClass="entr" presetSubtype="32" fill="hold" nodeType="withEffect">
                                  <p:stCondLst>
                                    <p:cond delay="500"/>
                                  </p:stCondLst>
                                  <p:childTnLst>
                                    <p:set>
                                      <p:cBhvr>
                                        <p:cTn id="56" dur="1" fill="hold">
                                          <p:stCondLst>
                                            <p:cond delay="0"/>
                                          </p:stCondLst>
                                        </p:cTn>
                                        <p:tgtEl>
                                          <p:spTgt spid="6"/>
                                        </p:tgtEl>
                                        <p:attrNameLst>
                                          <p:attrName>style.visibility</p:attrName>
                                        </p:attrNameLst>
                                      </p:cBhvr>
                                      <p:to>
                                        <p:strVal val="visible"/>
                                      </p:to>
                                    </p:set>
                                    <p:anim calcmode="lin" valueType="num">
                                      <p:cBhvr>
                                        <p:cTn id="57" dur="250" fill="hold"/>
                                        <p:tgtEl>
                                          <p:spTgt spid="6"/>
                                        </p:tgtEl>
                                        <p:attrNameLst>
                                          <p:attrName>ppt_w</p:attrName>
                                        </p:attrNameLst>
                                      </p:cBhvr>
                                      <p:tavLst>
                                        <p:tav tm="0">
                                          <p:val>
                                            <p:strVal val="4*#ppt_w"/>
                                          </p:val>
                                        </p:tav>
                                        <p:tav tm="100000">
                                          <p:val>
                                            <p:strVal val="#ppt_w"/>
                                          </p:val>
                                        </p:tav>
                                      </p:tavLst>
                                    </p:anim>
                                    <p:anim calcmode="lin" valueType="num">
                                      <p:cBhvr>
                                        <p:cTn id="58" dur="250" fill="hold"/>
                                        <p:tgtEl>
                                          <p:spTgt spid="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5"/>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4"/>
                  </p:tgtEl>
                </p:cond>
              </p:nextCondLst>
            </p:seq>
            <p:seq concurrent="1" nextAc="seek">
              <p:cTn id="59" restart="whenNotActive" fill="hold" evtFilter="cancelBubble" nodeType="interactiveSeq">
                <p:stCondLst>
                  <p:cond evt="onClick" delay="0">
                    <p:tgtEl>
                      <p:spTgt spid="7"/>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withEffect">
                                  <p:stCondLst>
                                    <p:cond delay="0"/>
                                  </p:stCondLst>
                                  <p:childTnLst>
                                    <p:animClr clrSpc="rgb" dir="cw">
                                      <p:cBhvr>
                                        <p:cTn id="63" dur="250" fill="hold"/>
                                        <p:tgtEl>
                                          <p:spTgt spid="7"/>
                                        </p:tgtEl>
                                        <p:attrNameLst>
                                          <p:attrName>fillcolor</p:attrName>
                                        </p:attrNameLst>
                                      </p:cBhvr>
                                      <p:to>
                                        <a:schemeClr val="accent1"/>
                                      </p:to>
                                    </p:animClr>
                                    <p:set>
                                      <p:cBhvr>
                                        <p:cTn id="64" dur="250" fill="hold"/>
                                        <p:tgtEl>
                                          <p:spTgt spid="7"/>
                                        </p:tgtEl>
                                        <p:attrNameLst>
                                          <p:attrName>fill.type</p:attrName>
                                        </p:attrNameLst>
                                      </p:cBhvr>
                                      <p:to>
                                        <p:strVal val="solid"/>
                                      </p:to>
                                    </p:set>
                                    <p:set>
                                      <p:cBhvr>
                                        <p:cTn id="65" dur="250" fill="hold"/>
                                        <p:tgtEl>
                                          <p:spTgt spid="7"/>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1" presetClass="emph" presetSubtype="2" fill="hold" nodeType="withEffect">
                                  <p:stCondLst>
                                    <p:cond delay="500"/>
                                  </p:stCondLst>
                                  <p:childTnLst>
                                    <p:animClr clrSpc="rgb" dir="cw">
                                      <p:cBhvr>
                                        <p:cTn id="67" dur="250" fill="hold"/>
                                        <p:tgtEl>
                                          <p:spTgt spid="7"/>
                                        </p:tgtEl>
                                        <p:attrNameLst>
                                          <p:attrName>fillcolor</p:attrName>
                                        </p:attrNameLst>
                                      </p:cBhvr>
                                      <p:to>
                                        <a:schemeClr val="accent1"/>
                                      </p:to>
                                    </p:animClr>
                                    <p:set>
                                      <p:cBhvr>
                                        <p:cTn id="68" dur="250" fill="hold"/>
                                        <p:tgtEl>
                                          <p:spTgt spid="7"/>
                                        </p:tgtEl>
                                        <p:attrNameLst>
                                          <p:attrName>fill.type</p:attrName>
                                        </p:attrNameLst>
                                      </p:cBhvr>
                                      <p:to>
                                        <p:strVal val="solid"/>
                                      </p:to>
                                    </p:set>
                                    <p:set>
                                      <p:cBhvr>
                                        <p:cTn id="69" dur="250" fill="hold"/>
                                        <p:tgtEl>
                                          <p:spTgt spid="7"/>
                                        </p:tgtEl>
                                        <p:attrNameLst>
                                          <p:attrName>fill.on</p:attrName>
                                        </p:attrNameLst>
                                      </p:cBhvr>
                                      <p:to>
                                        <p:strVal val="true"/>
                                      </p:to>
                                    </p:set>
                                  </p:childTnLst>
                                </p:cTn>
                              </p:par>
                              <p:par>
                                <p:cTn id="70" presetID="23" presetClass="entr" presetSubtype="32" fill="hold" nodeType="withEffect">
                                  <p:stCondLst>
                                    <p:cond delay="500"/>
                                  </p:stCondLst>
                                  <p:childTnLst>
                                    <p:set>
                                      <p:cBhvr>
                                        <p:cTn id="71" dur="1" fill="hold">
                                          <p:stCondLst>
                                            <p:cond delay="0"/>
                                          </p:stCondLst>
                                        </p:cTn>
                                        <p:tgtEl>
                                          <p:spTgt spid="8"/>
                                        </p:tgtEl>
                                        <p:attrNameLst>
                                          <p:attrName>style.visibility</p:attrName>
                                        </p:attrNameLst>
                                      </p:cBhvr>
                                      <p:to>
                                        <p:strVal val="visible"/>
                                      </p:to>
                                    </p:set>
                                    <p:anim calcmode="lin" valueType="num">
                                      <p:cBhvr>
                                        <p:cTn id="72" dur="250" fill="hold"/>
                                        <p:tgtEl>
                                          <p:spTgt spid="8"/>
                                        </p:tgtEl>
                                        <p:attrNameLst>
                                          <p:attrName>ppt_w</p:attrName>
                                        </p:attrNameLst>
                                      </p:cBhvr>
                                      <p:tavLst>
                                        <p:tav tm="0">
                                          <p:val>
                                            <p:strVal val="4*#ppt_w"/>
                                          </p:val>
                                        </p:tav>
                                        <p:tav tm="100000">
                                          <p:val>
                                            <p:strVal val="#ppt_w"/>
                                          </p:val>
                                        </p:tav>
                                      </p:tavLst>
                                    </p:anim>
                                    <p:anim calcmode="lin" valueType="num">
                                      <p:cBhvr>
                                        <p:cTn id="73"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0"/>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7"/>
                  </p:tgtEl>
                </p:cond>
              </p:nextCondLst>
            </p:seq>
            <p:seq concurrent="1" nextAc="seek">
              <p:cTn id="74" restart="whenNotActive" fill="hold" evtFilter="cancelBubble" nodeType="interactiveSeq">
                <p:stCondLst>
                  <p:cond evt="onClick" delay="0">
                    <p:tgtEl>
                      <p:spTgt spid="11"/>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withEffect">
                                  <p:stCondLst>
                                    <p:cond delay="0"/>
                                  </p:stCondLst>
                                  <p:childTnLst>
                                    <p:animClr clrSpc="rgb" dir="cw">
                                      <p:cBhvr>
                                        <p:cTn id="78" dur="250" fill="hold"/>
                                        <p:tgtEl>
                                          <p:spTgt spid="11"/>
                                        </p:tgtEl>
                                        <p:attrNameLst>
                                          <p:attrName>fillcolor</p:attrName>
                                        </p:attrNameLst>
                                      </p:cBhvr>
                                      <p:to>
                                        <a:schemeClr val="accent1"/>
                                      </p:to>
                                    </p:animClr>
                                    <p:set>
                                      <p:cBhvr>
                                        <p:cTn id="79" dur="250" fill="hold"/>
                                        <p:tgtEl>
                                          <p:spTgt spid="11"/>
                                        </p:tgtEl>
                                        <p:attrNameLst>
                                          <p:attrName>fill.type</p:attrName>
                                        </p:attrNameLst>
                                      </p:cBhvr>
                                      <p:to>
                                        <p:strVal val="solid"/>
                                      </p:to>
                                    </p:set>
                                    <p:set>
                                      <p:cBhvr>
                                        <p:cTn id="80" dur="250" fill="hold"/>
                                        <p:tgtEl>
                                          <p:spTgt spid="11"/>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1" presetClass="emph" presetSubtype="2" fill="hold" nodeType="withEffect">
                                  <p:stCondLst>
                                    <p:cond delay="500"/>
                                  </p:stCondLst>
                                  <p:childTnLst>
                                    <p:animClr clrSpc="rgb" dir="cw">
                                      <p:cBhvr>
                                        <p:cTn id="82" dur="250" fill="hold"/>
                                        <p:tgtEl>
                                          <p:spTgt spid="11"/>
                                        </p:tgtEl>
                                        <p:attrNameLst>
                                          <p:attrName>fillcolor</p:attrName>
                                        </p:attrNameLst>
                                      </p:cBhvr>
                                      <p:to>
                                        <a:schemeClr val="accent1"/>
                                      </p:to>
                                    </p:animClr>
                                    <p:set>
                                      <p:cBhvr>
                                        <p:cTn id="83" dur="250" fill="hold"/>
                                        <p:tgtEl>
                                          <p:spTgt spid="11"/>
                                        </p:tgtEl>
                                        <p:attrNameLst>
                                          <p:attrName>fill.type</p:attrName>
                                        </p:attrNameLst>
                                      </p:cBhvr>
                                      <p:to>
                                        <p:strVal val="solid"/>
                                      </p:to>
                                    </p:set>
                                    <p:set>
                                      <p:cBhvr>
                                        <p:cTn id="84" dur="250" fill="hold"/>
                                        <p:tgtEl>
                                          <p:spTgt spid="11"/>
                                        </p:tgtEl>
                                        <p:attrNameLst>
                                          <p:attrName>fill.on</p:attrName>
                                        </p:attrNameLst>
                                      </p:cBhvr>
                                      <p:to>
                                        <p:strVal val="true"/>
                                      </p:to>
                                    </p:set>
                                  </p:childTnLst>
                                </p:cTn>
                              </p:par>
                              <p:par>
                                <p:cTn id="85" presetID="23" presetClass="entr" presetSubtype="32" fill="hold" nodeType="withEffect">
                                  <p:stCondLst>
                                    <p:cond delay="500"/>
                                  </p:stCondLst>
                                  <p:childTnLst>
                                    <p:set>
                                      <p:cBhvr>
                                        <p:cTn id="86" dur="1" fill="hold">
                                          <p:stCondLst>
                                            <p:cond delay="0"/>
                                          </p:stCondLst>
                                        </p:cTn>
                                        <p:tgtEl>
                                          <p:spTgt spid="12"/>
                                        </p:tgtEl>
                                        <p:attrNameLst>
                                          <p:attrName>style.visibility</p:attrName>
                                        </p:attrNameLst>
                                      </p:cBhvr>
                                      <p:to>
                                        <p:strVal val="visible"/>
                                      </p:to>
                                    </p:set>
                                    <p:anim calcmode="lin" valueType="num">
                                      <p:cBhvr>
                                        <p:cTn id="87" dur="250" fill="hold"/>
                                        <p:tgtEl>
                                          <p:spTgt spid="12"/>
                                        </p:tgtEl>
                                        <p:attrNameLst>
                                          <p:attrName>ppt_w</p:attrName>
                                        </p:attrNameLst>
                                      </p:cBhvr>
                                      <p:tavLst>
                                        <p:tav tm="0">
                                          <p:val>
                                            <p:strVal val="4*#ppt_w"/>
                                          </p:val>
                                        </p:tav>
                                        <p:tav tm="100000">
                                          <p:val>
                                            <p:strVal val="#ppt_w"/>
                                          </p:val>
                                        </p:tav>
                                      </p:tavLst>
                                    </p:anim>
                                    <p:anim calcmode="lin" valueType="num">
                                      <p:cBhvr>
                                        <p:cTn id="88"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5"/>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11"/>
                  </p:tgtEl>
                </p:cond>
              </p:nextCondLst>
            </p:seq>
          </p:childTnLst>
        </p:cTn>
      </p:par>
    </p:tnLst>
    <p:bldLst>
      <p:bldP spid="3" grpId="0" animBg="1"/>
      <p:bldP spid="4" grpId="0" animBg="1"/>
      <p:bldP spid="7" grpId="0" animBg="1"/>
      <p:bldP spid="9" grpId="0" animBg="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artoon Flowers Stock Illustrations – 158,486 Cartoon Flowers Stock  Illustrations, Vectors &amp;amp; Clipart - Dreamstime">
            <a:hlinkClick r:id="rId5" action="ppaction://hlinksldjump"/>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35625" b="64125" l="62375" r="94125"/>
                    </a14:imgEffect>
                  </a14:imgLayer>
                </a14:imgProps>
              </a:ext>
              <a:ext uri="{28A0092B-C50C-407E-A947-70E740481C1C}">
                <a14:useLocalDpi xmlns:a14="http://schemas.microsoft.com/office/drawing/2010/main" val="0"/>
              </a:ext>
            </a:extLst>
          </a:blip>
          <a:srcRect l="64250" t="35837" r="5750" b="33835"/>
          <a:stretch/>
        </p:blipFill>
        <p:spPr bwMode="auto">
          <a:xfrm>
            <a:off x="10987544" y="76234"/>
            <a:ext cx="1143000" cy="1155489"/>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746919" y="76200"/>
            <a:ext cx="10134600" cy="1107798"/>
          </a:xfrm>
          <a:prstGeom prst="rect">
            <a:avLst/>
          </a:prstGeom>
          <a:solidFill>
            <a:schemeClr val="accent6"/>
          </a:solidFill>
        </p:spPr>
        <p:txBody>
          <a:bodyPr wrap="square" lIns="121725" tIns="60862" rIns="121725" bIns="60862">
            <a:spAutoFit/>
          </a:bodyPr>
          <a:lstStyle/>
          <a:p>
            <a:pPr algn="ctr"/>
            <a:r>
              <a:rPr lang="en-US" sz="3200" b="1">
                <a:solidFill>
                  <a:schemeClr val="bg1"/>
                </a:solidFill>
                <a:latin typeface="Times New Roman" panose="02020603050405020304" pitchFamily="18" charset="0"/>
                <a:cs typeface="Times New Roman" panose="02020603050405020304" pitchFamily="18" charset="0"/>
              </a:rPr>
              <a:t>Nếu biết anh Bình sử dụng phần mềm không có bản quyền thì em sẽ nói gì với anh Bình?</a:t>
            </a:r>
            <a:endParaRPr lang="en-US" sz="3200" b="1" dirty="0">
              <a:solidFill>
                <a:schemeClr val="bg1"/>
              </a:solidFill>
              <a:latin typeface="Times New Roman" pitchFamily="18" charset="0"/>
              <a:ea typeface="Arial-Rounded" pitchFamily="34" charset="0"/>
              <a:cs typeface="Times New Roman" pitchFamily="18" charset="0"/>
            </a:endParaRPr>
          </a:p>
        </p:txBody>
      </p:sp>
      <p:sp>
        <p:nvSpPr>
          <p:cNvPr id="11" name="Rectangle 10"/>
          <p:cNvSpPr/>
          <p:nvPr/>
        </p:nvSpPr>
        <p:spPr>
          <a:xfrm>
            <a:off x="1173796" y="3827436"/>
            <a:ext cx="10744201" cy="1658964"/>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r>
              <a:rPr lang="en-US" sz="3200" smtClean="0">
                <a:solidFill>
                  <a:schemeClr val="accent6"/>
                </a:solidFill>
                <a:latin typeface="Times New Roman" pitchFamily="18" charset="0"/>
                <a:ea typeface="Arial-Rounded" pitchFamily="34" charset="0"/>
                <a:cs typeface="Times New Roman" pitchFamily="18" charset="0"/>
              </a:rPr>
              <a:t>D</a:t>
            </a:r>
            <a:r>
              <a:rPr lang="vi-VN" sz="3200" smtClean="0">
                <a:solidFill>
                  <a:schemeClr val="accent6"/>
                </a:solidFill>
                <a:latin typeface="Times New Roman" pitchFamily="18" charset="0"/>
                <a:ea typeface="Arial-Rounded" pitchFamily="34" charset="0"/>
                <a:cs typeface="Times New Roman" pitchFamily="18" charset="0"/>
              </a:rPr>
              <a:t>. </a:t>
            </a:r>
            <a:r>
              <a:rPr lang="vi-VN" sz="3200">
                <a:latin typeface="Times New Roman" panose="02020603050405020304" pitchFamily="18" charset="0"/>
                <a:cs typeface="Times New Roman" panose="02020603050405020304" pitchFamily="18" charset="0"/>
              </a:rPr>
              <a:t>Em sẽ nói với anh Bình hành động đấy là vi phạm pháp luật, sẽ gặp nhiều rủi ro khi sử dụng phần mềm và không được nhận sự hỗ trợ nếu phần mềm gặp sự cố.</a:t>
            </a:r>
          </a:p>
        </p:txBody>
      </p:sp>
      <p:sp>
        <p:nvSpPr>
          <p:cNvPr id="12" name="Rectangle 11"/>
          <p:cNvSpPr/>
          <p:nvPr/>
        </p:nvSpPr>
        <p:spPr>
          <a:xfrm>
            <a:off x="1204118" y="5638800"/>
            <a:ext cx="10744200" cy="945122"/>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r>
              <a:rPr lang="en-US" sz="3200" smtClean="0">
                <a:solidFill>
                  <a:schemeClr val="accent6"/>
                </a:solidFill>
                <a:latin typeface="Times New Roman" panose="02020603050405020304" pitchFamily="18" charset="0"/>
                <a:ea typeface="Arial-Rounded" pitchFamily="34" charset="0"/>
                <a:cs typeface="Times New Roman" pitchFamily="18" charset="0"/>
              </a:rPr>
              <a:t>C. </a:t>
            </a:r>
            <a:r>
              <a:rPr lang="en-US" sz="3200">
                <a:latin typeface="Times New Roman" panose="02020603050405020304" pitchFamily="18" charset="0"/>
                <a:cs typeface="Times New Roman" panose="02020603050405020304" pitchFamily="18" charset="0"/>
              </a:rPr>
              <a:t>Đáp án khác</a:t>
            </a:r>
          </a:p>
        </p:txBody>
      </p:sp>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009100" y="4644786"/>
            <a:ext cx="798097" cy="782741"/>
          </a:xfrm>
          <a:prstGeom prst="rect">
            <a:avLst/>
          </a:prstGeom>
        </p:spPr>
      </p:pic>
      <p:pic>
        <p:nvPicPr>
          <p:cNvPr id="14" name="Picture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912317" y="5715000"/>
            <a:ext cx="807556" cy="778352"/>
          </a:xfrm>
          <a:prstGeom prst="rect">
            <a:avLst/>
          </a:prstGeom>
        </p:spPr>
      </p:pic>
      <p:sp>
        <p:nvSpPr>
          <p:cNvPr id="15" name="Rectangle 14"/>
          <p:cNvSpPr/>
          <p:nvPr/>
        </p:nvSpPr>
        <p:spPr>
          <a:xfrm>
            <a:off x="1204118" y="1630769"/>
            <a:ext cx="10744200" cy="918621"/>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endParaRPr lang="en-US" sz="3200" smtClean="0">
              <a:solidFill>
                <a:schemeClr val="accent6"/>
              </a:solidFill>
              <a:latin typeface="Times New Roman" pitchFamily="18" charset="0"/>
              <a:ea typeface="Arial-Rounded" pitchFamily="34" charset="0"/>
              <a:cs typeface="Times New Roman" pitchFamily="18" charset="0"/>
            </a:endParaRPr>
          </a:p>
          <a:p>
            <a:endParaRPr lang="en-US" sz="3200" smtClean="0">
              <a:solidFill>
                <a:schemeClr val="accent6"/>
              </a:solidFill>
              <a:latin typeface="Times New Roman" pitchFamily="18" charset="0"/>
              <a:ea typeface="Arial-Rounded" pitchFamily="34" charset="0"/>
              <a:cs typeface="Times New Roman" pitchFamily="18" charset="0"/>
            </a:endParaRPr>
          </a:p>
          <a:p>
            <a:r>
              <a:rPr lang="en-US" sz="3200" smtClean="0">
                <a:solidFill>
                  <a:schemeClr val="accent6"/>
                </a:solidFill>
                <a:latin typeface="Times New Roman" pitchFamily="18" charset="0"/>
                <a:ea typeface="Arial-Rounded" pitchFamily="34" charset="0"/>
                <a:cs typeface="Times New Roman" pitchFamily="18" charset="0"/>
              </a:rPr>
              <a:t>A.</a:t>
            </a:r>
            <a:r>
              <a:rPr lang="en-US" sz="3200" smtClean="0">
                <a:latin typeface="Times New Roman" panose="02020603050405020304" pitchFamily="18" charset="0"/>
                <a:cs typeface="Times New Roman" panose="02020603050405020304" pitchFamily="18" charset="0"/>
              </a:rPr>
              <a:t>  Không </a:t>
            </a:r>
            <a:r>
              <a:rPr lang="en-US" sz="3200">
                <a:latin typeface="Times New Roman" panose="02020603050405020304" pitchFamily="18" charset="0"/>
                <a:cs typeface="Times New Roman" panose="02020603050405020304" pitchFamily="18" charset="0"/>
              </a:rPr>
              <a:t>nói gì cả vì không phải chuyện của mình.</a:t>
            </a:r>
          </a:p>
          <a:p>
            <a:r>
              <a:rPr lang="en-US" sz="3200">
                <a:latin typeface="Times New Roman" panose="02020603050405020304" pitchFamily="18" charset="0"/>
                <a:cs typeface="Times New Roman" panose="02020603050405020304" pitchFamily="18" charset="0"/>
              </a:rPr>
              <a:t/>
            </a:r>
            <a:br>
              <a:rPr lang="en-US" sz="3200">
                <a:latin typeface="Times New Roman" panose="02020603050405020304" pitchFamily="18" charset="0"/>
                <a:cs typeface="Times New Roman" panose="02020603050405020304" pitchFamily="18" charset="0"/>
              </a:rPr>
            </a:br>
            <a:endParaRPr lang="en-US" sz="3200" dirty="0">
              <a:solidFill>
                <a:schemeClr val="accent6"/>
              </a:solidFill>
              <a:latin typeface="Times New Roman" pitchFamily="18" charset="0"/>
              <a:ea typeface="Arial-Rounded" pitchFamily="34" charset="0"/>
              <a:cs typeface="Times New Roman" pitchFamily="18" charset="0"/>
            </a:endParaRPr>
          </a:p>
        </p:txBody>
      </p:sp>
      <p:pic>
        <p:nvPicPr>
          <p:cNvPr id="16" name="Picture 1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1487" y="1705778"/>
            <a:ext cx="807556" cy="778352"/>
          </a:xfrm>
          <a:prstGeom prst="rect">
            <a:avLst/>
          </a:prstGeom>
        </p:spPr>
      </p:pic>
      <p:sp>
        <p:nvSpPr>
          <p:cNvPr id="17" name="Rectangle 16"/>
          <p:cNvSpPr/>
          <p:nvPr/>
        </p:nvSpPr>
        <p:spPr>
          <a:xfrm>
            <a:off x="1173797" y="2743200"/>
            <a:ext cx="10744200" cy="918621"/>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r>
              <a:rPr lang="en-US" sz="3200" smtClean="0">
                <a:solidFill>
                  <a:schemeClr val="accent6"/>
                </a:solidFill>
                <a:latin typeface="Times New Roman" panose="02020603050405020304" pitchFamily="18" charset="0"/>
                <a:ea typeface="Arial-Rounded" pitchFamily="34" charset="0"/>
                <a:cs typeface="Times New Roman" pitchFamily="18" charset="0"/>
              </a:rPr>
              <a:t>B. </a:t>
            </a:r>
            <a:r>
              <a:rPr lang="en-US" sz="3200">
                <a:latin typeface="Times New Roman" panose="02020603050405020304" pitchFamily="18" charset="0"/>
                <a:cs typeface="Times New Roman" panose="02020603050405020304" pitchFamily="18" charset="0"/>
              </a:rPr>
              <a:t>Khuyến khích việc làm đó của anh </a:t>
            </a:r>
            <a:r>
              <a:rPr lang="en-US" sz="3200" smtClean="0">
                <a:latin typeface="Times New Roman" panose="02020603050405020304" pitchFamily="18" charset="0"/>
                <a:cs typeface="Times New Roman" panose="02020603050405020304" pitchFamily="18" charset="0"/>
              </a:rPr>
              <a:t>Bình.</a:t>
            </a:r>
            <a:endParaRPr lang="en-US" sz="3200">
              <a:latin typeface="Times New Roman" panose="02020603050405020304" pitchFamily="18" charset="0"/>
              <a:cs typeface="Times New Roman" panose="02020603050405020304" pitchFamily="18" charset="0"/>
            </a:endParaRPr>
          </a:p>
        </p:txBody>
      </p:sp>
      <p:pic>
        <p:nvPicPr>
          <p:cNvPr id="18" name="Picture 1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027308" y="2849229"/>
            <a:ext cx="727046" cy="778352"/>
          </a:xfrm>
          <a:prstGeom prst="rect">
            <a:avLst/>
          </a:prstGeom>
        </p:spPr>
      </p:pic>
    </p:spTree>
    <p:extLst>
      <p:ext uri="{BB962C8B-B14F-4D97-AF65-F5344CB8AC3E}">
        <p14:creationId xmlns:p14="http://schemas.microsoft.com/office/powerpoint/2010/main" val="3454006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par>
                          <p:cTn id="8" fill="hold">
                            <p:stCondLst>
                              <p:cond delay="500"/>
                            </p:stCondLst>
                            <p:childTnLst>
                              <p:par>
                                <p:cTn id="9" presetID="55"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1000" fill="hold"/>
                                        <p:tgtEl>
                                          <p:spTgt spid="11"/>
                                        </p:tgtEl>
                                        <p:attrNameLst>
                                          <p:attrName>ppt_w</p:attrName>
                                        </p:attrNameLst>
                                      </p:cBhvr>
                                      <p:tavLst>
                                        <p:tav tm="0">
                                          <p:val>
                                            <p:strVal val="#ppt_w*0.70"/>
                                          </p:val>
                                        </p:tav>
                                        <p:tav tm="100000">
                                          <p:val>
                                            <p:strVal val="#ppt_w"/>
                                          </p:val>
                                        </p:tav>
                                      </p:tavLst>
                                    </p:anim>
                                    <p:anim calcmode="lin" valueType="num">
                                      <p:cBhvr>
                                        <p:cTn id="12" dur="1000" fill="hold"/>
                                        <p:tgtEl>
                                          <p:spTgt spid="11"/>
                                        </p:tgtEl>
                                        <p:attrNameLst>
                                          <p:attrName>ppt_h</p:attrName>
                                        </p:attrNameLst>
                                      </p:cBhvr>
                                      <p:tavLst>
                                        <p:tav tm="0">
                                          <p:val>
                                            <p:strVal val="#ppt_h"/>
                                          </p:val>
                                        </p:tav>
                                        <p:tav tm="100000">
                                          <p:val>
                                            <p:strVal val="#ppt_h"/>
                                          </p:val>
                                        </p:tav>
                                      </p:tavLst>
                                    </p:anim>
                                    <p:animEffect transition="in" filter="fade">
                                      <p:cBhvr>
                                        <p:cTn id="13" dur="1000"/>
                                        <p:tgtEl>
                                          <p:spTgt spid="11"/>
                                        </p:tgtEl>
                                      </p:cBhvr>
                                    </p:animEffect>
                                  </p:childTnLst>
                                </p:cTn>
                              </p:par>
                              <p:par>
                                <p:cTn id="14" presetID="55"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p:cTn id="16" dur="1000" fill="hold"/>
                                        <p:tgtEl>
                                          <p:spTgt spid="12"/>
                                        </p:tgtEl>
                                        <p:attrNameLst>
                                          <p:attrName>ppt_w</p:attrName>
                                        </p:attrNameLst>
                                      </p:cBhvr>
                                      <p:tavLst>
                                        <p:tav tm="0">
                                          <p:val>
                                            <p:strVal val="#ppt_w*0.70"/>
                                          </p:val>
                                        </p:tav>
                                        <p:tav tm="100000">
                                          <p:val>
                                            <p:strVal val="#ppt_w"/>
                                          </p:val>
                                        </p:tav>
                                      </p:tavLst>
                                    </p:anim>
                                    <p:anim calcmode="lin" valueType="num">
                                      <p:cBhvr>
                                        <p:cTn id="17" dur="1000" fill="hold"/>
                                        <p:tgtEl>
                                          <p:spTgt spid="12"/>
                                        </p:tgtEl>
                                        <p:attrNameLst>
                                          <p:attrName>ppt_h</p:attrName>
                                        </p:attrNameLst>
                                      </p:cBhvr>
                                      <p:tavLst>
                                        <p:tav tm="0">
                                          <p:val>
                                            <p:strVal val="#ppt_h"/>
                                          </p:val>
                                        </p:tav>
                                        <p:tav tm="100000">
                                          <p:val>
                                            <p:strVal val="#ppt_h"/>
                                          </p:val>
                                        </p:tav>
                                      </p:tavLst>
                                    </p:anim>
                                    <p:animEffect transition="in" filter="fade">
                                      <p:cBhvr>
                                        <p:cTn id="18" dur="1000"/>
                                        <p:tgtEl>
                                          <p:spTgt spid="12"/>
                                        </p:tgtEl>
                                      </p:cBhvr>
                                    </p:animEffect>
                                  </p:childTnLst>
                                </p:cTn>
                              </p:par>
                              <p:par>
                                <p:cTn id="19" presetID="55"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p:cTn id="21" dur="1000" fill="hold"/>
                                        <p:tgtEl>
                                          <p:spTgt spid="15"/>
                                        </p:tgtEl>
                                        <p:attrNameLst>
                                          <p:attrName>ppt_w</p:attrName>
                                        </p:attrNameLst>
                                      </p:cBhvr>
                                      <p:tavLst>
                                        <p:tav tm="0">
                                          <p:val>
                                            <p:strVal val="#ppt_w*0.70"/>
                                          </p:val>
                                        </p:tav>
                                        <p:tav tm="100000">
                                          <p:val>
                                            <p:strVal val="#ppt_w"/>
                                          </p:val>
                                        </p:tav>
                                      </p:tavLst>
                                    </p:anim>
                                    <p:anim calcmode="lin" valueType="num">
                                      <p:cBhvr>
                                        <p:cTn id="22" dur="1000" fill="hold"/>
                                        <p:tgtEl>
                                          <p:spTgt spid="15"/>
                                        </p:tgtEl>
                                        <p:attrNameLst>
                                          <p:attrName>ppt_h</p:attrName>
                                        </p:attrNameLst>
                                      </p:cBhvr>
                                      <p:tavLst>
                                        <p:tav tm="0">
                                          <p:val>
                                            <p:strVal val="#ppt_h"/>
                                          </p:val>
                                        </p:tav>
                                        <p:tav tm="100000">
                                          <p:val>
                                            <p:strVal val="#ppt_h"/>
                                          </p:val>
                                        </p:tav>
                                      </p:tavLst>
                                    </p:anim>
                                    <p:animEffect transition="in" filter="fade">
                                      <p:cBhvr>
                                        <p:cTn id="23" dur="1000"/>
                                        <p:tgtEl>
                                          <p:spTgt spid="15"/>
                                        </p:tgtEl>
                                      </p:cBhvr>
                                    </p:animEffect>
                                  </p:childTnLst>
                                </p:cTn>
                              </p:par>
                              <p:par>
                                <p:cTn id="24" presetID="55" presetClass="entr" presetSubtype="0"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p:cTn id="26" dur="1000" fill="hold"/>
                                        <p:tgtEl>
                                          <p:spTgt spid="17"/>
                                        </p:tgtEl>
                                        <p:attrNameLst>
                                          <p:attrName>ppt_w</p:attrName>
                                        </p:attrNameLst>
                                      </p:cBhvr>
                                      <p:tavLst>
                                        <p:tav tm="0">
                                          <p:val>
                                            <p:strVal val="#ppt_w*0.70"/>
                                          </p:val>
                                        </p:tav>
                                        <p:tav tm="100000">
                                          <p:val>
                                            <p:strVal val="#ppt_w"/>
                                          </p:val>
                                        </p:tav>
                                      </p:tavLst>
                                    </p:anim>
                                    <p:anim calcmode="lin" valueType="num">
                                      <p:cBhvr>
                                        <p:cTn id="27" dur="1000" fill="hold"/>
                                        <p:tgtEl>
                                          <p:spTgt spid="17"/>
                                        </p:tgtEl>
                                        <p:attrNameLst>
                                          <p:attrName>ppt_h</p:attrName>
                                        </p:attrNameLst>
                                      </p:cBhvr>
                                      <p:tavLst>
                                        <p:tav tm="0">
                                          <p:val>
                                            <p:strVal val="#ppt_h"/>
                                          </p:val>
                                        </p:tav>
                                        <p:tav tm="100000">
                                          <p:val>
                                            <p:strVal val="#ppt_h"/>
                                          </p:val>
                                        </p:tav>
                                      </p:tavLst>
                                    </p:anim>
                                    <p:animEffect transition="in" filter="fade">
                                      <p:cBhvr>
                                        <p:cTn id="28"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11"/>
                    </p:tgtEl>
                  </p:cond>
                </p:stCondLst>
                <p:endSync evt="end" delay="0">
                  <p:rtn val="all"/>
                </p:endSync>
                <p:childTnLst>
                  <p:par>
                    <p:cTn id="30" fill="hold">
                      <p:stCondLst>
                        <p:cond delay="0"/>
                      </p:stCondLst>
                      <p:childTnLst>
                        <p:par>
                          <p:cTn id="31" fill="hold">
                            <p:stCondLst>
                              <p:cond delay="0"/>
                            </p:stCondLst>
                            <p:childTnLst>
                              <p:par>
                                <p:cTn id="32" presetID="1" presetClass="emph" presetSubtype="2" fill="hold" nodeType="withEffect">
                                  <p:stCondLst>
                                    <p:cond delay="0"/>
                                  </p:stCondLst>
                                  <p:childTnLst>
                                    <p:animClr clrSpc="rgb" dir="cw">
                                      <p:cBhvr>
                                        <p:cTn id="33" dur="250" fill="hold"/>
                                        <p:tgtEl>
                                          <p:spTgt spid="11"/>
                                        </p:tgtEl>
                                        <p:attrNameLst>
                                          <p:attrName>fillcolor</p:attrName>
                                        </p:attrNameLst>
                                      </p:cBhvr>
                                      <p:to>
                                        <a:schemeClr val="bg2"/>
                                      </p:to>
                                    </p:animClr>
                                    <p:set>
                                      <p:cBhvr>
                                        <p:cTn id="34" dur="250" fill="hold"/>
                                        <p:tgtEl>
                                          <p:spTgt spid="11"/>
                                        </p:tgtEl>
                                        <p:attrNameLst>
                                          <p:attrName>fill.type</p:attrName>
                                        </p:attrNameLst>
                                      </p:cBhvr>
                                      <p:to>
                                        <p:strVal val="solid"/>
                                      </p:to>
                                    </p:set>
                                    <p:set>
                                      <p:cBhvr>
                                        <p:cTn id="35" dur="250" fill="hold"/>
                                        <p:tgtEl>
                                          <p:spTgt spid="11"/>
                                        </p:tgtEl>
                                        <p:attrNameLst>
                                          <p:attrName>fill.on</p:attrName>
                                        </p:attrNameLst>
                                      </p:cBhvr>
                                      <p:to>
                                        <p:strVal val="true"/>
                                      </p:to>
                                    </p:set>
                                  </p:childTnLst>
                                  <p:subTnLst>
                                    <p:audio>
                                      <p:cMediaNode>
                                        <p:cTn display="0" masterRel="sameClick">
                                          <p:stCondLst>
                                            <p:cond evt="begin" delay="0">
                                              <p:tn val="32"/>
                                            </p:cond>
                                          </p:stCondLst>
                                          <p:endCondLst>
                                            <p:cond evt="onStopAudio" delay="0">
                                              <p:tgtEl>
                                                <p:sldTgt/>
                                              </p:tgtEl>
                                            </p:cond>
                                          </p:endCondLst>
                                        </p:cTn>
                                        <p:tgtEl>
                                          <p:sndTgt r:embed="rId2" name="click.wav"/>
                                        </p:tgtEl>
                                      </p:cMediaNode>
                                    </p:audio>
                                  </p:subTnLst>
                                </p:cTn>
                              </p:par>
                              <p:par>
                                <p:cTn id="36" presetID="1" presetClass="emph" presetSubtype="2" fill="hold" nodeType="withEffect">
                                  <p:stCondLst>
                                    <p:cond delay="500"/>
                                  </p:stCondLst>
                                  <p:childTnLst>
                                    <p:animClr clrSpc="rgb" dir="cw">
                                      <p:cBhvr>
                                        <p:cTn id="37" dur="250" fill="hold"/>
                                        <p:tgtEl>
                                          <p:spTgt spid="11"/>
                                        </p:tgtEl>
                                        <p:attrNameLst>
                                          <p:attrName>fillcolor</p:attrName>
                                        </p:attrNameLst>
                                      </p:cBhvr>
                                      <p:to>
                                        <a:schemeClr val="bg2"/>
                                      </p:to>
                                    </p:animClr>
                                    <p:set>
                                      <p:cBhvr>
                                        <p:cTn id="38" dur="250" fill="hold"/>
                                        <p:tgtEl>
                                          <p:spTgt spid="11"/>
                                        </p:tgtEl>
                                        <p:attrNameLst>
                                          <p:attrName>fill.type</p:attrName>
                                        </p:attrNameLst>
                                      </p:cBhvr>
                                      <p:to>
                                        <p:strVal val="solid"/>
                                      </p:to>
                                    </p:set>
                                    <p:set>
                                      <p:cBhvr>
                                        <p:cTn id="39" dur="250" fill="hold"/>
                                        <p:tgtEl>
                                          <p:spTgt spid="11"/>
                                        </p:tgtEl>
                                        <p:attrNameLst>
                                          <p:attrName>fill.on</p:attrName>
                                        </p:attrNameLst>
                                      </p:cBhvr>
                                      <p:to>
                                        <p:strVal val="true"/>
                                      </p:to>
                                    </p:set>
                                  </p:childTnLst>
                                </p:cTn>
                              </p:par>
                              <p:par>
                                <p:cTn id="40" presetID="23" presetClass="entr" presetSubtype="32" fill="hold" nodeType="withEffect">
                                  <p:stCondLst>
                                    <p:cond delay="500"/>
                                  </p:stCondLst>
                                  <p:childTnLst>
                                    <p:set>
                                      <p:cBhvr>
                                        <p:cTn id="41" dur="1" fill="hold">
                                          <p:stCondLst>
                                            <p:cond delay="0"/>
                                          </p:stCondLst>
                                        </p:cTn>
                                        <p:tgtEl>
                                          <p:spTgt spid="13"/>
                                        </p:tgtEl>
                                        <p:attrNameLst>
                                          <p:attrName>style.visibility</p:attrName>
                                        </p:attrNameLst>
                                      </p:cBhvr>
                                      <p:to>
                                        <p:strVal val="visible"/>
                                      </p:to>
                                    </p:set>
                                    <p:anim calcmode="lin" valueType="num">
                                      <p:cBhvr>
                                        <p:cTn id="42" dur="250" fill="hold"/>
                                        <p:tgtEl>
                                          <p:spTgt spid="13"/>
                                        </p:tgtEl>
                                        <p:attrNameLst>
                                          <p:attrName>ppt_w</p:attrName>
                                        </p:attrNameLst>
                                      </p:cBhvr>
                                      <p:tavLst>
                                        <p:tav tm="0">
                                          <p:val>
                                            <p:strVal val="4*#ppt_w"/>
                                          </p:val>
                                        </p:tav>
                                        <p:tav tm="100000">
                                          <p:val>
                                            <p:strVal val="#ppt_w"/>
                                          </p:val>
                                        </p:tav>
                                      </p:tavLst>
                                    </p:anim>
                                    <p:anim calcmode="lin" valueType="num">
                                      <p:cBhvr>
                                        <p:cTn id="43"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0"/>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11"/>
                  </p:tgtEl>
                </p:cond>
              </p:nextCondLst>
            </p:seq>
            <p:seq concurrent="1" nextAc="seek">
              <p:cTn id="44" restart="whenNotActive" fill="hold" evtFilter="cancelBubble" nodeType="interactiveSeq">
                <p:stCondLst>
                  <p:cond evt="onClick" delay="0">
                    <p:tgtEl>
                      <p:spTgt spid="12"/>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withEffect">
                                  <p:stCondLst>
                                    <p:cond delay="0"/>
                                  </p:stCondLst>
                                  <p:childTnLst>
                                    <p:animClr clrSpc="rgb" dir="cw">
                                      <p:cBhvr>
                                        <p:cTn id="48" dur="250" fill="hold"/>
                                        <p:tgtEl>
                                          <p:spTgt spid="12"/>
                                        </p:tgtEl>
                                        <p:attrNameLst>
                                          <p:attrName>fillcolor</p:attrName>
                                        </p:attrNameLst>
                                      </p:cBhvr>
                                      <p:to>
                                        <a:schemeClr val="accent1"/>
                                      </p:to>
                                    </p:animClr>
                                    <p:set>
                                      <p:cBhvr>
                                        <p:cTn id="49" dur="250" fill="hold"/>
                                        <p:tgtEl>
                                          <p:spTgt spid="12"/>
                                        </p:tgtEl>
                                        <p:attrNameLst>
                                          <p:attrName>fill.type</p:attrName>
                                        </p:attrNameLst>
                                      </p:cBhvr>
                                      <p:to>
                                        <p:strVal val="solid"/>
                                      </p:to>
                                    </p:set>
                                    <p:set>
                                      <p:cBhvr>
                                        <p:cTn id="50" dur="250" fill="hold"/>
                                        <p:tgtEl>
                                          <p:spTgt spid="12"/>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1" presetClass="emph" presetSubtype="2" fill="hold" nodeType="withEffect">
                                  <p:stCondLst>
                                    <p:cond delay="500"/>
                                  </p:stCondLst>
                                  <p:childTnLst>
                                    <p:animClr clrSpc="rgb" dir="cw">
                                      <p:cBhvr>
                                        <p:cTn id="52" dur="250" fill="hold"/>
                                        <p:tgtEl>
                                          <p:spTgt spid="12"/>
                                        </p:tgtEl>
                                        <p:attrNameLst>
                                          <p:attrName>fillcolor</p:attrName>
                                        </p:attrNameLst>
                                      </p:cBhvr>
                                      <p:to>
                                        <a:schemeClr val="accent1"/>
                                      </p:to>
                                    </p:animClr>
                                    <p:set>
                                      <p:cBhvr>
                                        <p:cTn id="53" dur="250" fill="hold"/>
                                        <p:tgtEl>
                                          <p:spTgt spid="12"/>
                                        </p:tgtEl>
                                        <p:attrNameLst>
                                          <p:attrName>fill.type</p:attrName>
                                        </p:attrNameLst>
                                      </p:cBhvr>
                                      <p:to>
                                        <p:strVal val="solid"/>
                                      </p:to>
                                    </p:set>
                                    <p:set>
                                      <p:cBhvr>
                                        <p:cTn id="54" dur="250" fill="hold"/>
                                        <p:tgtEl>
                                          <p:spTgt spid="12"/>
                                        </p:tgtEl>
                                        <p:attrNameLst>
                                          <p:attrName>fill.on</p:attrName>
                                        </p:attrNameLst>
                                      </p:cBhvr>
                                      <p:to>
                                        <p:strVal val="true"/>
                                      </p:to>
                                    </p:set>
                                  </p:childTnLst>
                                </p:cTn>
                              </p:par>
                              <p:par>
                                <p:cTn id="55" presetID="23" presetClass="entr" presetSubtype="32" fill="hold" nodeType="withEffect">
                                  <p:stCondLst>
                                    <p:cond delay="500"/>
                                  </p:stCondLst>
                                  <p:childTnLst>
                                    <p:set>
                                      <p:cBhvr>
                                        <p:cTn id="56" dur="1" fill="hold">
                                          <p:stCondLst>
                                            <p:cond delay="0"/>
                                          </p:stCondLst>
                                        </p:cTn>
                                        <p:tgtEl>
                                          <p:spTgt spid="14"/>
                                        </p:tgtEl>
                                        <p:attrNameLst>
                                          <p:attrName>style.visibility</p:attrName>
                                        </p:attrNameLst>
                                      </p:cBhvr>
                                      <p:to>
                                        <p:strVal val="visible"/>
                                      </p:to>
                                    </p:set>
                                    <p:anim calcmode="lin" valueType="num">
                                      <p:cBhvr>
                                        <p:cTn id="57" dur="250" fill="hold"/>
                                        <p:tgtEl>
                                          <p:spTgt spid="14"/>
                                        </p:tgtEl>
                                        <p:attrNameLst>
                                          <p:attrName>ppt_w</p:attrName>
                                        </p:attrNameLst>
                                      </p:cBhvr>
                                      <p:tavLst>
                                        <p:tav tm="0">
                                          <p:val>
                                            <p:strVal val="4*#ppt_w"/>
                                          </p:val>
                                        </p:tav>
                                        <p:tav tm="100000">
                                          <p:val>
                                            <p:strVal val="#ppt_w"/>
                                          </p:val>
                                        </p:tav>
                                      </p:tavLst>
                                    </p:anim>
                                    <p:anim calcmode="lin" valueType="num">
                                      <p:cBhvr>
                                        <p:cTn id="58"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5"/>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12"/>
                  </p:tgtEl>
                </p:cond>
              </p:nextCondLst>
            </p:seq>
            <p:seq concurrent="1" nextAc="seek">
              <p:cTn id="59" restart="whenNotActive" fill="hold" evtFilter="cancelBubble" nodeType="interactiveSeq">
                <p:stCondLst>
                  <p:cond evt="onClick" delay="0">
                    <p:tgtEl>
                      <p:spTgt spid="15"/>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withEffect">
                                  <p:stCondLst>
                                    <p:cond delay="0"/>
                                  </p:stCondLst>
                                  <p:childTnLst>
                                    <p:animClr clrSpc="rgb" dir="cw">
                                      <p:cBhvr>
                                        <p:cTn id="63" dur="250" fill="hold"/>
                                        <p:tgtEl>
                                          <p:spTgt spid="15"/>
                                        </p:tgtEl>
                                        <p:attrNameLst>
                                          <p:attrName>fillcolor</p:attrName>
                                        </p:attrNameLst>
                                      </p:cBhvr>
                                      <p:to>
                                        <a:schemeClr val="accent1"/>
                                      </p:to>
                                    </p:animClr>
                                    <p:set>
                                      <p:cBhvr>
                                        <p:cTn id="64" dur="250" fill="hold"/>
                                        <p:tgtEl>
                                          <p:spTgt spid="15"/>
                                        </p:tgtEl>
                                        <p:attrNameLst>
                                          <p:attrName>fill.type</p:attrName>
                                        </p:attrNameLst>
                                      </p:cBhvr>
                                      <p:to>
                                        <p:strVal val="solid"/>
                                      </p:to>
                                    </p:set>
                                    <p:set>
                                      <p:cBhvr>
                                        <p:cTn id="65" dur="250" fill="hold"/>
                                        <p:tgtEl>
                                          <p:spTgt spid="15"/>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1" presetClass="emph" presetSubtype="2" fill="hold" nodeType="withEffect">
                                  <p:stCondLst>
                                    <p:cond delay="500"/>
                                  </p:stCondLst>
                                  <p:childTnLst>
                                    <p:animClr clrSpc="rgb" dir="cw">
                                      <p:cBhvr>
                                        <p:cTn id="67" dur="250" fill="hold"/>
                                        <p:tgtEl>
                                          <p:spTgt spid="15"/>
                                        </p:tgtEl>
                                        <p:attrNameLst>
                                          <p:attrName>fillcolor</p:attrName>
                                        </p:attrNameLst>
                                      </p:cBhvr>
                                      <p:to>
                                        <a:schemeClr val="accent1"/>
                                      </p:to>
                                    </p:animClr>
                                    <p:set>
                                      <p:cBhvr>
                                        <p:cTn id="68" dur="250" fill="hold"/>
                                        <p:tgtEl>
                                          <p:spTgt spid="15"/>
                                        </p:tgtEl>
                                        <p:attrNameLst>
                                          <p:attrName>fill.type</p:attrName>
                                        </p:attrNameLst>
                                      </p:cBhvr>
                                      <p:to>
                                        <p:strVal val="solid"/>
                                      </p:to>
                                    </p:set>
                                    <p:set>
                                      <p:cBhvr>
                                        <p:cTn id="69" dur="250" fill="hold"/>
                                        <p:tgtEl>
                                          <p:spTgt spid="15"/>
                                        </p:tgtEl>
                                        <p:attrNameLst>
                                          <p:attrName>fill.on</p:attrName>
                                        </p:attrNameLst>
                                      </p:cBhvr>
                                      <p:to>
                                        <p:strVal val="true"/>
                                      </p:to>
                                    </p:set>
                                  </p:childTnLst>
                                </p:cTn>
                              </p:par>
                              <p:par>
                                <p:cTn id="70" presetID="23" presetClass="entr" presetSubtype="32" fill="hold" nodeType="withEffect">
                                  <p:stCondLst>
                                    <p:cond delay="500"/>
                                  </p:stCondLst>
                                  <p:childTnLst>
                                    <p:set>
                                      <p:cBhvr>
                                        <p:cTn id="71" dur="1" fill="hold">
                                          <p:stCondLst>
                                            <p:cond delay="0"/>
                                          </p:stCondLst>
                                        </p:cTn>
                                        <p:tgtEl>
                                          <p:spTgt spid="16"/>
                                        </p:tgtEl>
                                        <p:attrNameLst>
                                          <p:attrName>style.visibility</p:attrName>
                                        </p:attrNameLst>
                                      </p:cBhvr>
                                      <p:to>
                                        <p:strVal val="visible"/>
                                      </p:to>
                                    </p:set>
                                    <p:anim calcmode="lin" valueType="num">
                                      <p:cBhvr>
                                        <p:cTn id="72" dur="250" fill="hold"/>
                                        <p:tgtEl>
                                          <p:spTgt spid="16"/>
                                        </p:tgtEl>
                                        <p:attrNameLst>
                                          <p:attrName>ppt_w</p:attrName>
                                        </p:attrNameLst>
                                      </p:cBhvr>
                                      <p:tavLst>
                                        <p:tav tm="0">
                                          <p:val>
                                            <p:strVal val="4*#ppt_w"/>
                                          </p:val>
                                        </p:tav>
                                        <p:tav tm="100000">
                                          <p:val>
                                            <p:strVal val="#ppt_w"/>
                                          </p:val>
                                        </p:tav>
                                      </p:tavLst>
                                    </p:anim>
                                    <p:anim calcmode="lin" valueType="num">
                                      <p:cBhvr>
                                        <p:cTn id="73"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0"/>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15"/>
                  </p:tgtEl>
                </p:cond>
              </p:nextCondLst>
            </p:seq>
            <p:seq concurrent="1" nextAc="seek">
              <p:cTn id="74" restart="whenNotActive" fill="hold" evtFilter="cancelBubble" nodeType="interactiveSeq">
                <p:stCondLst>
                  <p:cond evt="onClick" delay="0">
                    <p:tgtEl>
                      <p:spTgt spid="17"/>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withEffect">
                                  <p:stCondLst>
                                    <p:cond delay="0"/>
                                  </p:stCondLst>
                                  <p:childTnLst>
                                    <p:animClr clrSpc="rgb" dir="cw">
                                      <p:cBhvr>
                                        <p:cTn id="78" dur="250" fill="hold"/>
                                        <p:tgtEl>
                                          <p:spTgt spid="17"/>
                                        </p:tgtEl>
                                        <p:attrNameLst>
                                          <p:attrName>fillcolor</p:attrName>
                                        </p:attrNameLst>
                                      </p:cBhvr>
                                      <p:to>
                                        <a:schemeClr val="accent1"/>
                                      </p:to>
                                    </p:animClr>
                                    <p:set>
                                      <p:cBhvr>
                                        <p:cTn id="79" dur="250" fill="hold"/>
                                        <p:tgtEl>
                                          <p:spTgt spid="17"/>
                                        </p:tgtEl>
                                        <p:attrNameLst>
                                          <p:attrName>fill.type</p:attrName>
                                        </p:attrNameLst>
                                      </p:cBhvr>
                                      <p:to>
                                        <p:strVal val="solid"/>
                                      </p:to>
                                    </p:set>
                                    <p:set>
                                      <p:cBhvr>
                                        <p:cTn id="80" dur="250" fill="hold"/>
                                        <p:tgtEl>
                                          <p:spTgt spid="17"/>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1" presetClass="emph" presetSubtype="2" fill="hold" nodeType="withEffect">
                                  <p:stCondLst>
                                    <p:cond delay="500"/>
                                  </p:stCondLst>
                                  <p:childTnLst>
                                    <p:animClr clrSpc="rgb" dir="cw">
                                      <p:cBhvr>
                                        <p:cTn id="82" dur="250" fill="hold"/>
                                        <p:tgtEl>
                                          <p:spTgt spid="17"/>
                                        </p:tgtEl>
                                        <p:attrNameLst>
                                          <p:attrName>fillcolor</p:attrName>
                                        </p:attrNameLst>
                                      </p:cBhvr>
                                      <p:to>
                                        <a:schemeClr val="accent1"/>
                                      </p:to>
                                    </p:animClr>
                                    <p:set>
                                      <p:cBhvr>
                                        <p:cTn id="83" dur="250" fill="hold"/>
                                        <p:tgtEl>
                                          <p:spTgt spid="17"/>
                                        </p:tgtEl>
                                        <p:attrNameLst>
                                          <p:attrName>fill.type</p:attrName>
                                        </p:attrNameLst>
                                      </p:cBhvr>
                                      <p:to>
                                        <p:strVal val="solid"/>
                                      </p:to>
                                    </p:set>
                                    <p:set>
                                      <p:cBhvr>
                                        <p:cTn id="84" dur="250" fill="hold"/>
                                        <p:tgtEl>
                                          <p:spTgt spid="17"/>
                                        </p:tgtEl>
                                        <p:attrNameLst>
                                          <p:attrName>fill.on</p:attrName>
                                        </p:attrNameLst>
                                      </p:cBhvr>
                                      <p:to>
                                        <p:strVal val="true"/>
                                      </p:to>
                                    </p:set>
                                  </p:childTnLst>
                                </p:cTn>
                              </p:par>
                              <p:par>
                                <p:cTn id="85" presetID="23" presetClass="entr" presetSubtype="32" fill="hold" nodeType="withEffect">
                                  <p:stCondLst>
                                    <p:cond delay="500"/>
                                  </p:stCondLst>
                                  <p:childTnLst>
                                    <p:set>
                                      <p:cBhvr>
                                        <p:cTn id="86" dur="1" fill="hold">
                                          <p:stCondLst>
                                            <p:cond delay="0"/>
                                          </p:stCondLst>
                                        </p:cTn>
                                        <p:tgtEl>
                                          <p:spTgt spid="18"/>
                                        </p:tgtEl>
                                        <p:attrNameLst>
                                          <p:attrName>style.visibility</p:attrName>
                                        </p:attrNameLst>
                                      </p:cBhvr>
                                      <p:to>
                                        <p:strVal val="visible"/>
                                      </p:to>
                                    </p:set>
                                    <p:anim calcmode="lin" valueType="num">
                                      <p:cBhvr>
                                        <p:cTn id="87" dur="250" fill="hold"/>
                                        <p:tgtEl>
                                          <p:spTgt spid="18"/>
                                        </p:tgtEl>
                                        <p:attrNameLst>
                                          <p:attrName>ppt_w</p:attrName>
                                        </p:attrNameLst>
                                      </p:cBhvr>
                                      <p:tavLst>
                                        <p:tav tm="0">
                                          <p:val>
                                            <p:strVal val="4*#ppt_w"/>
                                          </p:val>
                                        </p:tav>
                                        <p:tav tm="100000">
                                          <p:val>
                                            <p:strVal val="#ppt_w"/>
                                          </p:val>
                                        </p:tav>
                                      </p:tavLst>
                                    </p:anim>
                                    <p:anim calcmode="lin" valueType="num">
                                      <p:cBhvr>
                                        <p:cTn id="88"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5"/>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17"/>
                  </p:tgtEl>
                </p:cond>
              </p:nextCondLst>
            </p:seq>
          </p:childTnLst>
        </p:cTn>
      </p:par>
    </p:tnLst>
    <p:bldLst>
      <p:bldP spid="10" grpId="0" animBg="1"/>
      <p:bldP spid="11" grpId="0" animBg="1"/>
      <p:bldP spid="12" grpId="0" animBg="1"/>
      <p:bldP spid="15" grpId="0" animBg="1"/>
      <p:bldP spid="1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4.6|21.8|32.7|2.7|1.5|1.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eme15">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Office 主题">
  <a:themeElements>
    <a:clrScheme name="Office">
      <a:dk1>
        <a:srgbClr val="000000"/>
      </a:dk1>
      <a:lt1>
        <a:srgbClr val="FFFFFF"/>
      </a:lt1>
      <a:dk2>
        <a:srgbClr val="44546A"/>
      </a:dk2>
      <a:lt2>
        <a:srgbClr val="E7E6E6"/>
      </a:lt2>
      <a:accent1>
        <a:srgbClr val="008A3B"/>
      </a:accent1>
      <a:accent2>
        <a:srgbClr val="7DC8FF"/>
      </a:accent2>
      <a:accent3>
        <a:srgbClr val="56AF35"/>
      </a:accent3>
      <a:accent4>
        <a:srgbClr val="CDD500"/>
      </a:accent4>
      <a:accent5>
        <a:srgbClr val="4472C4"/>
      </a:accent5>
      <a:accent6>
        <a:srgbClr val="F95421"/>
      </a:accent6>
      <a:hlink>
        <a:srgbClr val="0563C1"/>
      </a:hlink>
      <a:folHlink>
        <a:srgbClr val="954F72"/>
      </a:folHlink>
    </a:clrScheme>
    <a:fontScheme name="zezbname">
      <a:majorFont>
        <a:latin typeface="Segoe Print"/>
        <a:ea typeface="方正黑体_GBK"/>
        <a:cs typeface=""/>
      </a:majorFont>
      <a:minorFont>
        <a:latin typeface="Segoe Print"/>
        <a:ea typeface="方正黑体_GBK"/>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主题">
  <a:themeElements>
    <a:clrScheme name="Office">
      <a:dk1>
        <a:srgbClr val="000000"/>
      </a:dk1>
      <a:lt1>
        <a:srgbClr val="FFFFFF"/>
      </a:lt1>
      <a:dk2>
        <a:srgbClr val="44546A"/>
      </a:dk2>
      <a:lt2>
        <a:srgbClr val="E7E6E6"/>
      </a:lt2>
      <a:accent1>
        <a:srgbClr val="008A3B"/>
      </a:accent1>
      <a:accent2>
        <a:srgbClr val="7DC8FF"/>
      </a:accent2>
      <a:accent3>
        <a:srgbClr val="56AF35"/>
      </a:accent3>
      <a:accent4>
        <a:srgbClr val="CDD500"/>
      </a:accent4>
      <a:accent5>
        <a:srgbClr val="4472C4"/>
      </a:accent5>
      <a:accent6>
        <a:srgbClr val="F95421"/>
      </a:accent6>
      <a:hlink>
        <a:srgbClr val="0563C1"/>
      </a:hlink>
      <a:folHlink>
        <a:srgbClr val="954F72"/>
      </a:folHlink>
    </a:clrScheme>
    <a:fontScheme name="zezbname">
      <a:majorFont>
        <a:latin typeface="Segoe Print"/>
        <a:ea typeface="方正黑体_GBK"/>
        <a:cs typeface=""/>
      </a:majorFont>
      <a:minorFont>
        <a:latin typeface="Segoe Print"/>
        <a:ea typeface="方正黑体_GBK"/>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2871</TotalTime>
  <Words>603</Words>
  <Application>Microsoft Office PowerPoint</Application>
  <PresentationFormat>Custom</PresentationFormat>
  <Paragraphs>79</Paragraphs>
  <Slides>20</Slides>
  <Notes>6</Notes>
  <HiddenSlides>0</HiddenSlides>
  <MMClips>1</MMClips>
  <ScaleCrop>false</ScaleCrop>
  <HeadingPairs>
    <vt:vector size="6" baseType="variant">
      <vt:variant>
        <vt:lpstr>Fonts Used</vt:lpstr>
      </vt:variant>
      <vt:variant>
        <vt:i4>10</vt:i4>
      </vt:variant>
      <vt:variant>
        <vt:lpstr>Theme</vt:lpstr>
      </vt:variant>
      <vt:variant>
        <vt:i4>9</vt:i4>
      </vt:variant>
      <vt:variant>
        <vt:lpstr>Slide Titles</vt:lpstr>
      </vt:variant>
      <vt:variant>
        <vt:i4>20</vt:i4>
      </vt:variant>
    </vt:vector>
  </HeadingPairs>
  <TitlesOfParts>
    <vt:vector size="39" baseType="lpstr">
      <vt:lpstr>宋体</vt:lpstr>
      <vt:lpstr>Arial</vt:lpstr>
      <vt:lpstr>Arial-Rounded</vt:lpstr>
      <vt:lpstr>Calibri</vt:lpstr>
      <vt:lpstr>等线</vt:lpstr>
      <vt:lpstr>Kids</vt:lpstr>
      <vt:lpstr>Segoe Print</vt:lpstr>
      <vt:lpstr>SVN-SAF</vt:lpstr>
      <vt:lpstr>Times New Roman</vt:lpstr>
      <vt:lpstr>方正黑体_GBK</vt:lpstr>
      <vt:lpstr>Office Theme</vt:lpstr>
      <vt:lpstr>3_Office Theme</vt:lpstr>
      <vt:lpstr>Theme15</vt:lpstr>
      <vt:lpstr>1_Office 主题</vt:lpstr>
      <vt:lpstr>4_Office 主题</vt:lpstr>
      <vt:lpstr>1_Office Theme</vt:lpstr>
      <vt:lpstr>8_Office Theme</vt:lpstr>
      <vt:lpstr>9_Office Theme</vt:lpstr>
      <vt:lpstr>11_Office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LapTopNhatAn</cp:lastModifiedBy>
  <cp:revision>337</cp:revision>
  <dcterms:created xsi:type="dcterms:W3CDTF">2021-05-08T14:00:55Z</dcterms:created>
  <dcterms:modified xsi:type="dcterms:W3CDTF">2024-11-06T23:36:36Z</dcterms:modified>
</cp:coreProperties>
</file>