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2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3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700" r:id="rId5"/>
    <p:sldMasterId id="2147483725" r:id="rId6"/>
    <p:sldMasterId id="2147483737" r:id="rId7"/>
    <p:sldMasterId id="2147483749" r:id="rId8"/>
    <p:sldMasterId id="2147483761" r:id="rId9"/>
    <p:sldMasterId id="2147483773" r:id="rId10"/>
    <p:sldMasterId id="2147483785" r:id="rId11"/>
    <p:sldMasterId id="2147483797" r:id="rId12"/>
    <p:sldMasterId id="2147483809" r:id="rId13"/>
    <p:sldMasterId id="2147483821" r:id="rId14"/>
    <p:sldMasterId id="2147483833" r:id="rId15"/>
  </p:sldMasterIdLst>
  <p:notesMasterIdLst>
    <p:notesMasterId r:id="rId46"/>
  </p:notesMasterIdLst>
  <p:sldIdLst>
    <p:sldId id="340" r:id="rId16"/>
    <p:sldId id="341" r:id="rId17"/>
    <p:sldId id="329" r:id="rId18"/>
    <p:sldId id="330" r:id="rId19"/>
    <p:sldId id="331" r:id="rId20"/>
    <p:sldId id="332" r:id="rId21"/>
    <p:sldId id="333" r:id="rId22"/>
    <p:sldId id="335" r:id="rId23"/>
    <p:sldId id="344" r:id="rId24"/>
    <p:sldId id="354" r:id="rId25"/>
    <p:sldId id="358" r:id="rId26"/>
    <p:sldId id="372" r:id="rId27"/>
    <p:sldId id="371" r:id="rId28"/>
    <p:sldId id="373" r:id="rId29"/>
    <p:sldId id="357" r:id="rId30"/>
    <p:sldId id="356" r:id="rId31"/>
    <p:sldId id="360" r:id="rId32"/>
    <p:sldId id="359" r:id="rId33"/>
    <p:sldId id="361" r:id="rId34"/>
    <p:sldId id="362" r:id="rId35"/>
    <p:sldId id="363" r:id="rId36"/>
    <p:sldId id="364" r:id="rId37"/>
    <p:sldId id="369" r:id="rId38"/>
    <p:sldId id="365" r:id="rId39"/>
    <p:sldId id="366" r:id="rId40"/>
    <p:sldId id="345" r:id="rId41"/>
    <p:sldId id="367" r:id="rId42"/>
    <p:sldId id="349" r:id="rId43"/>
    <p:sldId id="370" r:id="rId44"/>
    <p:sldId id="346" r:id="rId4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E0D62B1-9F5B-4713-A56E-F373416D1BAC}">
          <p14:sldIdLst>
            <p14:sldId id="340"/>
            <p14:sldId id="341"/>
            <p14:sldId id="329"/>
            <p14:sldId id="330"/>
            <p14:sldId id="331"/>
            <p14:sldId id="332"/>
            <p14:sldId id="333"/>
            <p14:sldId id="335"/>
            <p14:sldId id="344"/>
            <p14:sldId id="354"/>
            <p14:sldId id="358"/>
            <p14:sldId id="372"/>
            <p14:sldId id="371"/>
            <p14:sldId id="373"/>
            <p14:sldId id="357"/>
            <p14:sldId id="356"/>
            <p14:sldId id="360"/>
            <p14:sldId id="359"/>
            <p14:sldId id="361"/>
          </p14:sldIdLst>
        </p14:section>
        <p14:section name="Untitled Section" id="{F81FE07F-F6AD-49CC-A088-31F3BDEBB064}">
          <p14:sldIdLst>
            <p14:sldId id="362"/>
            <p14:sldId id="363"/>
            <p14:sldId id="364"/>
            <p14:sldId id="369"/>
            <p14:sldId id="365"/>
            <p14:sldId id="366"/>
            <p14:sldId id="345"/>
            <p14:sldId id="367"/>
            <p14:sldId id="349"/>
            <p14:sldId id="370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9AD"/>
    <a:srgbClr val="640021"/>
    <a:srgbClr val="BD196F"/>
    <a:srgbClr val="0340EB"/>
    <a:srgbClr val="FF5050"/>
    <a:srgbClr val="FACDA8"/>
    <a:srgbClr val="F8CF92"/>
    <a:srgbClr val="FADEB4"/>
    <a:srgbClr val="71DAFF"/>
    <a:srgbClr val="FAE1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85587" autoAdjust="0"/>
  </p:normalViewPr>
  <p:slideViewPr>
    <p:cSldViewPr>
      <p:cViewPr varScale="1">
        <p:scale>
          <a:sx n="63" d="100"/>
          <a:sy n="63" d="100"/>
        </p:scale>
        <p:origin x="1008" y="48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F128B3B-037E-4D01-A3E4-F387F9E27960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mtClean="0"/>
              <a:t>Click vào</a:t>
            </a:r>
            <a:r>
              <a:rPr lang="en-US" baseline="0" smtClean="0"/>
              <a:t> hoa để tới câu hỏi. Tại slide câu hỏi, click vào hoa để quay về</a:t>
            </a:r>
          </a:p>
          <a:p>
            <a:pPr marL="228600" indent="-228600">
              <a:buAutoNum type="arabicPeriod"/>
            </a:pPr>
            <a:r>
              <a:rPr lang="en-US" baseline="0" smtClean="0"/>
              <a:t>Click vào nền hoặc nhấn enter để ra hình ảnh các bạn nhỏ tặng quà cô ngày 20/11</a:t>
            </a:r>
          </a:p>
          <a:p>
            <a:pPr marL="228600" indent="-228600">
              <a:buAutoNum type="arabicPeriod"/>
            </a:pPr>
            <a:r>
              <a:rPr lang="en-US" baseline="0" smtClean="0"/>
              <a:t>Click vào hình 4 bạn nhỏ để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31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A B C ĐỂ RA ĐÁP ÁN ĐÚNG SAI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7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/>
        </p:spPr>
      </p:sp>
      <p:sp>
        <p:nvSpPr>
          <p:cNvPr id="100355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10035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7823B68-A075-4490-8329-BF748A875E71}" type="slidenum">
              <a:rPr lang="zh-CN" altLang="en-US" sz="1200">
                <a:solidFill>
                  <a:srgbClr val="000000"/>
                </a:solidFill>
                <a:latin typeface="等线"/>
              </a:rPr>
              <a:pPr eaLnBrk="1" hangingPunct="1"/>
              <a:t>9</a:t>
            </a:fld>
            <a:endParaRPr lang="zh-CN" altLang="en-US" sz="1200">
              <a:solidFill>
                <a:srgbClr val="000000"/>
              </a:solidFill>
              <a:latin typeface="等线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/>
        </p:spPr>
      </p:sp>
      <p:sp>
        <p:nvSpPr>
          <p:cNvPr id="100355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10035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7823B68-A075-4490-8329-BF748A875E71}" type="slidenum">
              <a:rPr lang="zh-CN" altLang="en-US" sz="1200">
                <a:solidFill>
                  <a:srgbClr val="000000"/>
                </a:solidFill>
                <a:latin typeface="等线"/>
              </a:rPr>
              <a:pPr eaLnBrk="1" hangingPunct="1"/>
              <a:t>10</a:t>
            </a:fld>
            <a:endParaRPr lang="zh-CN" altLang="en-US" sz="1200">
              <a:solidFill>
                <a:srgbClr val="000000"/>
              </a:solidFill>
              <a:latin typeface="等线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/>
        </p:spPr>
      </p:sp>
      <p:sp>
        <p:nvSpPr>
          <p:cNvPr id="10137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10138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F3730-808D-45C7-944B-8C988AED18F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447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/>
        </p:spPr>
      </p:sp>
      <p:sp>
        <p:nvSpPr>
          <p:cNvPr id="10137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10138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FBF3730-808D-45C7-944B-8C988AED18FE}" type="slidenum">
              <a:rPr lang="zh-CN" altLang="en-US" sz="1200">
                <a:solidFill>
                  <a:srgbClr val="000000"/>
                </a:solidFill>
                <a:latin typeface="等线"/>
              </a:rPr>
              <a:pPr eaLnBrk="1" hangingPunct="1"/>
              <a:t>26</a:t>
            </a:fld>
            <a:endParaRPr lang="zh-CN" altLang="en-US" sz="1200">
              <a:solidFill>
                <a:srgbClr val="000000"/>
              </a:solidFill>
              <a:latin typeface="等线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60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09"/>
            <a:ext cx="5168781" cy="1000125"/>
          </a:xfr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403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076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211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6152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2019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4228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826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230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423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0426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23409"/>
            <a:ext cx="2686795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6" y="1449917"/>
            <a:ext cx="2686795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3" y="1023409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3" y="1449917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36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196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92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7" y="182033"/>
            <a:ext cx="2000580" cy="774700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0" y="182034"/>
            <a:ext cx="3399403" cy="3902075"/>
          </a:xfr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7" y="956734"/>
            <a:ext cx="2000580" cy="31273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960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0"/>
            <a:ext cx="3648551" cy="377825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128"/>
            </a:lvl1pPr>
            <a:lvl2pPr marL="304038" indent="0">
              <a:buNone/>
              <a:defRPr sz="1862"/>
            </a:lvl2pPr>
            <a:lvl3pPr marL="608076" indent="0">
              <a:buNone/>
              <a:defRPr sz="1596"/>
            </a:lvl3pPr>
            <a:lvl4pPr marL="912114" indent="0">
              <a:buNone/>
              <a:defRPr sz="1330"/>
            </a:lvl4pPr>
            <a:lvl5pPr marL="1216152" indent="0">
              <a:buNone/>
              <a:defRPr sz="1330"/>
            </a:lvl5pPr>
            <a:lvl6pPr marL="1520190" indent="0">
              <a:buNone/>
              <a:defRPr sz="1330"/>
            </a:lvl6pPr>
            <a:lvl7pPr marL="1824228" indent="0">
              <a:buNone/>
              <a:defRPr sz="1330"/>
            </a:lvl7pPr>
            <a:lvl8pPr marL="2128266" indent="0">
              <a:buNone/>
              <a:defRPr sz="1330"/>
            </a:lvl8pPr>
            <a:lvl9pPr marL="2432304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5"/>
            <a:ext cx="3648551" cy="5365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968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047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2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2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924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8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73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73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881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09"/>
            <a:ext cx="5168781" cy="1000125"/>
          </a:xfr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403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076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211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6152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2019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4228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826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230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1664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567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23409"/>
            <a:ext cx="2686795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6" y="1449917"/>
            <a:ext cx="2686795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3" y="1023409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3" y="1449917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012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444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731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7" y="182033"/>
            <a:ext cx="2000580" cy="774700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0" y="182034"/>
            <a:ext cx="3399403" cy="3902075"/>
          </a:xfr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7" y="956734"/>
            <a:ext cx="2000580" cy="31273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269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0"/>
            <a:ext cx="3648551" cy="377825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128"/>
            </a:lvl1pPr>
            <a:lvl2pPr marL="304038" indent="0">
              <a:buNone/>
              <a:defRPr sz="1862"/>
            </a:lvl2pPr>
            <a:lvl3pPr marL="608076" indent="0">
              <a:buNone/>
              <a:defRPr sz="1596"/>
            </a:lvl3pPr>
            <a:lvl4pPr marL="912114" indent="0">
              <a:buNone/>
              <a:defRPr sz="1330"/>
            </a:lvl4pPr>
            <a:lvl5pPr marL="1216152" indent="0">
              <a:buNone/>
              <a:defRPr sz="1330"/>
            </a:lvl5pPr>
            <a:lvl6pPr marL="1520190" indent="0">
              <a:buNone/>
              <a:defRPr sz="1330"/>
            </a:lvl6pPr>
            <a:lvl7pPr marL="1824228" indent="0">
              <a:buNone/>
              <a:defRPr sz="1330"/>
            </a:lvl7pPr>
            <a:lvl8pPr marL="2128266" indent="0">
              <a:buNone/>
              <a:defRPr sz="1330"/>
            </a:lvl8pPr>
            <a:lvl9pPr marL="2432304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5"/>
            <a:ext cx="3648551" cy="5365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775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595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2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2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15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7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2A0A3B6-D13B-4164-B8C5-B6DC72A334D0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FA5089C-2DD5-4FB7-A2B3-30927A545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109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8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0773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638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09"/>
            <a:ext cx="5168781" cy="1000125"/>
          </a:xfr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403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076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211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6152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2019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4228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826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230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700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667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23409"/>
            <a:ext cx="2686795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6" y="1449917"/>
            <a:ext cx="2686795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3" y="1023409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3" y="1449917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264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79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8074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7" y="182033"/>
            <a:ext cx="2000580" cy="774700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0" y="182034"/>
            <a:ext cx="3399403" cy="3902075"/>
          </a:xfr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7" y="956734"/>
            <a:ext cx="2000580" cy="31273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314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0"/>
            <a:ext cx="3648551" cy="377825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128"/>
            </a:lvl1pPr>
            <a:lvl2pPr marL="304038" indent="0">
              <a:buNone/>
              <a:defRPr sz="1862"/>
            </a:lvl2pPr>
            <a:lvl3pPr marL="608076" indent="0">
              <a:buNone/>
              <a:defRPr sz="1596"/>
            </a:lvl3pPr>
            <a:lvl4pPr marL="912114" indent="0">
              <a:buNone/>
              <a:defRPr sz="1330"/>
            </a:lvl4pPr>
            <a:lvl5pPr marL="1216152" indent="0">
              <a:buNone/>
              <a:defRPr sz="1330"/>
            </a:lvl5pPr>
            <a:lvl6pPr marL="1520190" indent="0">
              <a:buNone/>
              <a:defRPr sz="1330"/>
            </a:lvl6pPr>
            <a:lvl7pPr marL="1824228" indent="0">
              <a:buNone/>
              <a:defRPr sz="1330"/>
            </a:lvl7pPr>
            <a:lvl8pPr marL="2128266" indent="0">
              <a:buNone/>
              <a:defRPr sz="1330"/>
            </a:lvl8pPr>
            <a:lvl9pPr marL="2432304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5"/>
            <a:ext cx="3648551" cy="5365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763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96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FB8C419-A040-4F57-A85C-50AA73C329DC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67BF8E3-1593-4FFD-A71C-0D08A574F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039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2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2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778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8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6258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1978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09"/>
            <a:ext cx="5168781" cy="1000125"/>
          </a:xfr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403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076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211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6152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2019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4228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826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230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1526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711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23409"/>
            <a:ext cx="2686795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6" y="1449917"/>
            <a:ext cx="2686795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3" y="1023409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3" y="1449917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451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59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31643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7" y="182033"/>
            <a:ext cx="2000580" cy="774700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0" y="182034"/>
            <a:ext cx="3399403" cy="3902075"/>
          </a:xfr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7" y="956734"/>
            <a:ext cx="2000580" cy="31273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2448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0"/>
            <a:ext cx="3648551" cy="377825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128"/>
            </a:lvl1pPr>
            <a:lvl2pPr marL="304038" indent="0">
              <a:buNone/>
              <a:defRPr sz="1862"/>
            </a:lvl2pPr>
            <a:lvl3pPr marL="608076" indent="0">
              <a:buNone/>
              <a:defRPr sz="1596"/>
            </a:lvl3pPr>
            <a:lvl4pPr marL="912114" indent="0">
              <a:buNone/>
              <a:defRPr sz="1330"/>
            </a:lvl4pPr>
            <a:lvl5pPr marL="1216152" indent="0">
              <a:buNone/>
              <a:defRPr sz="1330"/>
            </a:lvl5pPr>
            <a:lvl6pPr marL="1520190" indent="0">
              <a:buNone/>
              <a:defRPr sz="1330"/>
            </a:lvl6pPr>
            <a:lvl7pPr marL="1824228" indent="0">
              <a:buNone/>
              <a:defRPr sz="1330"/>
            </a:lvl7pPr>
            <a:lvl8pPr marL="2128266" indent="0">
              <a:buNone/>
              <a:defRPr sz="1330"/>
            </a:lvl8pPr>
            <a:lvl9pPr marL="2432304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5"/>
            <a:ext cx="3648551" cy="5365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6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5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72E3931-3DBB-4232-986F-C8E1520DC4B3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06294B3-BA3E-4ACA-8608-7ED516FA4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0448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9253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2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2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053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8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870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113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09"/>
            <a:ext cx="5168781" cy="1000125"/>
          </a:xfr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403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076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211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6152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2019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4228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826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230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2491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401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23409"/>
            <a:ext cx="2686795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6" y="1449917"/>
            <a:ext cx="2686795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3" y="1023409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3" y="1449917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8594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45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6774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7" y="182033"/>
            <a:ext cx="2000580" cy="774700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0" y="182034"/>
            <a:ext cx="3399403" cy="3902075"/>
          </a:xfr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7" y="956734"/>
            <a:ext cx="2000580" cy="31273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70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1217594-A7B4-4DAF-9F2C-D913B483125C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E2BA251-BE12-408E-917F-934CD642A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3686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0"/>
            <a:ext cx="3648551" cy="377825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128"/>
            </a:lvl1pPr>
            <a:lvl2pPr marL="304038" indent="0">
              <a:buNone/>
              <a:defRPr sz="1862"/>
            </a:lvl2pPr>
            <a:lvl3pPr marL="608076" indent="0">
              <a:buNone/>
              <a:defRPr sz="1596"/>
            </a:lvl3pPr>
            <a:lvl4pPr marL="912114" indent="0">
              <a:buNone/>
              <a:defRPr sz="1330"/>
            </a:lvl4pPr>
            <a:lvl5pPr marL="1216152" indent="0">
              <a:buNone/>
              <a:defRPr sz="1330"/>
            </a:lvl5pPr>
            <a:lvl6pPr marL="1520190" indent="0">
              <a:buNone/>
              <a:defRPr sz="1330"/>
            </a:lvl6pPr>
            <a:lvl7pPr marL="1824228" indent="0">
              <a:buNone/>
              <a:defRPr sz="1330"/>
            </a:lvl7pPr>
            <a:lvl8pPr marL="2128266" indent="0">
              <a:buNone/>
              <a:defRPr sz="1330"/>
            </a:lvl8pPr>
            <a:lvl9pPr marL="2432304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5"/>
            <a:ext cx="3648551" cy="5365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205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6789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2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2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71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79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79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27D5261-EBEE-46CD-90CC-F2161261B6AD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7900787-ADEA-429E-88D1-A52F1F736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26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968069E-BE89-4E08-A525-CF38D5EF5C94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CD50C83-20AB-4351-906E-662CD3ACE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76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1F58DF0-1518-4737-AA3D-744FE94CBCA5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0BFFD52-C788-4943-A2BC-F0411862F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75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26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10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26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78EE39C-AD73-46F7-8AF1-168D2A0D8D41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56295B9-99AA-4C1A-BCFB-94AAFF5E2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80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2F05369-A4D3-4141-9810-C37B737E55EF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A1698A0-FF5E-4838-9F5F-16B869179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95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25FD4CF-FFDE-46CA-8233-A83C616DB168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85249F8-AD34-4850-93D9-3769E0F68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09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8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8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4FF33A3-FB61-4DCE-862C-6949E72FD664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AB25EFB-9743-4076-92FF-37CDABD61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37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>
            <a:grpSpLocks/>
          </p:cNvGrpSpPr>
          <p:nvPr userDrawn="1"/>
        </p:nvGrpSpPr>
        <p:grpSpPr bwMode="auto">
          <a:xfrm>
            <a:off x="3" y="34958"/>
            <a:ext cx="342052" cy="6748463"/>
            <a:chOff x="228152" y="25657"/>
            <a:chExt cx="257539" cy="5061369"/>
          </a:xfrm>
        </p:grpSpPr>
        <p:pic>
          <p:nvPicPr>
            <p:cNvPr id="3" name="Picture 7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R_blue"/>
          <p:cNvGrpSpPr>
            <a:grpSpLocks/>
          </p:cNvGrpSpPr>
          <p:nvPr userDrawn="1"/>
        </p:nvGrpSpPr>
        <p:grpSpPr bwMode="auto">
          <a:xfrm rot="10800000">
            <a:off x="11923249" y="422275"/>
            <a:ext cx="263928" cy="6407150"/>
            <a:chOff x="8912859" y="317293"/>
            <a:chExt cx="198086" cy="4804239"/>
          </a:xfrm>
        </p:grpSpPr>
        <p:grpSp>
          <p:nvGrpSpPr>
            <p:cNvPr id="6" name="组合 33"/>
            <p:cNvGrpSpPr>
              <a:grpSpLocks/>
            </p:cNvGrpSpPr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8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3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组合 2050"/>
          <p:cNvGrpSpPr>
            <a:grpSpLocks/>
          </p:cNvGrpSpPr>
          <p:nvPr userDrawn="1"/>
        </p:nvGrpSpPr>
        <p:grpSpPr bwMode="auto">
          <a:xfrm>
            <a:off x="367391" y="0"/>
            <a:ext cx="11938026" cy="381000"/>
            <a:chOff x="275766" y="485353"/>
            <a:chExt cx="8976754" cy="285425"/>
          </a:xfrm>
        </p:grpSpPr>
        <p:pic>
          <p:nvPicPr>
            <p:cNvPr id="11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2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9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2051"/>
          <p:cNvGrpSpPr>
            <a:grpSpLocks/>
          </p:cNvGrpSpPr>
          <p:nvPr userDrawn="1"/>
        </p:nvGrpSpPr>
        <p:grpSpPr bwMode="auto">
          <a:xfrm>
            <a:off x="200587" y="6557996"/>
            <a:ext cx="11446062" cy="300037"/>
            <a:chOff x="150297" y="4506158"/>
            <a:chExt cx="8605580" cy="225202"/>
          </a:xfrm>
        </p:grpSpPr>
        <p:pic>
          <p:nvPicPr>
            <p:cNvPr id="16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2090919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5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0270A05-B804-4248-A762-71D3C488549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40627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61E8CA7-D009-4208-B0EE-3B09FFDC06E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25860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3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38A1ABE-5ADD-42AA-88BD-F768BAF9846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4895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6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1330E86-1E1B-4DFD-BA5D-164437843C3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64538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67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67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A4C5739-6F25-4948-B51B-727EB14BAF9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89534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2308BD7-4CCC-429B-9F87-754FA3CC74F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7900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35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F01CEFA-1CC0-4BC0-9787-1D27467BF12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17281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14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8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14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4DFD697-1888-4050-A8B1-23BC1A4B59D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3424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A265BB6-C038-4CDA-AF08-C67F706CF20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75029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059D617-4EE2-44D3-8965-54D0F0DF023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58142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71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71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D4B2BA9-53F7-4D77-867B-2F2C6B826FA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87841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070965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71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FA8BC42-3FE8-413B-826A-4ED0A7ED6959}" type="datetime1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4066E6A-CA1B-4C0F-AB5B-BC726DE0CC7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94506155"/>
      </p:ext>
    </p:extLst>
  </p:cSld>
  <p:clrMapOvr>
    <a:masterClrMapping/>
  </p:clrMapOvr>
  <p:transition spd="med">
    <p:check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898070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7" y="0"/>
            <a:ext cx="1219139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7" y="5067333"/>
            <a:ext cx="166803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7" y="0"/>
            <a:ext cx="12191398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614" y="441325"/>
            <a:ext cx="366755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670077"/>
      </p:ext>
    </p:extLst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/>
          </p:cNvPr>
          <p:cNvSpPr/>
          <p:nvPr userDrawn="1"/>
        </p:nvSpPr>
        <p:spPr>
          <a:xfrm>
            <a:off x="236480" y="228600"/>
            <a:ext cx="11688878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376" y="271463"/>
            <a:ext cx="58909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653944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758503"/>
      </p:ext>
    </p:extLst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7" y="0"/>
            <a:ext cx="1219139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7" y="5067319"/>
            <a:ext cx="166803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7" y="0"/>
            <a:ext cx="12191398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614" y="441325"/>
            <a:ext cx="366755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480050"/>
      </p:ext>
    </p:extLst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/>
          </p:cNvPr>
          <p:cNvSpPr/>
          <p:nvPr userDrawn="1"/>
        </p:nvSpPr>
        <p:spPr>
          <a:xfrm>
            <a:off x="236480" y="228600"/>
            <a:ext cx="11688878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376" y="271463"/>
            <a:ext cx="58909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296018"/>
      </p:ext>
    </p:extLst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8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43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684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09"/>
            <a:ext cx="5168781" cy="1000125"/>
          </a:xfr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403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076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211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6152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2019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4228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826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230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56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994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23409"/>
            <a:ext cx="2686795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6" y="1449917"/>
            <a:ext cx="2686795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3" y="1023409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3" y="1449917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168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7293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56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68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68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7" y="182033"/>
            <a:ext cx="2000580" cy="774700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0" y="182034"/>
            <a:ext cx="3399403" cy="3902075"/>
          </a:xfr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7" y="956734"/>
            <a:ext cx="2000580" cy="31273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812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0"/>
            <a:ext cx="3648551" cy="377825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128"/>
            </a:lvl1pPr>
            <a:lvl2pPr marL="304038" indent="0">
              <a:buNone/>
              <a:defRPr sz="1862"/>
            </a:lvl2pPr>
            <a:lvl3pPr marL="608076" indent="0">
              <a:buNone/>
              <a:defRPr sz="1596"/>
            </a:lvl3pPr>
            <a:lvl4pPr marL="912114" indent="0">
              <a:buNone/>
              <a:defRPr sz="1330"/>
            </a:lvl4pPr>
            <a:lvl5pPr marL="1216152" indent="0">
              <a:buNone/>
              <a:defRPr sz="1330"/>
            </a:lvl5pPr>
            <a:lvl6pPr marL="1520190" indent="0">
              <a:buNone/>
              <a:defRPr sz="1330"/>
            </a:lvl6pPr>
            <a:lvl7pPr marL="1824228" indent="0">
              <a:buNone/>
              <a:defRPr sz="1330"/>
            </a:lvl7pPr>
            <a:lvl8pPr marL="2128266" indent="0">
              <a:buNone/>
              <a:defRPr sz="1330"/>
            </a:lvl8pPr>
            <a:lvl9pPr marL="2432304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5"/>
            <a:ext cx="3648551" cy="5365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6361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386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2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2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685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8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404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873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09"/>
            <a:ext cx="5168781" cy="1000125"/>
          </a:xfr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403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076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211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6152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2019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4228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826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230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06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149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23409"/>
            <a:ext cx="2686795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6" y="1449917"/>
            <a:ext cx="2686795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3" y="1023409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3" y="1449917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47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37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517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7" y="182033"/>
            <a:ext cx="2000580" cy="774700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0" y="182034"/>
            <a:ext cx="3399403" cy="3902075"/>
          </a:xfr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7" y="956734"/>
            <a:ext cx="2000580" cy="31273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963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0"/>
            <a:ext cx="3648551" cy="377825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128"/>
            </a:lvl1pPr>
            <a:lvl2pPr marL="304038" indent="0">
              <a:buNone/>
              <a:defRPr sz="1862"/>
            </a:lvl2pPr>
            <a:lvl3pPr marL="608076" indent="0">
              <a:buNone/>
              <a:defRPr sz="1596"/>
            </a:lvl3pPr>
            <a:lvl4pPr marL="912114" indent="0">
              <a:buNone/>
              <a:defRPr sz="1330"/>
            </a:lvl4pPr>
            <a:lvl5pPr marL="1216152" indent="0">
              <a:buNone/>
              <a:defRPr sz="1330"/>
            </a:lvl5pPr>
            <a:lvl6pPr marL="1520190" indent="0">
              <a:buNone/>
              <a:defRPr sz="1330"/>
            </a:lvl6pPr>
            <a:lvl7pPr marL="1824228" indent="0">
              <a:buNone/>
              <a:defRPr sz="1330"/>
            </a:lvl7pPr>
            <a:lvl8pPr marL="2128266" indent="0">
              <a:buNone/>
              <a:defRPr sz="1330"/>
            </a:lvl8pPr>
            <a:lvl9pPr marL="2432304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5"/>
            <a:ext cx="3648551" cy="5365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882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2659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2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2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81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8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099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573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09"/>
            <a:ext cx="5168781" cy="1000125"/>
          </a:xfr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403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076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211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6152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2019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4228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826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230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485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758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23409"/>
            <a:ext cx="2686795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6" y="1449917"/>
            <a:ext cx="2686795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3" y="1023409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3" y="1449917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6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773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858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7" y="182033"/>
            <a:ext cx="2000580" cy="774700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0" y="182034"/>
            <a:ext cx="3399403" cy="3902075"/>
          </a:xfr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7" y="956734"/>
            <a:ext cx="2000580" cy="31273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241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0"/>
            <a:ext cx="3648551" cy="377825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128"/>
            </a:lvl1pPr>
            <a:lvl2pPr marL="304038" indent="0">
              <a:buNone/>
              <a:defRPr sz="1862"/>
            </a:lvl2pPr>
            <a:lvl3pPr marL="608076" indent="0">
              <a:buNone/>
              <a:defRPr sz="1596"/>
            </a:lvl3pPr>
            <a:lvl4pPr marL="912114" indent="0">
              <a:buNone/>
              <a:defRPr sz="1330"/>
            </a:lvl4pPr>
            <a:lvl5pPr marL="1216152" indent="0">
              <a:buNone/>
              <a:defRPr sz="1330"/>
            </a:lvl5pPr>
            <a:lvl6pPr marL="1520190" indent="0">
              <a:buNone/>
              <a:defRPr sz="1330"/>
            </a:lvl6pPr>
            <a:lvl7pPr marL="1824228" indent="0">
              <a:buNone/>
              <a:defRPr sz="1330"/>
            </a:lvl7pPr>
            <a:lvl8pPr marL="2128266" indent="0">
              <a:buNone/>
              <a:defRPr sz="1330"/>
            </a:lvl8pPr>
            <a:lvl9pPr marL="2432304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5"/>
            <a:ext cx="3648551" cy="5365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6317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594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2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2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787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8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374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739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09"/>
            <a:ext cx="5168781" cy="1000125"/>
          </a:xfr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403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076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211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6152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2019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4228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826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230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3907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570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15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85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15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23409"/>
            <a:ext cx="2686795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6" y="1449917"/>
            <a:ext cx="2686795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3" y="1023409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3" y="1449917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775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166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455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7" y="182033"/>
            <a:ext cx="2000580" cy="774700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0" y="182034"/>
            <a:ext cx="3399403" cy="3902075"/>
          </a:xfr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7" y="956734"/>
            <a:ext cx="2000580" cy="31273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848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0"/>
            <a:ext cx="3648551" cy="377825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128"/>
            </a:lvl1pPr>
            <a:lvl2pPr marL="304038" indent="0">
              <a:buNone/>
              <a:defRPr sz="1862"/>
            </a:lvl2pPr>
            <a:lvl3pPr marL="608076" indent="0">
              <a:buNone/>
              <a:defRPr sz="1596"/>
            </a:lvl3pPr>
            <a:lvl4pPr marL="912114" indent="0">
              <a:buNone/>
              <a:defRPr sz="1330"/>
            </a:lvl4pPr>
            <a:lvl5pPr marL="1216152" indent="0">
              <a:buNone/>
              <a:defRPr sz="1330"/>
            </a:lvl5pPr>
            <a:lvl6pPr marL="1520190" indent="0">
              <a:buNone/>
              <a:defRPr sz="1330"/>
            </a:lvl6pPr>
            <a:lvl7pPr marL="1824228" indent="0">
              <a:buNone/>
              <a:defRPr sz="1330"/>
            </a:lvl7pPr>
            <a:lvl8pPr marL="2128266" indent="0">
              <a:buNone/>
              <a:defRPr sz="1330"/>
            </a:lvl8pPr>
            <a:lvl9pPr marL="2432304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5"/>
            <a:ext cx="3648551" cy="5365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447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251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2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2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065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8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491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7645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351" y="2937934"/>
            <a:ext cx="5168781" cy="908050"/>
          </a:xfrm>
        </p:spPr>
        <p:txBody>
          <a:bodyPr anchor="t"/>
          <a:lstStyle>
            <a:lvl1pPr algn="l">
              <a:defRPr sz="266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351" y="1937809"/>
            <a:ext cx="5168781" cy="1000125"/>
          </a:xfrm>
        </p:spPr>
        <p:txBody>
          <a:bodyPr anchor="b"/>
          <a:lstStyle>
            <a:lvl1pPr marL="0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1pPr>
            <a:lvl2pPr marL="30403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2pPr>
            <a:lvl3pPr marL="608076" indent="0">
              <a:buNone/>
              <a:defRPr sz="1064">
                <a:solidFill>
                  <a:schemeClr val="tx1">
                    <a:tint val="75000"/>
                  </a:schemeClr>
                </a:solidFill>
              </a:defRPr>
            </a:lvl3pPr>
            <a:lvl4pPr marL="91211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4pPr>
            <a:lvl5pPr marL="1216152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5pPr>
            <a:lvl6pPr marL="1520190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6pPr>
            <a:lvl7pPr marL="1824228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7pPr>
            <a:lvl8pPr marL="2128266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8pPr>
            <a:lvl9pPr marL="2432304" indent="0">
              <a:buNone/>
              <a:defRPr sz="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867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046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1134" y="1066800"/>
            <a:ext cx="2685739" cy="3017309"/>
          </a:xfrm>
        </p:spPr>
        <p:txBody>
          <a:bodyPr/>
          <a:lstStyle>
            <a:lvl1pPr>
              <a:defRPr sz="1862"/>
            </a:lvl1pPr>
            <a:lvl2pPr>
              <a:defRPr sz="1596"/>
            </a:lvl2pPr>
            <a:lvl3pPr>
              <a:defRPr sz="1330"/>
            </a:lvl3pPr>
            <a:lvl4pPr>
              <a:defRPr sz="1197"/>
            </a:lvl4pPr>
            <a:lvl5pPr>
              <a:defRPr sz="1197"/>
            </a:lvl5pPr>
            <a:lvl6pPr>
              <a:defRPr sz="1197"/>
            </a:lvl6pPr>
            <a:lvl7pPr>
              <a:defRPr sz="1197"/>
            </a:lvl7pPr>
            <a:lvl8pPr>
              <a:defRPr sz="1197"/>
            </a:lvl8pPr>
            <a:lvl9pPr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915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23409"/>
            <a:ext cx="2686795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046" y="1449917"/>
            <a:ext cx="2686795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89023" y="1023409"/>
            <a:ext cx="2687851" cy="426508"/>
          </a:xfrm>
        </p:spPr>
        <p:txBody>
          <a:bodyPr anchor="b"/>
          <a:lstStyle>
            <a:lvl1pPr marL="0" indent="0">
              <a:buNone/>
              <a:defRPr sz="1596" b="1"/>
            </a:lvl1pPr>
            <a:lvl2pPr marL="304038" indent="0">
              <a:buNone/>
              <a:defRPr sz="1330" b="1"/>
            </a:lvl2pPr>
            <a:lvl3pPr marL="608076" indent="0">
              <a:buNone/>
              <a:defRPr sz="1197" b="1"/>
            </a:lvl3pPr>
            <a:lvl4pPr marL="912114" indent="0">
              <a:buNone/>
              <a:defRPr sz="1064" b="1"/>
            </a:lvl4pPr>
            <a:lvl5pPr marL="1216152" indent="0">
              <a:buNone/>
              <a:defRPr sz="1064" b="1"/>
            </a:lvl5pPr>
            <a:lvl6pPr marL="1520190" indent="0">
              <a:buNone/>
              <a:defRPr sz="1064" b="1"/>
            </a:lvl6pPr>
            <a:lvl7pPr marL="1824228" indent="0">
              <a:buNone/>
              <a:defRPr sz="1064" b="1"/>
            </a:lvl7pPr>
            <a:lvl8pPr marL="2128266" indent="0">
              <a:buNone/>
              <a:defRPr sz="1064" b="1"/>
            </a:lvl8pPr>
            <a:lvl9pPr marL="2432304" indent="0">
              <a:buNone/>
              <a:defRPr sz="10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89023" y="1449917"/>
            <a:ext cx="2687851" cy="2634192"/>
          </a:xfrm>
        </p:spPr>
        <p:txBody>
          <a:bodyPr/>
          <a:lstStyle>
            <a:lvl1pPr>
              <a:defRPr sz="1596"/>
            </a:lvl1pPr>
            <a:lvl2pPr>
              <a:defRPr sz="1330"/>
            </a:lvl2pPr>
            <a:lvl3pPr>
              <a:defRPr sz="1197"/>
            </a:lvl3pPr>
            <a:lvl4pPr>
              <a:defRPr sz="1064"/>
            </a:lvl4pPr>
            <a:lvl5pPr>
              <a:defRPr sz="1064"/>
            </a:lvl5pPr>
            <a:lvl6pPr>
              <a:defRPr sz="1064"/>
            </a:lvl6pPr>
            <a:lvl7pPr>
              <a:defRPr sz="1064"/>
            </a:lvl7pPr>
            <a:lvl8pPr>
              <a:defRPr sz="1064"/>
            </a:lvl8pPr>
            <a:lvl9pPr>
              <a:defRPr sz="10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319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089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2674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7" y="182033"/>
            <a:ext cx="2000580" cy="774700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70" y="182034"/>
            <a:ext cx="3399403" cy="3902075"/>
          </a:xfrm>
        </p:spPr>
        <p:txBody>
          <a:bodyPr/>
          <a:lstStyle>
            <a:lvl1pPr>
              <a:defRPr sz="2128"/>
            </a:lvl1pPr>
            <a:lvl2pPr>
              <a:defRPr sz="1862"/>
            </a:lvl2pPr>
            <a:lvl3pPr>
              <a:defRPr sz="1596"/>
            </a:lvl3pPr>
            <a:lvl4pPr>
              <a:defRPr sz="1330"/>
            </a:lvl4pPr>
            <a:lvl5pPr>
              <a:defRPr sz="1330"/>
            </a:lvl5pPr>
            <a:lvl6pPr>
              <a:defRPr sz="1330"/>
            </a:lvl6pPr>
            <a:lvl7pPr>
              <a:defRPr sz="1330"/>
            </a:lvl7pPr>
            <a:lvl8pPr>
              <a:defRPr sz="1330"/>
            </a:lvl8pPr>
            <a:lvl9pPr>
              <a:defRPr sz="1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7" y="956734"/>
            <a:ext cx="2000580" cy="31273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362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03" y="3200400"/>
            <a:ext cx="3648551" cy="377825"/>
          </a:xfrm>
        </p:spPr>
        <p:txBody>
          <a:bodyPr anchor="b"/>
          <a:lstStyle>
            <a:lvl1pPr algn="l">
              <a:defRPr sz="13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1903" y="408517"/>
            <a:ext cx="3648551" cy="2743200"/>
          </a:xfrm>
        </p:spPr>
        <p:txBody>
          <a:bodyPr/>
          <a:lstStyle>
            <a:lvl1pPr marL="0" indent="0">
              <a:buNone/>
              <a:defRPr sz="2128"/>
            </a:lvl1pPr>
            <a:lvl2pPr marL="304038" indent="0">
              <a:buNone/>
              <a:defRPr sz="1862"/>
            </a:lvl2pPr>
            <a:lvl3pPr marL="608076" indent="0">
              <a:buNone/>
              <a:defRPr sz="1596"/>
            </a:lvl3pPr>
            <a:lvl4pPr marL="912114" indent="0">
              <a:buNone/>
              <a:defRPr sz="1330"/>
            </a:lvl4pPr>
            <a:lvl5pPr marL="1216152" indent="0">
              <a:buNone/>
              <a:defRPr sz="1330"/>
            </a:lvl5pPr>
            <a:lvl6pPr marL="1520190" indent="0">
              <a:buNone/>
              <a:defRPr sz="1330"/>
            </a:lvl6pPr>
            <a:lvl7pPr marL="1824228" indent="0">
              <a:buNone/>
              <a:defRPr sz="1330"/>
            </a:lvl7pPr>
            <a:lvl8pPr marL="2128266" indent="0">
              <a:buNone/>
              <a:defRPr sz="1330"/>
            </a:lvl8pPr>
            <a:lvl9pPr marL="2432304" indent="0">
              <a:buNone/>
              <a:defRPr sz="133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1903" y="3578225"/>
            <a:ext cx="3648551" cy="536575"/>
          </a:xfrm>
        </p:spPr>
        <p:txBody>
          <a:bodyPr/>
          <a:lstStyle>
            <a:lvl1pPr marL="0" indent="0">
              <a:buNone/>
              <a:defRPr sz="931"/>
            </a:lvl1pPr>
            <a:lvl2pPr marL="304038" indent="0">
              <a:buNone/>
              <a:defRPr sz="798"/>
            </a:lvl2pPr>
            <a:lvl3pPr marL="608076" indent="0">
              <a:buNone/>
              <a:defRPr sz="665"/>
            </a:lvl3pPr>
            <a:lvl4pPr marL="912114" indent="0">
              <a:buNone/>
              <a:defRPr sz="599"/>
            </a:lvl4pPr>
            <a:lvl5pPr marL="1216152" indent="0">
              <a:buNone/>
              <a:defRPr sz="599"/>
            </a:lvl5pPr>
            <a:lvl6pPr marL="1520190" indent="0">
              <a:buNone/>
              <a:defRPr sz="599"/>
            </a:lvl6pPr>
            <a:lvl7pPr marL="1824228" indent="0">
              <a:buNone/>
              <a:defRPr sz="599"/>
            </a:lvl7pPr>
            <a:lvl8pPr marL="2128266" indent="0">
              <a:buNone/>
              <a:defRPr sz="599"/>
            </a:lvl8pPr>
            <a:lvl9pPr marL="2432304" indent="0">
              <a:buNone/>
              <a:defRPr sz="5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61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895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8666" y="183092"/>
            <a:ext cx="1368207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046" y="183092"/>
            <a:ext cx="4003272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844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69" y="1420283"/>
            <a:ext cx="516878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2138" y="2590800"/>
            <a:ext cx="425664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0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136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1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3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85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85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85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0"/>
            <a:ext cx="5472827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7"/>
            <a:ext cx="1925624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0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608076" rtl="0" eaLnBrk="1" latinLnBrk="0" hangingPunct="1">
        <a:spcBef>
          <a:spcPct val="0"/>
        </a:spcBef>
        <a:buNone/>
        <a:defRPr sz="2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608076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4062" indent="-190024" algn="l" defTabSz="608076" rtl="0" eaLnBrk="1" latinLnBrk="0" hangingPunct="1">
        <a:spcBef>
          <a:spcPct val="20000"/>
        </a:spcBef>
        <a:buFont typeface="Arial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2pPr>
      <a:lvl3pPr marL="76009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133" indent="-152019" algn="l" defTabSz="608076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indent="-152019" algn="l" defTabSz="608076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209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6247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8028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4323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3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07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11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152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19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22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26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30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0"/>
            <a:ext cx="5472827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7"/>
            <a:ext cx="1925624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30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608076" rtl="0" eaLnBrk="1" latinLnBrk="0" hangingPunct="1">
        <a:spcBef>
          <a:spcPct val="0"/>
        </a:spcBef>
        <a:buNone/>
        <a:defRPr sz="2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608076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4062" indent="-190024" algn="l" defTabSz="608076" rtl="0" eaLnBrk="1" latinLnBrk="0" hangingPunct="1">
        <a:spcBef>
          <a:spcPct val="20000"/>
        </a:spcBef>
        <a:buFont typeface="Arial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2pPr>
      <a:lvl3pPr marL="76009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133" indent="-152019" algn="l" defTabSz="608076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indent="-152019" algn="l" defTabSz="608076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209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6247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8028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4323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3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07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11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152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19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22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26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30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0"/>
            <a:ext cx="5472827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7"/>
            <a:ext cx="1925624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608076" rtl="0" eaLnBrk="1" latinLnBrk="0" hangingPunct="1">
        <a:spcBef>
          <a:spcPct val="0"/>
        </a:spcBef>
        <a:buNone/>
        <a:defRPr sz="2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608076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4062" indent="-190024" algn="l" defTabSz="608076" rtl="0" eaLnBrk="1" latinLnBrk="0" hangingPunct="1">
        <a:spcBef>
          <a:spcPct val="20000"/>
        </a:spcBef>
        <a:buFont typeface="Arial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2pPr>
      <a:lvl3pPr marL="76009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133" indent="-152019" algn="l" defTabSz="608076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indent="-152019" algn="l" defTabSz="608076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209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6247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8028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4323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3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07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11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152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19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22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26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30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0"/>
            <a:ext cx="5472827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7"/>
            <a:ext cx="1925624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3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608076" rtl="0" eaLnBrk="1" latinLnBrk="0" hangingPunct="1">
        <a:spcBef>
          <a:spcPct val="0"/>
        </a:spcBef>
        <a:buNone/>
        <a:defRPr sz="2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608076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4062" indent="-190024" algn="l" defTabSz="608076" rtl="0" eaLnBrk="1" latinLnBrk="0" hangingPunct="1">
        <a:spcBef>
          <a:spcPct val="20000"/>
        </a:spcBef>
        <a:buFont typeface="Arial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2pPr>
      <a:lvl3pPr marL="76009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133" indent="-152019" algn="l" defTabSz="608076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indent="-152019" algn="l" defTabSz="608076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209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6247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8028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4323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3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07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11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152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19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22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26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30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0"/>
            <a:ext cx="5472827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7"/>
            <a:ext cx="1925624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97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defTabSz="608076" rtl="0" eaLnBrk="1" latinLnBrk="0" hangingPunct="1">
        <a:spcBef>
          <a:spcPct val="0"/>
        </a:spcBef>
        <a:buNone/>
        <a:defRPr sz="2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608076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4062" indent="-190024" algn="l" defTabSz="608076" rtl="0" eaLnBrk="1" latinLnBrk="0" hangingPunct="1">
        <a:spcBef>
          <a:spcPct val="20000"/>
        </a:spcBef>
        <a:buFont typeface="Arial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2pPr>
      <a:lvl3pPr marL="76009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133" indent="-152019" algn="l" defTabSz="608076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indent="-152019" algn="l" defTabSz="608076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209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6247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8028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4323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3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07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11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152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19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22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26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30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0"/>
            <a:ext cx="5472827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7"/>
            <a:ext cx="1925624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90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defTabSz="608076" rtl="0" eaLnBrk="1" latinLnBrk="0" hangingPunct="1">
        <a:spcBef>
          <a:spcPct val="0"/>
        </a:spcBef>
        <a:buNone/>
        <a:defRPr sz="2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608076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4062" indent="-190024" algn="l" defTabSz="608076" rtl="0" eaLnBrk="1" latinLnBrk="0" hangingPunct="1">
        <a:spcBef>
          <a:spcPct val="20000"/>
        </a:spcBef>
        <a:buFont typeface="Arial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2pPr>
      <a:lvl3pPr marL="76009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133" indent="-152019" algn="l" defTabSz="608076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indent="-152019" algn="l" defTabSz="608076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209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6247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8028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4323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3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07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11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152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19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22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26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30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092" y="1600206"/>
            <a:ext cx="109456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8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E629FFD-1A95-4053-909F-90F2CCD2CEFD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8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8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CF6B6AA-9630-4628-87BC-333A756878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2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6"/>
            <a:ext cx="109456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7" y="6245225"/>
            <a:ext cx="385124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71B5C819-3D8A-4603-9B69-E9B1AB6E45E3}" type="slidenum">
              <a:rPr lang="en-US" altLang="vi-VN"/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6018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64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黑体_GBK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Print" pitchFamily="2" charset="0"/>
          <a:ea typeface="方正黑体_GBK"/>
          <a:cs typeface="方正黑体_GBK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Print" pitchFamily="2" charset="0"/>
          <a:ea typeface="方正黑体_GBK"/>
          <a:cs typeface="方正黑体_GBK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Print" pitchFamily="2" charset="0"/>
          <a:ea typeface="方正黑体_GBK"/>
          <a:cs typeface="方正黑体_GBK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Print" pitchFamily="2" charset="0"/>
          <a:ea typeface="方正黑体_GBK"/>
          <a:cs typeface="方正黑体_GBK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Print" pitchFamily="2" charset="0"/>
          <a:ea typeface="方正黑体_GBK"/>
          <a:cs typeface="方正黑体_GBK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Print" pitchFamily="2" charset="0"/>
          <a:ea typeface="方正黑体_GBK"/>
          <a:cs typeface="方正黑体_GBK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Print" pitchFamily="2" charset="0"/>
          <a:ea typeface="方正黑体_GBK"/>
          <a:cs typeface="方正黑体_GBK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Print" pitchFamily="2" charset="0"/>
          <a:ea typeface="方正黑体_GBK"/>
          <a:cs typeface="方正黑体_GBK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黑体_GBK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黑体_GBK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黑体_GBK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黑体_GBK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黑体_GBK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84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黑体_GBK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Print" pitchFamily="2" charset="0"/>
          <a:ea typeface="方正黑体_GBK"/>
          <a:cs typeface="方正黑体_GBK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Print" pitchFamily="2" charset="0"/>
          <a:ea typeface="方正黑体_GBK"/>
          <a:cs typeface="方正黑体_GBK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Print" pitchFamily="2" charset="0"/>
          <a:ea typeface="方正黑体_GBK"/>
          <a:cs typeface="方正黑体_GBK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Print" pitchFamily="2" charset="0"/>
          <a:ea typeface="方正黑体_GBK"/>
          <a:cs typeface="方正黑体_GBK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Print" pitchFamily="2" charset="0"/>
          <a:ea typeface="方正黑体_GBK"/>
          <a:cs typeface="方正黑体_GBK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Print" pitchFamily="2" charset="0"/>
          <a:ea typeface="方正黑体_GBK"/>
          <a:cs typeface="方正黑体_GBK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Print" pitchFamily="2" charset="0"/>
          <a:ea typeface="方正黑体_GBK"/>
          <a:cs typeface="方正黑体_GBK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Print" pitchFamily="2" charset="0"/>
          <a:ea typeface="方正黑体_GBK"/>
          <a:cs typeface="方正黑体_GBK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黑体_GBK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黑体_GBK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黑体_GBK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黑体_GBK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黑体_GBK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0"/>
            <a:ext cx="5472827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7"/>
            <a:ext cx="1925624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7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608076" rtl="0" eaLnBrk="1" latinLnBrk="0" hangingPunct="1">
        <a:spcBef>
          <a:spcPct val="0"/>
        </a:spcBef>
        <a:buNone/>
        <a:defRPr sz="2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608076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4062" indent="-190024" algn="l" defTabSz="608076" rtl="0" eaLnBrk="1" latinLnBrk="0" hangingPunct="1">
        <a:spcBef>
          <a:spcPct val="20000"/>
        </a:spcBef>
        <a:buFont typeface="Arial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2pPr>
      <a:lvl3pPr marL="76009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133" indent="-152019" algn="l" defTabSz="608076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indent="-152019" algn="l" defTabSz="608076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209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6247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8028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4323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3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07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11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152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19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22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26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30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0"/>
            <a:ext cx="5472827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7"/>
            <a:ext cx="1925624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33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608076" rtl="0" eaLnBrk="1" latinLnBrk="0" hangingPunct="1">
        <a:spcBef>
          <a:spcPct val="0"/>
        </a:spcBef>
        <a:buNone/>
        <a:defRPr sz="2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608076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4062" indent="-190024" algn="l" defTabSz="608076" rtl="0" eaLnBrk="1" latinLnBrk="0" hangingPunct="1">
        <a:spcBef>
          <a:spcPct val="20000"/>
        </a:spcBef>
        <a:buFont typeface="Arial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2pPr>
      <a:lvl3pPr marL="76009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133" indent="-152019" algn="l" defTabSz="608076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indent="-152019" algn="l" defTabSz="608076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209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6247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8028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4323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3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07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11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152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19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22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26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30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0"/>
            <a:ext cx="5472827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7"/>
            <a:ext cx="1925624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72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608076" rtl="0" eaLnBrk="1" latinLnBrk="0" hangingPunct="1">
        <a:spcBef>
          <a:spcPct val="0"/>
        </a:spcBef>
        <a:buNone/>
        <a:defRPr sz="2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608076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4062" indent="-190024" algn="l" defTabSz="608076" rtl="0" eaLnBrk="1" latinLnBrk="0" hangingPunct="1">
        <a:spcBef>
          <a:spcPct val="20000"/>
        </a:spcBef>
        <a:buFont typeface="Arial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2pPr>
      <a:lvl3pPr marL="76009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133" indent="-152019" algn="l" defTabSz="608076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indent="-152019" algn="l" defTabSz="608076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209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6247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8028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4323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3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07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11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152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19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22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26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30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046" y="183092"/>
            <a:ext cx="547282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046" y="1066800"/>
            <a:ext cx="5472827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046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7648" y="4237567"/>
            <a:ext cx="1925624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7992" y="4237567"/>
            <a:ext cx="141888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0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0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7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608076" rtl="0" eaLnBrk="1" latinLnBrk="0" hangingPunct="1">
        <a:spcBef>
          <a:spcPct val="0"/>
        </a:spcBef>
        <a:buNone/>
        <a:defRPr sz="2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608076" rtl="0" eaLnBrk="1" latinLnBrk="0" hangingPunct="1">
        <a:spcBef>
          <a:spcPct val="20000"/>
        </a:spcBef>
        <a:buFont typeface="Arial" pitchFamily="34" charset="0"/>
        <a:buChar char="•"/>
        <a:defRPr sz="2128" kern="1200">
          <a:solidFill>
            <a:schemeClr val="tx1"/>
          </a:solidFill>
          <a:latin typeface="+mn-lt"/>
          <a:ea typeface="+mn-ea"/>
          <a:cs typeface="+mn-cs"/>
        </a:defRPr>
      </a:lvl1pPr>
      <a:lvl2pPr marL="494062" indent="-190024" algn="l" defTabSz="608076" rtl="0" eaLnBrk="1" latinLnBrk="0" hangingPunct="1">
        <a:spcBef>
          <a:spcPct val="20000"/>
        </a:spcBef>
        <a:buFont typeface="Arial" pitchFamily="34" charset="0"/>
        <a:buChar char="–"/>
        <a:defRPr sz="1862" kern="1200">
          <a:solidFill>
            <a:schemeClr val="tx1"/>
          </a:solidFill>
          <a:latin typeface="+mn-lt"/>
          <a:ea typeface="+mn-ea"/>
          <a:cs typeface="+mn-cs"/>
        </a:defRPr>
      </a:lvl2pPr>
      <a:lvl3pPr marL="76009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3pPr>
      <a:lvl4pPr marL="1064133" indent="-152019" algn="l" defTabSz="608076" rtl="0" eaLnBrk="1" latinLnBrk="0" hangingPunct="1">
        <a:spcBef>
          <a:spcPct val="20000"/>
        </a:spcBef>
        <a:buFont typeface="Arial" pitchFamily="34" charset="0"/>
        <a:buChar char="–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indent="-152019" algn="l" defTabSz="608076" rtl="0" eaLnBrk="1" latinLnBrk="0" hangingPunct="1">
        <a:spcBef>
          <a:spcPct val="20000"/>
        </a:spcBef>
        <a:buFont typeface="Arial" pitchFamily="34" charset="0"/>
        <a:buChar char="»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72209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1976247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280285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584323" indent="-152019" algn="l" defTabSz="608076" rtl="0" eaLnBrk="1" latinLnBrk="0" hangingPunct="1">
        <a:spcBef>
          <a:spcPct val="20000"/>
        </a:spcBef>
        <a:buFont typeface="Arial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1pPr>
      <a:lvl2pPr marL="30403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2pPr>
      <a:lvl3pPr marL="60807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3pPr>
      <a:lvl4pPr marL="91211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4pPr>
      <a:lvl5pPr marL="1216152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5pPr>
      <a:lvl6pPr marL="1520190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6pPr>
      <a:lvl7pPr marL="1824228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7pPr>
      <a:lvl8pPr marL="2128266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8pPr>
      <a:lvl9pPr marL="2432304" algn="l" defTabSz="608076" rtl="0" eaLnBrk="1" latinLnBrk="0" hangingPunct="1">
        <a:defRPr sz="1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4.png"/><Relationship Id="rId3" Type="http://schemas.openxmlformats.org/officeDocument/2006/relationships/image" Target="../media/image42.sv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sv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image" Target="../media/image44.sv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60.svg"/><Relationship Id="rId18" Type="http://schemas.openxmlformats.org/officeDocument/2006/relationships/image" Target="../media/image52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41.png"/><Relationship Id="rId17" Type="http://schemas.openxmlformats.org/officeDocument/2006/relationships/image" Target="../media/image40.svg"/><Relationship Id="rId2" Type="http://schemas.openxmlformats.org/officeDocument/2006/relationships/image" Target="../media/image45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8.svg"/><Relationship Id="rId10" Type="http://schemas.openxmlformats.org/officeDocument/2006/relationships/image" Target="../media/image49.png"/><Relationship Id="rId19" Type="http://schemas.openxmlformats.org/officeDocument/2006/relationships/image" Target="../media/image48.svg"/><Relationship Id="rId4" Type="http://schemas.openxmlformats.org/officeDocument/2006/relationships/image" Target="../media/image46.png"/><Relationship Id="rId9" Type="http://schemas.openxmlformats.org/officeDocument/2006/relationships/image" Target="../media/image30.sv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svg"/><Relationship Id="rId7" Type="http://schemas.openxmlformats.org/officeDocument/2006/relationships/image" Target="../media/image5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5.png"/><Relationship Id="rId5" Type="http://schemas.openxmlformats.org/officeDocument/2006/relationships/image" Target="../media/image18.svg"/><Relationship Id="rId10" Type="http://schemas.openxmlformats.org/officeDocument/2006/relationships/image" Target="../media/image22.sv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59.png"/><Relationship Id="rId3" Type="http://schemas.openxmlformats.org/officeDocument/2006/relationships/image" Target="../media/image16.svg"/><Relationship Id="rId7" Type="http://schemas.openxmlformats.org/officeDocument/2006/relationships/image" Target="../media/image56.png"/><Relationship Id="rId12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18.svg"/><Relationship Id="rId10" Type="http://schemas.openxmlformats.org/officeDocument/2006/relationships/image" Target="../media/image22.sv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svg"/><Relationship Id="rId7" Type="http://schemas.openxmlformats.org/officeDocument/2006/relationships/image" Target="../media/image5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5.png"/><Relationship Id="rId11" Type="http://schemas.openxmlformats.org/officeDocument/2006/relationships/image" Target="../media/image61.png"/><Relationship Id="rId5" Type="http://schemas.openxmlformats.org/officeDocument/2006/relationships/image" Target="../media/image18.svg"/><Relationship Id="rId10" Type="http://schemas.openxmlformats.org/officeDocument/2006/relationships/image" Target="../media/image22.sv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svg"/><Relationship Id="rId7" Type="http://schemas.openxmlformats.org/officeDocument/2006/relationships/image" Target="../media/image5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5.png"/><Relationship Id="rId11" Type="http://schemas.openxmlformats.org/officeDocument/2006/relationships/image" Target="../media/image63.png"/><Relationship Id="rId5" Type="http://schemas.openxmlformats.org/officeDocument/2006/relationships/image" Target="../media/image18.svg"/><Relationship Id="rId10" Type="http://schemas.openxmlformats.org/officeDocument/2006/relationships/image" Target="../media/image22.svg"/><Relationship Id="rId4" Type="http://schemas.openxmlformats.org/officeDocument/2006/relationships/image" Target="../media/image62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8.xml"/><Relationship Id="rId11" Type="http://schemas.openxmlformats.org/officeDocument/2006/relationships/image" Target="../media/image48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18.svg"/><Relationship Id="rId3" Type="http://schemas.openxmlformats.org/officeDocument/2006/relationships/image" Target="../media/image44.svg"/><Relationship Id="rId7" Type="http://schemas.openxmlformats.org/officeDocument/2006/relationships/image" Target="../media/image56.svg"/><Relationship Id="rId12" Type="http://schemas.openxmlformats.org/officeDocument/2006/relationships/image" Target="../media/image54.png"/><Relationship Id="rId2" Type="http://schemas.openxmlformats.org/officeDocument/2006/relationships/image" Target="../media/image42.png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64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65.png"/><Relationship Id="rId10" Type="http://schemas.openxmlformats.org/officeDocument/2006/relationships/image" Target="../media/image57.png"/><Relationship Id="rId4" Type="http://schemas.openxmlformats.org/officeDocument/2006/relationships/image" Target="../media/image44.png"/><Relationship Id="rId9" Type="http://schemas.openxmlformats.org/officeDocument/2006/relationships/image" Target="../media/image20.svg"/><Relationship Id="rId1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svg"/><Relationship Id="rId3" Type="http://schemas.openxmlformats.org/officeDocument/2006/relationships/image" Target="../media/image160.svg"/><Relationship Id="rId7" Type="http://schemas.openxmlformats.org/officeDocument/2006/relationships/image" Target="../media/image56.png"/><Relationship Id="rId12" Type="http://schemas.openxmlformats.org/officeDocument/2006/relationships/image" Target="../media/image60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55.png"/><Relationship Id="rId11" Type="http://schemas.openxmlformats.org/officeDocument/2006/relationships/image" Target="../media/image66.png"/><Relationship Id="rId5" Type="http://schemas.openxmlformats.org/officeDocument/2006/relationships/image" Target="../media/image180.svg"/><Relationship Id="rId10" Type="http://schemas.openxmlformats.org/officeDocument/2006/relationships/image" Target="../media/image220.svg"/><Relationship Id="rId4" Type="http://schemas.openxmlformats.org/officeDocument/2006/relationships/image" Target="../media/image62.png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svg"/><Relationship Id="rId7" Type="http://schemas.openxmlformats.org/officeDocument/2006/relationships/image" Target="../media/image5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55.png"/><Relationship Id="rId5" Type="http://schemas.openxmlformats.org/officeDocument/2006/relationships/image" Target="../media/image18.svg"/><Relationship Id="rId10" Type="http://schemas.openxmlformats.org/officeDocument/2006/relationships/image" Target="../media/image22.svg"/><Relationship Id="rId4" Type="http://schemas.openxmlformats.org/officeDocument/2006/relationships/image" Target="../media/image62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6.svg"/><Relationship Id="rId18" Type="http://schemas.openxmlformats.org/officeDocument/2006/relationships/image" Target="../media/image52.png"/><Relationship Id="rId3" Type="http://schemas.openxmlformats.org/officeDocument/2006/relationships/image" Target="../media/image240.svg"/><Relationship Id="rId7" Type="http://schemas.openxmlformats.org/officeDocument/2006/relationships/image" Target="../media/image280.svg"/><Relationship Id="rId12" Type="http://schemas.openxmlformats.org/officeDocument/2006/relationships/image" Target="../media/image41.png"/><Relationship Id="rId17" Type="http://schemas.openxmlformats.org/officeDocument/2006/relationships/image" Target="../media/image400.svg"/><Relationship Id="rId2" Type="http://schemas.openxmlformats.org/officeDocument/2006/relationships/image" Target="../media/image45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47.png"/><Relationship Id="rId11" Type="http://schemas.openxmlformats.org/officeDocument/2006/relationships/image" Target="../media/image320.svg"/><Relationship Id="rId5" Type="http://schemas.openxmlformats.org/officeDocument/2006/relationships/image" Target="../media/image260.svg"/><Relationship Id="rId15" Type="http://schemas.openxmlformats.org/officeDocument/2006/relationships/image" Target="../media/image380.svg"/><Relationship Id="rId10" Type="http://schemas.openxmlformats.org/officeDocument/2006/relationships/image" Target="../media/image49.png"/><Relationship Id="rId19" Type="http://schemas.openxmlformats.org/officeDocument/2006/relationships/image" Target="../media/image480.svg"/><Relationship Id="rId4" Type="http://schemas.openxmlformats.org/officeDocument/2006/relationships/image" Target="../media/image46.png"/><Relationship Id="rId9" Type="http://schemas.openxmlformats.org/officeDocument/2006/relationships/image" Target="../media/image300.svg"/><Relationship Id="rId1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svg"/><Relationship Id="rId7" Type="http://schemas.openxmlformats.org/officeDocument/2006/relationships/image" Target="../media/image5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55.png"/><Relationship Id="rId5" Type="http://schemas.openxmlformats.org/officeDocument/2006/relationships/image" Target="../media/image18.svg"/><Relationship Id="rId10" Type="http://schemas.openxmlformats.org/officeDocument/2006/relationships/image" Target="../media/image22.svg"/><Relationship Id="rId4" Type="http://schemas.openxmlformats.org/officeDocument/2006/relationships/image" Target="../media/image62.png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2" Type="http://schemas.openxmlformats.org/officeDocument/2006/relationships/image" Target="../media/image60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sv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12" Type="http://schemas.openxmlformats.org/officeDocument/2006/relationships/slide" Target="slide5.xml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2.xml"/><Relationship Id="rId9" Type="http://schemas.openxmlformats.org/officeDocument/2006/relationships/slide" Target="slide8.xml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audio" Target="../media/audio5.wav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pic>
        <p:nvPicPr>
          <p:cNvPr id="77828" name="Picture 23" descr="bor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4" y="-20638"/>
            <a:ext cx="1226318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3008789" y="533402"/>
            <a:ext cx="7126076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GD&amp;ĐT QUỐC OAI</a:t>
            </a:r>
          </a:p>
          <a:p>
            <a:pPr algn="ctr"/>
            <a:r>
              <a:rPr lang="en-US" alt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TIỂU HỌC ĐÔNG YÊN B </a:t>
            </a:r>
            <a:endParaRPr lang="vi-VN" altLang="vi-VN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1064160" y="2743200"/>
            <a:ext cx="10236214" cy="175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/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kern="1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4400" b="1" kern="1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4400" b="1" kern="1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4400" b="1" kern="1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4400" b="1" kern="1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kern="1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Quý thầy </a:t>
            </a:r>
            <a:r>
              <a:rPr lang="en-US" sz="4400" b="1" kern="1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400" b="1" kern="1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400" b="1" kern="1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đến</a:t>
            </a:r>
            <a:r>
              <a:rPr lang="en-US" sz="4400" b="1" kern="1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4400" b="1" kern="1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giờ thăm lớp</a:t>
            </a:r>
            <a:endParaRPr lang="en-US" sz="4400" b="1" kern="1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7831" name="Text Box 216"/>
          <p:cNvSpPr txBox="1">
            <a:spLocks noChangeArrowheads="1"/>
          </p:cNvSpPr>
          <p:nvPr/>
        </p:nvSpPr>
        <p:spPr bwMode="auto">
          <a:xfrm>
            <a:off x="1824276" y="4876800"/>
            <a:ext cx="8310589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Arial" pitchFamily="34" charset="0"/>
              </a:rPr>
              <a:t>Lớp </a:t>
            </a:r>
            <a:r>
              <a:rPr lang="en-US" altLang="vi-VN" sz="2800" b="1" smtClean="0">
                <a:solidFill>
                  <a:srgbClr val="0000FF"/>
                </a:solidFill>
                <a:latin typeface="Times New Roman" pitchFamily="18" charset="0"/>
                <a:cs typeface="Arial" pitchFamily="34" charset="0"/>
              </a:rPr>
              <a:t>4A4</a:t>
            </a:r>
            <a:endParaRPr lang="en-US" altLang="vi-VN" sz="2800" b="1">
              <a:solidFill>
                <a:srgbClr val="0000FF"/>
              </a:solidFill>
              <a:latin typeface="Times New Roman" pitchFamily="18" charset="0"/>
              <a:cs typeface="Arial" pitchFamily="34" charset="0"/>
            </a:endParaRPr>
          </a:p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Arial" pitchFamily="34" charset="0"/>
              </a:rPr>
              <a:t>Môn: Tin học</a:t>
            </a:r>
          </a:p>
          <a:p>
            <a:pPr algn="ctr" eaLnBrk="1" hangingPunct="1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Arial" pitchFamily="34" charset="0"/>
              </a:rPr>
              <a:t>Giáo viên: Đỗ Thị Nguyệt</a:t>
            </a:r>
          </a:p>
        </p:txBody>
      </p:sp>
    </p:spTree>
    <p:extLst>
      <p:ext uri="{BB962C8B-B14F-4D97-AF65-F5344CB8AC3E}">
        <p14:creationId xmlns:p14="http://schemas.microsoft.com/office/powerpoint/2010/main" val="11333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258" y="3938588"/>
            <a:ext cx="12626353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43" y="0"/>
            <a:ext cx="166169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4996" name="Group 10"/>
          <p:cNvGrpSpPr>
            <a:grpSpLocks/>
          </p:cNvGrpSpPr>
          <p:nvPr/>
        </p:nvGrpSpPr>
        <p:grpSpPr bwMode="auto">
          <a:xfrm>
            <a:off x="-91281" y="1352550"/>
            <a:ext cx="12019863" cy="1847850"/>
            <a:chOff x="8759" y="1606183"/>
            <a:chExt cx="9056560" cy="1940925"/>
          </a:xfrm>
        </p:grpSpPr>
        <p:sp>
          <p:nvSpPr>
            <p:cNvPr id="12" name="Rectangle: Rounded Corners 11">
              <a:extLst/>
            </p:cNvPr>
            <p:cNvSpPr/>
            <p:nvPr/>
          </p:nvSpPr>
          <p:spPr>
            <a:xfrm>
              <a:off x="1596468" y="2072532"/>
              <a:ext cx="7468851" cy="1067175"/>
            </a:xfrm>
            <a:prstGeom prst="roundRect">
              <a:avLst/>
            </a:prstGeom>
            <a:solidFill>
              <a:srgbClr val="FEF8E6"/>
            </a:solidFill>
            <a:ln w="38100">
              <a:solidFill>
                <a:srgbClr val="224B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0000"/>
                </a:solidFill>
              </a:endParaRPr>
            </a:p>
          </p:txBody>
        </p:sp>
        <p:pic>
          <p:nvPicPr>
            <p:cNvPr id="84998" name="Graphic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9" y="1606183"/>
              <a:ext cx="1918382" cy="1940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999" name="Rectangle 13"/>
            <p:cNvSpPr>
              <a:spLocks noChangeArrowheads="1"/>
            </p:cNvSpPr>
            <p:nvPr/>
          </p:nvSpPr>
          <p:spPr bwMode="auto">
            <a:xfrm>
              <a:off x="1581941" y="1856547"/>
              <a:ext cx="1394460" cy="775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3429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800" b="1" smtClean="0">
                <a:solidFill>
                  <a:srgbClr val="FF0000"/>
                </a:solidFill>
                <a:latin typeface="SVN-SAF"/>
                <a:cs typeface="Times New Roman" pitchFamily="18" charset="0"/>
              </a:endParaRPr>
            </a:p>
          </p:txBody>
        </p:sp>
        <p:sp>
          <p:nvSpPr>
            <p:cNvPr id="85000" name="Rectangle 14"/>
            <p:cNvSpPr>
              <a:spLocks noChangeArrowheads="1"/>
            </p:cNvSpPr>
            <p:nvPr/>
          </p:nvSpPr>
          <p:spPr bwMode="auto">
            <a:xfrm>
              <a:off x="290522" y="2109026"/>
              <a:ext cx="1305946" cy="779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3429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 7</a:t>
              </a:r>
              <a:endParaRPr lang="vi-VN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001" name="Rectangle 15"/>
            <p:cNvSpPr>
              <a:spLocks noChangeArrowheads="1"/>
            </p:cNvSpPr>
            <p:nvPr/>
          </p:nvSpPr>
          <p:spPr bwMode="auto">
            <a:xfrm>
              <a:off x="1841466" y="2224508"/>
              <a:ext cx="7088458" cy="69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3429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vi-VN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TextBox 7"/>
          <p:cNvSpPr txBox="1"/>
          <p:nvPr/>
        </p:nvSpPr>
        <p:spPr>
          <a:xfrm>
            <a:off x="838219" y="23175"/>
            <a:ext cx="10668001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78"/>
              </a:lnSpc>
            </a:pPr>
            <a:r>
              <a:rPr lang="en-US" sz="4400" b="1">
                <a:solidFill>
                  <a:srgbClr val="472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BF60CF8-0C92-CE5C-1F74-501E44CFD631}"/>
              </a:ext>
            </a:extLst>
          </p:cNvPr>
          <p:cNvSpPr txBox="1"/>
          <p:nvPr/>
        </p:nvSpPr>
        <p:spPr>
          <a:xfrm>
            <a:off x="-91281" y="1352550"/>
            <a:ext cx="13182600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78"/>
              </a:lnSpc>
            </a:pP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TẠO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TRÌNH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 ( tiết 2) 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325521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530213">
            <a:off x="1276287" y="634026"/>
            <a:ext cx="872688" cy="7265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530213">
            <a:off x="9352599" y="363754"/>
            <a:ext cx="1086699" cy="904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4433350">
            <a:off x="-924905" y="5260195"/>
            <a:ext cx="2165187" cy="27364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3103917">
            <a:off x="-947649" y="5809812"/>
            <a:ext cx="2286864" cy="19009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759819" y="5672792"/>
            <a:ext cx="3685013" cy="13818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838226">
            <a:off x="-875972" y="-257296"/>
            <a:ext cx="1679688" cy="15432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3206581">
            <a:off x="10543933" y="-1224736"/>
            <a:ext cx="1867602" cy="273641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50503" y="446055"/>
            <a:ext cx="9660833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8298"/>
              </a:lnSpc>
            </a:pPr>
            <a:r>
              <a:rPr lang="en-US" sz="4000" b="1">
                <a:solidFill>
                  <a:srgbClr val="472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990" b="1">
                <a:solidFill>
                  <a:srgbClr val="472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BÀI HỌC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F6B85B-2ED7-0603-E3CE-E2978FFFBC50}"/>
              </a:ext>
            </a:extLst>
          </p:cNvPr>
          <p:cNvGrpSpPr/>
          <p:nvPr/>
        </p:nvGrpSpPr>
        <p:grpSpPr>
          <a:xfrm>
            <a:off x="1469555" y="2133600"/>
            <a:ext cx="9132771" cy="1124324"/>
            <a:chOff x="2180550" y="2772379"/>
            <a:chExt cx="13283633" cy="169066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B32F68E-D8DE-6FBB-62E7-5D7576D79E26}"/>
                </a:ext>
              </a:extLst>
            </p:cNvPr>
            <p:cNvSpPr/>
            <p:nvPr/>
          </p:nvSpPr>
          <p:spPr>
            <a:xfrm>
              <a:off x="2823833" y="2772379"/>
              <a:ext cx="12640350" cy="169066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076"/>
              <a:r>
                <a:rPr lang="en-US" sz="3600" b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Thực </a:t>
              </a:r>
              <a:r>
                <a:rPr lang="en-US" sz="36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 tạo văn bản trên trang chiếu </a:t>
              </a:r>
              <a:endPara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EED0C32-A50A-792A-3638-45F059607384}"/>
                </a:ext>
              </a:extLst>
            </p:cNvPr>
            <p:cNvSpPr/>
            <p:nvPr/>
          </p:nvSpPr>
          <p:spPr>
            <a:xfrm>
              <a:off x="2180550" y="3048747"/>
              <a:ext cx="1219200" cy="1219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076"/>
              <a:r>
                <a:rPr lang="en-US" sz="2993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84B45A6-6583-9AFA-4259-F112FA429C47}"/>
              </a:ext>
            </a:extLst>
          </p:cNvPr>
          <p:cNvGrpSpPr/>
          <p:nvPr/>
        </p:nvGrpSpPr>
        <p:grpSpPr>
          <a:xfrm>
            <a:off x="1447385" y="3606253"/>
            <a:ext cx="9154940" cy="1124324"/>
            <a:chOff x="2180550" y="2778872"/>
            <a:chExt cx="13766467" cy="169066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BFCD698-46DD-AC44-24FC-F2F209DD540A}"/>
                </a:ext>
              </a:extLst>
            </p:cNvPr>
            <p:cNvSpPr/>
            <p:nvPr/>
          </p:nvSpPr>
          <p:spPr>
            <a:xfrm>
              <a:off x="2823825" y="2778872"/>
              <a:ext cx="13123192" cy="169066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076"/>
              <a:r>
                <a:rPr lang="en-US" sz="3325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D27A85D-8136-ACA5-3783-2118AFE115FC}"/>
                </a:ext>
              </a:extLst>
            </p:cNvPr>
            <p:cNvSpPr/>
            <p:nvPr/>
          </p:nvSpPr>
          <p:spPr>
            <a:xfrm>
              <a:off x="2180550" y="3048747"/>
              <a:ext cx="1219200" cy="1219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8076"/>
              <a:r>
                <a:rPr lang="en-US" sz="2993" b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99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109119" y="3773269"/>
            <a:ext cx="4737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trên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Quizizz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4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69862">
            <a:off x="13743" y="300568"/>
            <a:ext cx="1029059" cy="9686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60312">
            <a:off x="3632636" y="1044613"/>
            <a:ext cx="879858" cy="11948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9860">
            <a:off x="1379476" y="4729312"/>
            <a:ext cx="1029059" cy="9686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004502">
            <a:off x="-2147090" y="4815628"/>
            <a:ext cx="4964032" cy="21159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585570">
            <a:off x="-781939" y="4505381"/>
            <a:ext cx="3061721" cy="27364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537267">
            <a:off x="10721065" y="5214936"/>
            <a:ext cx="2286864" cy="19009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274677">
            <a:off x="9868121" y="-937005"/>
            <a:ext cx="4267311" cy="27364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586070" y="-178320"/>
            <a:ext cx="2972064" cy="999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alphaModFix amt="4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77165" y="2150288"/>
            <a:ext cx="10609154" cy="257411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88686" y="1251568"/>
            <a:ext cx="913722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807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807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47215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TẠO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47215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srgbClr val="47215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BẢN TRÊN TRANG CHIẾU.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47215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0576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39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258" y="3962400"/>
            <a:ext cx="1262635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43" y="7938"/>
            <a:ext cx="166169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Rectangle 15"/>
          <p:cNvSpPr>
            <a:spLocks noChangeArrowheads="1"/>
          </p:cNvSpPr>
          <p:nvPr/>
        </p:nvSpPr>
        <p:spPr bwMode="auto">
          <a:xfrm>
            <a:off x="38007" y="1044097"/>
            <a:ext cx="11294041" cy="155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200" b="1" i="0" u="none" strike="noStrike" kern="1200" cap="none" spc="0" normalizeH="0" baseline="0" noProof="0" smtClean="0">
              <a:ln>
                <a:noFill/>
              </a:ln>
              <a:solidFill>
                <a:srgbClr val="F93265"/>
              </a:solidFill>
              <a:effectLst/>
              <a:uLnTx/>
              <a:uFillTx/>
              <a:latin typeface="UTM Avo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948438" y="439481"/>
            <a:ext cx="6363636" cy="3124200"/>
          </a:xfrm>
          <a:prstGeom prst="cloudCallout">
            <a:avLst>
              <a:gd name="adj1" fmla="val -63119"/>
              <a:gd name="adj2" fmla="val 84374"/>
            </a:avLst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Cách khởi động phần mềm Powerpoint???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899100" y="439481"/>
            <a:ext cx="6363636" cy="3124200"/>
          </a:xfrm>
          <a:prstGeom prst="cloudCallout">
            <a:avLst>
              <a:gd name="adj1" fmla="val -63119"/>
              <a:gd name="adj2" fmla="val 84374"/>
            </a:avLst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Cách thêm một trang chiếu mới ???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2899100" y="404174"/>
            <a:ext cx="6363636" cy="3124200"/>
          </a:xfrm>
          <a:prstGeom prst="cloudCallout">
            <a:avLst>
              <a:gd name="adj1" fmla="val -63119"/>
              <a:gd name="adj2" fmla="val 84374"/>
            </a:avLst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Cách đưa hình ảnh vào một trang chiếu???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2899100" y="388934"/>
            <a:ext cx="6363636" cy="3124200"/>
          </a:xfrm>
          <a:prstGeom prst="cloudCallout">
            <a:avLst>
              <a:gd name="adj1" fmla="val -63119"/>
              <a:gd name="adj2" fmla="val 84374"/>
            </a:avLst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Cách để lưu bài trình chiếu?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470755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28009">
            <a:off x="10890345" y="5311229"/>
            <a:ext cx="1867602" cy="27364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426100">
            <a:off x="11095146" y="225123"/>
            <a:ext cx="797287" cy="6637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791204">
            <a:off x="177737" y="5842507"/>
            <a:ext cx="784496" cy="653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9384444">
            <a:off x="-105746" y="-560754"/>
            <a:ext cx="1351464" cy="22384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590966">
            <a:off x="-428956" y="-45071"/>
            <a:ext cx="1636188" cy="6912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5E17623-B6CB-9015-6692-6FA6178FEE41}"/>
              </a:ext>
            </a:extLst>
          </p:cNvPr>
          <p:cNvSpPr txBox="1"/>
          <p:nvPr/>
        </p:nvSpPr>
        <p:spPr>
          <a:xfrm>
            <a:off x="974277" y="481648"/>
            <a:ext cx="10125584" cy="163874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hai trang trình chiếu sau và so sánh nội dung trình chiếu nào rõ nghĩa hơn?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F0C578-85FA-92AD-861D-E74353E63D82}"/>
              </a:ext>
            </a:extLst>
          </p:cNvPr>
          <p:cNvGrpSpPr/>
          <p:nvPr/>
        </p:nvGrpSpPr>
        <p:grpSpPr>
          <a:xfrm>
            <a:off x="901205" y="2684717"/>
            <a:ext cx="10224559" cy="2149997"/>
            <a:chOff x="1617725" y="5048122"/>
            <a:chExt cx="15374875" cy="323299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4261433-CA8E-700D-92A2-117894301B0F}"/>
                </a:ext>
              </a:extLst>
            </p:cNvPr>
            <p:cNvSpPr/>
            <p:nvPr/>
          </p:nvSpPr>
          <p:spPr>
            <a:xfrm>
              <a:off x="1617725" y="5048122"/>
              <a:ext cx="7086600" cy="13716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Canh dep que huong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183E444-9705-77B7-792D-5FD59BDBB115}"/>
                </a:ext>
              </a:extLst>
            </p:cNvPr>
            <p:cNvSpPr/>
            <p:nvPr/>
          </p:nvSpPr>
          <p:spPr>
            <a:xfrm>
              <a:off x="9906000" y="5048122"/>
              <a:ext cx="7086600" cy="13716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 đẹp quê hương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7572B1-1897-C53E-332A-42C2E88F9D4F}"/>
                </a:ext>
              </a:extLst>
            </p:cNvPr>
            <p:cNvSpPr txBox="1"/>
            <p:nvPr/>
          </p:nvSpPr>
          <p:spPr>
            <a:xfrm>
              <a:off x="4741925" y="6556808"/>
              <a:ext cx="838201" cy="879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8706731-F2E0-2FE6-C72B-311B24BF7C83}"/>
                </a:ext>
              </a:extLst>
            </p:cNvPr>
            <p:cNvSpPr txBox="1"/>
            <p:nvPr/>
          </p:nvSpPr>
          <p:spPr>
            <a:xfrm>
              <a:off x="13464085" y="6556808"/>
              <a:ext cx="838201" cy="879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84B77D4-9904-8BEE-6588-8AC00F5E60E7}"/>
                </a:ext>
              </a:extLst>
            </p:cNvPr>
            <p:cNvSpPr txBox="1"/>
            <p:nvPr/>
          </p:nvSpPr>
          <p:spPr>
            <a:xfrm>
              <a:off x="4287075" y="7401778"/>
              <a:ext cx="11192414" cy="879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24. </a:t>
              </a: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 trên hai trang trình chiếu 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ADC6A9C-0C31-8BB9-790D-CFFCD8F213C3}"/>
              </a:ext>
            </a:extLst>
          </p:cNvPr>
          <p:cNvGrpSpPr/>
          <p:nvPr/>
        </p:nvGrpSpPr>
        <p:grpSpPr>
          <a:xfrm>
            <a:off x="1611069" y="4941829"/>
            <a:ext cx="8912429" cy="1077218"/>
            <a:chOff x="1457201" y="8295282"/>
            <a:chExt cx="13401799" cy="1619833"/>
          </a:xfrm>
        </p:grpSpPr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4CF02D8A-A14B-AF58-0EEC-6108B8503F8D}"/>
                </a:ext>
              </a:extLst>
            </p:cNvPr>
            <p:cNvSpPr/>
            <p:nvPr/>
          </p:nvSpPr>
          <p:spPr>
            <a:xfrm>
              <a:off x="1457201" y="8423457"/>
              <a:ext cx="914400" cy="91987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9A12663-A09C-92DA-959E-090836D54E63}"/>
                </a:ext>
              </a:extLst>
            </p:cNvPr>
            <p:cNvSpPr txBox="1"/>
            <p:nvPr/>
          </p:nvSpPr>
          <p:spPr>
            <a:xfrm>
              <a:off x="2967082" y="8295282"/>
              <a:ext cx="11891918" cy="1619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 của trang trình chiếu b rõ nghĩa hơn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350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auhoi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479" y="4117017"/>
            <a:ext cx="1991078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Dauhoi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8581" y="4194831"/>
            <a:ext cx="1991078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ag00317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177" y="4518025"/>
            <a:ext cx="169547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ag00317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735" y="4518025"/>
            <a:ext cx="169547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1508919" y="228600"/>
            <a:ext cx="9601200" cy="2743200"/>
          </a:xfrm>
          <a:prstGeom prst="cloudCallout">
            <a:avLst>
              <a:gd name="adj1" fmla="val 2775"/>
              <a:gd name="adj2" fmla="val 116462"/>
            </a:avLst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gõ được Tiếng Việt trên máy tính, em cần có phần mềm nào hỗ trợ?</a:t>
            </a:r>
          </a:p>
          <a:p>
            <a:pPr algn="ctr"/>
            <a:r>
              <a:rPr lang="en-US" sz="3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(Thảo luận nhóm đôi)</a:t>
            </a:r>
            <a:endParaRPr lang="en-US" sz="3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7238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28009">
            <a:off x="10890345" y="5311229"/>
            <a:ext cx="1867602" cy="27364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426100">
            <a:off x="11095146" y="225123"/>
            <a:ext cx="797287" cy="6637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791204">
            <a:off x="177737" y="5842507"/>
            <a:ext cx="784496" cy="653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9384444">
            <a:off x="-105746" y="-560754"/>
            <a:ext cx="1351464" cy="22384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590966">
            <a:off x="-428956" y="-45071"/>
            <a:ext cx="1636188" cy="6912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F55D1C-98A4-CFDE-71F1-5EEB6BAB391F}"/>
              </a:ext>
            </a:extLst>
          </p:cNvPr>
          <p:cNvSpPr txBox="1"/>
          <p:nvPr/>
        </p:nvSpPr>
        <p:spPr>
          <a:xfrm>
            <a:off x="2521048" y="655064"/>
            <a:ext cx="7119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8076"/>
            <a:r>
              <a:rPr lang="en-US" sz="3200" b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phần mềm hỗ trợ gõ tiếng Việt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74B44A-6F03-8C96-2DA3-CD920D1826D2}"/>
              </a:ext>
            </a:extLst>
          </p:cNvPr>
          <p:cNvGrpSpPr/>
          <p:nvPr/>
        </p:nvGrpSpPr>
        <p:grpSpPr>
          <a:xfrm>
            <a:off x="532081" y="2065336"/>
            <a:ext cx="11097677" cy="3958406"/>
            <a:chOff x="1121395" y="2625292"/>
            <a:chExt cx="16687800" cy="5952335"/>
          </a:xfrm>
        </p:grpSpPr>
        <p:pic>
          <p:nvPicPr>
            <p:cNvPr id="1026" name="Picture 2" descr="EVKey 3.3.8 - Công cụ gõ Tiếng Việt cải tiến từ Unikey">
              <a:extLst>
                <a:ext uri="{FF2B5EF4-FFF2-40B4-BE49-F238E27FC236}">
                  <a16:creationId xmlns:a16="http://schemas.microsoft.com/office/drawing/2014/main" id="{9209242C-09B8-57F5-6858-948486B95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23438" y1="75000" x2="23438" y2="75000"/>
                          <a14:foregroundMark x1="77865" y1="30990" x2="77865" y2="30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65795" y="2625292"/>
              <a:ext cx="4343400" cy="434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ướng dẫn chi tiết cách tải và sử dụng Unikey - Gõ Tiếng Việt">
              <a:extLst>
                <a:ext uri="{FF2B5EF4-FFF2-40B4-BE49-F238E27FC236}">
                  <a16:creationId xmlns:a16="http://schemas.microsoft.com/office/drawing/2014/main" id="{255A06A3-4C9F-0E59-B824-80335B59A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395" y="2701492"/>
              <a:ext cx="4458007" cy="4458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Tải VietKey Mới Nhất - Phần mềm gõ Tiếng Việt cho Windows">
              <a:extLst>
                <a:ext uri="{FF2B5EF4-FFF2-40B4-BE49-F238E27FC236}">
                  <a16:creationId xmlns:a16="http://schemas.microsoft.com/office/drawing/2014/main" id="{A6F72C5E-73E4-7A31-2D72-69D78F5207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8395" y="2853892"/>
              <a:ext cx="4038600" cy="403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E5B42C7-E6E1-8C0C-4632-007676D5D610}"/>
                </a:ext>
              </a:extLst>
            </p:cNvPr>
            <p:cNvSpPr txBox="1"/>
            <p:nvPr/>
          </p:nvSpPr>
          <p:spPr>
            <a:xfrm>
              <a:off x="1121395" y="7698289"/>
              <a:ext cx="4255362" cy="879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076"/>
              <a:r>
                <a:rPr lang="en-US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Unikey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54048A-00BA-7CAD-9140-E759E761B10D}"/>
                </a:ext>
              </a:extLst>
            </p:cNvPr>
            <p:cNvSpPr txBox="1"/>
            <p:nvPr/>
          </p:nvSpPr>
          <p:spPr>
            <a:xfrm>
              <a:off x="7381633" y="7698289"/>
              <a:ext cx="4255362" cy="879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076"/>
              <a:r>
                <a:rPr lang="en-US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Vietkey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1FC231-E606-64EA-E229-F8A3EC6A4B4C}"/>
                </a:ext>
              </a:extLst>
            </p:cNvPr>
            <p:cNvSpPr txBox="1"/>
            <p:nvPr/>
          </p:nvSpPr>
          <p:spPr>
            <a:xfrm>
              <a:off x="13509814" y="7698289"/>
              <a:ext cx="4255362" cy="879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076"/>
              <a:r>
                <a:rPr lang="en-US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EVkey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081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ag00317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177" y="4518025"/>
            <a:ext cx="169547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ag00317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735" y="4518025"/>
            <a:ext cx="169547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700577" y="304800"/>
            <a:ext cx="8266542" cy="2438400"/>
          </a:xfrm>
          <a:prstGeom prst="cloudCallout">
            <a:avLst>
              <a:gd name="adj1" fmla="val 2775"/>
              <a:gd name="adj2" fmla="val 116462"/>
            </a:avLst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hiểu biết của mình, bạn nào nêu cho cô quy tắc gõ tiếng Việt?</a:t>
            </a:r>
            <a:endParaRPr lang="en-US" sz="3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24012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28009">
            <a:off x="10890345" y="5311229"/>
            <a:ext cx="1867602" cy="27364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426100">
            <a:off x="11095146" y="225123"/>
            <a:ext cx="797287" cy="6637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791204">
            <a:off x="177737" y="5842507"/>
            <a:ext cx="784496" cy="653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9384444">
            <a:off x="-105746" y="-560754"/>
            <a:ext cx="1351464" cy="22384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590966">
            <a:off x="-428956" y="-45071"/>
            <a:ext cx="1636188" cy="6912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F55D1C-98A4-CFDE-71F1-5EEB6BAB391F}"/>
              </a:ext>
            </a:extLst>
          </p:cNvPr>
          <p:cNvSpPr txBox="1"/>
          <p:nvPr/>
        </p:nvSpPr>
        <p:spPr>
          <a:xfrm>
            <a:off x="2521048" y="658854"/>
            <a:ext cx="7119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8076"/>
            <a:r>
              <a:rPr lang="en-US" sz="3200" b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kiểu gõ tiếng Việt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1B5298-4B92-6E69-173F-F3DDA8C4211C}"/>
              </a:ext>
            </a:extLst>
          </p:cNvPr>
          <p:cNvSpPr txBox="1"/>
          <p:nvPr/>
        </p:nvSpPr>
        <p:spPr>
          <a:xfrm>
            <a:off x="487279" y="1385304"/>
            <a:ext cx="3886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048" indent="-380048" defTabSz="608076">
              <a:buFont typeface="Wingdings" panose="05000000000000000000" pitchFamily="2" charset="2"/>
              <a:buChar char="Ø"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 gõ telex: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7BCB57-33E1-7B2F-57D6-CCB69E9C83E1}"/>
              </a:ext>
            </a:extLst>
          </p:cNvPr>
          <p:cNvSpPr txBox="1"/>
          <p:nvPr/>
        </p:nvSpPr>
        <p:spPr>
          <a:xfrm>
            <a:off x="585384" y="4755319"/>
            <a:ext cx="10071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8076"/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gõ từ “</a:t>
            </a:r>
            <a:r>
              <a:rPr lang="en-US" sz="320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chơi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em gõ “</a:t>
            </a:r>
            <a:r>
              <a:rPr lang="en-US" sz="320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ddi chowi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A632F4-C46F-B446-E6D8-D326B1C4D9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8" y="2277812"/>
            <a:ext cx="11464178" cy="15994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1048" y="4008143"/>
            <a:ext cx="7119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8076"/>
            <a:r>
              <a:rPr lang="en-US" sz="32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1. </a:t>
            </a:r>
            <a:r>
              <a:rPr lang="en-US" sz="320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 chữ tiếng Việt kiểu telex </a:t>
            </a:r>
          </a:p>
        </p:txBody>
      </p:sp>
    </p:spTree>
    <p:extLst>
      <p:ext uri="{BB962C8B-B14F-4D97-AF65-F5344CB8AC3E}">
        <p14:creationId xmlns:p14="http://schemas.microsoft.com/office/powerpoint/2010/main" val="397053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317533" y="1158875"/>
            <a:ext cx="1064160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7200" smtClean="0">
                <a:solidFill>
                  <a:srgbClr val="FF0000"/>
                </a:solidFill>
                <a:latin typeface="Times New Roman" pitchFamily="18" charset="0"/>
                <a:ea typeface="Kids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742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28009">
            <a:off x="10890345" y="5311229"/>
            <a:ext cx="1867602" cy="27364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426100">
            <a:off x="10902261" y="238383"/>
            <a:ext cx="886326" cy="7378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791204">
            <a:off x="261824" y="5603291"/>
            <a:ext cx="784496" cy="653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9384444">
            <a:off x="-105746" y="-560754"/>
            <a:ext cx="1351464" cy="22384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590966">
            <a:off x="-428956" y="-45071"/>
            <a:ext cx="1636188" cy="6912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F55D1C-98A4-CFDE-71F1-5EEB6BAB391F}"/>
              </a:ext>
            </a:extLst>
          </p:cNvPr>
          <p:cNvSpPr txBox="1"/>
          <p:nvPr/>
        </p:nvSpPr>
        <p:spPr>
          <a:xfrm>
            <a:off x="2521048" y="658854"/>
            <a:ext cx="7119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8076"/>
            <a:r>
              <a:rPr lang="en-US" sz="3200" b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kiểu gõ tiếng Việt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1B5298-4B92-6E69-173F-F3DDA8C4211C}"/>
              </a:ext>
            </a:extLst>
          </p:cNvPr>
          <p:cNvSpPr txBox="1"/>
          <p:nvPr/>
        </p:nvSpPr>
        <p:spPr>
          <a:xfrm>
            <a:off x="403508" y="1648583"/>
            <a:ext cx="461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048" indent="-380048" defTabSz="608076">
              <a:buFont typeface="Wingdings" panose="05000000000000000000" pitchFamily="2" charset="2"/>
              <a:buChar char="Ø"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 tiếng Việt kiểu VNI: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29EA5C-DE3B-2581-E95A-0512DF89AF47}"/>
              </a:ext>
            </a:extLst>
          </p:cNvPr>
          <p:cNvGrpSpPr/>
          <p:nvPr/>
        </p:nvGrpSpPr>
        <p:grpSpPr>
          <a:xfrm>
            <a:off x="816414" y="2715120"/>
            <a:ext cx="10529010" cy="2649236"/>
            <a:chOff x="1103909" y="3448582"/>
            <a:chExt cx="15832684" cy="398371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A3B14A0-8415-E3BD-D9E5-9A121222CD92}"/>
                </a:ext>
              </a:extLst>
            </p:cNvPr>
            <p:cNvSpPr txBox="1"/>
            <p:nvPr/>
          </p:nvSpPr>
          <p:spPr>
            <a:xfrm>
              <a:off x="3667201" y="6738077"/>
              <a:ext cx="11144250" cy="69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076"/>
              <a:r>
                <a:rPr lang="en-US" sz="2400" b="1">
                  <a:solidFill>
                    <a:srgbClr val="4BACC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 3. </a:t>
              </a:r>
              <a:r>
                <a:rPr lang="en-US" sz="2400">
                  <a:solidFill>
                    <a:srgbClr val="4BACC6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Gõ chữ và thanh trong tiếng Việt kiểu VNI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E696ECD-28F6-56D5-CB51-B50B9253E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3909" y="3448582"/>
              <a:ext cx="15832684" cy="3151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85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F2DEAA1-4135-138B-FBC3-1859AEA86C74}"/>
              </a:ext>
            </a:extLst>
          </p:cNvPr>
          <p:cNvGrpSpPr/>
          <p:nvPr/>
        </p:nvGrpSpPr>
        <p:grpSpPr>
          <a:xfrm>
            <a:off x="137319" y="1828799"/>
            <a:ext cx="12024519" cy="3848075"/>
            <a:chOff x="-3100218" y="4301453"/>
            <a:chExt cx="19521598" cy="3731603"/>
          </a:xfrm>
        </p:grpSpPr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808AF175-187C-9864-CD02-EBA7AB294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3100218" y="4301453"/>
              <a:ext cx="19521598" cy="359280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A1AEED-3948-456B-CA13-9DED7CB80B25}"/>
                </a:ext>
              </a:extLst>
            </p:cNvPr>
            <p:cNvSpPr txBox="1"/>
            <p:nvPr/>
          </p:nvSpPr>
          <p:spPr>
            <a:xfrm>
              <a:off x="-2234252" y="4600755"/>
              <a:ext cx="18185279" cy="34323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em gõ với bảng hỗ trợ gõ tiếng Việt Telex: </a:t>
              </a:r>
            </a:p>
            <a:p>
              <a:pPr marL="571500" indent="-5715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gõ dấu thanh tiếng Việt, em có thể gõ phím dấu thanh ở cuối từ. Ví dụ: Quee huowng la</a:t>
              </a:r>
              <a:r>
                <a:rPr lang="en-US" sz="3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chum</a:t>
              </a:r>
              <a:r>
                <a:rPr lang="en-US" sz="3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khee</a:t>
              </a:r>
              <a:r>
                <a:rPr lang="en-US" sz="3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ngot</a:t>
              </a:r>
              <a:r>
                <a:rPr lang="en-US" sz="3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</a:p>
            <a:p>
              <a:pPr marL="571500" indent="-5715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gõ chữ hoa, em nhấn giữ phím Shift đồng thời gõ phím chữ.</a:t>
              </a:r>
            </a:p>
            <a:p>
              <a:endPara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4328319" y="415229"/>
            <a:ext cx="2895600" cy="118497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7903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759819" y="5672792"/>
            <a:ext cx="3685013" cy="13818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206581">
            <a:off x="10543933" y="-1224736"/>
            <a:ext cx="1867602" cy="27364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951637">
            <a:off x="-1694765" y="5537647"/>
            <a:ext cx="3389530" cy="21820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9384444">
            <a:off x="-105746" y="-560754"/>
            <a:ext cx="1351464" cy="22384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590966">
            <a:off x="-428956" y="-45071"/>
            <a:ext cx="1636188" cy="6912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A5404FB-08AE-E3DB-425B-5DF762EB396E}"/>
              </a:ext>
            </a:extLst>
          </p:cNvPr>
          <p:cNvGrpSpPr/>
          <p:nvPr/>
        </p:nvGrpSpPr>
        <p:grpSpPr>
          <a:xfrm>
            <a:off x="2759522" y="607767"/>
            <a:ext cx="6829259" cy="848282"/>
            <a:chOff x="4150105" y="1181193"/>
            <a:chExt cx="10269294" cy="127557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7426100">
              <a:off x="13320911" y="1281600"/>
              <a:ext cx="1198896" cy="99808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7791204">
              <a:off x="4051308" y="1375906"/>
              <a:ext cx="1179663" cy="98206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2F4904-A908-AF82-6184-630E68FF76BC}"/>
              </a:ext>
            </a:extLst>
          </p:cNvPr>
          <p:cNvGrpSpPr/>
          <p:nvPr/>
        </p:nvGrpSpPr>
        <p:grpSpPr>
          <a:xfrm>
            <a:off x="569985" y="2005835"/>
            <a:ext cx="5244949" cy="3314158"/>
            <a:chOff x="1452612" y="3467100"/>
            <a:chExt cx="7886936" cy="456462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1D714396-F4F9-0DB0-C68C-5D23A8FE2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alphaModFix amt="44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452612" y="3467100"/>
              <a:ext cx="7886936" cy="456462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76C0C9-CE43-8CF5-0F75-277A7279A162}"/>
                </a:ext>
              </a:extLst>
            </p:cNvPr>
            <p:cNvSpPr txBox="1"/>
            <p:nvPr/>
          </p:nvSpPr>
          <p:spPr>
            <a:xfrm>
              <a:off x="2559565" y="3987634"/>
              <a:ext cx="6063853" cy="3070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608076">
                <a:lnSpc>
                  <a:spcPct val="150000"/>
                </a:lnSpc>
              </a:pPr>
              <a:r>
                <a:rPr lang="vi-VN" sz="3200">
                  <a:solidFill>
                    <a:prstClr val="black"/>
                  </a:solidFill>
                  <a:latin typeface="+mj-lt"/>
                </a:rPr>
                <a:t>Để gõ được văn bản tiếng Việt cần có phần mềm gõ tiếng Việt</a:t>
              </a:r>
              <a:endParaRPr lang="en-US" sz="3200">
                <a:solidFill>
                  <a:prstClr val="black"/>
                </a:solidFill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7BF66F-92DB-65BF-63F4-F07023F53C6A}"/>
              </a:ext>
            </a:extLst>
          </p:cNvPr>
          <p:cNvGrpSpPr/>
          <p:nvPr/>
        </p:nvGrpSpPr>
        <p:grpSpPr>
          <a:xfrm>
            <a:off x="6232785" y="2005835"/>
            <a:ext cx="5244949" cy="3314158"/>
            <a:chOff x="1452612" y="3467100"/>
            <a:chExt cx="7886936" cy="4564629"/>
          </a:xfrm>
        </p:grpSpPr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E113D4F8-3C10-41E7-8B3E-E255BFF22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alphaModFix amt="44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452612" y="3467100"/>
              <a:ext cx="7886936" cy="456462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29D2E13-C4E8-CCFC-013B-50CDBA9E4E80}"/>
                </a:ext>
              </a:extLst>
            </p:cNvPr>
            <p:cNvSpPr txBox="1"/>
            <p:nvPr/>
          </p:nvSpPr>
          <p:spPr>
            <a:xfrm>
              <a:off x="2933552" y="3813205"/>
              <a:ext cx="5600314" cy="31792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608076">
                <a:lnSpc>
                  <a:spcPct val="150000"/>
                </a:lnSpc>
              </a:pPr>
              <a:r>
                <a:rPr lang="vi-VN" sz="3200">
                  <a:solidFill>
                    <a:prstClr val="black"/>
                  </a:solidFill>
                  <a:latin typeface="+mj-lt"/>
                </a:rPr>
                <a:t>Có hai kiểu gõ tiếng Việt phổ biến là TELEX và VNI</a:t>
              </a:r>
              <a:endParaRPr lang="en-US" sz="320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4100953" y="558470"/>
            <a:ext cx="4146398" cy="10154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KIẾN THỨC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270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28009">
            <a:off x="10890345" y="5311229"/>
            <a:ext cx="1867602" cy="27364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26100">
            <a:off x="10902261" y="238383"/>
            <a:ext cx="886326" cy="7378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791204">
            <a:off x="-3110" y="6157607"/>
            <a:ext cx="784496" cy="653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384444">
            <a:off x="-105746" y="-560754"/>
            <a:ext cx="1351464" cy="22384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590966">
            <a:off x="-428956" y="-45071"/>
            <a:ext cx="1636188" cy="6912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8B38A0-7DE0-BAEB-328F-FD4E6100DEA5}"/>
              </a:ext>
            </a:extLst>
          </p:cNvPr>
          <p:cNvSpPr txBox="1"/>
          <p:nvPr/>
        </p:nvSpPr>
        <p:spPr>
          <a:xfrm>
            <a:off x="1737519" y="1127262"/>
            <a:ext cx="7940528" cy="604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8076"/>
            <a:r>
              <a:rPr lang="en-US" sz="3325" b="1" smtClean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CỦNG CỐ TRÊN PLICKER </a:t>
            </a:r>
            <a:endParaRPr lang="en-US" sz="3325" b="1">
              <a:solidFill>
                <a:srgbClr val="8064A2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EE24363C-8B3F-80FF-FC09-B8D31A8BA5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803846" y="2673802"/>
            <a:ext cx="4238363" cy="4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0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28009">
            <a:off x="10890345" y="5311229"/>
            <a:ext cx="1867602" cy="27364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426100">
            <a:off x="10902261" y="238383"/>
            <a:ext cx="886326" cy="7378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791204">
            <a:off x="177738" y="5872986"/>
            <a:ext cx="784496" cy="653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9384444">
            <a:off x="-105746" y="-560754"/>
            <a:ext cx="1351464" cy="22384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590966">
            <a:off x="-428956" y="-45071"/>
            <a:ext cx="1636188" cy="6912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06AFE-D309-1955-00FC-17BE0D082703}"/>
              </a:ext>
            </a:extLst>
          </p:cNvPr>
          <p:cNvSpPr txBox="1"/>
          <p:nvPr/>
        </p:nvSpPr>
        <p:spPr>
          <a:xfrm>
            <a:off x="2939111" y="402003"/>
            <a:ext cx="628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8076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“Vua đánh máy”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85CEAE-14CA-0B5F-8A3C-26512526D4CF}"/>
              </a:ext>
            </a:extLst>
          </p:cNvPr>
          <p:cNvSpPr txBox="1"/>
          <p:nvPr/>
        </p:nvSpPr>
        <p:spPr>
          <a:xfrm>
            <a:off x="2002771" y="1180781"/>
            <a:ext cx="86630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8076"/>
            <a:r>
              <a:rPr lang="en-US" sz="266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6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gõ câu ca dao (gõ có dấu) sau đây: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F032EF6-3C3A-7331-AB46-0C8EAE4D12A5}"/>
              </a:ext>
            </a:extLst>
          </p:cNvPr>
          <p:cNvSpPr/>
          <p:nvPr/>
        </p:nvSpPr>
        <p:spPr>
          <a:xfrm>
            <a:off x="409900" y="2541360"/>
            <a:ext cx="4828603" cy="34784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8076">
              <a:lnSpc>
                <a:spcPct val="150000"/>
              </a:lnSpc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là chùm khế ngọt,</a:t>
            </a:r>
          </a:p>
          <a:p>
            <a:pPr algn="just" defTabSz="608076">
              <a:lnSpc>
                <a:spcPct val="150000"/>
              </a:lnSpc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con trèo hái mỗi ngày.</a:t>
            </a:r>
          </a:p>
          <a:p>
            <a:pPr algn="just" defTabSz="608076">
              <a:lnSpc>
                <a:spcPct val="150000"/>
              </a:lnSpc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là đường đi học,</a:t>
            </a:r>
          </a:p>
          <a:p>
            <a:pPr algn="just" defTabSz="608076">
              <a:lnSpc>
                <a:spcPct val="150000"/>
              </a:lnSpc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về rợp bướm vàng bay.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5BC7BEE-B74F-1EFE-ED4A-77681336AEA2}"/>
              </a:ext>
            </a:extLst>
          </p:cNvPr>
          <p:cNvSpPr/>
          <p:nvPr/>
        </p:nvSpPr>
        <p:spPr>
          <a:xfrm>
            <a:off x="5410582" y="3936608"/>
            <a:ext cx="650658" cy="6080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76"/>
            <a:endParaRPr lang="en-US" sz="119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1597E5-37DB-288D-A4C4-4EE7DF04B797}"/>
              </a:ext>
            </a:extLst>
          </p:cNvPr>
          <p:cNvSpPr/>
          <p:nvPr/>
        </p:nvSpPr>
        <p:spPr>
          <a:xfrm>
            <a:off x="6233319" y="2667000"/>
            <a:ext cx="5791200" cy="3352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8076">
              <a:lnSpc>
                <a:spcPct val="150000"/>
              </a:lnSpc>
            </a:pP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Quee huowng laf chufm khees ngojt</a:t>
            </a:r>
            <a:r>
              <a: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08076">
              <a:lnSpc>
                <a:spcPct val="150000"/>
              </a:lnSpc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con trefo hasi mooxi ngafy</a:t>
            </a:r>
            <a:r>
              <a: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08076">
              <a:lnSpc>
                <a:spcPct val="150000"/>
              </a:lnSpc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Quee huowng laf dduowng ddi hojc</a:t>
            </a:r>
            <a:r>
              <a: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08076">
              <a:lnSpc>
                <a:spcPct val="150000"/>
              </a:lnSpc>
            </a:pPr>
            <a:r>
              <a:rPr lang="vi-VN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veef rowpj buowms vanfg bay.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7B03FB-56C3-B6FA-E073-F53D0888ED33}"/>
              </a:ext>
            </a:extLst>
          </p:cNvPr>
          <p:cNvSpPr txBox="1"/>
          <p:nvPr/>
        </p:nvSpPr>
        <p:spPr>
          <a:xfrm>
            <a:off x="6835409" y="1749865"/>
            <a:ext cx="4510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8076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gõ: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78DD2A-0E52-4BB7-4645-A2F0E1193B93}"/>
              </a:ext>
            </a:extLst>
          </p:cNvPr>
          <p:cNvSpPr txBox="1"/>
          <p:nvPr/>
        </p:nvSpPr>
        <p:spPr>
          <a:xfrm>
            <a:off x="539665" y="1929104"/>
            <a:ext cx="4510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8076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gõ: </a:t>
            </a:r>
          </a:p>
        </p:txBody>
      </p:sp>
    </p:spTree>
    <p:extLst>
      <p:ext uri="{BB962C8B-B14F-4D97-AF65-F5344CB8AC3E}">
        <p14:creationId xmlns:p14="http://schemas.microsoft.com/office/powerpoint/2010/main" val="81045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3" grpId="0" animBg="1"/>
      <p:bldP spid="14" grpId="0" animBg="1"/>
      <p:bldP spid="15" grpId="0" animBg="1"/>
      <p:bldP spid="16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669862">
            <a:off x="13743" y="300568"/>
            <a:ext cx="1029059" cy="9686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360312">
            <a:off x="3632636" y="1044613"/>
            <a:ext cx="879858" cy="11948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059860">
            <a:off x="1379476" y="4729312"/>
            <a:ext cx="1029059" cy="9686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004502">
            <a:off x="-2147090" y="4815628"/>
            <a:ext cx="4964032" cy="21159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585570">
            <a:off x="-781939" y="4505381"/>
            <a:ext cx="3061721" cy="27364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537267">
            <a:off x="10721065" y="5214936"/>
            <a:ext cx="2286864" cy="19009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274677">
            <a:off x="9868121" y="-937005"/>
            <a:ext cx="4267311" cy="27364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586070" y="-178320"/>
            <a:ext cx="2972064" cy="999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alphaModFix amt="4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77165" y="2150288"/>
            <a:ext cx="10609154" cy="257411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88686" y="1251568"/>
            <a:ext cx="913722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6"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2.</a:t>
            </a:r>
          </a:p>
          <a:p>
            <a:pPr algn="ctr" defTabSz="608076">
              <a:lnSpc>
                <a:spcPct val="150000"/>
              </a:lnSpc>
            </a:pPr>
            <a:r>
              <a:rPr lang="en-US" sz="4400" b="1">
                <a:solidFill>
                  <a:srgbClr val="472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TẠO VĂN BẢN TRÊN TRANG CHIẾU </a:t>
            </a:r>
          </a:p>
        </p:txBody>
      </p:sp>
    </p:spTree>
    <p:extLst>
      <p:ext uri="{BB962C8B-B14F-4D97-AF65-F5344CB8AC3E}">
        <p14:creationId xmlns:p14="http://schemas.microsoft.com/office/powerpoint/2010/main" val="12803467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258" y="3962400"/>
            <a:ext cx="1262635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43" y="7938"/>
            <a:ext cx="166169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Rectangle 15"/>
          <p:cNvSpPr>
            <a:spLocks noChangeArrowheads="1"/>
          </p:cNvSpPr>
          <p:nvPr/>
        </p:nvSpPr>
        <p:spPr bwMode="auto">
          <a:xfrm>
            <a:off x="38007" y="1044097"/>
            <a:ext cx="11294041" cy="155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vi-VN" sz="3200" b="1" smtClean="0">
              <a:solidFill>
                <a:srgbClr val="F93265"/>
              </a:solidFill>
              <a:latin typeface="UTM Avo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948438" y="439481"/>
            <a:ext cx="6363636" cy="3124200"/>
          </a:xfrm>
          <a:prstGeom prst="cloudCallout">
            <a:avLst>
              <a:gd name="adj1" fmla="val -63119"/>
              <a:gd name="adj2" fmla="val 84374"/>
            </a:avLst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 khởi động phần mềm Powerpoint???</a:t>
            </a:r>
            <a:endParaRPr lang="en-US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899100" y="439481"/>
            <a:ext cx="6363636" cy="3124200"/>
          </a:xfrm>
          <a:prstGeom prst="cloudCallout">
            <a:avLst>
              <a:gd name="adj1" fmla="val -63119"/>
              <a:gd name="adj2" fmla="val 84374"/>
            </a:avLst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 thêm một trang chiếu mới ???</a:t>
            </a:r>
            <a:endParaRPr lang="en-US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2899100" y="404174"/>
            <a:ext cx="6363636" cy="3124200"/>
          </a:xfrm>
          <a:prstGeom prst="cloudCallout">
            <a:avLst>
              <a:gd name="adj1" fmla="val -63119"/>
              <a:gd name="adj2" fmla="val 84374"/>
            </a:avLst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 đưa hình ảnh vào một trang chiếu???</a:t>
            </a:r>
            <a:endParaRPr lang="en-US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2899100" y="388934"/>
            <a:ext cx="6363636" cy="3124200"/>
          </a:xfrm>
          <a:prstGeom prst="cloudCallout">
            <a:avLst>
              <a:gd name="adj1" fmla="val -63119"/>
              <a:gd name="adj2" fmla="val 84374"/>
            </a:avLst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 để lưu bài trình chiếu?</a:t>
            </a:r>
            <a:endParaRPr lang="en-US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256576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28009">
            <a:off x="10890345" y="5311229"/>
            <a:ext cx="1867602" cy="27364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426100">
            <a:off x="10902261" y="238383"/>
            <a:ext cx="886326" cy="7378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791204">
            <a:off x="-3110" y="6157607"/>
            <a:ext cx="784496" cy="653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9384444">
            <a:off x="-105746" y="-560754"/>
            <a:ext cx="1351464" cy="22384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590966">
            <a:off x="-428956" y="-45071"/>
            <a:ext cx="1636188" cy="691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FC708A-639E-D95E-4B35-8D0567EEE623}"/>
              </a:ext>
            </a:extLst>
          </p:cNvPr>
          <p:cNvSpPr txBox="1"/>
          <p:nvPr/>
        </p:nvSpPr>
        <p:spPr>
          <a:xfrm>
            <a:off x="2843060" y="240507"/>
            <a:ext cx="6743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8076"/>
            <a:r>
              <a:rPr lang="en-US" sz="4000" b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NHIỆM VỤ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19557-1370-2041-0FD0-B07CEA842C59}"/>
              </a:ext>
            </a:extLst>
          </p:cNvPr>
          <p:cNvSpPr txBox="1"/>
          <p:nvPr/>
        </p:nvSpPr>
        <p:spPr>
          <a:xfrm>
            <a:off x="30321" y="838200"/>
            <a:ext cx="119179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8076"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bài trình chiếu có chủ đề giới thiệu về cảnh đẹp địa phương em với gợi ý sau: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484841C-71ED-0171-A9CE-A1B319F67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819043"/>
              </p:ext>
            </p:extLst>
          </p:nvPr>
        </p:nvGraphicFramePr>
        <p:xfrm>
          <a:off x="1748569" y="2366031"/>
          <a:ext cx="8370950" cy="3007890"/>
        </p:xfrm>
        <a:graphic>
          <a:graphicData uri="http://schemas.openxmlformats.org/drawingml/2006/table">
            <a:tbl>
              <a:tblPr firstRow="1" firstCol="1" bandRow="1"/>
              <a:tblGrid>
                <a:gridCol w="8370950">
                  <a:extLst>
                    <a:ext uri="{9D8B030D-6E8A-4147-A177-3AD203B41FA5}">
                      <a16:colId xmlns:a16="http://schemas.microsoft.com/office/drawing/2014/main" val="1432696141"/>
                    </a:ext>
                  </a:extLst>
                </a:gridCol>
              </a:tblGrid>
              <a:tr h="11896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1" i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Trang 1: </a:t>
                      </a:r>
                      <a:r>
                        <a:rPr lang="vi-VN" sz="3200" i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 đề, học tên, lớp.</a:t>
                      </a:r>
                      <a:endParaRPr lang="en-US" sz="32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07" marR="4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293604"/>
                  </a:ext>
                </a:extLst>
              </a:tr>
              <a:tr h="18182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1" i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Trang </a:t>
                      </a:r>
                      <a:r>
                        <a:rPr lang="en-US" sz="3200" b="1" i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sz="3200" b="1" i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3200" i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 hình ảnh về phong cảnh quê hương, có chú thích cho hình ảnh.</a:t>
                      </a:r>
                      <a:endParaRPr lang="en-US" sz="32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07" marR="45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58018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456316A-E4A5-2F74-000A-7FA000426EF8}"/>
              </a:ext>
            </a:extLst>
          </p:cNvPr>
          <p:cNvSpPr txBox="1"/>
          <p:nvPr/>
        </p:nvSpPr>
        <p:spPr>
          <a:xfrm>
            <a:off x="-112910" y="5373921"/>
            <a:ext cx="115278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8076"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Lưu tệp trình chiếu vào thư mục mà em đã tạo ở bài 5 và thoát ra khỏi phần mềm </a:t>
            </a:r>
          </a:p>
        </p:txBody>
      </p:sp>
    </p:spTree>
    <p:extLst>
      <p:ext uri="{BB962C8B-B14F-4D97-AF65-F5344CB8AC3E}">
        <p14:creationId xmlns:p14="http://schemas.microsoft.com/office/powerpoint/2010/main" val="336769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737519" y="228600"/>
            <a:ext cx="8266542" cy="2438400"/>
          </a:xfrm>
          <a:prstGeom prst="cloudCallout">
            <a:avLst>
              <a:gd name="adj1" fmla="val 38172"/>
              <a:gd name="adj2" fmla="val 89587"/>
            </a:avLst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KIẾN THỨC TRÊN Quizizz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EE24363C-8B3F-80FF-FC09-B8D31A8BA5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884879" y="2847449"/>
            <a:ext cx="4238363" cy="4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85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80352">
            <a:off x="10978339" y="4722772"/>
            <a:ext cx="998791" cy="27364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72126" y="-380474"/>
            <a:ext cx="1811216" cy="19615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90513" y="4987971"/>
            <a:ext cx="2094557" cy="216212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20674" y="876381"/>
            <a:ext cx="9520491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6">
              <a:lnSpc>
                <a:spcPts val="7022"/>
              </a:lnSpc>
            </a:pPr>
            <a:r>
              <a:rPr lang="en-US" sz="4400" b="1">
                <a:solidFill>
                  <a:srgbClr val="472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990" b="1">
                <a:solidFill>
                  <a:srgbClr val="472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472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990" b="1">
                <a:solidFill>
                  <a:srgbClr val="472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NHÀ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774574">
            <a:off x="-449097" y="-299020"/>
            <a:ext cx="2060482" cy="198321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66A56DF-C150-6FD7-27AD-92A6DEC61C21}"/>
              </a:ext>
            </a:extLst>
          </p:cNvPr>
          <p:cNvGrpSpPr/>
          <p:nvPr/>
        </p:nvGrpSpPr>
        <p:grpSpPr>
          <a:xfrm>
            <a:off x="1384036" y="2418902"/>
            <a:ext cx="4245535" cy="3035558"/>
            <a:chOff x="2081202" y="3876072"/>
            <a:chExt cx="6384096" cy="456462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 cstate="print">
              <a:alphaModFix amt="44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081202" y="3876072"/>
              <a:ext cx="6384096" cy="4564629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2603752" y="4210812"/>
              <a:ext cx="5249449" cy="3332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8076">
                <a:lnSpc>
                  <a:spcPct val="150000"/>
                </a:lnSpc>
              </a:pPr>
              <a:r>
                <a:rPr lang="en-US" sz="3200">
                  <a:solidFill>
                    <a:srgbClr val="47215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tập lại nội dung chính bài học ngày hôm nay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9ED057-8AC6-3DDD-BEA0-3FCBA86B3DCB}"/>
              </a:ext>
            </a:extLst>
          </p:cNvPr>
          <p:cNvGrpSpPr/>
          <p:nvPr/>
        </p:nvGrpSpPr>
        <p:grpSpPr>
          <a:xfrm>
            <a:off x="6532267" y="2414742"/>
            <a:ext cx="4245535" cy="3035558"/>
            <a:chOff x="9822702" y="3768897"/>
            <a:chExt cx="6384096" cy="456462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 cstate="print">
              <a:alphaModFix amt="44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822702" y="3768897"/>
              <a:ext cx="6384096" cy="4564629"/>
            </a:xfrm>
            <a:prstGeom prst="rect">
              <a:avLst/>
            </a:prstGeom>
          </p:spPr>
        </p:pic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5A05750A-70AA-3BA5-E3E7-C8475EDD0D31}"/>
                </a:ext>
              </a:extLst>
            </p:cNvPr>
            <p:cNvSpPr txBox="1"/>
            <p:nvPr/>
          </p:nvSpPr>
          <p:spPr>
            <a:xfrm>
              <a:off x="10648070" y="4174516"/>
              <a:ext cx="5249449" cy="3332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8076">
                <a:lnSpc>
                  <a:spcPct val="150000"/>
                </a:lnSpc>
              </a:pPr>
              <a:r>
                <a:rPr lang="en-US" sz="3200">
                  <a:solidFill>
                    <a:srgbClr val="47215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 bị trước </a:t>
              </a:r>
              <a:r>
                <a:rPr lang="en-US" sz="3200" b="1" smtClean="0">
                  <a:solidFill>
                    <a:srgbClr val="47215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 thực hành tiết sau.</a:t>
              </a:r>
              <a:endParaRPr lang="en-US" sz="3200" b="1">
                <a:solidFill>
                  <a:srgbClr val="47215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742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220" y="0"/>
            <a:ext cx="829764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659" y="2627053"/>
            <a:ext cx="3204263" cy="4149521"/>
          </a:xfrm>
          <a:prstGeom prst="rect">
            <a:avLst/>
          </a:prstGeom>
        </p:spPr>
      </p:pic>
      <p:pic>
        <p:nvPicPr>
          <p:cNvPr id="7" name="Picture 6" descr="Cartoon Flowers Stock Illustrations – 158,486 Cartoon Flowers Stock  Illustrations, Vectors &amp;amp; Clipart - Dreamstime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125" b="93875" l="34375" r="6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46" t="65164" r="34354" b="4508"/>
          <a:stretch/>
        </p:blipFill>
        <p:spPr bwMode="auto">
          <a:xfrm>
            <a:off x="5186882" y="3226013"/>
            <a:ext cx="1306106" cy="13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artoon Flowers Stock Illustrations – 158,486 Cartoon Flowers Stock  Illustrations, Vectors &amp;amp; Clipart - Dreamstime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7588789" y="2239104"/>
            <a:ext cx="1381485" cy="139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artoon Flowers Stock Illustrations – 158,486 Cartoon Flowers Stock  Illustrations, Vectors &amp;amp; Clipart - Dreamstime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9545010" y="2184066"/>
            <a:ext cx="1105309" cy="11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Flowers Stock Illustrations – 158,486 Cartoon Flowers Stock  Illustrations, Vectors &amp;amp; Clipart - Dreamstime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5395118" y="1282912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5599371" y="557581"/>
            <a:ext cx="1599584" cy="553597"/>
          </a:xfrm>
          <a:prstGeom prst="wedgeRoundRectCallout">
            <a:avLst>
              <a:gd name="adj1" fmla="val -17370"/>
              <a:gd name="adj2" fmla="val 162174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Hoa điểm tốt</a:t>
            </a:r>
            <a:endParaRPr lang="en-US" sz="2000" b="1">
              <a:solidFill>
                <a:schemeClr val="tx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4252118" y="2482569"/>
            <a:ext cx="1714500" cy="659041"/>
          </a:xfrm>
          <a:prstGeom prst="wedgeRoundRectCallout">
            <a:avLst>
              <a:gd name="adj1" fmla="val 28517"/>
              <a:gd name="adj2" fmla="val 132982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</a:t>
            </a:r>
            <a:r>
              <a:rPr lang="en-US" sz="2000" b="1" smtClean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oa chăm chỉ</a:t>
            </a:r>
            <a:endParaRPr lang="en-US" sz="2000" b="1">
              <a:solidFill>
                <a:schemeClr val="tx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9655178" y="1400050"/>
            <a:ext cx="1388366" cy="577745"/>
          </a:xfrm>
          <a:prstGeom prst="wedgeRoundRectCallout">
            <a:avLst>
              <a:gd name="adj1" fmla="val -26028"/>
              <a:gd name="adj2" fmla="val 100253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</a:t>
            </a:r>
            <a:r>
              <a:rPr lang="en-US" sz="2000" b="1" smtClean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oa biết ơn</a:t>
            </a:r>
            <a:endParaRPr lang="en-US" sz="2000" b="1">
              <a:solidFill>
                <a:schemeClr val="tx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7385439" y="1537245"/>
            <a:ext cx="1788183" cy="646821"/>
          </a:xfrm>
          <a:prstGeom prst="wedgeRoundRectCallout">
            <a:avLst>
              <a:gd name="adj1" fmla="val -10417"/>
              <a:gd name="adj2" fmla="val 95230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</a:t>
            </a:r>
            <a:r>
              <a:rPr lang="en-US" sz="2000" b="1" smtClean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oa ngoan ngoãn</a:t>
            </a:r>
            <a:endParaRPr lang="en-US" sz="2000" b="1">
              <a:solidFill>
                <a:schemeClr val="tx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1"/>
          <a:stretch/>
        </p:blipFill>
        <p:spPr>
          <a:xfrm>
            <a:off x="1205927" y="4489272"/>
            <a:ext cx="4978465" cy="2934017"/>
          </a:xfrm>
          <a:prstGeom prst="rect">
            <a:avLst/>
          </a:prstGeom>
        </p:spPr>
      </p:pic>
      <p:pic>
        <p:nvPicPr>
          <p:cNvPr id="8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5680" y="413063"/>
            <a:ext cx="609600" cy="609600"/>
          </a:xfrm>
          <a:prstGeom prst="rect">
            <a:avLst/>
          </a:prstGeom>
        </p:spPr>
      </p:pic>
      <p:pic>
        <p:nvPicPr>
          <p:cNvPr id="22" name="Picture 6" descr="Cartoon Flowers Stock Illustrations – 158,486 Cartoon Flowers Stock  Illustrations, Vectors &amp;amp; Clipart - Dreamstime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0" y="-44311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99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3208" numSld="999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16" grpId="0" animBg="1"/>
      <p:bldP spid="18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88595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artoon Flowers Stock Illustrations – 158,486 Cartoon Flowers Stock  Illustrations, Vectors &amp;amp; Clipart - Dreamstim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10805320" y="127456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41864" y="4808171"/>
            <a:ext cx="8851392" cy="13025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đáp án trên đều đúng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541864" y="1984986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Unikey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112" y="5068092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2060491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6833" y="2971834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endParaRPr lang="en-US" sz="320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EVkey</a:t>
            </a:r>
          </a:p>
          <a:p>
            <a:endParaRPr lang="en-US" altLang="vi-VN" sz="320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2971800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05060" y="152400"/>
            <a:ext cx="9525000" cy="1107798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3200" b="1">
                <a:solidFill>
                  <a:schemeClr val="bg1"/>
                </a:solidFill>
                <a:latin typeface="+mj-lt"/>
              </a:rPr>
              <a:t>Để gõ được tiếng Việt trên máy tính, em cần phần mềm hỗ trợ nào?</a:t>
            </a:r>
            <a:endParaRPr lang="en-US" altLang="vi-VN" sz="3200" b="1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41886" y="4007878"/>
            <a:ext cx="8851391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Vietkey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170" y="4091263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10877897" y="146591"/>
            <a:ext cx="1141723" cy="11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0877" y="1404894"/>
            <a:ext cx="10820241" cy="11036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itchFamily="18" charset="0"/>
              </a:rPr>
              <a:t>A.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gõ được văn bản tiếng Việt, cần có phần mềm gõ tiếng Việt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13" y="1610891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0878" y="2738075"/>
            <a:ext cx="10820240" cy="106495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Có hai kiểu gõ tiếng Việt là Telex và VNI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121" y="2818620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41818" y="146591"/>
            <a:ext cx="9525000" cy="67691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lựa chọn 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sai?</a:t>
            </a:r>
            <a:endParaRPr lang="en-US" altLang="vi-VN" sz="3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0719" y="3950735"/>
            <a:ext cx="10762958" cy="128889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Unikey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phải là phần mềm hỗ trợ gõ tiếng Việt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422" y="4137166"/>
            <a:ext cx="798097" cy="78274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70719" y="5387331"/>
            <a:ext cx="10762958" cy="106495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phương án trên.</a:t>
            </a:r>
          </a:p>
          <a:p>
            <a:endParaRPr lang="en-US" sz="32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63" y="5530632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11056530" y="152434"/>
            <a:ext cx="1105309" cy="11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36958" y="2898679"/>
            <a:ext cx="10238630" cy="95051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itchFamily="18" charset="0"/>
              </a:rPr>
              <a:t>B</a:t>
            </a: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quee huwowng.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9738" y="4063034"/>
            <a:ext cx="10256009" cy="110173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spcBef>
                <a:spcPct val="50000"/>
              </a:spcBef>
            </a:pPr>
            <a:endParaRPr lang="en-US" sz="320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Arial-Rounded" pitchFamily="34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huwowng.</a:t>
            </a:r>
          </a:p>
          <a:p>
            <a:pPr>
              <a:spcBef>
                <a:spcPct val="50000"/>
              </a:spcBef>
            </a:pPr>
            <a:endParaRPr lang="en-US" altLang="vi-VN" sz="320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06" y="3049558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96" y="4279510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70555" y="1550388"/>
            <a:ext cx="10238630" cy="112086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itchFamily="18" charset="0"/>
              </a:rPr>
              <a:t>A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quee huong.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127" y="1752600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3118" y="457200"/>
            <a:ext cx="10233411" cy="615355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có từ quê hương, em gõ như thế nào theo kiểu Telex?</a:t>
            </a:r>
            <a:endParaRPr lang="en-US" altLang="vi-VN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4498" y="5294784"/>
            <a:ext cx="10256009" cy="119040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itchFamily="18" charset="0"/>
              </a:rPr>
              <a:t>D.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đáp án trên đều sai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021" y="5476106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10948762" y="34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49318" y="4869649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vi-VN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khieem </a:t>
            </a: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toons</a:t>
            </a:r>
            <a:endParaRPr lang="en-US" sz="32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1864" y="3855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itchFamily="18" charset="0"/>
              </a:rPr>
              <a:t>C.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khieem toonf</a:t>
            </a:r>
          </a:p>
          <a:p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788" y="4869649"/>
            <a:ext cx="798097" cy="782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778" y="3916791"/>
            <a:ext cx="807556" cy="778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46833" y="1524034"/>
            <a:ext cx="8853877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itchFamily="18" charset="0"/>
              </a:rPr>
              <a:t>A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hiem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toonr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413" y="1609040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05060" y="149498"/>
            <a:ext cx="9525000" cy="1230908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có từ khiêm tốn, em sẽ gõ như thế nào theo kiểu Telex?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41864" y="2595029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khieem </a:t>
            </a:r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toonr</a:t>
            </a:r>
            <a:endParaRPr lang="en-US" sz="32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778" y="2394400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7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6783" y="3352800"/>
            <a:ext cx="7198601" cy="1126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Powerpoint</a:t>
            </a:r>
            <a:endParaRPr lang="vi-VN" sz="32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43" y="3619249"/>
            <a:ext cx="798097" cy="7827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5120" y="1219200"/>
            <a:ext cx="7162799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itchFamily="18" charset="0"/>
              </a:rPr>
              <a:t>A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Telex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19" y="1289335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80320" y="243948"/>
            <a:ext cx="9525000" cy="67691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 </a:t>
            </a:r>
            <a:r>
              <a:rPr lang="en-US" sz="36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phải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là kiểu gõ tiếng Việt?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0" name="Picture 9" descr="Cartoon Flowers Stock Illustrations – 158,486 Cartoon Flowers Stock  Illustrations, Vectors &amp;amp; Clipart - Dreamstime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125" b="93875" l="34375" r="6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46" t="65164" r="34354" b="4508"/>
          <a:stretch/>
        </p:blipFill>
        <p:spPr bwMode="auto">
          <a:xfrm>
            <a:off x="10946341" y="74565"/>
            <a:ext cx="1187369" cy="120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52629" y="2285862"/>
            <a:ext cx="7195290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endParaRPr lang="en-US" sz="320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B.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VNI</a:t>
            </a:r>
          </a:p>
          <a:p>
            <a:endParaRPr lang="en-US" sz="320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  <a:p>
            <a:endParaRPr lang="en-US" sz="320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919" y="2410578"/>
            <a:ext cx="807556" cy="7783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26783" y="4588903"/>
            <a:ext cx="7206055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D.Tất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các đáp án trên</a:t>
            </a:r>
            <a:endParaRPr lang="vi-VN" sz="32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838" y="4724085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43" y="0"/>
            <a:ext cx="166169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Dauhoi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479" y="4117017"/>
            <a:ext cx="1991078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Dauhoi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8581" y="4194831"/>
            <a:ext cx="1991078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ag00317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177" y="4518025"/>
            <a:ext cx="169547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ag00317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321" y="4532650"/>
            <a:ext cx="169547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20" y="917098"/>
            <a:ext cx="3124199" cy="2974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02414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15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2829</TotalTime>
  <Words>835</Words>
  <Application>Microsoft Office PowerPoint</Application>
  <PresentationFormat>Custom</PresentationFormat>
  <Paragraphs>123</Paragraphs>
  <Slides>30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30</vt:i4>
      </vt:variant>
    </vt:vector>
  </HeadingPairs>
  <TitlesOfParts>
    <vt:vector size="57" baseType="lpstr">
      <vt:lpstr>宋体</vt:lpstr>
      <vt:lpstr>Arial</vt:lpstr>
      <vt:lpstr>Arial-Rounded</vt:lpstr>
      <vt:lpstr>Calibri</vt:lpstr>
      <vt:lpstr>等线</vt:lpstr>
      <vt:lpstr>Kids</vt:lpstr>
      <vt:lpstr>Segoe Print</vt:lpstr>
      <vt:lpstr>SVN-SAF</vt:lpstr>
      <vt:lpstr>Times New Roman</vt:lpstr>
      <vt:lpstr>UTM Avo</vt:lpstr>
      <vt:lpstr>Wingdings</vt:lpstr>
      <vt:lpstr>方正黑体_GBK</vt:lpstr>
      <vt:lpstr>Office Theme</vt:lpstr>
      <vt:lpstr>3_Office Theme</vt:lpstr>
      <vt:lpstr>Theme15</vt:lpstr>
      <vt:lpstr>1_Office 主题</vt:lpstr>
      <vt:lpstr>4_Office 主题</vt:lpstr>
      <vt:lpstr>1_Office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LapTopNhatAn</cp:lastModifiedBy>
  <cp:revision>333</cp:revision>
  <dcterms:created xsi:type="dcterms:W3CDTF">2021-05-08T14:00:55Z</dcterms:created>
  <dcterms:modified xsi:type="dcterms:W3CDTF">2024-11-07T23:14:45Z</dcterms:modified>
</cp:coreProperties>
</file>