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3" d="100"/>
          <a:sy n="73" d="100"/>
        </p:scale>
        <p:origin x="6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114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5632" y="1077611"/>
            <a:ext cx="6145301" cy="2017951"/>
          </a:xfrm>
          <a:prstGeom prst="rect">
            <a:avLst/>
          </a:prstGeom>
        </p:spPr>
      </p:pic>
      <p:sp>
        <p:nvSpPr>
          <p:cNvPr id="2" name="Rectangle 1"/>
          <p:cNvSpPr/>
          <p:nvPr/>
        </p:nvSpPr>
        <p:spPr>
          <a:xfrm>
            <a:off x="3043646" y="192093"/>
            <a:ext cx="6831186" cy="1077218"/>
          </a:xfrm>
          <a:prstGeom prst="rect">
            <a:avLst/>
          </a:prstGeom>
        </p:spPr>
        <p:txBody>
          <a:bodyPr wrap="square">
            <a:spAutoFit/>
          </a:bodyPr>
          <a:lstStyle/>
          <a:p>
            <a:r>
              <a:rPr lang="en-US" sz="3200" b="1">
                <a:latin typeface="Times New Roman" panose="02020603050405020304" pitchFamily="18" charset="0"/>
                <a:cs typeface="Times New Roman" panose="02020603050405020304" pitchFamily="18" charset="0"/>
              </a:rPr>
              <a:t>Thứ Hai </a:t>
            </a:r>
            <a:r>
              <a:rPr lang="en-US" sz="3200" b="1">
                <a:latin typeface="Times New Roman" panose="02020603050405020304" pitchFamily="18" charset="0"/>
                <a:cs typeface="Times New Roman" panose="02020603050405020304" pitchFamily="18" charset="0"/>
              </a:rPr>
              <a:t>ngày </a:t>
            </a:r>
            <a:r>
              <a:rPr lang="en-US" sz="3200" b="1" smtClean="0">
                <a:latin typeface="Times New Roman" panose="02020603050405020304" pitchFamily="18" charset="0"/>
                <a:cs typeface="Times New Roman" panose="02020603050405020304" pitchFamily="18" charset="0"/>
              </a:rPr>
              <a:t>23 </a:t>
            </a:r>
            <a:r>
              <a:rPr lang="en-US" sz="3200" b="1">
                <a:latin typeface="Times New Roman" panose="02020603050405020304" pitchFamily="18" charset="0"/>
                <a:cs typeface="Times New Roman" panose="02020603050405020304" pitchFamily="18" charset="0"/>
              </a:rPr>
              <a:t>tháng 9 năm 2025</a:t>
            </a:r>
          </a:p>
          <a:p>
            <a:pPr algn="ctr"/>
            <a:r>
              <a:rPr lang="en-US" sz="3200" b="1">
                <a:latin typeface="Times New Roman" panose="02020603050405020304" pitchFamily="18" charset="0"/>
                <a:cs typeface="Times New Roman" panose="02020603050405020304" pitchFamily="18" charset="0"/>
              </a:rPr>
              <a:t>Tin học</a:t>
            </a:r>
          </a:p>
        </p:txBody>
      </p:sp>
      <p:sp>
        <p:nvSpPr>
          <p:cNvPr id="9" name="TextBox 8"/>
          <p:cNvSpPr txBox="1"/>
          <p:nvPr/>
        </p:nvSpPr>
        <p:spPr>
          <a:xfrm>
            <a:off x="4589790" y="6334780"/>
            <a:ext cx="4767943" cy="523220"/>
          </a:xfrm>
          <a:prstGeom prst="rect">
            <a:avLst/>
          </a:prstGeom>
          <a:noFill/>
        </p:spPr>
        <p:txBody>
          <a:bodyPr wrap="square" rtlCol="0">
            <a:spAutoFit/>
          </a:bodyPr>
          <a:lstStyle/>
          <a:p>
            <a:r>
              <a:rPr lang="en-US" sz="2800" b="1" i="1" smtClean="0">
                <a:solidFill>
                  <a:srgbClr val="FF0000"/>
                </a:solidFill>
                <a:latin typeface="Times New Roman" panose="02020603050405020304" pitchFamily="18" charset="0"/>
                <a:cs typeface="Times New Roman" panose="02020603050405020304" pitchFamily="18" charset="0"/>
              </a:rPr>
              <a:t>GV: Đỗ Thị Nguyệt</a:t>
            </a:r>
            <a:endParaRPr lang="en-US" sz="2800" b="1" i="1">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3049472007"/>
                    </a:ext>
                  </a:extLst>
                </a:gridCol>
                <a:gridCol w="3844212">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3049472007"/>
                    </a:ext>
                  </a:extLst>
                </a:gridCol>
                <a:gridCol w="4104390">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9" name="Rectangle 8">
            <a:extLst>
              <a:ext uri="{FF2B5EF4-FFF2-40B4-BE49-F238E27FC236}">
                <a16:creationId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5585</TotalTime>
  <Words>697</Words>
  <Application>Microsoft Office PowerPoint</Application>
  <PresentationFormat>Widescreen</PresentationFormat>
  <Paragraphs>82</Paragraphs>
  <Slides>12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LapTopNhatAn</cp:lastModifiedBy>
  <cp:revision>191</cp:revision>
  <dcterms:created xsi:type="dcterms:W3CDTF">2021-11-14T08:33:55Z</dcterms:created>
  <dcterms:modified xsi:type="dcterms:W3CDTF">2025-05-26T16:15:33Z</dcterms:modified>
</cp:coreProperties>
</file>