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88"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8777" y="156754"/>
            <a:ext cx="6230983" cy="1569660"/>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Thứ Hai ngày 9 tháng 9 năm 2025</a:t>
            </a:r>
          </a:p>
          <a:p>
            <a:pPr algn="ctr"/>
            <a:r>
              <a:rPr lang="en-US" sz="3200" b="1" smtClean="0">
                <a:latin typeface="Times New Roman" panose="02020603050405020304" pitchFamily="18" charset="0"/>
                <a:cs typeface="Times New Roman" panose="02020603050405020304" pitchFamily="18" charset="0"/>
              </a:rPr>
              <a:t>Tin học</a:t>
            </a:r>
          </a:p>
          <a:p>
            <a:endParaRPr lang="en-US" sz="3200"/>
          </a:p>
        </p:txBody>
      </p:sp>
      <p:sp>
        <p:nvSpPr>
          <p:cNvPr id="3" name="Rectangle 2">
            <a:extLst>
              <a:ext uri="{FF2B5EF4-FFF2-40B4-BE49-F238E27FC236}">
                <a16:creationId xmlns:a16="http://schemas.microsoft.com/office/drawing/2014/main" id="{A26C37ED-D01A-4235-A17D-5A9FD74D8599}"/>
              </a:ext>
            </a:extLst>
          </p:cNvPr>
          <p:cNvSpPr/>
          <p:nvPr/>
        </p:nvSpPr>
        <p:spPr>
          <a:xfrm>
            <a:off x="3278777" y="1062739"/>
            <a:ext cx="6786880" cy="854080"/>
          </a:xfrm>
          <a:prstGeom prst="rect">
            <a:avLst/>
          </a:prstGeom>
        </p:spPr>
        <p:txBody>
          <a:bodyPr wrap="square">
            <a:spAutoFit/>
          </a:bodyPr>
          <a:lstStyle/>
          <a:p>
            <a:pPr algn="ctr" defTabSz="342900">
              <a:lnSpc>
                <a:spcPct val="150000"/>
              </a:lnSpc>
            </a:pPr>
            <a:r>
              <a:rPr lang="en-US" sz="3600" b="1">
                <a:solidFill>
                  <a:srgbClr val="FF0000"/>
                </a:solidFill>
                <a:latin typeface="SVN-Adam Gorry" panose="02040603050506020204" pitchFamily="18" charset="0"/>
                <a:cs typeface="Times New Roman" panose="02020603050405020304" pitchFamily="18" charset="0"/>
              </a:rPr>
              <a:t>CHỦ ĐỀ 1. MÁY TÍNH VÀ EM</a:t>
            </a:r>
            <a:endParaRPr lang="vi-VN" sz="3600" b="1">
              <a:solidFill>
                <a:srgbClr val="FF0000"/>
              </a:solidFill>
              <a:latin typeface="SVN-Avo" panose="02040603050506020204" pitchFamily="18" charset="0"/>
              <a:cs typeface="Times New Roman" panose="02020603050405020304" pitchFamily="18" charset="0"/>
            </a:endParaRPr>
          </a:p>
        </p:txBody>
      </p:sp>
      <p:sp>
        <p:nvSpPr>
          <p:cNvPr id="4" name="Rectangle 3"/>
          <p:cNvSpPr/>
          <p:nvPr/>
        </p:nvSpPr>
        <p:spPr>
          <a:xfrm>
            <a:off x="1784650" y="2124568"/>
            <a:ext cx="8544327" cy="1015663"/>
          </a:xfrm>
          <a:prstGeom prst="rect">
            <a:avLst/>
          </a:prstGeom>
        </p:spPr>
        <p:txBody>
          <a:bodyPr wrap="none">
            <a:spAutoFit/>
          </a:bodyPr>
          <a:lstStyle/>
          <a:p>
            <a:pPr algn="ctr" defTabSz="342900">
              <a:lnSpc>
                <a:spcPct val="150000"/>
              </a:lnSpc>
            </a:pPr>
            <a:r>
              <a:rPr lang="en-US" sz="4000" b="1" smtClean="0">
                <a:solidFill>
                  <a:srgbClr val="F93265"/>
                </a:solidFill>
                <a:latin typeface="SVN-SAF" panose="02040603050506020204" pitchFamily="18" charset="0"/>
                <a:cs typeface="Times New Roman" panose="02020603050405020304" pitchFamily="18" charset="0"/>
              </a:rPr>
              <a:t>BÀI 1: THÔNG </a:t>
            </a:r>
            <a:r>
              <a:rPr lang="en-US" sz="4000" b="1">
                <a:solidFill>
                  <a:srgbClr val="F93265"/>
                </a:solidFill>
                <a:latin typeface="SVN-SAF" panose="02040603050506020204" pitchFamily="18" charset="0"/>
                <a:cs typeface="Times New Roman" panose="02020603050405020304" pitchFamily="18" charset="0"/>
              </a:rPr>
              <a:t>TIN VÀ QUYẾT ĐỊNH</a:t>
            </a:r>
            <a:endParaRPr lang="vi-VN" sz="4000" b="1">
              <a:solidFill>
                <a:srgbClr val="F93265"/>
              </a:solidFill>
              <a:latin typeface="UTM Avo" panose="02040603050506020204" pitchFamily="18" charset="0"/>
              <a:cs typeface="Times New Roman" panose="02020603050405020304" pitchFamily="18" charset="0"/>
            </a:endParaRPr>
          </a:p>
        </p:txBody>
      </p:sp>
      <p:sp>
        <p:nvSpPr>
          <p:cNvPr id="5" name="TextBox 4"/>
          <p:cNvSpPr txBox="1"/>
          <p:nvPr/>
        </p:nvSpPr>
        <p:spPr>
          <a:xfrm>
            <a:off x="4288245" y="6113416"/>
            <a:ext cx="4767943"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GV: Đỗ Thị Nguyệt</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53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75998" y="-342892"/>
            <a:ext cx="2162083" cy="2588323"/>
          </a:xfrm>
          <a:prstGeom prst="rect">
            <a:avLst/>
          </a:prstGeom>
        </p:spPr>
      </p:pic>
      <p:sp>
        <p:nvSpPr>
          <p:cNvPr id="2" name="TextBox 1"/>
          <p:cNvSpPr txBox="1"/>
          <p:nvPr/>
        </p:nvSpPr>
        <p:spPr>
          <a:xfrm>
            <a:off x="1197735" y="137514"/>
            <a:ext cx="9401578" cy="1077218"/>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PHÒNG GIÁO DỤC&amp;ĐÀO TẠO QUỐC OAI</a:t>
            </a:r>
          </a:p>
          <a:p>
            <a:pPr algn="ctr"/>
            <a:r>
              <a:rPr lang="en-US" sz="3200" b="1" smtClean="0">
                <a:solidFill>
                  <a:srgbClr val="FF0000"/>
                </a:solidFill>
                <a:latin typeface="Times New Roman" pitchFamily="18" charset="0"/>
                <a:cs typeface="Times New Roman" pitchFamily="18" charset="0"/>
              </a:rPr>
              <a:t>TRƯỜNG TH ĐÔNG YÊN B</a:t>
            </a:r>
            <a:endParaRPr lang="en-US" sz="3200" b="1">
              <a:solidFill>
                <a:srgbClr val="FF0000"/>
              </a:solidFill>
              <a:latin typeface="Times New Roman" pitchFamily="18" charset="0"/>
              <a:cs typeface="Times New Roman" pitchFamily="18" charset="0"/>
            </a:endParaRPr>
          </a:p>
        </p:txBody>
      </p:sp>
      <p:sp>
        <p:nvSpPr>
          <p:cNvPr id="3" name="Rectangle 2"/>
          <p:cNvSpPr/>
          <p:nvPr/>
        </p:nvSpPr>
        <p:spPr>
          <a:xfrm>
            <a:off x="846179" y="1425989"/>
            <a:ext cx="10104689" cy="2431435"/>
          </a:xfrm>
          <a:prstGeom prst="rect">
            <a:avLst/>
          </a:prstGeom>
          <a:noFill/>
        </p:spPr>
        <p:txBody>
          <a:bodyPr wrap="none" lIns="91440" tIns="45720" rIns="91440" bIns="45720">
            <a:spAutoFit/>
          </a:bodyPr>
          <a:lstStyle/>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VÒNG THI HƯƠNG</a:t>
            </a:r>
          </a:p>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TRẠNG NGUYÊN TIẾNG VIỆT</a:t>
            </a:r>
          </a:p>
          <a:p>
            <a:pPr algn="ctr"/>
            <a:r>
              <a:rPr lang="en-US" sz="4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Năm học 2023-2024</a:t>
            </a:r>
            <a:endParaRPr lang="en-US" sz="4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5681</TotalTime>
  <Words>854</Words>
  <Application>Microsoft Office PowerPoint</Application>
  <PresentationFormat>Widescreen</PresentationFormat>
  <Paragraphs>89</Paragraphs>
  <Slides>13</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Arial</vt:lpstr>
      <vt:lpstr>Calibri</vt:lpstr>
      <vt:lpstr>等线</vt:lpstr>
      <vt:lpstr>Segoe Print</vt:lpstr>
      <vt:lpstr>SVN-Adam Gorry</vt:lpstr>
      <vt:lpstr>SVN-Androgyne</vt:lpstr>
      <vt:lpstr>SVN-Avo</vt:lpstr>
      <vt:lpstr>SVN-SAF</vt:lpstr>
      <vt:lpstr>Times New Roman</vt:lpstr>
      <vt:lpstr>UTM Avo</vt:lpstr>
      <vt:lpstr>UTM Bienvenue</vt:lpstr>
      <vt:lpstr>UTM HelvetIns</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LapTopNhatAn</cp:lastModifiedBy>
  <cp:revision>196</cp:revision>
  <dcterms:created xsi:type="dcterms:W3CDTF">2021-11-14T08:33:55Z</dcterms:created>
  <dcterms:modified xsi:type="dcterms:W3CDTF">2025-05-26T16:20:42Z</dcterms:modified>
</cp:coreProperties>
</file>