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69" r:id="rId3"/>
    <p:sldId id="257" r:id="rId4"/>
    <p:sldId id="297" r:id="rId5"/>
    <p:sldId id="298" r:id="rId6"/>
    <p:sldId id="338" r:id="rId7"/>
    <p:sldId id="337" r:id="rId8"/>
    <p:sldId id="339" r:id="rId9"/>
    <p:sldId id="340" r:id="rId10"/>
    <p:sldId id="341" r:id="rId11"/>
    <p:sldId id="259" r:id="rId12"/>
    <p:sldId id="260" r:id="rId13"/>
    <p:sldId id="261" r:id="rId14"/>
    <p:sldId id="272" r:id="rId15"/>
    <p:sldId id="34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4BEF0-3956-433D-B5ED-AE8B893F14A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2A663-A196-41C9-B884-6A4815562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0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7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33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41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2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87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8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74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38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72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86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3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63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6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2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2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17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9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58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6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2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7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3" Type="http://schemas.openxmlformats.org/officeDocument/2006/relationships/image" Target="../media/image46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2.svg"/><Relationship Id="rId5" Type="http://schemas.openxmlformats.org/officeDocument/2006/relationships/image" Target="../media/image52.svg"/><Relationship Id="rId15" Type="http://schemas.openxmlformats.org/officeDocument/2006/relationships/image" Target="../media/image18.svg"/><Relationship Id="rId10" Type="http://schemas.openxmlformats.org/officeDocument/2006/relationships/image" Target="../media/image31.png"/><Relationship Id="rId4" Type="http://schemas.openxmlformats.org/officeDocument/2006/relationships/image" Target="../media/image51.png"/><Relationship Id="rId9" Type="http://schemas.openxmlformats.org/officeDocument/2006/relationships/image" Target="../media/image28.sv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24" Type="http://schemas.openxmlformats.org/officeDocument/2006/relationships/image" Target="../media/image32.sv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26" Type="http://schemas.openxmlformats.org/officeDocument/2006/relationships/image" Target="../media/image28.sv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5" Type="http://schemas.openxmlformats.org/officeDocument/2006/relationships/image" Target="../media/image27.png"/><Relationship Id="rId2" Type="http://schemas.openxmlformats.org/officeDocument/2006/relationships/image" Target="../media/image10.png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24" Type="http://schemas.openxmlformats.org/officeDocument/2006/relationships/image" Target="../media/image26.sv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25.png"/><Relationship Id="rId28" Type="http://schemas.openxmlformats.org/officeDocument/2006/relationships/image" Target="../media/image32.sv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Relationship Id="rId22" Type="http://schemas.openxmlformats.org/officeDocument/2006/relationships/image" Target="../media/image62.svg"/><Relationship Id="rId27" Type="http://schemas.openxmlformats.org/officeDocument/2006/relationships/image" Target="../media/image31.png"/><Relationship Id="rId30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52272"/>
            <a:ext cx="10820400" cy="5519928"/>
            <a:chOff x="0" y="0"/>
            <a:chExt cx="4274726" cy="2180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80712"/>
            </a:xfrm>
            <a:custGeom>
              <a:avLst/>
              <a:gdLst/>
              <a:ahLst/>
              <a:cxnLst/>
              <a:rect l="l" t="t" r="r" b="b"/>
              <a:pathLst>
                <a:path w="4274726" h="218071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6385"/>
                  </a:lnTo>
                  <a:cubicBezTo>
                    <a:pt x="4274726" y="2169821"/>
                    <a:pt x="4263834" y="2180712"/>
                    <a:pt x="4250399" y="2180712"/>
                  </a:cubicBezTo>
                  <a:lnTo>
                    <a:pt x="24327" y="2180712"/>
                  </a:lnTo>
                  <a:cubicBezTo>
                    <a:pt x="10891" y="2180712"/>
                    <a:pt x="0" y="2169821"/>
                    <a:pt x="0" y="215638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4EAC1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188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19200" y="1686167"/>
            <a:ext cx="9581470" cy="289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1335"/>
              </a:lnSpc>
            </a:pPr>
            <a:r>
              <a:rPr lang="en-US" sz="11005" dirty="0">
                <a:solidFill>
                  <a:srgbClr val="53B55E"/>
                </a:solidFill>
                <a:latin typeface="Sigmar One"/>
                <a:ea typeface="Sigmar One"/>
                <a:cs typeface="Sigmar One"/>
                <a:sym typeface="Sigmar One"/>
              </a:rPr>
              <a:t>LUYỆN TẬP TOÁN 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5779193"/>
            <a:ext cx="4064000" cy="1078807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064000" y="5779193"/>
            <a:ext cx="4064000" cy="1078807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128000" y="5779193"/>
            <a:ext cx="4064000" cy="1078807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038135" y="958490"/>
            <a:ext cx="3153865" cy="1112454"/>
          </a:xfrm>
          <a:custGeom>
            <a:avLst/>
            <a:gdLst/>
            <a:ahLst/>
            <a:cxnLst/>
            <a:rect l="l" t="t" r="r" b="b"/>
            <a:pathLst>
              <a:path w="4730798" h="1668681">
                <a:moveTo>
                  <a:pt x="0" y="0"/>
                </a:moveTo>
                <a:lnTo>
                  <a:pt x="4730798" y="0"/>
                </a:lnTo>
                <a:lnTo>
                  <a:pt x="4730798" y="1668682"/>
                </a:lnTo>
                <a:lnTo>
                  <a:pt x="0" y="1668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1551381">
            <a:off x="282552" y="183622"/>
            <a:ext cx="1654141" cy="1675465"/>
          </a:xfrm>
          <a:custGeom>
            <a:avLst/>
            <a:gdLst/>
            <a:ahLst/>
            <a:cxnLst/>
            <a:rect l="l" t="t" r="r" b="b"/>
            <a:pathLst>
              <a:path w="2481211" h="2513198">
                <a:moveTo>
                  <a:pt x="0" y="0"/>
                </a:moveTo>
                <a:lnTo>
                  <a:pt x="2481211" y="0"/>
                </a:lnTo>
                <a:lnTo>
                  <a:pt x="2481211" y="2513197"/>
                </a:lnTo>
                <a:lnTo>
                  <a:pt x="0" y="251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25148" y="4539952"/>
            <a:ext cx="7141705" cy="713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70"/>
              </a:lnSpc>
            </a:pPr>
            <a:r>
              <a:rPr lang="en-US" sz="4336" dirty="0">
                <a:solidFill>
                  <a:srgbClr val="C44307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TIẾT 1 - TUẦN 21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F713A31-DAD1-286E-5DAB-32B1083069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9071"/>
            <a:ext cx="12192000" cy="6699859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3ADFF3-768E-08B9-4C94-26A32C0AC98D}"/>
              </a:ext>
            </a:extLst>
          </p:cNvPr>
          <p:cNvSpPr txBox="1"/>
          <p:nvPr/>
        </p:nvSpPr>
        <p:spPr>
          <a:xfrm>
            <a:off x="2749741" y="1105826"/>
            <a:ext cx="6183085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285">
              <a:lnSpc>
                <a:spcPct val="150000"/>
              </a:lnSpc>
              <a:defRPr/>
            </a:pPr>
            <a:r>
              <a:rPr lang="en-US" sz="4000" b="1" kern="1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kern="1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kern="1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itchFamily="18" charset="0"/>
                <a:cs typeface="Times New Roman" pitchFamily="18" charset="0"/>
              </a:rPr>
              <a:t>Toán </a:t>
            </a:r>
            <a:endParaRPr lang="en-US" sz="4000" b="1" kern="1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8C1DF11-0834-93E9-C18B-87197BD13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400" y="3040348"/>
            <a:ext cx="6051821" cy="74377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A063EC0-1C76-9FE6-ED4F-376600517D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4000" y="4340954"/>
            <a:ext cx="3426249" cy="6421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9303487" y="4805811"/>
            <a:ext cx="782397" cy="2052189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1503479">
            <a:off x="-585681" y="2334882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-2289442">
            <a:off x="-75295" y="267870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 rot="2485546">
            <a:off x="-538027" y="325303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9826660" y="5133911"/>
            <a:ext cx="2163077" cy="1670977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8F04597-CB16-CE07-06B8-333B3E5E2D46}"/>
              </a:ext>
            </a:extLst>
          </p:cNvPr>
          <p:cNvSpPr/>
          <p:nvPr/>
        </p:nvSpPr>
        <p:spPr>
          <a:xfrm>
            <a:off x="1090373" y="486182"/>
            <a:ext cx="6345761" cy="7385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/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Bài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1. a)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tiếp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chỗ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chấm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thích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hợp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B48893-9104-5703-AC1E-D074A36F64AD}"/>
              </a:ext>
            </a:extLst>
          </p:cNvPr>
          <p:cNvSpPr txBox="1"/>
          <p:nvPr/>
        </p:nvSpPr>
        <p:spPr>
          <a:xfrm>
            <a:off x="1255036" y="1454587"/>
            <a:ext cx="5760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b="1" dirty="0" err="1">
                <a:solidFill>
                  <a:prstClr val="black"/>
                </a:solidFill>
                <a:latin typeface="Calibri"/>
              </a:rPr>
              <a:t>Tỉ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/>
              </a:rPr>
              <a:t>phần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463C95-87B1-2204-16E1-9312F689A87E}"/>
              </a:ext>
            </a:extLst>
          </p:cNvPr>
          <p:cNvSpPr txBox="1"/>
          <p:nvPr/>
        </p:nvSpPr>
        <p:spPr>
          <a:xfrm>
            <a:off x="1218673" y="1932002"/>
            <a:ext cx="97731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b="1" dirty="0">
                <a:solidFill>
                  <a:prstClr val="black"/>
                </a:solidFill>
                <a:latin typeface="Calibri"/>
              </a:rPr>
              <a:t>12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48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: ………………………..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7DDC3E-C9E3-2E2A-0144-DAA83BDE895B}"/>
              </a:ext>
            </a:extLst>
          </p:cNvPr>
          <p:cNvSpPr txBox="1"/>
          <p:nvPr/>
        </p:nvSpPr>
        <p:spPr>
          <a:xfrm>
            <a:off x="1255036" y="2340055"/>
            <a:ext cx="97731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b="1" dirty="0">
                <a:solidFill>
                  <a:prstClr val="black"/>
                </a:solidFill>
                <a:latin typeface="Calibri"/>
              </a:rPr>
              <a:t>380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800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: ………………………..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9EFA76-6D80-5661-67BB-EE57BDCAA384}"/>
              </a:ext>
            </a:extLst>
          </p:cNvPr>
          <p:cNvSpPr txBox="1"/>
          <p:nvPr/>
        </p:nvSpPr>
        <p:spPr>
          <a:xfrm>
            <a:off x="1135016" y="2792876"/>
            <a:ext cx="977318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b="1" dirty="0">
                <a:solidFill>
                  <a:prstClr val="black"/>
                </a:solidFill>
                <a:latin typeface="Calibri"/>
              </a:rPr>
              <a:t>b)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Khoanh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đặt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trước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lời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defTabSz="609630"/>
            <a:r>
              <a:rPr lang="en-US" sz="2133" b="1" dirty="0">
                <a:solidFill>
                  <a:prstClr val="black"/>
                </a:solidFill>
                <a:latin typeface="Calibri"/>
              </a:rPr>
              <a:t>    Nam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đã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máy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cầm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tay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/>
              </a:rPr>
              <a:t>sau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D641C4-F358-5E96-07C3-61A4E8F12BFF}"/>
              </a:ext>
            </a:extLst>
          </p:cNvPr>
          <p:cNvSpPr txBox="1"/>
          <p:nvPr/>
        </p:nvSpPr>
        <p:spPr>
          <a:xfrm>
            <a:off x="2858639" y="1842447"/>
            <a:ext cx="177937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b="1" dirty="0">
                <a:solidFill>
                  <a:srgbClr val="FF0000"/>
                </a:solidFill>
                <a:latin typeface="Calibri"/>
              </a:rPr>
              <a:t>25%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F764A1-232C-F11C-F0E1-9B2C816FD61A}"/>
              </a:ext>
            </a:extLst>
          </p:cNvPr>
          <p:cNvSpPr txBox="1"/>
          <p:nvPr/>
        </p:nvSpPr>
        <p:spPr>
          <a:xfrm>
            <a:off x="3373564" y="2288525"/>
            <a:ext cx="177937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b="1" dirty="0">
                <a:solidFill>
                  <a:srgbClr val="FF0000"/>
                </a:solidFill>
                <a:latin typeface="Calibri"/>
              </a:rPr>
              <a:t>47,5%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3F554-1D4C-3297-2C84-728FBC511308}"/>
              </a:ext>
            </a:extLst>
          </p:cNvPr>
          <p:cNvSpPr/>
          <p:nvPr/>
        </p:nvSpPr>
        <p:spPr>
          <a:xfrm>
            <a:off x="2180227" y="3852908"/>
            <a:ext cx="512064" cy="4848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EE9C63-75A7-AA8E-9B16-6E39DC9106C7}"/>
              </a:ext>
            </a:extLst>
          </p:cNvPr>
          <p:cNvSpPr/>
          <p:nvPr/>
        </p:nvSpPr>
        <p:spPr>
          <a:xfrm>
            <a:off x="2908845" y="3852908"/>
            <a:ext cx="512064" cy="4848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800CBC-EB91-0071-E9FE-D7C531E2CD2B}"/>
              </a:ext>
            </a:extLst>
          </p:cNvPr>
          <p:cNvSpPr/>
          <p:nvPr/>
        </p:nvSpPr>
        <p:spPr>
          <a:xfrm>
            <a:off x="3637463" y="3852908"/>
            <a:ext cx="512064" cy="4848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BCD5F7-05AE-1E1E-1C53-3E25AB85F85A}"/>
              </a:ext>
            </a:extLst>
          </p:cNvPr>
          <p:cNvSpPr/>
          <p:nvPr/>
        </p:nvSpPr>
        <p:spPr>
          <a:xfrm>
            <a:off x="4366081" y="3852908"/>
            <a:ext cx="512064" cy="4848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÷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25BE75-C4F9-12AE-C4D3-42998374CD98}"/>
              </a:ext>
            </a:extLst>
          </p:cNvPr>
          <p:cNvSpPr/>
          <p:nvPr/>
        </p:nvSpPr>
        <p:spPr>
          <a:xfrm>
            <a:off x="5094699" y="3852908"/>
            <a:ext cx="512064" cy="4848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F9E160-41E7-1F66-62A1-8CF52CBA8FA7}"/>
              </a:ext>
            </a:extLst>
          </p:cNvPr>
          <p:cNvSpPr/>
          <p:nvPr/>
        </p:nvSpPr>
        <p:spPr>
          <a:xfrm>
            <a:off x="5823317" y="3852908"/>
            <a:ext cx="512064" cy="4848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2B6860-B6CF-3EB6-24C9-BCC4F2FC8796}"/>
              </a:ext>
            </a:extLst>
          </p:cNvPr>
          <p:cNvSpPr/>
          <p:nvPr/>
        </p:nvSpPr>
        <p:spPr>
          <a:xfrm>
            <a:off x="6551935" y="3852908"/>
            <a:ext cx="512064" cy="4848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%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F278F1-3EF0-27F9-B447-4B37F50B0340}"/>
              </a:ext>
            </a:extLst>
          </p:cNvPr>
          <p:cNvSpPr/>
          <p:nvPr/>
        </p:nvSpPr>
        <p:spPr>
          <a:xfrm>
            <a:off x="7241562" y="3852907"/>
            <a:ext cx="512064" cy="4848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83F32-FCB5-268A-F14F-A394BDB9375F}"/>
              </a:ext>
            </a:extLst>
          </p:cNvPr>
          <p:cNvSpPr txBox="1"/>
          <p:nvPr/>
        </p:nvSpPr>
        <p:spPr>
          <a:xfrm>
            <a:off x="1380744" y="4422376"/>
            <a:ext cx="6931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mà</a:t>
            </a:r>
            <a:r>
              <a:rPr lang="en-US" b="1" dirty="0"/>
              <a:t> Nam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dưới</a:t>
            </a:r>
            <a:r>
              <a:rPr lang="en-US" b="1" dirty="0"/>
              <a:t> </a:t>
            </a:r>
            <a:r>
              <a:rPr lang="en-US" b="1" dirty="0" err="1"/>
              <a:t>đây</a:t>
            </a:r>
            <a:r>
              <a:rPr lang="en-US" b="1" dirty="0"/>
              <a:t>?</a:t>
            </a:r>
          </a:p>
          <a:p>
            <a:pPr marL="342900" indent="-342900">
              <a:buAutoNum type="alphaUcPeriod"/>
            </a:pP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thương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180 </a:t>
            </a:r>
            <a:r>
              <a:rPr lang="en-US" b="1" dirty="0" err="1"/>
              <a:t>và</a:t>
            </a:r>
            <a:r>
              <a:rPr lang="en-US" b="1" dirty="0"/>
              <a:t> 45.</a:t>
            </a:r>
          </a:p>
          <a:p>
            <a:pPr marL="342900" indent="-342900">
              <a:buAutoNum type="alphaUcPeriod"/>
            </a:pP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tỉ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trăm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45 </a:t>
            </a:r>
            <a:r>
              <a:rPr lang="en-US" b="1" dirty="0" err="1"/>
              <a:t>và</a:t>
            </a:r>
            <a:r>
              <a:rPr lang="en-US" b="1" dirty="0"/>
              <a:t> 180.</a:t>
            </a:r>
          </a:p>
          <a:p>
            <a:pPr marL="342900" indent="-342900">
              <a:buAutoNum type="alphaUcPeriod"/>
            </a:pP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tỉ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trăm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180 </a:t>
            </a:r>
            <a:r>
              <a:rPr lang="en-US" b="1" dirty="0" err="1"/>
              <a:t>và</a:t>
            </a:r>
            <a:r>
              <a:rPr lang="en-US" b="1" dirty="0"/>
              <a:t> 45.</a:t>
            </a:r>
          </a:p>
          <a:p>
            <a:pPr marL="342900" indent="-342900">
              <a:buAutoNum type="alphaUcPeriod"/>
            </a:pPr>
            <a:r>
              <a:rPr lang="en-US" b="1" dirty="0" err="1"/>
              <a:t>Tìm</a:t>
            </a:r>
            <a:r>
              <a:rPr lang="en-US" b="1" dirty="0"/>
              <a:t> 45% </a:t>
            </a:r>
            <a:r>
              <a:rPr lang="en-US" b="1" dirty="0" err="1"/>
              <a:t>của</a:t>
            </a:r>
            <a:r>
              <a:rPr lang="en-US" b="1" dirty="0"/>
              <a:t> 180.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6779B2-6D59-20A2-A298-3CB01D3B8CA6}"/>
              </a:ext>
            </a:extLst>
          </p:cNvPr>
          <p:cNvSpPr/>
          <p:nvPr/>
        </p:nvSpPr>
        <p:spPr>
          <a:xfrm>
            <a:off x="1380744" y="5295900"/>
            <a:ext cx="333756" cy="276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4" grpId="0"/>
      <p:bldP spid="36" grpId="0"/>
      <p:bldP spid="38" grpId="0"/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-28829" y="5600673"/>
            <a:ext cx="2629408" cy="1257327"/>
          </a:xfrm>
          <a:custGeom>
            <a:avLst/>
            <a:gdLst/>
            <a:ahLst/>
            <a:cxnLst/>
            <a:rect l="l" t="t" r="r" b="b"/>
            <a:pathLst>
              <a:path w="5073972" h="2638465">
                <a:moveTo>
                  <a:pt x="0" y="0"/>
                </a:moveTo>
                <a:lnTo>
                  <a:pt x="5073972" y="0"/>
                </a:lnTo>
                <a:lnTo>
                  <a:pt x="5073972" y="2638465"/>
                </a:lnTo>
                <a:lnTo>
                  <a:pt x="0" y="263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C8CA4A1-39F6-9150-A273-A997E9F7A571}"/>
              </a:ext>
            </a:extLst>
          </p:cNvPr>
          <p:cNvSpPr/>
          <p:nvPr/>
        </p:nvSpPr>
        <p:spPr>
          <a:xfrm>
            <a:off x="1473200" y="127000"/>
            <a:ext cx="6858000" cy="863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Bài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2: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Viết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tiếp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vào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chỗ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chấm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thích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hợp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00078-E29E-03ED-9EE8-F3C94BA94E3D}"/>
              </a:ext>
            </a:extLst>
          </p:cNvPr>
          <p:cNvSpPr txBox="1"/>
          <p:nvPr/>
        </p:nvSpPr>
        <p:spPr>
          <a:xfrm>
            <a:off x="1285875" y="1228725"/>
            <a:ext cx="10039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Một cửa hàng sách và thiết bị giáo dục có chương trình giảm 5% cho các hóa đơn trên 500.000₫</a:t>
            </a:r>
            <a:r>
              <a:rPr lang="en-US" sz="2000" b="1" dirty="0">
                <a:latin typeface="+mj-lt"/>
              </a:rPr>
              <a:t>. S</a:t>
            </a:r>
            <a:r>
              <a:rPr lang="vi-VN" sz="2000" b="1" dirty="0">
                <a:latin typeface="+mj-lt"/>
              </a:rPr>
              <a:t>ử dụng máy tính cầm tay để tính xem mỗi hóa đơn dưới đây được giảm bao nhiêu tiền?</a:t>
            </a:r>
            <a:endParaRPr lang="en-US" sz="2000" b="1" dirty="0"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4AA534-FF3E-2F60-9EC3-B9017DA620E0}"/>
              </a:ext>
            </a:extLst>
          </p:cNvPr>
          <p:cNvSpPr/>
          <p:nvPr/>
        </p:nvSpPr>
        <p:spPr>
          <a:xfrm>
            <a:off x="1387474" y="2407484"/>
            <a:ext cx="4422775" cy="21478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F94F4-F3FA-E2E1-BCAA-1C905A85BBBF}"/>
              </a:ext>
            </a:extLst>
          </p:cNvPr>
          <p:cNvSpPr txBox="1"/>
          <p:nvPr/>
        </p:nvSpPr>
        <p:spPr>
          <a:xfrm>
            <a:off x="1657349" y="2640543"/>
            <a:ext cx="370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phẩm</a:t>
            </a:r>
            <a:r>
              <a:rPr lang="en-US" b="1" dirty="0"/>
              <a:t>                      </a:t>
            </a:r>
            <a:r>
              <a:rPr lang="en-US" b="1" dirty="0" err="1"/>
              <a:t>Giá</a:t>
            </a:r>
            <a:r>
              <a:rPr lang="en-US" b="1" dirty="0"/>
              <a:t> </a:t>
            </a:r>
            <a:r>
              <a:rPr lang="en-US" b="1" dirty="0" err="1"/>
              <a:t>tiền</a:t>
            </a:r>
            <a:endParaRPr lang="en-US" b="1" dirty="0"/>
          </a:p>
          <a:p>
            <a:r>
              <a:rPr lang="en-US" b="1" dirty="0"/>
              <a:t>                                                ( </a:t>
            </a:r>
            <a:r>
              <a:rPr lang="en-US" b="1" dirty="0" err="1"/>
              <a:t>đồng</a:t>
            </a:r>
            <a:r>
              <a:rPr lang="en-US" b="1" dirty="0"/>
              <a:t>)</a:t>
            </a:r>
          </a:p>
          <a:p>
            <a:r>
              <a:rPr lang="en-US" dirty="0"/>
              <a:t>Ba </a:t>
            </a:r>
            <a:r>
              <a:rPr lang="en-US" dirty="0" err="1"/>
              <a:t>lô</a:t>
            </a:r>
            <a:r>
              <a:rPr lang="en-US" dirty="0"/>
              <a:t> (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)                      350 000</a:t>
            </a:r>
          </a:p>
          <a:p>
            <a:r>
              <a:rPr lang="en-US" dirty="0"/>
              <a:t>Ba </a:t>
            </a:r>
            <a:r>
              <a:rPr lang="en-US" dirty="0" err="1"/>
              <a:t>lô</a:t>
            </a:r>
            <a:r>
              <a:rPr lang="en-US" dirty="0"/>
              <a:t> (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)                      250 000</a:t>
            </a:r>
          </a:p>
          <a:p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mực</a:t>
            </a:r>
            <a:r>
              <a:rPr lang="en-US" dirty="0"/>
              <a:t>                                   35 000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A1878E-18A9-3CD9-86DA-1F17098D2072}"/>
              </a:ext>
            </a:extLst>
          </p:cNvPr>
          <p:cNvSpPr/>
          <p:nvPr/>
        </p:nvSpPr>
        <p:spPr>
          <a:xfrm>
            <a:off x="6902450" y="2407484"/>
            <a:ext cx="4422775" cy="21478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3849-9ECC-1F77-4CE7-7F290ECE53C2}"/>
              </a:ext>
            </a:extLst>
          </p:cNvPr>
          <p:cNvSpPr txBox="1"/>
          <p:nvPr/>
        </p:nvSpPr>
        <p:spPr>
          <a:xfrm>
            <a:off x="7172325" y="2640543"/>
            <a:ext cx="3705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phẩm</a:t>
            </a:r>
            <a:r>
              <a:rPr lang="en-US" b="1" dirty="0"/>
              <a:t>                      </a:t>
            </a:r>
            <a:r>
              <a:rPr lang="en-US" b="1" dirty="0" err="1"/>
              <a:t>Giá</a:t>
            </a:r>
            <a:r>
              <a:rPr lang="en-US" b="1" dirty="0"/>
              <a:t> </a:t>
            </a:r>
            <a:r>
              <a:rPr lang="en-US" b="1" dirty="0" err="1"/>
              <a:t>tiền</a:t>
            </a:r>
            <a:endParaRPr lang="en-US" b="1" dirty="0"/>
          </a:p>
          <a:p>
            <a:r>
              <a:rPr lang="en-US" b="1" dirty="0"/>
              <a:t>                                                ( </a:t>
            </a:r>
            <a:r>
              <a:rPr lang="en-US" b="1" dirty="0" err="1"/>
              <a:t>đồng</a:t>
            </a:r>
            <a:r>
              <a:rPr lang="en-US" b="1" dirty="0"/>
              <a:t>)</a:t>
            </a:r>
          </a:p>
          <a:p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sáp</a:t>
            </a:r>
            <a:r>
              <a:rPr lang="en-US" dirty="0"/>
              <a:t> </a:t>
            </a:r>
            <a:r>
              <a:rPr lang="en-US" dirty="0" err="1"/>
              <a:t>nặn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                 140 000</a:t>
            </a:r>
          </a:p>
          <a:p>
            <a:r>
              <a:rPr lang="en-US" dirty="0"/>
              <a:t>Ba </a:t>
            </a:r>
            <a:r>
              <a:rPr lang="en-US" dirty="0" err="1"/>
              <a:t>lô</a:t>
            </a:r>
            <a:r>
              <a:rPr lang="en-US" dirty="0"/>
              <a:t>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                          175 000</a:t>
            </a:r>
          </a:p>
          <a:p>
            <a:r>
              <a:rPr lang="en-US" dirty="0"/>
              <a:t>Combo 4 </a:t>
            </a:r>
            <a:r>
              <a:rPr lang="en-US" dirty="0" err="1"/>
              <a:t>vở</a:t>
            </a:r>
            <a:r>
              <a:rPr lang="en-US" dirty="0"/>
              <a:t> ô li                       35 000</a:t>
            </a:r>
          </a:p>
          <a:p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                            114 000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66D146-DFDE-73EB-5E36-85CFC4AE769C}"/>
              </a:ext>
            </a:extLst>
          </p:cNvPr>
          <p:cNvSpPr txBox="1"/>
          <p:nvPr/>
        </p:nvSpPr>
        <p:spPr>
          <a:xfrm>
            <a:off x="1790700" y="4876800"/>
            <a:ext cx="357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Giảm</a:t>
            </a:r>
            <a:r>
              <a:rPr lang="en-US" b="1" dirty="0"/>
              <a:t>: …………………………….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5B1F60-70F9-C8A1-4E64-05D386FD11CE}"/>
              </a:ext>
            </a:extLst>
          </p:cNvPr>
          <p:cNvSpPr txBox="1"/>
          <p:nvPr/>
        </p:nvSpPr>
        <p:spPr>
          <a:xfrm>
            <a:off x="7496175" y="4844507"/>
            <a:ext cx="357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Giảm</a:t>
            </a:r>
            <a:r>
              <a:rPr lang="en-US" b="1" dirty="0"/>
              <a:t>: …………………………….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5121D-F292-DD8B-B820-E35F00A077E8}"/>
              </a:ext>
            </a:extLst>
          </p:cNvPr>
          <p:cNvSpPr txBox="1"/>
          <p:nvPr/>
        </p:nvSpPr>
        <p:spPr>
          <a:xfrm>
            <a:off x="2722688" y="4764895"/>
            <a:ext cx="175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31 750 </a:t>
            </a:r>
            <a:r>
              <a:rPr lang="en-US" sz="2000" b="1" dirty="0" err="1">
                <a:solidFill>
                  <a:srgbClr val="FF0000"/>
                </a:solidFill>
              </a:rPr>
              <a:t>đồng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D0823D-263F-97DA-FA96-3E9816A6E9EE}"/>
              </a:ext>
            </a:extLst>
          </p:cNvPr>
          <p:cNvSpPr txBox="1"/>
          <p:nvPr/>
        </p:nvSpPr>
        <p:spPr>
          <a:xfrm>
            <a:off x="8064500" y="4710339"/>
            <a:ext cx="3571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0 </a:t>
            </a:r>
            <a:r>
              <a:rPr lang="en-US" sz="2000" b="1" dirty="0" err="1">
                <a:solidFill>
                  <a:srgbClr val="FF0000"/>
                </a:solidFill>
              </a:rPr>
              <a:t>đồng</a:t>
            </a:r>
            <a:r>
              <a:rPr lang="en-US" sz="2000" b="1" dirty="0">
                <a:solidFill>
                  <a:srgbClr val="FF0000"/>
                </a:solidFill>
              </a:rPr>
              <a:t> ( </a:t>
            </a:r>
            <a:r>
              <a:rPr lang="en-US" sz="2000" b="1" dirty="0" err="1">
                <a:solidFill>
                  <a:srgbClr val="FF0000"/>
                </a:solidFill>
              </a:rPr>
              <a:t>dưới</a:t>
            </a:r>
            <a:r>
              <a:rPr lang="en-US" sz="2000" b="1" dirty="0">
                <a:solidFill>
                  <a:srgbClr val="FF0000"/>
                </a:solidFill>
              </a:rPr>
              <a:t> 500 000 </a:t>
            </a:r>
            <a:r>
              <a:rPr lang="en-US" sz="2000" b="1" dirty="0" err="1">
                <a:solidFill>
                  <a:srgbClr val="FF0000"/>
                </a:solidFill>
              </a:rPr>
              <a:t>đồng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3" grpId="0" animBg="1"/>
      <p:bldP spid="6" grpId="0"/>
      <p:bldP spid="7" grpId="0" animBg="1"/>
      <p:bldP spid="8" grpId="0"/>
      <p:bldP spid="9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r: 5 Points 1">
            <a:extLst>
              <a:ext uri="{FF2B5EF4-FFF2-40B4-BE49-F238E27FC236}">
                <a16:creationId xmlns:a16="http://schemas.microsoft.com/office/drawing/2014/main" id="{22656250-71A3-60A5-65CF-EF977F6B2DDD}"/>
              </a:ext>
            </a:extLst>
          </p:cNvPr>
          <p:cNvSpPr/>
          <p:nvPr/>
        </p:nvSpPr>
        <p:spPr>
          <a:xfrm>
            <a:off x="361950" y="404812"/>
            <a:ext cx="485775" cy="481013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D496B-AEFF-7FD1-532B-7E652916BF6D}"/>
              </a:ext>
            </a:extLst>
          </p:cNvPr>
          <p:cNvSpPr txBox="1"/>
          <p:nvPr/>
        </p:nvSpPr>
        <p:spPr>
          <a:xfrm>
            <a:off x="933450" y="252322"/>
            <a:ext cx="922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+mj-lt"/>
              </a:rPr>
              <a:t>Bác </a:t>
            </a:r>
            <a:r>
              <a:rPr lang="en-US" sz="2000" b="1" dirty="0">
                <a:latin typeface="+mj-lt"/>
              </a:rPr>
              <a:t>L</a:t>
            </a:r>
            <a:r>
              <a:rPr lang="vi-VN" sz="2000" b="1" dirty="0">
                <a:latin typeface="+mj-lt"/>
              </a:rPr>
              <a:t>ân gửi tiết kiệm 60 </a:t>
            </a:r>
            <a:r>
              <a:rPr lang="en-US" sz="2000" b="1" dirty="0">
                <a:latin typeface="+mj-lt"/>
              </a:rPr>
              <a:t>000 000 </a:t>
            </a:r>
            <a:r>
              <a:rPr lang="en-US" sz="2000" b="1" dirty="0" err="1">
                <a:latin typeface="+mj-lt"/>
              </a:rPr>
              <a:t>đồng</a:t>
            </a:r>
            <a:r>
              <a:rPr lang="en-US" sz="2000" b="1" dirty="0">
                <a:latin typeface="+mj-lt"/>
              </a:rPr>
              <a:t> </a:t>
            </a:r>
            <a:r>
              <a:rPr lang="vi-VN" sz="2000" b="1" dirty="0">
                <a:latin typeface="+mj-lt"/>
              </a:rPr>
              <a:t>vào một ngân hàng với lãi suất 6,5%</a:t>
            </a:r>
            <a:r>
              <a:rPr lang="en-US" sz="2000" b="1" dirty="0">
                <a:latin typeface="+mj-lt"/>
              </a:rPr>
              <a:t>/ </a:t>
            </a:r>
            <a:r>
              <a:rPr lang="en-US" sz="2000" b="1" dirty="0" err="1">
                <a:latin typeface="+mj-lt"/>
              </a:rPr>
              <a:t>năm</a:t>
            </a:r>
            <a:r>
              <a:rPr lang="en-US" sz="2000" b="1" dirty="0">
                <a:latin typeface="+mj-lt"/>
              </a:rPr>
              <a:t>.</a:t>
            </a:r>
            <a:r>
              <a:rPr lang="vi-VN" sz="2000" b="1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S</a:t>
            </a:r>
            <a:r>
              <a:rPr lang="vi-VN" sz="2000" b="1" dirty="0">
                <a:latin typeface="+mj-lt"/>
              </a:rPr>
              <a:t>au </a:t>
            </a:r>
            <a:r>
              <a:rPr lang="en-US" sz="2000" b="1" dirty="0" err="1">
                <a:latin typeface="+mj-lt"/>
              </a:rPr>
              <a:t>một</a:t>
            </a:r>
            <a:r>
              <a:rPr lang="vi-VN" sz="2000" b="1" dirty="0">
                <a:latin typeface="+mj-lt"/>
              </a:rPr>
              <a:t> năm</a:t>
            </a:r>
            <a:r>
              <a:rPr lang="en-US" sz="2000" b="1" dirty="0">
                <a:latin typeface="+mj-lt"/>
              </a:rPr>
              <a:t>,</a:t>
            </a:r>
            <a:r>
              <a:rPr lang="vi-VN" sz="2000" b="1" dirty="0">
                <a:latin typeface="+mj-lt"/>
              </a:rPr>
              <a:t> ngân hàng tự động gửi toàn bộ số tiền gửi và tiền lãi thêm </a:t>
            </a:r>
            <a:r>
              <a:rPr lang="en-US" sz="2000" b="1" dirty="0" err="1">
                <a:latin typeface="+mj-lt"/>
              </a:rPr>
              <a:t>một</a:t>
            </a:r>
            <a:r>
              <a:rPr lang="vi-VN" sz="2000" b="1" dirty="0">
                <a:latin typeface="+mj-lt"/>
              </a:rPr>
              <a:t> năm nữa với lãi suất áp dụng tại thời điểm đó là 7,0%</a:t>
            </a:r>
            <a:r>
              <a:rPr lang="en-US" sz="2000" b="1" dirty="0">
                <a:latin typeface="+mj-lt"/>
              </a:rPr>
              <a:t>/</a:t>
            </a:r>
            <a:r>
              <a:rPr lang="vi-VN" sz="2000" b="1" dirty="0">
                <a:latin typeface="+mj-lt"/>
              </a:rPr>
              <a:t>năm</a:t>
            </a:r>
            <a:r>
              <a:rPr lang="en-US" sz="2000" b="1" dirty="0">
                <a:latin typeface="+mj-lt"/>
              </a:rPr>
              <a:t>.</a:t>
            </a:r>
            <a:r>
              <a:rPr lang="vi-VN" sz="2000" b="1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H</a:t>
            </a:r>
            <a:r>
              <a:rPr lang="vi-VN" sz="2000" b="1" dirty="0">
                <a:latin typeface="+mj-lt"/>
              </a:rPr>
              <a:t>ỏi sau </a:t>
            </a:r>
            <a:r>
              <a:rPr lang="en-US" sz="2000" b="1" dirty="0" err="1">
                <a:latin typeface="+mj-lt"/>
              </a:rPr>
              <a:t>hai</a:t>
            </a:r>
            <a:r>
              <a:rPr lang="vi-VN" sz="2000" b="1" dirty="0">
                <a:latin typeface="+mj-lt"/>
              </a:rPr>
              <a:t> năm</a:t>
            </a:r>
            <a:r>
              <a:rPr lang="en-US" sz="2000" b="1" dirty="0">
                <a:latin typeface="+mj-lt"/>
              </a:rPr>
              <a:t>,</a:t>
            </a:r>
            <a:r>
              <a:rPr lang="vi-VN" sz="2000" b="1" dirty="0">
                <a:latin typeface="+mj-lt"/>
              </a:rPr>
              <a:t> bác Lân đã thu được tất cả bao nhiêu tiền gửi và tiền lãi</a:t>
            </a:r>
            <a:r>
              <a:rPr lang="en-US" sz="2000" b="1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E9FF00-BD7C-7ADA-ABE4-450493071C18}"/>
              </a:ext>
            </a:extLst>
          </p:cNvPr>
          <p:cNvSpPr txBox="1"/>
          <p:nvPr/>
        </p:nvSpPr>
        <p:spPr>
          <a:xfrm>
            <a:off x="1447800" y="1990725"/>
            <a:ext cx="9220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60 000 : 100 x 6,5 = 3 900 000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60 000 000 + 390 000 = 63 900 000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63 900 000 : 100 x 7 = 4 473 000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63 900 000 + 4 473 000 = 68 373 000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68 373 000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r: 5 Points 1">
            <a:extLst>
              <a:ext uri="{FF2B5EF4-FFF2-40B4-BE49-F238E27FC236}">
                <a16:creationId xmlns:a16="http://schemas.microsoft.com/office/drawing/2014/main" id="{08F615A8-18A9-4C36-F5D6-1CAE313390D4}"/>
              </a:ext>
            </a:extLst>
          </p:cNvPr>
          <p:cNvSpPr/>
          <p:nvPr/>
        </p:nvSpPr>
        <p:spPr>
          <a:xfrm>
            <a:off x="409575" y="561975"/>
            <a:ext cx="609600" cy="50482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710F09-5D99-3C32-9245-3DD5B8803C66}"/>
              </a:ext>
            </a:extLst>
          </p:cNvPr>
          <p:cNvSpPr txBox="1"/>
          <p:nvPr/>
        </p:nvSpPr>
        <p:spPr>
          <a:xfrm>
            <a:off x="1419225" y="638175"/>
            <a:ext cx="9906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Viết tiếp vào chỗ trống cho thích hợp</a:t>
            </a:r>
            <a:r>
              <a:rPr lang="en-US" sz="2800" b="1" dirty="0">
                <a:latin typeface="+mj-lt"/>
              </a:rPr>
              <a:t>.</a:t>
            </a:r>
          </a:p>
          <a:p>
            <a:r>
              <a:rPr lang="vi-VN" dirty="0"/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heo https://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.vn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học 2021-2022 số lượng học sinh tiểu học của cả nước là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399 học 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đó có 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395 567 học sinh là nữ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ỉ số phần trăm số học sinh tiểu học là nữ và số học sinh tiểu học cả nước là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làm tròn đến hàng phần tr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)…………………………..</a:t>
            </a: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Làm tròn số 4 395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567 đến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àng trăm nghìn được 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……………………..</a:t>
            </a:r>
          </a:p>
          <a:p>
            <a:pPr marL="285750" indent="-285750">
              <a:buFontTx/>
              <a:buChar char="-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tròn số 9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399 đến hàng trăm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ghìn 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ỉ số phần trăm số học sinh tiểu học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nữ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làm tròn đến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àng trăm nghìn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số học sinh tiểu học cả nước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làm tròn đến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àng trăm nghìn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làm tròn đến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)……………………………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ADF196-F271-6ED6-50EB-6B658691E14A}"/>
              </a:ext>
            </a:extLst>
          </p:cNvPr>
          <p:cNvSpPr txBox="1"/>
          <p:nvPr/>
        </p:nvSpPr>
        <p:spPr>
          <a:xfrm>
            <a:off x="4419600" y="1956732"/>
            <a:ext cx="233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47,77%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83D30-0F2B-FEF9-DABA-112F6347040B}"/>
              </a:ext>
            </a:extLst>
          </p:cNvPr>
          <p:cNvSpPr txBox="1"/>
          <p:nvPr/>
        </p:nvSpPr>
        <p:spPr>
          <a:xfrm>
            <a:off x="7772400" y="2315557"/>
            <a:ext cx="233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4 400 000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B055CE-5678-4BD4-43A7-2889C562D40F}"/>
              </a:ext>
            </a:extLst>
          </p:cNvPr>
          <p:cNvSpPr txBox="1"/>
          <p:nvPr/>
        </p:nvSpPr>
        <p:spPr>
          <a:xfrm>
            <a:off x="7248525" y="2613957"/>
            <a:ext cx="233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9 200 000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E615CF-F94A-AF86-60C9-26635FEE5F7C}"/>
              </a:ext>
            </a:extLst>
          </p:cNvPr>
          <p:cNvSpPr txBox="1"/>
          <p:nvPr/>
        </p:nvSpPr>
        <p:spPr>
          <a:xfrm>
            <a:off x="2981325" y="3492192"/>
            <a:ext cx="233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47,83%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9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61DE08-B8AA-AEE7-F086-AFFFF6112FD3}"/>
              </a:ext>
            </a:extLst>
          </p:cNvPr>
          <p:cNvSpPr txBox="1"/>
          <p:nvPr/>
        </p:nvSpPr>
        <p:spPr>
          <a:xfrm>
            <a:off x="2641600" y="2362200"/>
            <a:ext cx="797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000" b="1" dirty="0">
                <a:solidFill>
                  <a:srgbClr val="4F81BD"/>
                </a:solidFill>
                <a:latin typeface=".TMC-Ong Do" pitchFamily="2" charset="0"/>
              </a:rPr>
              <a:t>VẬN DỤNG –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851876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-3155339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3417215" y="-1130327"/>
            <a:ext cx="4920718" cy="28182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998873" y="4739501"/>
            <a:ext cx="3147253" cy="1636571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751527" y="4739501"/>
            <a:ext cx="2165220" cy="152648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376092" y="4681570"/>
            <a:ext cx="2163077" cy="1670977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2453540" y="3721729"/>
            <a:ext cx="1430506" cy="263081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8242388" y="4826875"/>
            <a:ext cx="1350389" cy="1345325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3884046" y="4806099"/>
            <a:ext cx="952998" cy="1546447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1720845" y="1541508"/>
            <a:ext cx="10104243" cy="2693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0733"/>
              </a:lnSpc>
            </a:pPr>
            <a:r>
              <a:rPr lang="en-US" sz="7666" dirty="0">
                <a:solidFill>
                  <a:srgbClr val="C0504D"/>
                </a:solidFill>
                <a:latin typeface=".Vn3DH" panose="020B7200000000000000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Railey"/>
              </a:rPr>
              <a:t>LUYỆN TẬP TOÁN</a:t>
            </a:r>
          </a:p>
          <a:p>
            <a:pPr algn="ctr" defTabSz="609630">
              <a:lnSpc>
                <a:spcPts val="10733"/>
              </a:lnSpc>
            </a:pPr>
            <a:r>
              <a:rPr lang="en-US" sz="7666" dirty="0">
                <a:solidFill>
                  <a:srgbClr val="C0504D"/>
                </a:solidFill>
                <a:latin typeface=".Vn3DH" panose="020B7200000000000000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Railey"/>
              </a:rPr>
              <a:t>TIẾT 3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7974789" y="76345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1503479">
            <a:off x="8662418" y="24612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1965373">
            <a:off x="2222031" y="209683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2842188">
            <a:off x="2997456" y="155756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rot="683588">
            <a:off x="8664699" y="157225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 rot="871761">
            <a:off x="9221514" y="290342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2099990">
            <a:off x="2882464" y="277500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 rot="-1503479">
            <a:off x="3593910" y="77927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 rot="2099990">
            <a:off x="9627189" y="215021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-1503479">
            <a:off x="9425014" y="74763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1855390">
            <a:off x="2162084" y="7950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-1503479">
            <a:off x="1753009" y="2727572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192495-4087-FB87-C3B3-6D82939B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C4C53F-3D7F-42AD-829C-127282C67E96}"/>
              </a:ext>
            </a:extLst>
          </p:cNvPr>
          <p:cNvSpPr/>
          <p:nvPr/>
        </p:nvSpPr>
        <p:spPr>
          <a:xfrm>
            <a:off x="762000" y="457200"/>
            <a:ext cx="10591800" cy="5334000"/>
          </a:xfrm>
          <a:custGeom>
            <a:avLst/>
            <a:gdLst>
              <a:gd name="connsiteX0" fmla="*/ 0 w 10591800"/>
              <a:gd name="connsiteY0" fmla="*/ 889018 h 5334000"/>
              <a:gd name="connsiteX1" fmla="*/ 889018 w 10591800"/>
              <a:gd name="connsiteY1" fmla="*/ 0 h 5334000"/>
              <a:gd name="connsiteX2" fmla="*/ 1567000 w 10591800"/>
              <a:gd name="connsiteY2" fmla="*/ 0 h 5334000"/>
              <a:gd name="connsiteX3" fmla="*/ 2421257 w 10591800"/>
              <a:gd name="connsiteY3" fmla="*/ 0 h 5334000"/>
              <a:gd name="connsiteX4" fmla="*/ 3187376 w 10591800"/>
              <a:gd name="connsiteY4" fmla="*/ 0 h 5334000"/>
              <a:gd name="connsiteX5" fmla="*/ 3865358 w 10591800"/>
              <a:gd name="connsiteY5" fmla="*/ 0 h 5334000"/>
              <a:gd name="connsiteX6" fmla="*/ 4455203 w 10591800"/>
              <a:gd name="connsiteY6" fmla="*/ 0 h 5334000"/>
              <a:gd name="connsiteX7" fmla="*/ 4956909 w 10591800"/>
              <a:gd name="connsiteY7" fmla="*/ 0 h 5334000"/>
              <a:gd name="connsiteX8" fmla="*/ 5811166 w 10591800"/>
              <a:gd name="connsiteY8" fmla="*/ 0 h 5334000"/>
              <a:gd name="connsiteX9" fmla="*/ 6489148 w 10591800"/>
              <a:gd name="connsiteY9" fmla="*/ 0 h 5334000"/>
              <a:gd name="connsiteX10" fmla="*/ 6990855 w 10591800"/>
              <a:gd name="connsiteY10" fmla="*/ 0 h 5334000"/>
              <a:gd name="connsiteX11" fmla="*/ 7492561 w 10591800"/>
              <a:gd name="connsiteY11" fmla="*/ 0 h 5334000"/>
              <a:gd name="connsiteX12" fmla="*/ 7906130 w 10591800"/>
              <a:gd name="connsiteY12" fmla="*/ 0 h 5334000"/>
              <a:gd name="connsiteX13" fmla="*/ 8672250 w 10591800"/>
              <a:gd name="connsiteY13" fmla="*/ 0 h 5334000"/>
              <a:gd name="connsiteX14" fmla="*/ 9702782 w 10591800"/>
              <a:gd name="connsiteY14" fmla="*/ 0 h 5334000"/>
              <a:gd name="connsiteX15" fmla="*/ 10591800 w 10591800"/>
              <a:gd name="connsiteY15" fmla="*/ 889018 h 5334000"/>
              <a:gd name="connsiteX16" fmla="*/ 10591800 w 10591800"/>
              <a:gd name="connsiteY16" fmla="*/ 1446119 h 5334000"/>
              <a:gd name="connsiteX17" fmla="*/ 10591800 w 10591800"/>
              <a:gd name="connsiteY17" fmla="*/ 2074339 h 5334000"/>
              <a:gd name="connsiteX18" fmla="*/ 10591800 w 10591800"/>
              <a:gd name="connsiteY18" fmla="*/ 2738119 h 5334000"/>
              <a:gd name="connsiteX19" fmla="*/ 10591800 w 10591800"/>
              <a:gd name="connsiteY19" fmla="*/ 3366340 h 5334000"/>
              <a:gd name="connsiteX20" fmla="*/ 10591800 w 10591800"/>
              <a:gd name="connsiteY20" fmla="*/ 3923441 h 5334000"/>
              <a:gd name="connsiteX21" fmla="*/ 10591800 w 10591800"/>
              <a:gd name="connsiteY21" fmla="*/ 4444982 h 5334000"/>
              <a:gd name="connsiteX22" fmla="*/ 9702782 w 10591800"/>
              <a:gd name="connsiteY22" fmla="*/ 5334000 h 5334000"/>
              <a:gd name="connsiteX23" fmla="*/ 9201075 w 10591800"/>
              <a:gd name="connsiteY23" fmla="*/ 5334000 h 5334000"/>
              <a:gd name="connsiteX24" fmla="*/ 8434956 w 10591800"/>
              <a:gd name="connsiteY24" fmla="*/ 5334000 h 5334000"/>
              <a:gd name="connsiteX25" fmla="*/ 7845112 w 10591800"/>
              <a:gd name="connsiteY25" fmla="*/ 5334000 h 5334000"/>
              <a:gd name="connsiteX26" fmla="*/ 7167130 w 10591800"/>
              <a:gd name="connsiteY26" fmla="*/ 5334000 h 5334000"/>
              <a:gd name="connsiteX27" fmla="*/ 6401010 w 10591800"/>
              <a:gd name="connsiteY27" fmla="*/ 5334000 h 5334000"/>
              <a:gd name="connsiteX28" fmla="*/ 5634891 w 10591800"/>
              <a:gd name="connsiteY28" fmla="*/ 5334000 h 5334000"/>
              <a:gd name="connsiteX29" fmla="*/ 5221322 w 10591800"/>
              <a:gd name="connsiteY29" fmla="*/ 5334000 h 5334000"/>
              <a:gd name="connsiteX30" fmla="*/ 4631478 w 10591800"/>
              <a:gd name="connsiteY30" fmla="*/ 5334000 h 5334000"/>
              <a:gd name="connsiteX31" fmla="*/ 4129771 w 10591800"/>
              <a:gd name="connsiteY31" fmla="*/ 5334000 h 5334000"/>
              <a:gd name="connsiteX32" fmla="*/ 3451789 w 10591800"/>
              <a:gd name="connsiteY32" fmla="*/ 5334000 h 5334000"/>
              <a:gd name="connsiteX33" fmla="*/ 2773808 w 10591800"/>
              <a:gd name="connsiteY33" fmla="*/ 5334000 h 5334000"/>
              <a:gd name="connsiteX34" fmla="*/ 2272101 w 10591800"/>
              <a:gd name="connsiteY34" fmla="*/ 5334000 h 5334000"/>
              <a:gd name="connsiteX35" fmla="*/ 1858532 w 10591800"/>
              <a:gd name="connsiteY35" fmla="*/ 5334000 h 5334000"/>
              <a:gd name="connsiteX36" fmla="*/ 889018 w 10591800"/>
              <a:gd name="connsiteY36" fmla="*/ 5334000 h 5334000"/>
              <a:gd name="connsiteX37" fmla="*/ 0 w 10591800"/>
              <a:gd name="connsiteY37" fmla="*/ 4444982 h 5334000"/>
              <a:gd name="connsiteX38" fmla="*/ 0 w 10591800"/>
              <a:gd name="connsiteY38" fmla="*/ 3959000 h 5334000"/>
              <a:gd name="connsiteX39" fmla="*/ 0 w 10591800"/>
              <a:gd name="connsiteY39" fmla="*/ 3401899 h 5334000"/>
              <a:gd name="connsiteX40" fmla="*/ 0 w 10591800"/>
              <a:gd name="connsiteY40" fmla="*/ 2738119 h 5334000"/>
              <a:gd name="connsiteX41" fmla="*/ 0 w 10591800"/>
              <a:gd name="connsiteY41" fmla="*/ 2145459 h 5334000"/>
              <a:gd name="connsiteX42" fmla="*/ 0 w 10591800"/>
              <a:gd name="connsiteY42" fmla="*/ 1552798 h 5334000"/>
              <a:gd name="connsiteX43" fmla="*/ 0 w 10591800"/>
              <a:gd name="connsiteY43" fmla="*/ 889018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591800" h="5334000" fill="none" extrusionOk="0">
                <a:moveTo>
                  <a:pt x="0" y="889018"/>
                </a:moveTo>
                <a:cubicBezTo>
                  <a:pt x="15194" y="426001"/>
                  <a:pt x="423986" y="74824"/>
                  <a:pt x="889018" y="0"/>
                </a:cubicBezTo>
                <a:cubicBezTo>
                  <a:pt x="1042761" y="3844"/>
                  <a:pt x="1291479" y="16742"/>
                  <a:pt x="1567000" y="0"/>
                </a:cubicBezTo>
                <a:cubicBezTo>
                  <a:pt x="1842521" y="-16742"/>
                  <a:pt x="2117929" y="5447"/>
                  <a:pt x="2421257" y="0"/>
                </a:cubicBezTo>
                <a:cubicBezTo>
                  <a:pt x="2724585" y="-5447"/>
                  <a:pt x="2917634" y="-17545"/>
                  <a:pt x="3187376" y="0"/>
                </a:cubicBezTo>
                <a:cubicBezTo>
                  <a:pt x="3457118" y="17545"/>
                  <a:pt x="3579915" y="19003"/>
                  <a:pt x="3865358" y="0"/>
                </a:cubicBezTo>
                <a:cubicBezTo>
                  <a:pt x="4150801" y="-19003"/>
                  <a:pt x="4249461" y="24752"/>
                  <a:pt x="4455203" y="0"/>
                </a:cubicBezTo>
                <a:cubicBezTo>
                  <a:pt x="4660946" y="-24752"/>
                  <a:pt x="4833598" y="21048"/>
                  <a:pt x="4956909" y="0"/>
                </a:cubicBezTo>
                <a:cubicBezTo>
                  <a:pt x="5080220" y="-21048"/>
                  <a:pt x="5576421" y="4199"/>
                  <a:pt x="5811166" y="0"/>
                </a:cubicBezTo>
                <a:cubicBezTo>
                  <a:pt x="6045911" y="-4199"/>
                  <a:pt x="6309535" y="-13212"/>
                  <a:pt x="6489148" y="0"/>
                </a:cubicBezTo>
                <a:cubicBezTo>
                  <a:pt x="6668761" y="13212"/>
                  <a:pt x="6760638" y="1253"/>
                  <a:pt x="6990855" y="0"/>
                </a:cubicBezTo>
                <a:cubicBezTo>
                  <a:pt x="7221072" y="-1253"/>
                  <a:pt x="7350915" y="-3438"/>
                  <a:pt x="7492561" y="0"/>
                </a:cubicBezTo>
                <a:cubicBezTo>
                  <a:pt x="7634207" y="3438"/>
                  <a:pt x="7732083" y="2555"/>
                  <a:pt x="7906130" y="0"/>
                </a:cubicBezTo>
                <a:cubicBezTo>
                  <a:pt x="8080177" y="-2555"/>
                  <a:pt x="8400407" y="-23667"/>
                  <a:pt x="8672250" y="0"/>
                </a:cubicBezTo>
                <a:cubicBezTo>
                  <a:pt x="8944093" y="23667"/>
                  <a:pt x="9426698" y="30717"/>
                  <a:pt x="9702782" y="0"/>
                </a:cubicBezTo>
                <a:cubicBezTo>
                  <a:pt x="10208639" y="3097"/>
                  <a:pt x="10583808" y="307010"/>
                  <a:pt x="10591800" y="889018"/>
                </a:cubicBezTo>
                <a:cubicBezTo>
                  <a:pt x="10600884" y="1077006"/>
                  <a:pt x="10612584" y="1213534"/>
                  <a:pt x="10591800" y="1446119"/>
                </a:cubicBezTo>
                <a:cubicBezTo>
                  <a:pt x="10571016" y="1678704"/>
                  <a:pt x="10595991" y="1838641"/>
                  <a:pt x="10591800" y="2074339"/>
                </a:cubicBezTo>
                <a:cubicBezTo>
                  <a:pt x="10587609" y="2310037"/>
                  <a:pt x="10577674" y="2490272"/>
                  <a:pt x="10591800" y="2738119"/>
                </a:cubicBezTo>
                <a:cubicBezTo>
                  <a:pt x="10605926" y="2985966"/>
                  <a:pt x="10608965" y="3099049"/>
                  <a:pt x="10591800" y="3366340"/>
                </a:cubicBezTo>
                <a:cubicBezTo>
                  <a:pt x="10574635" y="3633631"/>
                  <a:pt x="10576514" y="3691020"/>
                  <a:pt x="10591800" y="3923441"/>
                </a:cubicBezTo>
                <a:cubicBezTo>
                  <a:pt x="10607086" y="4155862"/>
                  <a:pt x="10596356" y="4228366"/>
                  <a:pt x="10591800" y="4444982"/>
                </a:cubicBezTo>
                <a:cubicBezTo>
                  <a:pt x="10607624" y="4984647"/>
                  <a:pt x="10146123" y="5309646"/>
                  <a:pt x="9702782" y="5334000"/>
                </a:cubicBezTo>
                <a:cubicBezTo>
                  <a:pt x="9474647" y="5327016"/>
                  <a:pt x="9367552" y="5313177"/>
                  <a:pt x="9201075" y="5334000"/>
                </a:cubicBezTo>
                <a:cubicBezTo>
                  <a:pt x="9034598" y="5354823"/>
                  <a:pt x="8817549" y="5350922"/>
                  <a:pt x="8434956" y="5334000"/>
                </a:cubicBezTo>
                <a:cubicBezTo>
                  <a:pt x="8052363" y="5317078"/>
                  <a:pt x="8109915" y="5344392"/>
                  <a:pt x="7845112" y="5334000"/>
                </a:cubicBezTo>
                <a:cubicBezTo>
                  <a:pt x="7580309" y="5323608"/>
                  <a:pt x="7393320" y="5323794"/>
                  <a:pt x="7167130" y="5334000"/>
                </a:cubicBezTo>
                <a:cubicBezTo>
                  <a:pt x="6940940" y="5344206"/>
                  <a:pt x="6649912" y="5310719"/>
                  <a:pt x="6401010" y="5334000"/>
                </a:cubicBezTo>
                <a:cubicBezTo>
                  <a:pt x="6152108" y="5357281"/>
                  <a:pt x="5811052" y="5367948"/>
                  <a:pt x="5634891" y="5334000"/>
                </a:cubicBezTo>
                <a:cubicBezTo>
                  <a:pt x="5458730" y="5300052"/>
                  <a:pt x="5377548" y="5319142"/>
                  <a:pt x="5221322" y="5334000"/>
                </a:cubicBezTo>
                <a:cubicBezTo>
                  <a:pt x="5065096" y="5348858"/>
                  <a:pt x="4916988" y="5307500"/>
                  <a:pt x="4631478" y="5334000"/>
                </a:cubicBezTo>
                <a:cubicBezTo>
                  <a:pt x="4345968" y="5360500"/>
                  <a:pt x="4246622" y="5350680"/>
                  <a:pt x="4129771" y="5334000"/>
                </a:cubicBezTo>
                <a:cubicBezTo>
                  <a:pt x="4012920" y="5317320"/>
                  <a:pt x="3762819" y="5359183"/>
                  <a:pt x="3451789" y="5334000"/>
                </a:cubicBezTo>
                <a:cubicBezTo>
                  <a:pt x="3140759" y="5308817"/>
                  <a:pt x="3067106" y="5340867"/>
                  <a:pt x="2773808" y="5334000"/>
                </a:cubicBezTo>
                <a:cubicBezTo>
                  <a:pt x="2480510" y="5327133"/>
                  <a:pt x="2457739" y="5328848"/>
                  <a:pt x="2272101" y="5334000"/>
                </a:cubicBezTo>
                <a:cubicBezTo>
                  <a:pt x="2086463" y="5339152"/>
                  <a:pt x="2023044" y="5320215"/>
                  <a:pt x="1858532" y="5334000"/>
                </a:cubicBezTo>
                <a:cubicBezTo>
                  <a:pt x="1694020" y="5347785"/>
                  <a:pt x="1188975" y="5374991"/>
                  <a:pt x="889018" y="5334000"/>
                </a:cubicBezTo>
                <a:cubicBezTo>
                  <a:pt x="366454" y="5304218"/>
                  <a:pt x="-18319" y="4952612"/>
                  <a:pt x="0" y="4444982"/>
                </a:cubicBezTo>
                <a:cubicBezTo>
                  <a:pt x="17821" y="4238156"/>
                  <a:pt x="-13503" y="4128529"/>
                  <a:pt x="0" y="3959000"/>
                </a:cubicBezTo>
                <a:cubicBezTo>
                  <a:pt x="13503" y="3789471"/>
                  <a:pt x="-17200" y="3625717"/>
                  <a:pt x="0" y="3401899"/>
                </a:cubicBezTo>
                <a:cubicBezTo>
                  <a:pt x="17200" y="3178081"/>
                  <a:pt x="27278" y="2980265"/>
                  <a:pt x="0" y="2738119"/>
                </a:cubicBezTo>
                <a:cubicBezTo>
                  <a:pt x="-27278" y="2495973"/>
                  <a:pt x="7546" y="2368446"/>
                  <a:pt x="0" y="2145459"/>
                </a:cubicBezTo>
                <a:cubicBezTo>
                  <a:pt x="-7546" y="1922472"/>
                  <a:pt x="-8444" y="1828393"/>
                  <a:pt x="0" y="1552798"/>
                </a:cubicBezTo>
                <a:cubicBezTo>
                  <a:pt x="8444" y="1277203"/>
                  <a:pt x="12420" y="1146770"/>
                  <a:pt x="0" y="889018"/>
                </a:cubicBezTo>
                <a:close/>
              </a:path>
              <a:path w="10591800" h="5334000" stroke="0" extrusionOk="0">
                <a:moveTo>
                  <a:pt x="0" y="889018"/>
                </a:moveTo>
                <a:cubicBezTo>
                  <a:pt x="-115262" y="395220"/>
                  <a:pt x="364358" y="-24248"/>
                  <a:pt x="889018" y="0"/>
                </a:cubicBezTo>
                <a:cubicBezTo>
                  <a:pt x="1140278" y="5413"/>
                  <a:pt x="1457210" y="20245"/>
                  <a:pt x="1743275" y="0"/>
                </a:cubicBezTo>
                <a:cubicBezTo>
                  <a:pt x="2029340" y="-20245"/>
                  <a:pt x="2030439" y="-4656"/>
                  <a:pt x="2156844" y="0"/>
                </a:cubicBezTo>
                <a:cubicBezTo>
                  <a:pt x="2283249" y="4656"/>
                  <a:pt x="2589844" y="42258"/>
                  <a:pt x="3011101" y="0"/>
                </a:cubicBezTo>
                <a:cubicBezTo>
                  <a:pt x="3432358" y="-42258"/>
                  <a:pt x="3364098" y="-3211"/>
                  <a:pt x="3689083" y="0"/>
                </a:cubicBezTo>
                <a:cubicBezTo>
                  <a:pt x="4014068" y="3211"/>
                  <a:pt x="4193351" y="-1124"/>
                  <a:pt x="4455203" y="0"/>
                </a:cubicBezTo>
                <a:cubicBezTo>
                  <a:pt x="4717055" y="1124"/>
                  <a:pt x="4816881" y="342"/>
                  <a:pt x="4956909" y="0"/>
                </a:cubicBezTo>
                <a:cubicBezTo>
                  <a:pt x="5096937" y="-342"/>
                  <a:pt x="5547085" y="15907"/>
                  <a:pt x="5811166" y="0"/>
                </a:cubicBezTo>
                <a:cubicBezTo>
                  <a:pt x="6075247" y="-15907"/>
                  <a:pt x="6287748" y="-3553"/>
                  <a:pt x="6577286" y="0"/>
                </a:cubicBezTo>
                <a:cubicBezTo>
                  <a:pt x="6866824" y="3553"/>
                  <a:pt x="7126862" y="-4845"/>
                  <a:pt x="7343405" y="0"/>
                </a:cubicBezTo>
                <a:cubicBezTo>
                  <a:pt x="7559948" y="4845"/>
                  <a:pt x="7737727" y="5421"/>
                  <a:pt x="8021387" y="0"/>
                </a:cubicBezTo>
                <a:cubicBezTo>
                  <a:pt x="8305047" y="-5421"/>
                  <a:pt x="8489847" y="22358"/>
                  <a:pt x="8611231" y="0"/>
                </a:cubicBezTo>
                <a:cubicBezTo>
                  <a:pt x="8732615" y="-22358"/>
                  <a:pt x="9210235" y="29204"/>
                  <a:pt x="9702782" y="0"/>
                </a:cubicBezTo>
                <a:cubicBezTo>
                  <a:pt x="10164630" y="-43241"/>
                  <a:pt x="10570616" y="400845"/>
                  <a:pt x="10591800" y="889018"/>
                </a:cubicBezTo>
                <a:cubicBezTo>
                  <a:pt x="10605510" y="1165719"/>
                  <a:pt x="10613272" y="1272548"/>
                  <a:pt x="10591800" y="1481679"/>
                </a:cubicBezTo>
                <a:cubicBezTo>
                  <a:pt x="10570328" y="1690810"/>
                  <a:pt x="10619928" y="1866706"/>
                  <a:pt x="10591800" y="2109899"/>
                </a:cubicBezTo>
                <a:cubicBezTo>
                  <a:pt x="10563672" y="2353092"/>
                  <a:pt x="10577475" y="2468375"/>
                  <a:pt x="10591800" y="2595881"/>
                </a:cubicBezTo>
                <a:cubicBezTo>
                  <a:pt x="10606125" y="2723387"/>
                  <a:pt x="10574758" y="2905002"/>
                  <a:pt x="10591800" y="3081862"/>
                </a:cubicBezTo>
                <a:cubicBezTo>
                  <a:pt x="10608842" y="3258722"/>
                  <a:pt x="10567175" y="3380840"/>
                  <a:pt x="10591800" y="3674523"/>
                </a:cubicBezTo>
                <a:cubicBezTo>
                  <a:pt x="10616425" y="3968206"/>
                  <a:pt x="10572058" y="4102733"/>
                  <a:pt x="10591800" y="4444982"/>
                </a:cubicBezTo>
                <a:cubicBezTo>
                  <a:pt x="10652047" y="4970940"/>
                  <a:pt x="10218820" y="5351799"/>
                  <a:pt x="9702782" y="5334000"/>
                </a:cubicBezTo>
                <a:cubicBezTo>
                  <a:pt x="9399054" y="5306604"/>
                  <a:pt x="9162314" y="5309834"/>
                  <a:pt x="9024800" y="5334000"/>
                </a:cubicBezTo>
                <a:cubicBezTo>
                  <a:pt x="8887286" y="5358166"/>
                  <a:pt x="8717066" y="5335090"/>
                  <a:pt x="8611231" y="5334000"/>
                </a:cubicBezTo>
                <a:cubicBezTo>
                  <a:pt x="8505396" y="5332910"/>
                  <a:pt x="8357609" y="5356690"/>
                  <a:pt x="8109525" y="5334000"/>
                </a:cubicBezTo>
                <a:cubicBezTo>
                  <a:pt x="7861441" y="5311310"/>
                  <a:pt x="7790240" y="5332563"/>
                  <a:pt x="7695956" y="5334000"/>
                </a:cubicBezTo>
                <a:cubicBezTo>
                  <a:pt x="7601672" y="5335437"/>
                  <a:pt x="7086272" y="5326123"/>
                  <a:pt x="6841699" y="5334000"/>
                </a:cubicBezTo>
                <a:cubicBezTo>
                  <a:pt x="6597126" y="5341877"/>
                  <a:pt x="6317354" y="5322174"/>
                  <a:pt x="5987441" y="5334000"/>
                </a:cubicBezTo>
                <a:cubicBezTo>
                  <a:pt x="5657528" y="5345826"/>
                  <a:pt x="5473634" y="5361393"/>
                  <a:pt x="5221322" y="5334000"/>
                </a:cubicBezTo>
                <a:cubicBezTo>
                  <a:pt x="4969010" y="5306607"/>
                  <a:pt x="4610040" y="5317853"/>
                  <a:pt x="4455203" y="5334000"/>
                </a:cubicBezTo>
                <a:cubicBezTo>
                  <a:pt x="4300366" y="5350147"/>
                  <a:pt x="3803712" y="5300240"/>
                  <a:pt x="3600945" y="5334000"/>
                </a:cubicBezTo>
                <a:cubicBezTo>
                  <a:pt x="3398178" y="5367760"/>
                  <a:pt x="3078771" y="5316054"/>
                  <a:pt x="2922964" y="5334000"/>
                </a:cubicBezTo>
                <a:cubicBezTo>
                  <a:pt x="2767157" y="5351946"/>
                  <a:pt x="2453275" y="5322555"/>
                  <a:pt x="2244982" y="5334000"/>
                </a:cubicBezTo>
                <a:cubicBezTo>
                  <a:pt x="2036689" y="5345445"/>
                  <a:pt x="1864650" y="5345550"/>
                  <a:pt x="1567000" y="5334000"/>
                </a:cubicBezTo>
                <a:cubicBezTo>
                  <a:pt x="1269350" y="5322450"/>
                  <a:pt x="1172950" y="5310607"/>
                  <a:pt x="889018" y="5334000"/>
                </a:cubicBezTo>
                <a:cubicBezTo>
                  <a:pt x="405754" y="5296643"/>
                  <a:pt x="3672" y="4952338"/>
                  <a:pt x="0" y="4444982"/>
                </a:cubicBezTo>
                <a:cubicBezTo>
                  <a:pt x="11321" y="4220585"/>
                  <a:pt x="6494" y="4093764"/>
                  <a:pt x="0" y="3816762"/>
                </a:cubicBezTo>
                <a:cubicBezTo>
                  <a:pt x="-6494" y="3539760"/>
                  <a:pt x="18835" y="3462398"/>
                  <a:pt x="0" y="3259661"/>
                </a:cubicBezTo>
                <a:cubicBezTo>
                  <a:pt x="-18835" y="3056924"/>
                  <a:pt x="29162" y="2871848"/>
                  <a:pt x="0" y="2631440"/>
                </a:cubicBezTo>
                <a:cubicBezTo>
                  <a:pt x="-29162" y="2391032"/>
                  <a:pt x="19133" y="2215228"/>
                  <a:pt x="0" y="1967660"/>
                </a:cubicBezTo>
                <a:cubicBezTo>
                  <a:pt x="-19133" y="1720092"/>
                  <a:pt x="-46422" y="1379295"/>
                  <a:pt x="0" y="889018"/>
                </a:cubicBezTo>
                <a:close/>
              </a:path>
            </a:pathLst>
          </a:custGeom>
          <a:solidFill>
            <a:schemeClr val="lt1"/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631745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DCF4C26-824B-90B2-9BF5-4AD3EA22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92" y="176880"/>
            <a:ext cx="6598534" cy="668112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45E256-6211-B11C-6013-B6A0DCA25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807" y="799896"/>
            <a:ext cx="4852837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3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2768530"/>
            <a:ext cx="2743200" cy="379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C6A856-046F-5A89-FA88-7784844ABD12}"/>
              </a:ext>
            </a:extLst>
          </p:cNvPr>
          <p:cNvGrpSpPr/>
          <p:nvPr/>
        </p:nvGrpSpPr>
        <p:grpSpPr>
          <a:xfrm>
            <a:off x="3906834" y="228601"/>
            <a:ext cx="4287836" cy="5462559"/>
            <a:chOff x="3906834" y="228600"/>
            <a:chExt cx="4287836" cy="546255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BD5A442-50ED-FD2A-36E4-7F2E0E323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5" r="22336" b="11218"/>
            <a:stretch/>
          </p:blipFill>
          <p:spPr>
            <a:xfrm>
              <a:off x="3997329" y="228600"/>
              <a:ext cx="4197341" cy="54625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868408-CB5F-BE5E-2632-2B1AE969B02F}"/>
                </a:ext>
              </a:extLst>
            </p:cNvPr>
            <p:cNvSpPr txBox="1"/>
            <p:nvPr/>
          </p:nvSpPr>
          <p:spPr>
            <a:xfrm>
              <a:off x="3906834" y="1066800"/>
              <a:ext cx="4191001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r>
                <a:rPr lang="en-US" sz="6600" b="1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Ciel Crocante" panose="02000000000000000000" pitchFamily="50" charset="0"/>
                </a:rPr>
                <a:t>BÁNH </a:t>
              </a:r>
            </a:p>
            <a:p>
              <a:pPr algn="ctr" defTabSz="914446">
                <a:defRPr/>
              </a:pPr>
              <a:r>
                <a:rPr lang="en-US" sz="6600" b="1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Ciel Crocante" panose="02000000000000000000" pitchFamily="50" charset="0"/>
                </a:rPr>
                <a:t>MÌ</a:t>
              </a:r>
              <a:r>
                <a:rPr lang="en-US" sz="6600" b="1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Ciel Crocante" panose="02000000000000000000" pitchFamily="50" charset="0"/>
                </a:rPr>
                <a:t> </a:t>
              </a:r>
            </a:p>
            <a:p>
              <a:pPr algn="ctr" defTabSz="914446">
                <a:defRPr/>
              </a:pPr>
              <a:r>
                <a:rPr lang="en-US" sz="6600" b="1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Ciel Crocante" panose="02000000000000000000" pitchFamily="50" charset="0"/>
                </a:rPr>
                <a:t>TRÍ</a:t>
              </a:r>
              <a:r>
                <a:rPr lang="en-US" sz="6600" b="1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Ciel Crocante" panose="02000000000000000000" pitchFamily="50" charset="0"/>
                </a:rPr>
                <a:t> </a:t>
              </a:r>
            </a:p>
            <a:p>
              <a:pPr algn="ctr" defTabSz="914446">
                <a:defRPr/>
              </a:pPr>
              <a:r>
                <a:rPr lang="en-US" sz="6600" b="1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Ciel Crocante" panose="02000000000000000000" pitchFamily="50" charset="0"/>
                </a:rPr>
                <a:t>NHỚ</a:t>
              </a:r>
              <a:endParaRPr lang="vi-VN" sz="6600" b="1" dirty="0">
                <a:ln w="19050">
                  <a:solidFill>
                    <a:srgbClr val="C0504D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pic>
        <p:nvPicPr>
          <p:cNvPr id="10" name="Picture 9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4511DDE7-600A-F4FF-7860-C13CB02CC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07014"/>
            <a:ext cx="2743200" cy="43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8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3"/>
          <a:srcRect t="6080" b="1338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A4A527B-FB1F-00B0-15FE-5095CB8F8D38}"/>
              </a:ext>
            </a:extLst>
          </p:cNvPr>
          <p:cNvSpPr/>
          <p:nvPr/>
        </p:nvSpPr>
        <p:spPr>
          <a:xfrm flipH="1">
            <a:off x="2216761" y="383950"/>
            <a:ext cx="7391400" cy="2362200"/>
          </a:xfrm>
          <a:custGeom>
            <a:avLst/>
            <a:gdLst>
              <a:gd name="connsiteX0" fmla="*/ 0 w 7391400"/>
              <a:gd name="connsiteY0" fmla="*/ 393708 h 2362200"/>
              <a:gd name="connsiteX1" fmla="*/ 393708 w 7391400"/>
              <a:gd name="connsiteY1" fmla="*/ 0 h 2362200"/>
              <a:gd name="connsiteX2" fmla="*/ 1231900 w 7391400"/>
              <a:gd name="connsiteY2" fmla="*/ 0 h 2362200"/>
              <a:gd name="connsiteX3" fmla="*/ 1231900 w 7391400"/>
              <a:gd name="connsiteY3" fmla="*/ 0 h 2362200"/>
              <a:gd name="connsiteX4" fmla="*/ 3079750 w 7391400"/>
              <a:gd name="connsiteY4" fmla="*/ 0 h 2362200"/>
              <a:gd name="connsiteX5" fmla="*/ 6997692 w 7391400"/>
              <a:gd name="connsiteY5" fmla="*/ 0 h 2362200"/>
              <a:gd name="connsiteX6" fmla="*/ 7391400 w 7391400"/>
              <a:gd name="connsiteY6" fmla="*/ 393708 h 2362200"/>
              <a:gd name="connsiteX7" fmla="*/ 7391400 w 7391400"/>
              <a:gd name="connsiteY7" fmla="*/ 1377950 h 2362200"/>
              <a:gd name="connsiteX8" fmla="*/ 7391400 w 7391400"/>
              <a:gd name="connsiteY8" fmla="*/ 1377950 h 2362200"/>
              <a:gd name="connsiteX9" fmla="*/ 7391400 w 7391400"/>
              <a:gd name="connsiteY9" fmla="*/ 1968500 h 2362200"/>
              <a:gd name="connsiteX10" fmla="*/ 7391400 w 7391400"/>
              <a:gd name="connsiteY10" fmla="*/ 1968492 h 2362200"/>
              <a:gd name="connsiteX11" fmla="*/ 6997692 w 7391400"/>
              <a:gd name="connsiteY11" fmla="*/ 2362200 h 2362200"/>
              <a:gd name="connsiteX12" fmla="*/ 3079750 w 7391400"/>
              <a:gd name="connsiteY12" fmla="*/ 2362200 h 2362200"/>
              <a:gd name="connsiteX13" fmla="*/ 932351 w 7391400"/>
              <a:gd name="connsiteY13" fmla="*/ 2892112 h 2362200"/>
              <a:gd name="connsiteX14" fmla="*/ 1231900 w 7391400"/>
              <a:gd name="connsiteY14" fmla="*/ 2362200 h 2362200"/>
              <a:gd name="connsiteX15" fmla="*/ 393708 w 7391400"/>
              <a:gd name="connsiteY15" fmla="*/ 2362200 h 2362200"/>
              <a:gd name="connsiteX16" fmla="*/ 0 w 7391400"/>
              <a:gd name="connsiteY16" fmla="*/ 1968492 h 2362200"/>
              <a:gd name="connsiteX17" fmla="*/ 0 w 7391400"/>
              <a:gd name="connsiteY17" fmla="*/ 1968500 h 2362200"/>
              <a:gd name="connsiteX18" fmla="*/ 0 w 7391400"/>
              <a:gd name="connsiteY18" fmla="*/ 1377950 h 2362200"/>
              <a:gd name="connsiteX19" fmla="*/ 0 w 7391400"/>
              <a:gd name="connsiteY19" fmla="*/ 1377950 h 2362200"/>
              <a:gd name="connsiteX20" fmla="*/ 0 w 7391400"/>
              <a:gd name="connsiteY20" fmla="*/ 393708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91400" h="2362200" fill="none" extrusionOk="0">
                <a:moveTo>
                  <a:pt x="0" y="393708"/>
                </a:moveTo>
                <a:cubicBezTo>
                  <a:pt x="-6114" y="163586"/>
                  <a:pt x="171833" y="36099"/>
                  <a:pt x="393708" y="0"/>
                </a:cubicBezTo>
                <a:cubicBezTo>
                  <a:pt x="741744" y="19135"/>
                  <a:pt x="1108497" y="-51082"/>
                  <a:pt x="1231900" y="0"/>
                </a:cubicBezTo>
                <a:lnTo>
                  <a:pt x="1231900" y="0"/>
                </a:lnTo>
                <a:cubicBezTo>
                  <a:pt x="1780676" y="-7005"/>
                  <a:pt x="2162079" y="-136080"/>
                  <a:pt x="3079750" y="0"/>
                </a:cubicBezTo>
                <a:cubicBezTo>
                  <a:pt x="4547650" y="-78244"/>
                  <a:pt x="5586405" y="115028"/>
                  <a:pt x="6997692" y="0"/>
                </a:cubicBezTo>
                <a:cubicBezTo>
                  <a:pt x="7177837" y="-6055"/>
                  <a:pt x="7353851" y="173203"/>
                  <a:pt x="7391400" y="393708"/>
                </a:cubicBezTo>
                <a:cubicBezTo>
                  <a:pt x="7325290" y="879175"/>
                  <a:pt x="7454097" y="955638"/>
                  <a:pt x="7391400" y="1377950"/>
                </a:cubicBezTo>
                <a:lnTo>
                  <a:pt x="7391400" y="1377950"/>
                </a:lnTo>
                <a:cubicBezTo>
                  <a:pt x="7442790" y="1591728"/>
                  <a:pt x="7405681" y="1739841"/>
                  <a:pt x="7391400" y="1968500"/>
                </a:cubicBezTo>
                <a:lnTo>
                  <a:pt x="7391400" y="1968492"/>
                </a:lnTo>
                <a:cubicBezTo>
                  <a:pt x="7399973" y="2194134"/>
                  <a:pt x="7210418" y="2361464"/>
                  <a:pt x="6997692" y="2362200"/>
                </a:cubicBezTo>
                <a:cubicBezTo>
                  <a:pt x="5748947" y="2417753"/>
                  <a:pt x="4539062" y="2339729"/>
                  <a:pt x="3079750" y="2362200"/>
                </a:cubicBezTo>
                <a:cubicBezTo>
                  <a:pt x="2539112" y="2332697"/>
                  <a:pt x="1792490" y="2670029"/>
                  <a:pt x="932351" y="2892112"/>
                </a:cubicBezTo>
                <a:cubicBezTo>
                  <a:pt x="972032" y="2715049"/>
                  <a:pt x="1175385" y="2515321"/>
                  <a:pt x="1231900" y="2362200"/>
                </a:cubicBezTo>
                <a:cubicBezTo>
                  <a:pt x="1080149" y="2400467"/>
                  <a:pt x="657201" y="2333846"/>
                  <a:pt x="393708" y="2362200"/>
                </a:cubicBezTo>
                <a:cubicBezTo>
                  <a:pt x="176963" y="2331920"/>
                  <a:pt x="13736" y="2186351"/>
                  <a:pt x="0" y="1968492"/>
                </a:cubicBezTo>
                <a:lnTo>
                  <a:pt x="0" y="1968500"/>
                </a:lnTo>
                <a:cubicBezTo>
                  <a:pt x="40384" y="1761614"/>
                  <a:pt x="-39742" y="1575782"/>
                  <a:pt x="0" y="1377950"/>
                </a:cubicBezTo>
                <a:lnTo>
                  <a:pt x="0" y="1377950"/>
                </a:lnTo>
                <a:cubicBezTo>
                  <a:pt x="-58126" y="927898"/>
                  <a:pt x="59666" y="821641"/>
                  <a:pt x="0" y="393708"/>
                </a:cubicBezTo>
                <a:close/>
              </a:path>
              <a:path w="7391400" h="2362200" stroke="0" extrusionOk="0">
                <a:moveTo>
                  <a:pt x="0" y="393708"/>
                </a:moveTo>
                <a:cubicBezTo>
                  <a:pt x="18405" y="168884"/>
                  <a:pt x="164642" y="571"/>
                  <a:pt x="393708" y="0"/>
                </a:cubicBezTo>
                <a:cubicBezTo>
                  <a:pt x="752680" y="-64125"/>
                  <a:pt x="1112722" y="7010"/>
                  <a:pt x="1231900" y="0"/>
                </a:cubicBezTo>
                <a:lnTo>
                  <a:pt x="1231900" y="0"/>
                </a:lnTo>
                <a:cubicBezTo>
                  <a:pt x="1512334" y="-92892"/>
                  <a:pt x="2610421" y="102155"/>
                  <a:pt x="3079750" y="0"/>
                </a:cubicBezTo>
                <a:cubicBezTo>
                  <a:pt x="4956915" y="-154272"/>
                  <a:pt x="6122105" y="-5549"/>
                  <a:pt x="6997692" y="0"/>
                </a:cubicBezTo>
                <a:cubicBezTo>
                  <a:pt x="7196214" y="10542"/>
                  <a:pt x="7425384" y="174246"/>
                  <a:pt x="7391400" y="393708"/>
                </a:cubicBezTo>
                <a:cubicBezTo>
                  <a:pt x="7464876" y="520400"/>
                  <a:pt x="7363536" y="987183"/>
                  <a:pt x="7391400" y="1377950"/>
                </a:cubicBezTo>
                <a:lnTo>
                  <a:pt x="7391400" y="1377950"/>
                </a:lnTo>
                <a:cubicBezTo>
                  <a:pt x="7374301" y="1571637"/>
                  <a:pt x="7380493" y="1865625"/>
                  <a:pt x="7391400" y="1968500"/>
                </a:cubicBezTo>
                <a:lnTo>
                  <a:pt x="7391400" y="1968492"/>
                </a:lnTo>
                <a:cubicBezTo>
                  <a:pt x="7411498" y="2150458"/>
                  <a:pt x="7218514" y="2365735"/>
                  <a:pt x="6997692" y="2362200"/>
                </a:cubicBezTo>
                <a:cubicBezTo>
                  <a:pt x="6430412" y="2342373"/>
                  <a:pt x="4948455" y="2433906"/>
                  <a:pt x="3079750" y="2362200"/>
                </a:cubicBezTo>
                <a:cubicBezTo>
                  <a:pt x="2189573" y="2535769"/>
                  <a:pt x="1431834" y="2877028"/>
                  <a:pt x="932351" y="2892112"/>
                </a:cubicBezTo>
                <a:cubicBezTo>
                  <a:pt x="1011618" y="2862156"/>
                  <a:pt x="1208510" y="2502579"/>
                  <a:pt x="1231900" y="2362200"/>
                </a:cubicBezTo>
                <a:cubicBezTo>
                  <a:pt x="1124868" y="2340999"/>
                  <a:pt x="784676" y="2401322"/>
                  <a:pt x="393708" y="2362200"/>
                </a:cubicBezTo>
                <a:cubicBezTo>
                  <a:pt x="202572" y="2370515"/>
                  <a:pt x="11008" y="2227567"/>
                  <a:pt x="0" y="1968492"/>
                </a:cubicBezTo>
                <a:lnTo>
                  <a:pt x="0" y="1968500"/>
                </a:lnTo>
                <a:cubicBezTo>
                  <a:pt x="17523" y="1812863"/>
                  <a:pt x="-28826" y="1466934"/>
                  <a:pt x="0" y="1377950"/>
                </a:cubicBezTo>
                <a:lnTo>
                  <a:pt x="0" y="1377950"/>
                </a:lnTo>
                <a:cubicBezTo>
                  <a:pt x="34687" y="1113183"/>
                  <a:pt x="-15272" y="788171"/>
                  <a:pt x="0" y="39370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37386"/>
                      <a:gd name="adj2" fmla="val 7243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black"/>
                </a:solidFill>
                <a:latin typeface="Calibri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mai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kiểm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trọng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bánh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mì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trí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!</a:t>
            </a:r>
          </a:p>
        </p:txBody>
      </p:sp>
      <p:pic>
        <p:nvPicPr>
          <p:cNvPr id="1026" name="Picture 2" descr="Nobita Nobi Cartoon Shizuka Minamoto Character, doraemon character, comics,  child png | PNGEgg">
            <a:extLst>
              <a:ext uri="{FF2B5EF4-FFF2-40B4-BE49-F238E27FC236}">
                <a16:creationId xmlns:a16="http://schemas.microsoft.com/office/drawing/2014/main" id="{23552E19-CBF0-8F9E-9FF2-5E2F73499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6" b="97852" l="10000" r="90000">
                        <a14:foregroundMark x1="46556" y1="5566" x2="58444" y2="21094"/>
                        <a14:foregroundMark x1="48111" y1="17676" x2="47889" y2="29688"/>
                        <a14:foregroundMark x1="61889" y1="13965" x2="61889" y2="26660"/>
                        <a14:foregroundMark x1="42111" y1="10742" x2="45667" y2="29980"/>
                        <a14:foregroundMark x1="42778" y1="13770" x2="41556" y2="30078"/>
                        <a14:foregroundMark x1="37667" y1="14844" x2="42111" y2="28613"/>
                        <a14:foregroundMark x1="45333" y1="84961" x2="67556" y2="90625"/>
                        <a14:foregroundMark x1="71778" y1="77051" x2="73667" y2="83398"/>
                        <a14:foregroundMark x1="69000" y1="91504" x2="68667" y2="97852"/>
                        <a14:foregroundMark x1="71778" y1="85547" x2="74111" y2="89746"/>
                        <a14:foregroundMark x1="36111" y1="85840" x2="53667" y2="86035"/>
                        <a14:foregroundMark x1="40444" y1="43262" x2="47222" y2="50195"/>
                        <a14:foregroundMark x1="53222" y1="41992" x2="57778" y2="49902"/>
                        <a14:foregroundMark x1="45778" y1="2246" x2="45778" y2="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9" t="-121" r="9731" b="121"/>
          <a:stretch/>
        </p:blipFill>
        <p:spPr bwMode="auto">
          <a:xfrm>
            <a:off x="8382000" y="3220093"/>
            <a:ext cx="2408780" cy="35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1B0A1D-13DD-E168-D11C-92C53CFCFC93}"/>
              </a:ext>
            </a:extLst>
          </p:cNvPr>
          <p:cNvSpPr/>
          <p:nvPr/>
        </p:nvSpPr>
        <p:spPr>
          <a:xfrm>
            <a:off x="1219200" y="3429000"/>
            <a:ext cx="6096000" cy="2839092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134BDD9-0C30-AE68-097D-DABC530A4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401220" y="3514878"/>
            <a:ext cx="1706554" cy="248402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EF5E696-896C-09A2-9D05-433D4BEAC9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3360072" y="3540366"/>
            <a:ext cx="1706554" cy="248402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92A2522-8364-4788-31FC-6757B6EDF5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5297152" y="3540366"/>
            <a:ext cx="1706554" cy="24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75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9F25427-381C-5187-FAAE-D2E0813BA984}"/>
              </a:ext>
            </a:extLst>
          </p:cNvPr>
          <p:cNvSpPr/>
          <p:nvPr/>
        </p:nvSpPr>
        <p:spPr>
          <a:xfrm flipH="1">
            <a:off x="1299953" y="192429"/>
            <a:ext cx="5323879" cy="1915610"/>
          </a:xfrm>
          <a:custGeom>
            <a:avLst/>
            <a:gdLst>
              <a:gd name="connsiteX0" fmla="*/ 0 w 5323879"/>
              <a:gd name="connsiteY0" fmla="*/ 319275 h 1915610"/>
              <a:gd name="connsiteX1" fmla="*/ 319275 w 5323879"/>
              <a:gd name="connsiteY1" fmla="*/ 0 h 1915610"/>
              <a:gd name="connsiteX2" fmla="*/ 3105596 w 5323879"/>
              <a:gd name="connsiteY2" fmla="*/ 0 h 1915610"/>
              <a:gd name="connsiteX3" fmla="*/ 3105596 w 5323879"/>
              <a:gd name="connsiteY3" fmla="*/ 0 h 1915610"/>
              <a:gd name="connsiteX4" fmla="*/ 4436566 w 5323879"/>
              <a:gd name="connsiteY4" fmla="*/ 0 h 1915610"/>
              <a:gd name="connsiteX5" fmla="*/ 5004604 w 5323879"/>
              <a:gd name="connsiteY5" fmla="*/ 0 h 1915610"/>
              <a:gd name="connsiteX6" fmla="*/ 5323879 w 5323879"/>
              <a:gd name="connsiteY6" fmla="*/ 319275 h 1915610"/>
              <a:gd name="connsiteX7" fmla="*/ 5323879 w 5323879"/>
              <a:gd name="connsiteY7" fmla="*/ 1117439 h 1915610"/>
              <a:gd name="connsiteX8" fmla="*/ 5323879 w 5323879"/>
              <a:gd name="connsiteY8" fmla="*/ 1117439 h 1915610"/>
              <a:gd name="connsiteX9" fmla="*/ 5323879 w 5323879"/>
              <a:gd name="connsiteY9" fmla="*/ 1596342 h 1915610"/>
              <a:gd name="connsiteX10" fmla="*/ 5323879 w 5323879"/>
              <a:gd name="connsiteY10" fmla="*/ 1596335 h 1915610"/>
              <a:gd name="connsiteX11" fmla="*/ 5004604 w 5323879"/>
              <a:gd name="connsiteY11" fmla="*/ 1915610 h 1915610"/>
              <a:gd name="connsiteX12" fmla="*/ 4436566 w 5323879"/>
              <a:gd name="connsiteY12" fmla="*/ 1915610 h 1915610"/>
              <a:gd name="connsiteX13" fmla="*/ 4333371 w 5323879"/>
              <a:gd name="connsiteY13" fmla="*/ 2741851 h 1915610"/>
              <a:gd name="connsiteX14" fmla="*/ 3105596 w 5323879"/>
              <a:gd name="connsiteY14" fmla="*/ 1915610 h 1915610"/>
              <a:gd name="connsiteX15" fmla="*/ 319275 w 5323879"/>
              <a:gd name="connsiteY15" fmla="*/ 1915610 h 1915610"/>
              <a:gd name="connsiteX16" fmla="*/ 0 w 5323879"/>
              <a:gd name="connsiteY16" fmla="*/ 1596335 h 1915610"/>
              <a:gd name="connsiteX17" fmla="*/ 0 w 5323879"/>
              <a:gd name="connsiteY17" fmla="*/ 1596342 h 1915610"/>
              <a:gd name="connsiteX18" fmla="*/ 0 w 5323879"/>
              <a:gd name="connsiteY18" fmla="*/ 1117439 h 1915610"/>
              <a:gd name="connsiteX19" fmla="*/ 0 w 5323879"/>
              <a:gd name="connsiteY19" fmla="*/ 1117439 h 1915610"/>
              <a:gd name="connsiteX20" fmla="*/ 0 w 5323879"/>
              <a:gd name="connsiteY20" fmla="*/ 319275 h 191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23879" h="1915610" fill="none" extrusionOk="0">
                <a:moveTo>
                  <a:pt x="0" y="319275"/>
                </a:moveTo>
                <a:cubicBezTo>
                  <a:pt x="-8489" y="125333"/>
                  <a:pt x="142567" y="3067"/>
                  <a:pt x="319275" y="0"/>
                </a:cubicBezTo>
                <a:cubicBezTo>
                  <a:pt x="1219245" y="-61564"/>
                  <a:pt x="2520710" y="-155430"/>
                  <a:pt x="3105596" y="0"/>
                </a:cubicBezTo>
                <a:lnTo>
                  <a:pt x="3105596" y="0"/>
                </a:lnTo>
                <a:cubicBezTo>
                  <a:pt x="3737117" y="62335"/>
                  <a:pt x="4157117" y="61607"/>
                  <a:pt x="4436566" y="0"/>
                </a:cubicBezTo>
                <a:cubicBezTo>
                  <a:pt x="4633866" y="2447"/>
                  <a:pt x="4742737" y="13343"/>
                  <a:pt x="5004604" y="0"/>
                </a:cubicBezTo>
                <a:cubicBezTo>
                  <a:pt x="5177198" y="-607"/>
                  <a:pt x="5304730" y="141380"/>
                  <a:pt x="5323879" y="319275"/>
                </a:cubicBezTo>
                <a:cubicBezTo>
                  <a:pt x="5387689" y="460075"/>
                  <a:pt x="5389292" y="843760"/>
                  <a:pt x="5323879" y="1117439"/>
                </a:cubicBezTo>
                <a:lnTo>
                  <a:pt x="5323879" y="1117439"/>
                </a:lnTo>
                <a:cubicBezTo>
                  <a:pt x="5291816" y="1257060"/>
                  <a:pt x="5350992" y="1389356"/>
                  <a:pt x="5323879" y="1596342"/>
                </a:cubicBezTo>
                <a:lnTo>
                  <a:pt x="5323879" y="1596335"/>
                </a:lnTo>
                <a:cubicBezTo>
                  <a:pt x="5337306" y="1785513"/>
                  <a:pt x="5156034" y="1911723"/>
                  <a:pt x="5004604" y="1915610"/>
                </a:cubicBezTo>
                <a:cubicBezTo>
                  <a:pt x="4813991" y="1948947"/>
                  <a:pt x="4542425" y="1893895"/>
                  <a:pt x="4436566" y="1915610"/>
                </a:cubicBezTo>
                <a:cubicBezTo>
                  <a:pt x="4498938" y="2017251"/>
                  <a:pt x="4347997" y="2410921"/>
                  <a:pt x="4333371" y="2741851"/>
                </a:cubicBezTo>
                <a:cubicBezTo>
                  <a:pt x="4205627" y="2534517"/>
                  <a:pt x="3232464" y="2051688"/>
                  <a:pt x="3105596" y="1915610"/>
                </a:cubicBezTo>
                <a:cubicBezTo>
                  <a:pt x="2060256" y="1974069"/>
                  <a:pt x="615793" y="1753178"/>
                  <a:pt x="319275" y="1915610"/>
                </a:cubicBezTo>
                <a:cubicBezTo>
                  <a:pt x="143676" y="1883655"/>
                  <a:pt x="28583" y="1773539"/>
                  <a:pt x="0" y="1596335"/>
                </a:cubicBezTo>
                <a:lnTo>
                  <a:pt x="0" y="1596342"/>
                </a:lnTo>
                <a:cubicBezTo>
                  <a:pt x="-40011" y="1487623"/>
                  <a:pt x="-1902" y="1222642"/>
                  <a:pt x="0" y="1117439"/>
                </a:cubicBezTo>
                <a:lnTo>
                  <a:pt x="0" y="1117439"/>
                </a:lnTo>
                <a:cubicBezTo>
                  <a:pt x="-69915" y="731918"/>
                  <a:pt x="26914" y="400974"/>
                  <a:pt x="0" y="319275"/>
                </a:cubicBezTo>
                <a:close/>
              </a:path>
              <a:path w="5323879" h="1915610" stroke="0" extrusionOk="0">
                <a:moveTo>
                  <a:pt x="0" y="319275"/>
                </a:moveTo>
                <a:cubicBezTo>
                  <a:pt x="26801" y="132191"/>
                  <a:pt x="133277" y="474"/>
                  <a:pt x="319275" y="0"/>
                </a:cubicBezTo>
                <a:cubicBezTo>
                  <a:pt x="1617351" y="120733"/>
                  <a:pt x="2172561" y="-81149"/>
                  <a:pt x="3105596" y="0"/>
                </a:cubicBezTo>
                <a:lnTo>
                  <a:pt x="3105596" y="0"/>
                </a:lnTo>
                <a:cubicBezTo>
                  <a:pt x="3267314" y="-82691"/>
                  <a:pt x="4114566" y="6195"/>
                  <a:pt x="4436566" y="0"/>
                </a:cubicBezTo>
                <a:cubicBezTo>
                  <a:pt x="4623134" y="-36487"/>
                  <a:pt x="4744209" y="-1566"/>
                  <a:pt x="5004604" y="0"/>
                </a:cubicBezTo>
                <a:cubicBezTo>
                  <a:pt x="5161884" y="10617"/>
                  <a:pt x="5336994" y="142163"/>
                  <a:pt x="5323879" y="319275"/>
                </a:cubicBezTo>
                <a:cubicBezTo>
                  <a:pt x="5394878" y="680781"/>
                  <a:pt x="5343024" y="796186"/>
                  <a:pt x="5323879" y="1117439"/>
                </a:cubicBezTo>
                <a:lnTo>
                  <a:pt x="5323879" y="1117439"/>
                </a:lnTo>
                <a:cubicBezTo>
                  <a:pt x="5341191" y="1199304"/>
                  <a:pt x="5306485" y="1537639"/>
                  <a:pt x="5323879" y="1596342"/>
                </a:cubicBezTo>
                <a:lnTo>
                  <a:pt x="5323879" y="1596335"/>
                </a:lnTo>
                <a:cubicBezTo>
                  <a:pt x="5329695" y="1762400"/>
                  <a:pt x="5185809" y="1920702"/>
                  <a:pt x="5004604" y="1915610"/>
                </a:cubicBezTo>
                <a:cubicBezTo>
                  <a:pt x="4816233" y="1944186"/>
                  <a:pt x="4628834" y="1958147"/>
                  <a:pt x="4436566" y="1915610"/>
                </a:cubicBezTo>
                <a:cubicBezTo>
                  <a:pt x="4462751" y="2071916"/>
                  <a:pt x="4279415" y="2624369"/>
                  <a:pt x="4333371" y="2741851"/>
                </a:cubicBezTo>
                <a:cubicBezTo>
                  <a:pt x="4057372" y="2614941"/>
                  <a:pt x="3768920" y="2234256"/>
                  <a:pt x="3105596" y="1915610"/>
                </a:cubicBezTo>
                <a:cubicBezTo>
                  <a:pt x="2489117" y="2053457"/>
                  <a:pt x="667351" y="2033724"/>
                  <a:pt x="319275" y="1915610"/>
                </a:cubicBezTo>
                <a:cubicBezTo>
                  <a:pt x="159416" y="1920817"/>
                  <a:pt x="5043" y="1791740"/>
                  <a:pt x="0" y="1596335"/>
                </a:cubicBezTo>
                <a:lnTo>
                  <a:pt x="0" y="1596342"/>
                </a:lnTo>
                <a:cubicBezTo>
                  <a:pt x="-41769" y="1517614"/>
                  <a:pt x="20748" y="1296234"/>
                  <a:pt x="0" y="1117439"/>
                </a:cubicBezTo>
                <a:lnTo>
                  <a:pt x="0" y="1117439"/>
                </a:lnTo>
                <a:cubicBezTo>
                  <a:pt x="-32067" y="826721"/>
                  <a:pt x="-43528" y="410607"/>
                  <a:pt x="0" y="319275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dirty="0" err="1">
                <a:solidFill>
                  <a:prstClr val="black"/>
                </a:solidFill>
                <a:latin typeface="Calibri"/>
              </a:rPr>
              <a:t>Tỉ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35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57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?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74519E3-F739-15BB-9CD6-88F1C81989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5" y="1"/>
            <a:ext cx="883819" cy="1150233"/>
          </a:xfrm>
          <a:prstGeom prst="rect">
            <a:avLst/>
          </a:prstGeom>
        </p:spPr>
      </p:pic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883336D-FAD6-7B83-B2B5-71EA7DAF3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2" y="2541088"/>
            <a:ext cx="2512937" cy="395584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BA9656E-BD98-C934-9E61-D6C9A7EB8C8C}"/>
              </a:ext>
            </a:extLst>
          </p:cNvPr>
          <p:cNvSpPr/>
          <p:nvPr/>
        </p:nvSpPr>
        <p:spPr>
          <a:xfrm flipH="1">
            <a:off x="7029396" y="1508666"/>
            <a:ext cx="3362329" cy="811298"/>
          </a:xfrm>
          <a:custGeom>
            <a:avLst/>
            <a:gdLst>
              <a:gd name="connsiteX0" fmla="*/ 0 w 3362329"/>
              <a:gd name="connsiteY0" fmla="*/ 135219 h 811298"/>
              <a:gd name="connsiteX1" fmla="*/ 135219 w 3362329"/>
              <a:gd name="connsiteY1" fmla="*/ 0 h 811298"/>
              <a:gd name="connsiteX2" fmla="*/ 560388 w 3362329"/>
              <a:gd name="connsiteY2" fmla="*/ 0 h 811298"/>
              <a:gd name="connsiteX3" fmla="*/ 560388 w 3362329"/>
              <a:gd name="connsiteY3" fmla="*/ 0 h 811298"/>
              <a:gd name="connsiteX4" fmla="*/ 1400970 w 3362329"/>
              <a:gd name="connsiteY4" fmla="*/ 0 h 811298"/>
              <a:gd name="connsiteX5" fmla="*/ 3227110 w 3362329"/>
              <a:gd name="connsiteY5" fmla="*/ 0 h 811298"/>
              <a:gd name="connsiteX6" fmla="*/ 3362329 w 3362329"/>
              <a:gd name="connsiteY6" fmla="*/ 135219 h 811298"/>
              <a:gd name="connsiteX7" fmla="*/ 3362329 w 3362329"/>
              <a:gd name="connsiteY7" fmla="*/ 473257 h 811298"/>
              <a:gd name="connsiteX8" fmla="*/ 3362329 w 3362329"/>
              <a:gd name="connsiteY8" fmla="*/ 473257 h 811298"/>
              <a:gd name="connsiteX9" fmla="*/ 3362329 w 3362329"/>
              <a:gd name="connsiteY9" fmla="*/ 676082 h 811298"/>
              <a:gd name="connsiteX10" fmla="*/ 3362329 w 3362329"/>
              <a:gd name="connsiteY10" fmla="*/ 676079 h 811298"/>
              <a:gd name="connsiteX11" fmla="*/ 3227110 w 3362329"/>
              <a:gd name="connsiteY11" fmla="*/ 811298 h 811298"/>
              <a:gd name="connsiteX12" fmla="*/ 1400970 w 3362329"/>
              <a:gd name="connsiteY12" fmla="*/ 811298 h 811298"/>
              <a:gd name="connsiteX13" fmla="*/ 317538 w 3362329"/>
              <a:gd name="connsiteY13" fmla="*/ 1181299 h 811298"/>
              <a:gd name="connsiteX14" fmla="*/ 560388 w 3362329"/>
              <a:gd name="connsiteY14" fmla="*/ 811298 h 811298"/>
              <a:gd name="connsiteX15" fmla="*/ 135219 w 3362329"/>
              <a:gd name="connsiteY15" fmla="*/ 811298 h 811298"/>
              <a:gd name="connsiteX16" fmla="*/ 0 w 3362329"/>
              <a:gd name="connsiteY16" fmla="*/ 676079 h 811298"/>
              <a:gd name="connsiteX17" fmla="*/ 0 w 3362329"/>
              <a:gd name="connsiteY17" fmla="*/ 676082 h 811298"/>
              <a:gd name="connsiteX18" fmla="*/ 0 w 3362329"/>
              <a:gd name="connsiteY18" fmla="*/ 473257 h 811298"/>
              <a:gd name="connsiteX19" fmla="*/ 0 w 3362329"/>
              <a:gd name="connsiteY19" fmla="*/ 473257 h 811298"/>
              <a:gd name="connsiteX20" fmla="*/ 0 w 3362329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62329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198702" y="8179"/>
                  <a:pt x="359664" y="36570"/>
                  <a:pt x="560388" y="0"/>
                </a:cubicBezTo>
                <a:lnTo>
                  <a:pt x="560388" y="0"/>
                </a:lnTo>
                <a:cubicBezTo>
                  <a:pt x="855179" y="12032"/>
                  <a:pt x="1128630" y="-57345"/>
                  <a:pt x="1400970" y="0"/>
                </a:cubicBezTo>
                <a:cubicBezTo>
                  <a:pt x="2018617" y="33001"/>
                  <a:pt x="2560846" y="-64244"/>
                  <a:pt x="3227110" y="0"/>
                </a:cubicBezTo>
                <a:cubicBezTo>
                  <a:pt x="3290766" y="-1790"/>
                  <a:pt x="3356536" y="60067"/>
                  <a:pt x="3362329" y="135219"/>
                </a:cubicBezTo>
                <a:cubicBezTo>
                  <a:pt x="3378912" y="279626"/>
                  <a:pt x="3352482" y="398049"/>
                  <a:pt x="3362329" y="473257"/>
                </a:cubicBezTo>
                <a:lnTo>
                  <a:pt x="3362329" y="473257"/>
                </a:lnTo>
                <a:cubicBezTo>
                  <a:pt x="3366097" y="559188"/>
                  <a:pt x="3355129" y="578562"/>
                  <a:pt x="3362329" y="676082"/>
                </a:cubicBezTo>
                <a:lnTo>
                  <a:pt x="3362329" y="676079"/>
                </a:lnTo>
                <a:cubicBezTo>
                  <a:pt x="3368045" y="756228"/>
                  <a:pt x="3294837" y="810213"/>
                  <a:pt x="3227110" y="811298"/>
                </a:cubicBezTo>
                <a:cubicBezTo>
                  <a:pt x="2577627" y="965318"/>
                  <a:pt x="1723291" y="825095"/>
                  <a:pt x="1400970" y="811298"/>
                </a:cubicBezTo>
                <a:cubicBezTo>
                  <a:pt x="1098948" y="889862"/>
                  <a:pt x="796034" y="964787"/>
                  <a:pt x="317538" y="1181299"/>
                </a:cubicBezTo>
                <a:cubicBezTo>
                  <a:pt x="322847" y="1127329"/>
                  <a:pt x="531097" y="875966"/>
                  <a:pt x="560388" y="811298"/>
                </a:cubicBezTo>
                <a:cubicBezTo>
                  <a:pt x="414861" y="826207"/>
                  <a:pt x="237787" y="797635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3362329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344702" y="-31303"/>
                  <a:pt x="514708" y="36881"/>
                  <a:pt x="560388" y="0"/>
                </a:cubicBezTo>
                <a:lnTo>
                  <a:pt x="560388" y="0"/>
                </a:lnTo>
                <a:cubicBezTo>
                  <a:pt x="858527" y="73827"/>
                  <a:pt x="1054315" y="38301"/>
                  <a:pt x="1400970" y="0"/>
                </a:cubicBezTo>
                <a:cubicBezTo>
                  <a:pt x="2022188" y="112863"/>
                  <a:pt x="2968621" y="79448"/>
                  <a:pt x="3227110" y="0"/>
                </a:cubicBezTo>
                <a:cubicBezTo>
                  <a:pt x="3294199" y="4230"/>
                  <a:pt x="3371001" y="60024"/>
                  <a:pt x="3362329" y="135219"/>
                </a:cubicBezTo>
                <a:cubicBezTo>
                  <a:pt x="3368958" y="233003"/>
                  <a:pt x="3379548" y="343386"/>
                  <a:pt x="3362329" y="473257"/>
                </a:cubicBezTo>
                <a:lnTo>
                  <a:pt x="3362329" y="473257"/>
                </a:lnTo>
                <a:cubicBezTo>
                  <a:pt x="3359938" y="570603"/>
                  <a:pt x="3359632" y="625270"/>
                  <a:pt x="3362329" y="676082"/>
                </a:cubicBezTo>
                <a:lnTo>
                  <a:pt x="3362329" y="676079"/>
                </a:lnTo>
                <a:cubicBezTo>
                  <a:pt x="3364339" y="747210"/>
                  <a:pt x="3310738" y="820648"/>
                  <a:pt x="3227110" y="811298"/>
                </a:cubicBezTo>
                <a:cubicBezTo>
                  <a:pt x="2338622" y="790556"/>
                  <a:pt x="2017295" y="907107"/>
                  <a:pt x="1400970" y="811298"/>
                </a:cubicBezTo>
                <a:cubicBezTo>
                  <a:pt x="978159" y="1033824"/>
                  <a:pt x="710737" y="1128706"/>
                  <a:pt x="317538" y="1181299"/>
                </a:cubicBezTo>
                <a:cubicBezTo>
                  <a:pt x="400862" y="1071539"/>
                  <a:pt x="497361" y="862317"/>
                  <a:pt x="560388" y="811298"/>
                </a:cubicBezTo>
                <a:cubicBezTo>
                  <a:pt x="466074" y="807803"/>
                  <a:pt x="313566" y="797677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4800" dirty="0">
                <a:solidFill>
                  <a:prstClr val="black"/>
                </a:solidFill>
                <a:latin typeface="Calibri"/>
              </a:rPr>
              <a:t>61,4%</a:t>
            </a:r>
          </a:p>
        </p:txBody>
      </p:sp>
    </p:spTree>
    <p:extLst>
      <p:ext uri="{BB962C8B-B14F-4D97-AF65-F5344CB8AC3E}">
        <p14:creationId xmlns:p14="http://schemas.microsoft.com/office/powerpoint/2010/main" val="2867585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669" y="2809249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9F25427-381C-5187-FAAE-D2E0813BA984}"/>
              </a:ext>
            </a:extLst>
          </p:cNvPr>
          <p:cNvSpPr/>
          <p:nvPr/>
        </p:nvSpPr>
        <p:spPr>
          <a:xfrm flipH="1">
            <a:off x="1192713" y="584200"/>
            <a:ext cx="6076560" cy="1611285"/>
          </a:xfrm>
          <a:custGeom>
            <a:avLst/>
            <a:gdLst>
              <a:gd name="connsiteX0" fmla="*/ 0 w 6076560"/>
              <a:gd name="connsiteY0" fmla="*/ 268553 h 1611285"/>
              <a:gd name="connsiteX1" fmla="*/ 268553 w 6076560"/>
              <a:gd name="connsiteY1" fmla="*/ 0 h 1611285"/>
              <a:gd name="connsiteX2" fmla="*/ 3544660 w 6076560"/>
              <a:gd name="connsiteY2" fmla="*/ 0 h 1611285"/>
              <a:gd name="connsiteX3" fmla="*/ 3544660 w 6076560"/>
              <a:gd name="connsiteY3" fmla="*/ 0 h 1611285"/>
              <a:gd name="connsiteX4" fmla="*/ 5063800 w 6076560"/>
              <a:gd name="connsiteY4" fmla="*/ 0 h 1611285"/>
              <a:gd name="connsiteX5" fmla="*/ 5808007 w 6076560"/>
              <a:gd name="connsiteY5" fmla="*/ 0 h 1611285"/>
              <a:gd name="connsiteX6" fmla="*/ 6076560 w 6076560"/>
              <a:gd name="connsiteY6" fmla="*/ 268553 h 1611285"/>
              <a:gd name="connsiteX7" fmla="*/ 6076560 w 6076560"/>
              <a:gd name="connsiteY7" fmla="*/ 939916 h 1611285"/>
              <a:gd name="connsiteX8" fmla="*/ 6076560 w 6076560"/>
              <a:gd name="connsiteY8" fmla="*/ 939916 h 1611285"/>
              <a:gd name="connsiteX9" fmla="*/ 6076560 w 6076560"/>
              <a:gd name="connsiteY9" fmla="*/ 1342738 h 1611285"/>
              <a:gd name="connsiteX10" fmla="*/ 6076560 w 6076560"/>
              <a:gd name="connsiteY10" fmla="*/ 1342732 h 1611285"/>
              <a:gd name="connsiteX11" fmla="*/ 5808007 w 6076560"/>
              <a:gd name="connsiteY11" fmla="*/ 1611285 h 1611285"/>
              <a:gd name="connsiteX12" fmla="*/ 5063800 w 6076560"/>
              <a:gd name="connsiteY12" fmla="*/ 1611285 h 1611285"/>
              <a:gd name="connsiteX13" fmla="*/ 4813243 w 6076560"/>
              <a:gd name="connsiteY13" fmla="*/ 2117470 h 1611285"/>
              <a:gd name="connsiteX14" fmla="*/ 3544660 w 6076560"/>
              <a:gd name="connsiteY14" fmla="*/ 1611285 h 1611285"/>
              <a:gd name="connsiteX15" fmla="*/ 268553 w 6076560"/>
              <a:gd name="connsiteY15" fmla="*/ 1611285 h 1611285"/>
              <a:gd name="connsiteX16" fmla="*/ 0 w 6076560"/>
              <a:gd name="connsiteY16" fmla="*/ 1342732 h 1611285"/>
              <a:gd name="connsiteX17" fmla="*/ 0 w 6076560"/>
              <a:gd name="connsiteY17" fmla="*/ 1342738 h 1611285"/>
              <a:gd name="connsiteX18" fmla="*/ 0 w 6076560"/>
              <a:gd name="connsiteY18" fmla="*/ 939916 h 1611285"/>
              <a:gd name="connsiteX19" fmla="*/ 0 w 6076560"/>
              <a:gd name="connsiteY19" fmla="*/ 939916 h 1611285"/>
              <a:gd name="connsiteX20" fmla="*/ 0 w 6076560"/>
              <a:gd name="connsiteY20" fmla="*/ 268553 h 161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76560" h="1611285" fill="none" extrusionOk="0">
                <a:moveTo>
                  <a:pt x="0" y="268553"/>
                </a:moveTo>
                <a:cubicBezTo>
                  <a:pt x="-8081" y="103471"/>
                  <a:pt x="119372" y="7025"/>
                  <a:pt x="268553" y="0"/>
                </a:cubicBezTo>
                <a:cubicBezTo>
                  <a:pt x="1609066" y="-61564"/>
                  <a:pt x="2464949" y="-155430"/>
                  <a:pt x="3544660" y="0"/>
                </a:cubicBezTo>
                <a:lnTo>
                  <a:pt x="3544660" y="0"/>
                </a:lnTo>
                <a:cubicBezTo>
                  <a:pt x="4265963" y="3825"/>
                  <a:pt x="4903964" y="67476"/>
                  <a:pt x="5063800" y="0"/>
                </a:cubicBezTo>
                <a:cubicBezTo>
                  <a:pt x="5193077" y="7942"/>
                  <a:pt x="5622483" y="43329"/>
                  <a:pt x="5808007" y="0"/>
                </a:cubicBezTo>
                <a:cubicBezTo>
                  <a:pt x="5949056" y="-1180"/>
                  <a:pt x="6060466" y="118921"/>
                  <a:pt x="6076560" y="268553"/>
                </a:cubicBezTo>
                <a:cubicBezTo>
                  <a:pt x="6053768" y="374988"/>
                  <a:pt x="6128107" y="718806"/>
                  <a:pt x="6076560" y="939916"/>
                </a:cubicBezTo>
                <a:lnTo>
                  <a:pt x="6076560" y="939916"/>
                </a:lnTo>
                <a:cubicBezTo>
                  <a:pt x="6047482" y="1034900"/>
                  <a:pt x="6097211" y="1294158"/>
                  <a:pt x="6076560" y="1342738"/>
                </a:cubicBezTo>
                <a:lnTo>
                  <a:pt x="6076560" y="1342732"/>
                </a:lnTo>
                <a:cubicBezTo>
                  <a:pt x="6085286" y="1499399"/>
                  <a:pt x="5939223" y="1608615"/>
                  <a:pt x="5808007" y="1611285"/>
                </a:cubicBezTo>
                <a:cubicBezTo>
                  <a:pt x="5605489" y="1612854"/>
                  <a:pt x="5331489" y="1575249"/>
                  <a:pt x="5063800" y="1611285"/>
                </a:cubicBezTo>
                <a:cubicBezTo>
                  <a:pt x="5035872" y="1689781"/>
                  <a:pt x="4849453" y="2059118"/>
                  <a:pt x="4813243" y="2117470"/>
                </a:cubicBezTo>
                <a:cubicBezTo>
                  <a:pt x="4637914" y="2017469"/>
                  <a:pt x="3754217" y="1781443"/>
                  <a:pt x="3544660" y="1611285"/>
                </a:cubicBezTo>
                <a:cubicBezTo>
                  <a:pt x="2566896" y="1669744"/>
                  <a:pt x="1421114" y="1448853"/>
                  <a:pt x="268553" y="1611285"/>
                </a:cubicBezTo>
                <a:cubicBezTo>
                  <a:pt x="120632" y="1593951"/>
                  <a:pt x="17574" y="1491587"/>
                  <a:pt x="0" y="1342732"/>
                </a:cubicBezTo>
                <a:lnTo>
                  <a:pt x="0" y="1342738"/>
                </a:lnTo>
                <a:cubicBezTo>
                  <a:pt x="16131" y="1148293"/>
                  <a:pt x="-4181" y="1109124"/>
                  <a:pt x="0" y="939916"/>
                </a:cubicBezTo>
                <a:lnTo>
                  <a:pt x="0" y="939916"/>
                </a:lnTo>
                <a:cubicBezTo>
                  <a:pt x="-7777" y="782289"/>
                  <a:pt x="-5099" y="388781"/>
                  <a:pt x="0" y="268553"/>
                </a:cubicBezTo>
                <a:close/>
              </a:path>
              <a:path w="6076560" h="1611285" stroke="0" extrusionOk="0">
                <a:moveTo>
                  <a:pt x="0" y="268553"/>
                </a:moveTo>
                <a:cubicBezTo>
                  <a:pt x="10683" y="115949"/>
                  <a:pt x="104762" y="759"/>
                  <a:pt x="268553" y="0"/>
                </a:cubicBezTo>
                <a:cubicBezTo>
                  <a:pt x="957070" y="120733"/>
                  <a:pt x="2256280" y="-81149"/>
                  <a:pt x="3544660" y="0"/>
                </a:cubicBezTo>
                <a:lnTo>
                  <a:pt x="3544660" y="0"/>
                </a:lnTo>
                <a:cubicBezTo>
                  <a:pt x="3755655" y="-87073"/>
                  <a:pt x="4648320" y="-17420"/>
                  <a:pt x="5063800" y="0"/>
                </a:cubicBezTo>
                <a:cubicBezTo>
                  <a:pt x="5201642" y="13882"/>
                  <a:pt x="5664082" y="-26356"/>
                  <a:pt x="5808007" y="0"/>
                </a:cubicBezTo>
                <a:cubicBezTo>
                  <a:pt x="5939922" y="9141"/>
                  <a:pt x="6100769" y="118794"/>
                  <a:pt x="6076560" y="268553"/>
                </a:cubicBezTo>
                <a:cubicBezTo>
                  <a:pt x="6125157" y="359579"/>
                  <a:pt x="6030492" y="836523"/>
                  <a:pt x="6076560" y="939916"/>
                </a:cubicBezTo>
                <a:lnTo>
                  <a:pt x="6076560" y="939916"/>
                </a:lnTo>
                <a:cubicBezTo>
                  <a:pt x="6056870" y="986980"/>
                  <a:pt x="6069080" y="1284917"/>
                  <a:pt x="6076560" y="1342738"/>
                </a:cubicBezTo>
                <a:lnTo>
                  <a:pt x="6076560" y="1342732"/>
                </a:lnTo>
                <a:cubicBezTo>
                  <a:pt x="6085554" y="1475175"/>
                  <a:pt x="5959546" y="1614651"/>
                  <a:pt x="5808007" y="1611285"/>
                </a:cubicBezTo>
                <a:cubicBezTo>
                  <a:pt x="5518204" y="1556320"/>
                  <a:pt x="5336247" y="1585862"/>
                  <a:pt x="5063800" y="1611285"/>
                </a:cubicBezTo>
                <a:cubicBezTo>
                  <a:pt x="4996166" y="1667929"/>
                  <a:pt x="4860086" y="2043568"/>
                  <a:pt x="4813243" y="2117470"/>
                </a:cubicBezTo>
                <a:cubicBezTo>
                  <a:pt x="4298035" y="1815769"/>
                  <a:pt x="4116472" y="1950088"/>
                  <a:pt x="3544660" y="1611285"/>
                </a:cubicBezTo>
                <a:cubicBezTo>
                  <a:pt x="1913200" y="1749132"/>
                  <a:pt x="838596" y="1729399"/>
                  <a:pt x="268553" y="1611285"/>
                </a:cubicBezTo>
                <a:cubicBezTo>
                  <a:pt x="139909" y="1617504"/>
                  <a:pt x="7057" y="1517741"/>
                  <a:pt x="0" y="1342732"/>
                </a:cubicBezTo>
                <a:lnTo>
                  <a:pt x="0" y="1342738"/>
                </a:lnTo>
                <a:cubicBezTo>
                  <a:pt x="-20970" y="1175297"/>
                  <a:pt x="-2043" y="1064766"/>
                  <a:pt x="0" y="939916"/>
                </a:cubicBezTo>
                <a:lnTo>
                  <a:pt x="0" y="939916"/>
                </a:lnTo>
                <a:cubicBezTo>
                  <a:pt x="26108" y="854173"/>
                  <a:pt x="14748" y="454961"/>
                  <a:pt x="0" y="268553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29210"/>
                      <a:gd name="adj2" fmla="val 8141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dirty="0" err="1">
                <a:solidFill>
                  <a:prstClr val="black"/>
                </a:solidFill>
                <a:latin typeface="Calibri"/>
              </a:rPr>
              <a:t>Tỉ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tram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24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56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: 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74519E3-F739-15BB-9CD6-88F1C81989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90928" y="-18529"/>
            <a:ext cx="883819" cy="1150233"/>
          </a:xfrm>
          <a:prstGeom prst="rect">
            <a:avLst/>
          </a:prstGeom>
        </p:spPr>
      </p:pic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883336D-FAD6-7B83-B2B5-71EA7DAF3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823" y="2835831"/>
            <a:ext cx="2327384" cy="366375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BA9656E-BD98-C934-9E61-D6C9A7EB8C8C}"/>
              </a:ext>
            </a:extLst>
          </p:cNvPr>
          <p:cNvSpPr/>
          <p:nvPr/>
        </p:nvSpPr>
        <p:spPr>
          <a:xfrm flipH="1">
            <a:off x="8427865" y="1947938"/>
            <a:ext cx="2089505" cy="641113"/>
          </a:xfrm>
          <a:custGeom>
            <a:avLst/>
            <a:gdLst>
              <a:gd name="connsiteX0" fmla="*/ 0 w 2089505"/>
              <a:gd name="connsiteY0" fmla="*/ 106854 h 641113"/>
              <a:gd name="connsiteX1" fmla="*/ 106854 w 2089505"/>
              <a:gd name="connsiteY1" fmla="*/ 0 h 641113"/>
              <a:gd name="connsiteX2" fmla="*/ 348251 w 2089505"/>
              <a:gd name="connsiteY2" fmla="*/ 0 h 641113"/>
              <a:gd name="connsiteX3" fmla="*/ 348251 w 2089505"/>
              <a:gd name="connsiteY3" fmla="*/ 0 h 641113"/>
              <a:gd name="connsiteX4" fmla="*/ 870627 w 2089505"/>
              <a:gd name="connsiteY4" fmla="*/ 0 h 641113"/>
              <a:gd name="connsiteX5" fmla="*/ 1982651 w 2089505"/>
              <a:gd name="connsiteY5" fmla="*/ 0 h 641113"/>
              <a:gd name="connsiteX6" fmla="*/ 2089505 w 2089505"/>
              <a:gd name="connsiteY6" fmla="*/ 106854 h 641113"/>
              <a:gd name="connsiteX7" fmla="*/ 2089505 w 2089505"/>
              <a:gd name="connsiteY7" fmla="*/ 373983 h 641113"/>
              <a:gd name="connsiteX8" fmla="*/ 2089505 w 2089505"/>
              <a:gd name="connsiteY8" fmla="*/ 373983 h 641113"/>
              <a:gd name="connsiteX9" fmla="*/ 2089505 w 2089505"/>
              <a:gd name="connsiteY9" fmla="*/ 534261 h 641113"/>
              <a:gd name="connsiteX10" fmla="*/ 2089505 w 2089505"/>
              <a:gd name="connsiteY10" fmla="*/ 534259 h 641113"/>
              <a:gd name="connsiteX11" fmla="*/ 1982651 w 2089505"/>
              <a:gd name="connsiteY11" fmla="*/ 641113 h 641113"/>
              <a:gd name="connsiteX12" fmla="*/ 870627 w 2089505"/>
              <a:gd name="connsiteY12" fmla="*/ 641113 h 641113"/>
              <a:gd name="connsiteX13" fmla="*/ 197333 w 2089505"/>
              <a:gd name="connsiteY13" fmla="*/ 933499 h 641113"/>
              <a:gd name="connsiteX14" fmla="*/ 348251 w 2089505"/>
              <a:gd name="connsiteY14" fmla="*/ 641113 h 641113"/>
              <a:gd name="connsiteX15" fmla="*/ 106854 w 2089505"/>
              <a:gd name="connsiteY15" fmla="*/ 641113 h 641113"/>
              <a:gd name="connsiteX16" fmla="*/ 0 w 2089505"/>
              <a:gd name="connsiteY16" fmla="*/ 534259 h 641113"/>
              <a:gd name="connsiteX17" fmla="*/ 0 w 2089505"/>
              <a:gd name="connsiteY17" fmla="*/ 534261 h 641113"/>
              <a:gd name="connsiteX18" fmla="*/ 0 w 2089505"/>
              <a:gd name="connsiteY18" fmla="*/ 373983 h 641113"/>
              <a:gd name="connsiteX19" fmla="*/ 0 w 2089505"/>
              <a:gd name="connsiteY19" fmla="*/ 373983 h 641113"/>
              <a:gd name="connsiteX20" fmla="*/ 0 w 2089505"/>
              <a:gd name="connsiteY20" fmla="*/ 106854 h 64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89505" h="641113" fill="none" extrusionOk="0">
                <a:moveTo>
                  <a:pt x="0" y="106854"/>
                </a:moveTo>
                <a:cubicBezTo>
                  <a:pt x="-3085" y="41440"/>
                  <a:pt x="46924" y="7454"/>
                  <a:pt x="106854" y="0"/>
                </a:cubicBezTo>
                <a:cubicBezTo>
                  <a:pt x="189393" y="-3828"/>
                  <a:pt x="257174" y="749"/>
                  <a:pt x="348251" y="0"/>
                </a:cubicBezTo>
                <a:lnTo>
                  <a:pt x="348251" y="0"/>
                </a:lnTo>
                <a:cubicBezTo>
                  <a:pt x="503906" y="41466"/>
                  <a:pt x="797832" y="9298"/>
                  <a:pt x="870627" y="0"/>
                </a:cubicBezTo>
                <a:cubicBezTo>
                  <a:pt x="1325098" y="9484"/>
                  <a:pt x="1432113" y="-93591"/>
                  <a:pt x="1982651" y="0"/>
                </a:cubicBezTo>
                <a:cubicBezTo>
                  <a:pt x="2034845" y="-1107"/>
                  <a:pt x="2087681" y="47691"/>
                  <a:pt x="2089505" y="106854"/>
                </a:cubicBezTo>
                <a:cubicBezTo>
                  <a:pt x="2090696" y="154616"/>
                  <a:pt x="2067898" y="283571"/>
                  <a:pt x="2089505" y="373983"/>
                </a:cubicBezTo>
                <a:lnTo>
                  <a:pt x="2089505" y="373983"/>
                </a:lnTo>
                <a:cubicBezTo>
                  <a:pt x="2100725" y="411115"/>
                  <a:pt x="2081522" y="464139"/>
                  <a:pt x="2089505" y="534261"/>
                </a:cubicBezTo>
                <a:lnTo>
                  <a:pt x="2089505" y="534259"/>
                </a:lnTo>
                <a:cubicBezTo>
                  <a:pt x="2097955" y="601358"/>
                  <a:pt x="2037689" y="640492"/>
                  <a:pt x="1982651" y="641113"/>
                </a:cubicBezTo>
                <a:cubicBezTo>
                  <a:pt x="1534949" y="730135"/>
                  <a:pt x="1411962" y="579396"/>
                  <a:pt x="870627" y="641113"/>
                </a:cubicBezTo>
                <a:cubicBezTo>
                  <a:pt x="655583" y="792676"/>
                  <a:pt x="284583" y="910354"/>
                  <a:pt x="197333" y="933499"/>
                </a:cubicBezTo>
                <a:cubicBezTo>
                  <a:pt x="260005" y="871256"/>
                  <a:pt x="295576" y="739492"/>
                  <a:pt x="348251" y="641113"/>
                </a:cubicBezTo>
                <a:cubicBezTo>
                  <a:pt x="260441" y="659487"/>
                  <a:pt x="145263" y="630807"/>
                  <a:pt x="106854" y="641113"/>
                </a:cubicBezTo>
                <a:cubicBezTo>
                  <a:pt x="48088" y="630292"/>
                  <a:pt x="10879" y="593605"/>
                  <a:pt x="0" y="534259"/>
                </a:cubicBezTo>
                <a:lnTo>
                  <a:pt x="0" y="534261"/>
                </a:lnTo>
                <a:cubicBezTo>
                  <a:pt x="744" y="461272"/>
                  <a:pt x="2120" y="436557"/>
                  <a:pt x="0" y="373983"/>
                </a:cubicBezTo>
                <a:lnTo>
                  <a:pt x="0" y="373983"/>
                </a:lnTo>
                <a:cubicBezTo>
                  <a:pt x="6399" y="279494"/>
                  <a:pt x="-21026" y="151153"/>
                  <a:pt x="0" y="106854"/>
                </a:cubicBezTo>
                <a:close/>
              </a:path>
              <a:path w="2089505" h="641113" stroke="0" extrusionOk="0">
                <a:moveTo>
                  <a:pt x="0" y="106854"/>
                </a:moveTo>
                <a:cubicBezTo>
                  <a:pt x="8691" y="44353"/>
                  <a:pt x="43293" y="223"/>
                  <a:pt x="106854" y="0"/>
                </a:cubicBezTo>
                <a:cubicBezTo>
                  <a:pt x="149072" y="8487"/>
                  <a:pt x="298502" y="9622"/>
                  <a:pt x="348251" y="0"/>
                </a:cubicBezTo>
                <a:lnTo>
                  <a:pt x="348251" y="0"/>
                </a:lnTo>
                <a:cubicBezTo>
                  <a:pt x="536318" y="-9010"/>
                  <a:pt x="748230" y="-6519"/>
                  <a:pt x="870627" y="0"/>
                </a:cubicBezTo>
                <a:cubicBezTo>
                  <a:pt x="1298449" y="-31799"/>
                  <a:pt x="1444243" y="-8030"/>
                  <a:pt x="1982651" y="0"/>
                </a:cubicBezTo>
                <a:cubicBezTo>
                  <a:pt x="2031726" y="5539"/>
                  <a:pt x="2091106" y="47745"/>
                  <a:pt x="2089505" y="106854"/>
                </a:cubicBezTo>
                <a:cubicBezTo>
                  <a:pt x="2088943" y="204737"/>
                  <a:pt x="2093702" y="282658"/>
                  <a:pt x="2089505" y="373983"/>
                </a:cubicBezTo>
                <a:lnTo>
                  <a:pt x="2089505" y="373983"/>
                </a:lnTo>
                <a:cubicBezTo>
                  <a:pt x="2080793" y="414613"/>
                  <a:pt x="2095562" y="458389"/>
                  <a:pt x="2089505" y="534261"/>
                </a:cubicBezTo>
                <a:lnTo>
                  <a:pt x="2089505" y="534259"/>
                </a:lnTo>
                <a:cubicBezTo>
                  <a:pt x="2092212" y="588495"/>
                  <a:pt x="2044414" y="643985"/>
                  <a:pt x="1982651" y="641113"/>
                </a:cubicBezTo>
                <a:cubicBezTo>
                  <a:pt x="1498458" y="676689"/>
                  <a:pt x="1246241" y="735423"/>
                  <a:pt x="870627" y="641113"/>
                </a:cubicBezTo>
                <a:cubicBezTo>
                  <a:pt x="759525" y="681834"/>
                  <a:pt x="287126" y="858961"/>
                  <a:pt x="197333" y="933499"/>
                </a:cubicBezTo>
                <a:cubicBezTo>
                  <a:pt x="269259" y="848248"/>
                  <a:pt x="264162" y="763423"/>
                  <a:pt x="348251" y="641113"/>
                </a:cubicBezTo>
                <a:cubicBezTo>
                  <a:pt x="280748" y="647395"/>
                  <a:pt x="171947" y="654760"/>
                  <a:pt x="106854" y="641113"/>
                </a:cubicBezTo>
                <a:cubicBezTo>
                  <a:pt x="51984" y="642423"/>
                  <a:pt x="476" y="595073"/>
                  <a:pt x="0" y="534259"/>
                </a:cubicBezTo>
                <a:lnTo>
                  <a:pt x="0" y="534261"/>
                </a:lnTo>
                <a:cubicBezTo>
                  <a:pt x="-2887" y="489474"/>
                  <a:pt x="4922" y="401327"/>
                  <a:pt x="0" y="373983"/>
                </a:cubicBezTo>
                <a:lnTo>
                  <a:pt x="0" y="373983"/>
                </a:lnTo>
                <a:cubicBezTo>
                  <a:pt x="-13823" y="324582"/>
                  <a:pt x="-6010" y="148910"/>
                  <a:pt x="0" y="106854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4800" dirty="0">
                <a:solidFill>
                  <a:prstClr val="black"/>
                </a:solidFill>
                <a:latin typeface="Calibri"/>
              </a:rPr>
              <a:t>42,8%</a:t>
            </a:r>
          </a:p>
        </p:txBody>
      </p:sp>
    </p:spTree>
    <p:extLst>
      <p:ext uri="{BB962C8B-B14F-4D97-AF65-F5344CB8AC3E}">
        <p14:creationId xmlns:p14="http://schemas.microsoft.com/office/powerpoint/2010/main" val="1570301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845" y="2889448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9F25427-381C-5187-FAAE-D2E0813BA984}"/>
              </a:ext>
            </a:extLst>
          </p:cNvPr>
          <p:cNvSpPr/>
          <p:nvPr/>
        </p:nvSpPr>
        <p:spPr>
          <a:xfrm flipH="1">
            <a:off x="1046956" y="339554"/>
            <a:ext cx="6099425" cy="1842485"/>
          </a:xfrm>
          <a:custGeom>
            <a:avLst/>
            <a:gdLst>
              <a:gd name="connsiteX0" fmla="*/ 0 w 6099425"/>
              <a:gd name="connsiteY0" fmla="*/ 307087 h 1842485"/>
              <a:gd name="connsiteX1" fmla="*/ 307087 w 6099425"/>
              <a:gd name="connsiteY1" fmla="*/ 0 h 1842485"/>
              <a:gd name="connsiteX2" fmla="*/ 3557998 w 6099425"/>
              <a:gd name="connsiteY2" fmla="*/ 0 h 1842485"/>
              <a:gd name="connsiteX3" fmla="*/ 3557998 w 6099425"/>
              <a:gd name="connsiteY3" fmla="*/ 0 h 1842485"/>
              <a:gd name="connsiteX4" fmla="*/ 5082854 w 6099425"/>
              <a:gd name="connsiteY4" fmla="*/ 0 h 1842485"/>
              <a:gd name="connsiteX5" fmla="*/ 5792338 w 6099425"/>
              <a:gd name="connsiteY5" fmla="*/ 0 h 1842485"/>
              <a:gd name="connsiteX6" fmla="*/ 6099425 w 6099425"/>
              <a:gd name="connsiteY6" fmla="*/ 307087 h 1842485"/>
              <a:gd name="connsiteX7" fmla="*/ 6099425 w 6099425"/>
              <a:gd name="connsiteY7" fmla="*/ 1074783 h 1842485"/>
              <a:gd name="connsiteX8" fmla="*/ 6099425 w 6099425"/>
              <a:gd name="connsiteY8" fmla="*/ 1074783 h 1842485"/>
              <a:gd name="connsiteX9" fmla="*/ 6099425 w 6099425"/>
              <a:gd name="connsiteY9" fmla="*/ 1535404 h 1842485"/>
              <a:gd name="connsiteX10" fmla="*/ 6099425 w 6099425"/>
              <a:gd name="connsiteY10" fmla="*/ 1535398 h 1842485"/>
              <a:gd name="connsiteX11" fmla="*/ 5792338 w 6099425"/>
              <a:gd name="connsiteY11" fmla="*/ 1842485 h 1842485"/>
              <a:gd name="connsiteX12" fmla="*/ 5082854 w 6099425"/>
              <a:gd name="connsiteY12" fmla="*/ 1842485 h 1842485"/>
              <a:gd name="connsiteX13" fmla="*/ 5020925 w 6099425"/>
              <a:gd name="connsiteY13" fmla="*/ 2994462 h 1842485"/>
              <a:gd name="connsiteX14" fmla="*/ 3557998 w 6099425"/>
              <a:gd name="connsiteY14" fmla="*/ 1842485 h 1842485"/>
              <a:gd name="connsiteX15" fmla="*/ 307087 w 6099425"/>
              <a:gd name="connsiteY15" fmla="*/ 1842485 h 1842485"/>
              <a:gd name="connsiteX16" fmla="*/ 0 w 6099425"/>
              <a:gd name="connsiteY16" fmla="*/ 1535398 h 1842485"/>
              <a:gd name="connsiteX17" fmla="*/ 0 w 6099425"/>
              <a:gd name="connsiteY17" fmla="*/ 1535404 h 1842485"/>
              <a:gd name="connsiteX18" fmla="*/ 0 w 6099425"/>
              <a:gd name="connsiteY18" fmla="*/ 1074783 h 1842485"/>
              <a:gd name="connsiteX19" fmla="*/ 0 w 6099425"/>
              <a:gd name="connsiteY19" fmla="*/ 1074783 h 1842485"/>
              <a:gd name="connsiteX20" fmla="*/ 0 w 6099425"/>
              <a:gd name="connsiteY20" fmla="*/ 307087 h 184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9425" h="1842485" fill="none" extrusionOk="0">
                <a:moveTo>
                  <a:pt x="0" y="307087"/>
                </a:moveTo>
                <a:cubicBezTo>
                  <a:pt x="-4622" y="127900"/>
                  <a:pt x="136640" y="6904"/>
                  <a:pt x="307087" y="0"/>
                </a:cubicBezTo>
                <a:cubicBezTo>
                  <a:pt x="1604264" y="-61564"/>
                  <a:pt x="2971375" y="-155430"/>
                  <a:pt x="3557998" y="0"/>
                </a:cubicBezTo>
                <a:lnTo>
                  <a:pt x="3557998" y="0"/>
                </a:lnTo>
                <a:cubicBezTo>
                  <a:pt x="4192337" y="-41560"/>
                  <a:pt x="4774385" y="-3772"/>
                  <a:pt x="5082854" y="0"/>
                </a:cubicBezTo>
                <a:cubicBezTo>
                  <a:pt x="5368140" y="44107"/>
                  <a:pt x="5589066" y="3585"/>
                  <a:pt x="5792338" y="0"/>
                </a:cubicBezTo>
                <a:cubicBezTo>
                  <a:pt x="5949503" y="-2019"/>
                  <a:pt x="6092028" y="136884"/>
                  <a:pt x="6099425" y="307087"/>
                </a:cubicBezTo>
                <a:cubicBezTo>
                  <a:pt x="6137516" y="683288"/>
                  <a:pt x="6076130" y="710574"/>
                  <a:pt x="6099425" y="1074783"/>
                </a:cubicBezTo>
                <a:lnTo>
                  <a:pt x="6099425" y="1074783"/>
                </a:lnTo>
                <a:cubicBezTo>
                  <a:pt x="6098588" y="1253976"/>
                  <a:pt x="6079548" y="1373887"/>
                  <a:pt x="6099425" y="1535404"/>
                </a:cubicBezTo>
                <a:lnTo>
                  <a:pt x="6099425" y="1535398"/>
                </a:lnTo>
                <a:cubicBezTo>
                  <a:pt x="6119293" y="1724007"/>
                  <a:pt x="5954584" y="1841337"/>
                  <a:pt x="5792338" y="1842485"/>
                </a:cubicBezTo>
                <a:cubicBezTo>
                  <a:pt x="5565472" y="1795813"/>
                  <a:pt x="5389675" y="1903652"/>
                  <a:pt x="5082854" y="1842485"/>
                </a:cubicBezTo>
                <a:cubicBezTo>
                  <a:pt x="5141142" y="2336673"/>
                  <a:pt x="4941331" y="2713747"/>
                  <a:pt x="5020925" y="2994462"/>
                </a:cubicBezTo>
                <a:cubicBezTo>
                  <a:pt x="4793276" y="2819104"/>
                  <a:pt x="3973755" y="2374314"/>
                  <a:pt x="3557998" y="1842485"/>
                </a:cubicBezTo>
                <a:cubicBezTo>
                  <a:pt x="2175834" y="1900944"/>
                  <a:pt x="966309" y="1680053"/>
                  <a:pt x="307087" y="1842485"/>
                </a:cubicBezTo>
                <a:cubicBezTo>
                  <a:pt x="137912" y="1823992"/>
                  <a:pt x="27119" y="1705825"/>
                  <a:pt x="0" y="1535398"/>
                </a:cubicBezTo>
                <a:lnTo>
                  <a:pt x="0" y="1535404"/>
                </a:lnTo>
                <a:cubicBezTo>
                  <a:pt x="-39496" y="1387696"/>
                  <a:pt x="31884" y="1142372"/>
                  <a:pt x="0" y="1074783"/>
                </a:cubicBezTo>
                <a:lnTo>
                  <a:pt x="0" y="1074783"/>
                </a:lnTo>
                <a:cubicBezTo>
                  <a:pt x="-52817" y="773713"/>
                  <a:pt x="61118" y="469279"/>
                  <a:pt x="0" y="307087"/>
                </a:cubicBezTo>
                <a:close/>
              </a:path>
              <a:path w="6099425" h="1842485" stroke="0" extrusionOk="0">
                <a:moveTo>
                  <a:pt x="0" y="307087"/>
                </a:moveTo>
                <a:cubicBezTo>
                  <a:pt x="4407" y="135720"/>
                  <a:pt x="109993" y="1349"/>
                  <a:pt x="307087" y="0"/>
                </a:cubicBezTo>
                <a:cubicBezTo>
                  <a:pt x="1746950" y="120733"/>
                  <a:pt x="2450528" y="-81149"/>
                  <a:pt x="3557998" y="0"/>
                </a:cubicBezTo>
                <a:lnTo>
                  <a:pt x="3557998" y="0"/>
                </a:lnTo>
                <a:cubicBezTo>
                  <a:pt x="4020416" y="103244"/>
                  <a:pt x="4916574" y="63036"/>
                  <a:pt x="5082854" y="0"/>
                </a:cubicBezTo>
                <a:cubicBezTo>
                  <a:pt x="5386770" y="23164"/>
                  <a:pt x="5699375" y="-38588"/>
                  <a:pt x="5792338" y="0"/>
                </a:cubicBezTo>
                <a:cubicBezTo>
                  <a:pt x="5950525" y="6360"/>
                  <a:pt x="6119181" y="136312"/>
                  <a:pt x="6099425" y="307087"/>
                </a:cubicBezTo>
                <a:cubicBezTo>
                  <a:pt x="6055551" y="503060"/>
                  <a:pt x="6049216" y="951206"/>
                  <a:pt x="6099425" y="1074783"/>
                </a:cubicBezTo>
                <a:lnTo>
                  <a:pt x="6099425" y="1074783"/>
                </a:lnTo>
                <a:cubicBezTo>
                  <a:pt x="6113308" y="1192236"/>
                  <a:pt x="6064603" y="1415470"/>
                  <a:pt x="6099425" y="1535404"/>
                </a:cubicBezTo>
                <a:lnTo>
                  <a:pt x="6099425" y="1535398"/>
                </a:lnTo>
                <a:cubicBezTo>
                  <a:pt x="6113951" y="1679359"/>
                  <a:pt x="5978068" y="1859339"/>
                  <a:pt x="5792338" y="1842485"/>
                </a:cubicBezTo>
                <a:cubicBezTo>
                  <a:pt x="5581346" y="1796129"/>
                  <a:pt x="5354710" y="1847045"/>
                  <a:pt x="5082854" y="1842485"/>
                </a:cubicBezTo>
                <a:cubicBezTo>
                  <a:pt x="5119093" y="1985953"/>
                  <a:pt x="4978298" y="2663216"/>
                  <a:pt x="5020925" y="2994462"/>
                </a:cubicBezTo>
                <a:cubicBezTo>
                  <a:pt x="4735305" y="2877225"/>
                  <a:pt x="4097513" y="2237717"/>
                  <a:pt x="3557998" y="1842485"/>
                </a:cubicBezTo>
                <a:cubicBezTo>
                  <a:pt x="2192103" y="1980332"/>
                  <a:pt x="769791" y="1960599"/>
                  <a:pt x="307087" y="1842485"/>
                </a:cubicBezTo>
                <a:cubicBezTo>
                  <a:pt x="162143" y="1850278"/>
                  <a:pt x="2953" y="1716164"/>
                  <a:pt x="0" y="1535398"/>
                </a:cubicBezTo>
                <a:lnTo>
                  <a:pt x="0" y="1535404"/>
                </a:lnTo>
                <a:cubicBezTo>
                  <a:pt x="-36344" y="1385976"/>
                  <a:pt x="12404" y="1297028"/>
                  <a:pt x="0" y="1074783"/>
                </a:cubicBezTo>
                <a:lnTo>
                  <a:pt x="0" y="1074783"/>
                </a:lnTo>
                <a:cubicBezTo>
                  <a:pt x="-61429" y="919313"/>
                  <a:pt x="8810" y="582028"/>
                  <a:pt x="0" y="307087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2318"/>
                      <a:gd name="adj2" fmla="val 11252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933" dirty="0" err="1">
                <a:solidFill>
                  <a:prstClr val="black"/>
                </a:solidFill>
                <a:latin typeface="Calibri"/>
              </a:rPr>
              <a:t>Tỉ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Calibri"/>
              </a:rPr>
              <a:t>phần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 28 </a:t>
            </a:r>
            <a:r>
              <a:rPr lang="en-US" sz="2933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 71 </a:t>
            </a:r>
            <a:r>
              <a:rPr lang="en-US" sz="2933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 </a:t>
            </a:r>
            <a:endParaRPr lang="en-US" sz="2933" baseline="30000" dirty="0">
              <a:solidFill>
                <a:prstClr val="black"/>
              </a:solidFill>
              <a:latin typeface="Calibri"/>
            </a:endParaRPr>
          </a:p>
          <a:p>
            <a:pPr algn="ctr" defTabSz="914446"/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Premium Vector | Cute student cartoon illustration">
            <a:extLst>
              <a:ext uri="{FF2B5EF4-FFF2-40B4-BE49-F238E27FC236}">
                <a16:creationId xmlns:a16="http://schemas.microsoft.com/office/drawing/2014/main" id="{9763A750-040C-47B8-8EF1-DC611FBA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833" y1="80000" x2="60833" y2="80000"/>
                        <a14:foregroundMark x1="59167" y1="78611" x2="59167" y2="78611"/>
                        <a14:foregroundMark x1="57778" y1="82222" x2="57778" y2="82222"/>
                        <a14:foregroundMark x1="61111" y1="83611" x2="61111" y2="83611"/>
                        <a14:foregroundMark x1="48611" y1="81111" x2="48611" y2="81111"/>
                        <a14:foregroundMark x1="46389" y1="78056" x2="46389" y2="78056"/>
                        <a14:foregroundMark x1="51111" y1="70556" x2="51111" y2="70556"/>
                        <a14:foregroundMark x1="47778" y1="69444" x2="47778" y2="69444"/>
                        <a14:foregroundMark x1="60833" y1="85000" x2="60833" y2="85000"/>
                        <a14:foregroundMark x1="58889" y1="81111" x2="58889" y2="81111"/>
                        <a14:foregroundMark x1="63056" y1="83056" x2="63056" y2="83056"/>
                        <a14:foregroundMark x1="59444" y1="84722" x2="59444" y2="84722"/>
                        <a14:foregroundMark x1="53611" y1="84167" x2="53611" y2="84167"/>
                        <a14:foregroundMark x1="48889" y1="82778" x2="48889" y2="82778"/>
                        <a14:foregroundMark x1="65000" y1="76111" x2="65000" y2="76111"/>
                        <a14:foregroundMark x1="61111" y1="67500" x2="61111" y2="67500"/>
                        <a14:foregroundMark x1="63333" y1="65556" x2="63333" y2="65556"/>
                        <a14:foregroundMark x1="63056" y1="70833" x2="63056" y2="70833"/>
                        <a14:foregroundMark x1="64167" y1="73056" x2="64167" y2="73056"/>
                        <a14:foregroundMark x1="64722" y1="73056" x2="64722" y2="73056"/>
                        <a14:foregroundMark x1="53056" y1="10000" x2="53056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296" y="-260705"/>
            <a:ext cx="2089505" cy="20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74519E3-F739-15BB-9CD6-88F1C81989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5" y="1"/>
            <a:ext cx="883819" cy="1150233"/>
          </a:xfrm>
          <a:prstGeom prst="rect">
            <a:avLst/>
          </a:prstGeom>
        </p:spPr>
      </p:pic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883336D-FAD6-7B83-B2B5-71EA7DAF3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2" y="2541088"/>
            <a:ext cx="2512937" cy="395584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BA9656E-BD98-C934-9E61-D6C9A7EB8C8C}"/>
              </a:ext>
            </a:extLst>
          </p:cNvPr>
          <p:cNvSpPr/>
          <p:nvPr/>
        </p:nvSpPr>
        <p:spPr>
          <a:xfrm flipH="1">
            <a:off x="7029396" y="1508666"/>
            <a:ext cx="3362329" cy="811298"/>
          </a:xfrm>
          <a:custGeom>
            <a:avLst/>
            <a:gdLst>
              <a:gd name="connsiteX0" fmla="*/ 0 w 3362329"/>
              <a:gd name="connsiteY0" fmla="*/ 135219 h 811298"/>
              <a:gd name="connsiteX1" fmla="*/ 135219 w 3362329"/>
              <a:gd name="connsiteY1" fmla="*/ 0 h 811298"/>
              <a:gd name="connsiteX2" fmla="*/ 560388 w 3362329"/>
              <a:gd name="connsiteY2" fmla="*/ 0 h 811298"/>
              <a:gd name="connsiteX3" fmla="*/ 560388 w 3362329"/>
              <a:gd name="connsiteY3" fmla="*/ 0 h 811298"/>
              <a:gd name="connsiteX4" fmla="*/ 1400970 w 3362329"/>
              <a:gd name="connsiteY4" fmla="*/ 0 h 811298"/>
              <a:gd name="connsiteX5" fmla="*/ 3227110 w 3362329"/>
              <a:gd name="connsiteY5" fmla="*/ 0 h 811298"/>
              <a:gd name="connsiteX6" fmla="*/ 3362329 w 3362329"/>
              <a:gd name="connsiteY6" fmla="*/ 135219 h 811298"/>
              <a:gd name="connsiteX7" fmla="*/ 3362329 w 3362329"/>
              <a:gd name="connsiteY7" fmla="*/ 473257 h 811298"/>
              <a:gd name="connsiteX8" fmla="*/ 3362329 w 3362329"/>
              <a:gd name="connsiteY8" fmla="*/ 473257 h 811298"/>
              <a:gd name="connsiteX9" fmla="*/ 3362329 w 3362329"/>
              <a:gd name="connsiteY9" fmla="*/ 676082 h 811298"/>
              <a:gd name="connsiteX10" fmla="*/ 3362329 w 3362329"/>
              <a:gd name="connsiteY10" fmla="*/ 676079 h 811298"/>
              <a:gd name="connsiteX11" fmla="*/ 3227110 w 3362329"/>
              <a:gd name="connsiteY11" fmla="*/ 811298 h 811298"/>
              <a:gd name="connsiteX12" fmla="*/ 1400970 w 3362329"/>
              <a:gd name="connsiteY12" fmla="*/ 811298 h 811298"/>
              <a:gd name="connsiteX13" fmla="*/ 317538 w 3362329"/>
              <a:gd name="connsiteY13" fmla="*/ 1181299 h 811298"/>
              <a:gd name="connsiteX14" fmla="*/ 560388 w 3362329"/>
              <a:gd name="connsiteY14" fmla="*/ 811298 h 811298"/>
              <a:gd name="connsiteX15" fmla="*/ 135219 w 3362329"/>
              <a:gd name="connsiteY15" fmla="*/ 811298 h 811298"/>
              <a:gd name="connsiteX16" fmla="*/ 0 w 3362329"/>
              <a:gd name="connsiteY16" fmla="*/ 676079 h 811298"/>
              <a:gd name="connsiteX17" fmla="*/ 0 w 3362329"/>
              <a:gd name="connsiteY17" fmla="*/ 676082 h 811298"/>
              <a:gd name="connsiteX18" fmla="*/ 0 w 3362329"/>
              <a:gd name="connsiteY18" fmla="*/ 473257 h 811298"/>
              <a:gd name="connsiteX19" fmla="*/ 0 w 3362329"/>
              <a:gd name="connsiteY19" fmla="*/ 473257 h 811298"/>
              <a:gd name="connsiteX20" fmla="*/ 0 w 3362329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62329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198702" y="8179"/>
                  <a:pt x="359664" y="36570"/>
                  <a:pt x="560388" y="0"/>
                </a:cubicBezTo>
                <a:lnTo>
                  <a:pt x="560388" y="0"/>
                </a:lnTo>
                <a:cubicBezTo>
                  <a:pt x="855179" y="12032"/>
                  <a:pt x="1128630" y="-57345"/>
                  <a:pt x="1400970" y="0"/>
                </a:cubicBezTo>
                <a:cubicBezTo>
                  <a:pt x="2018617" y="33001"/>
                  <a:pt x="2560846" y="-64244"/>
                  <a:pt x="3227110" y="0"/>
                </a:cubicBezTo>
                <a:cubicBezTo>
                  <a:pt x="3290766" y="-1790"/>
                  <a:pt x="3356536" y="60067"/>
                  <a:pt x="3362329" y="135219"/>
                </a:cubicBezTo>
                <a:cubicBezTo>
                  <a:pt x="3378912" y="279626"/>
                  <a:pt x="3352482" y="398049"/>
                  <a:pt x="3362329" y="473257"/>
                </a:cubicBezTo>
                <a:lnTo>
                  <a:pt x="3362329" y="473257"/>
                </a:lnTo>
                <a:cubicBezTo>
                  <a:pt x="3366097" y="559188"/>
                  <a:pt x="3355129" y="578562"/>
                  <a:pt x="3362329" y="676082"/>
                </a:cubicBezTo>
                <a:lnTo>
                  <a:pt x="3362329" y="676079"/>
                </a:lnTo>
                <a:cubicBezTo>
                  <a:pt x="3368045" y="756228"/>
                  <a:pt x="3294837" y="810213"/>
                  <a:pt x="3227110" y="811298"/>
                </a:cubicBezTo>
                <a:cubicBezTo>
                  <a:pt x="2577627" y="965318"/>
                  <a:pt x="1723291" y="825095"/>
                  <a:pt x="1400970" y="811298"/>
                </a:cubicBezTo>
                <a:cubicBezTo>
                  <a:pt x="1098948" y="889862"/>
                  <a:pt x="796034" y="964787"/>
                  <a:pt x="317538" y="1181299"/>
                </a:cubicBezTo>
                <a:cubicBezTo>
                  <a:pt x="322847" y="1127329"/>
                  <a:pt x="531097" y="875966"/>
                  <a:pt x="560388" y="811298"/>
                </a:cubicBezTo>
                <a:cubicBezTo>
                  <a:pt x="414861" y="826207"/>
                  <a:pt x="237787" y="797635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3362329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344702" y="-31303"/>
                  <a:pt x="514708" y="36881"/>
                  <a:pt x="560388" y="0"/>
                </a:cubicBezTo>
                <a:lnTo>
                  <a:pt x="560388" y="0"/>
                </a:lnTo>
                <a:cubicBezTo>
                  <a:pt x="858527" y="73827"/>
                  <a:pt x="1054315" y="38301"/>
                  <a:pt x="1400970" y="0"/>
                </a:cubicBezTo>
                <a:cubicBezTo>
                  <a:pt x="2022188" y="112863"/>
                  <a:pt x="2968621" y="79448"/>
                  <a:pt x="3227110" y="0"/>
                </a:cubicBezTo>
                <a:cubicBezTo>
                  <a:pt x="3294199" y="4230"/>
                  <a:pt x="3371001" y="60024"/>
                  <a:pt x="3362329" y="135219"/>
                </a:cubicBezTo>
                <a:cubicBezTo>
                  <a:pt x="3368958" y="233003"/>
                  <a:pt x="3379548" y="343386"/>
                  <a:pt x="3362329" y="473257"/>
                </a:cubicBezTo>
                <a:lnTo>
                  <a:pt x="3362329" y="473257"/>
                </a:lnTo>
                <a:cubicBezTo>
                  <a:pt x="3359938" y="570603"/>
                  <a:pt x="3359632" y="625270"/>
                  <a:pt x="3362329" y="676082"/>
                </a:cubicBezTo>
                <a:lnTo>
                  <a:pt x="3362329" y="676079"/>
                </a:lnTo>
                <a:cubicBezTo>
                  <a:pt x="3364339" y="747210"/>
                  <a:pt x="3310738" y="820648"/>
                  <a:pt x="3227110" y="811298"/>
                </a:cubicBezTo>
                <a:cubicBezTo>
                  <a:pt x="2338622" y="790556"/>
                  <a:pt x="2017295" y="907107"/>
                  <a:pt x="1400970" y="811298"/>
                </a:cubicBezTo>
                <a:cubicBezTo>
                  <a:pt x="978159" y="1033824"/>
                  <a:pt x="710737" y="1128706"/>
                  <a:pt x="317538" y="1181299"/>
                </a:cubicBezTo>
                <a:cubicBezTo>
                  <a:pt x="400862" y="1071539"/>
                  <a:pt x="497361" y="862317"/>
                  <a:pt x="560388" y="811298"/>
                </a:cubicBezTo>
                <a:cubicBezTo>
                  <a:pt x="466074" y="807803"/>
                  <a:pt x="313566" y="797677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4800" dirty="0">
                <a:solidFill>
                  <a:prstClr val="black"/>
                </a:solidFill>
                <a:latin typeface="Calibri"/>
              </a:rPr>
              <a:t>39,4 %</a:t>
            </a:r>
          </a:p>
        </p:txBody>
      </p:sp>
    </p:spTree>
    <p:extLst>
      <p:ext uri="{BB962C8B-B14F-4D97-AF65-F5344CB8AC3E}">
        <p14:creationId xmlns:p14="http://schemas.microsoft.com/office/powerpoint/2010/main" val="2333444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-3155339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3154464" y="1081765"/>
            <a:ext cx="5938736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027"/>
              </a:lnSpc>
            </a:pPr>
            <a:r>
              <a:rPr lang="en-US" sz="7667" b="1" dirty="0">
                <a:solidFill>
                  <a:srgbClr val="C0504D"/>
                </a:solidFill>
                <a:latin typeface="Railey"/>
                <a:ea typeface="Railey"/>
                <a:cs typeface="Railey"/>
                <a:sym typeface="Railey"/>
              </a:rPr>
              <a:t>LUYỆN TẬP</a:t>
            </a:r>
          </a:p>
          <a:p>
            <a:pPr algn="ctr" defTabSz="609630">
              <a:lnSpc>
                <a:spcPts val="8027"/>
              </a:lnSpc>
            </a:pPr>
            <a:endParaRPr lang="en-US" sz="7667" b="1" dirty="0">
              <a:solidFill>
                <a:srgbClr val="C0504D"/>
              </a:solidFill>
              <a:latin typeface="Railey"/>
              <a:ea typeface="Railey"/>
              <a:cs typeface="Railey"/>
              <a:sym typeface="Railey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4010420" y="2061801"/>
            <a:ext cx="4026313" cy="2214472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7457169" y="4147127"/>
            <a:ext cx="1947416" cy="2325273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915705" y="4548519"/>
            <a:ext cx="2360591" cy="1923881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6" y="0"/>
                </a:lnTo>
                <a:lnTo>
                  <a:pt x="3540886" y="2885821"/>
                </a:lnTo>
                <a:lnTo>
                  <a:pt x="0" y="2885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3900632" y="4276274"/>
            <a:ext cx="837273" cy="2196126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09" y="0"/>
                </a:lnTo>
                <a:lnTo>
                  <a:pt x="1255909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736828" y="4799112"/>
            <a:ext cx="1917809" cy="1673289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2"/>
                </a:lnTo>
                <a:lnTo>
                  <a:pt x="0" y="2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9582385" y="4710550"/>
            <a:ext cx="1468942" cy="1761850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4" y="0"/>
                </a:lnTo>
                <a:lnTo>
                  <a:pt x="2203414" y="2642774"/>
                </a:lnTo>
                <a:lnTo>
                  <a:pt x="0" y="26427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734</Words>
  <Application>Microsoft Office PowerPoint</Application>
  <PresentationFormat>Màn hình rộng</PresentationFormat>
  <Paragraphs>81</Paragraphs>
  <Slides>14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25" baseType="lpstr">
      <vt:lpstr>.TMC-Ong Do</vt:lpstr>
      <vt:lpstr>.Vn3DH</vt:lpstr>
      <vt:lpstr>Arial</vt:lpstr>
      <vt:lpstr>Calibri</vt:lpstr>
      <vt:lpstr>Charmonman Bold</vt:lpstr>
      <vt:lpstr>iCiel Crocante</vt:lpstr>
      <vt:lpstr>Railey</vt:lpstr>
      <vt:lpstr>Sigmar One</vt:lpstr>
      <vt:lpstr>Times New Roman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ASUS</cp:lastModifiedBy>
  <cp:revision>4</cp:revision>
  <dcterms:created xsi:type="dcterms:W3CDTF">2024-08-05T14:21:14Z</dcterms:created>
  <dcterms:modified xsi:type="dcterms:W3CDTF">2025-05-26T14:12:27Z</dcterms:modified>
</cp:coreProperties>
</file>