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6" r:id="rId3"/>
    <p:sldId id="257" r:id="rId4"/>
    <p:sldId id="259" r:id="rId5"/>
    <p:sldId id="263" r:id="rId6"/>
    <p:sldId id="260" r:id="rId7"/>
    <p:sldId id="258" r:id="rId8"/>
    <p:sldId id="262" r:id="rId9"/>
  </p:sldIdLst>
  <p:sldSz cx="18288000" cy="10287000"/>
  <p:notesSz cx="6858000" cy="9144000"/>
  <p:embeddedFontLst>
    <p:embeddedFont>
      <p:font typeface="#9Slide06 SVNBlow Brush" panose="020B0604020202020204" charset="-93"/>
      <p:regular r:id="rId10"/>
    </p:embeddedFont>
    <p:embeddedFont>
      <p:font typeface=".VnBodoni" panose="020B7200000000000000" pitchFamily="34" charset="0"/>
      <p:regular r:id="rId11"/>
    </p:embeddedFont>
    <p:embeddedFont>
      <p:font typeface="Charmonman Bold" panose="020B0604020202020204" charset="-34"/>
      <p:regular r:id="rId12"/>
    </p:embeddedFont>
    <p:embeddedFont>
      <p:font typeface="Sigmar One" panose="020B0604020202020204" charset="-93"/>
      <p:regular r:id="rId13"/>
    </p:embeddedFont>
    <p:embeddedFont>
      <p:font typeface="Wedges"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2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svg"/><Relationship Id="rId11" Type="http://schemas.openxmlformats.org/officeDocument/2006/relationships/image" Target="../media/image31.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0.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3.svg"/><Relationship Id="rId4" Type="http://schemas.openxmlformats.org/officeDocument/2006/relationships/image" Target="../media/image24.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2.png"/><Relationship Id="rId1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24.svg"/><Relationship Id="rId9" Type="http://schemas.openxmlformats.org/officeDocument/2006/relationships/image" Target="../media/image36.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12"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88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78408"/>
            <a:ext cx="16230600" cy="8279892"/>
            <a:chOff x="0" y="0"/>
            <a:chExt cx="4274726" cy="2180712"/>
          </a:xfrm>
        </p:grpSpPr>
        <p:sp>
          <p:nvSpPr>
            <p:cNvPr id="3" name="Freeform 3"/>
            <p:cNvSpPr/>
            <p:nvPr/>
          </p:nvSpPr>
          <p:spPr>
            <a:xfrm>
              <a:off x="0" y="0"/>
              <a:ext cx="4274726" cy="2180712"/>
            </a:xfrm>
            <a:custGeom>
              <a:avLst/>
              <a:gdLst/>
              <a:ahLst/>
              <a:cxnLst/>
              <a:rect l="l" t="t" r="r" b="b"/>
              <a:pathLst>
                <a:path w="4274726" h="2180712">
                  <a:moveTo>
                    <a:pt x="24327" y="0"/>
                  </a:moveTo>
                  <a:lnTo>
                    <a:pt x="4250399" y="0"/>
                  </a:lnTo>
                  <a:cubicBezTo>
                    <a:pt x="4263834" y="0"/>
                    <a:pt x="4274726" y="10891"/>
                    <a:pt x="4274726" y="24327"/>
                  </a:cubicBezTo>
                  <a:lnTo>
                    <a:pt x="4274726" y="2156385"/>
                  </a:lnTo>
                  <a:cubicBezTo>
                    <a:pt x="4274726" y="2169821"/>
                    <a:pt x="4263834" y="2180712"/>
                    <a:pt x="4250399" y="2180712"/>
                  </a:cubicBezTo>
                  <a:lnTo>
                    <a:pt x="24327" y="2180712"/>
                  </a:lnTo>
                  <a:cubicBezTo>
                    <a:pt x="10891" y="2180712"/>
                    <a:pt x="0" y="2169821"/>
                    <a:pt x="0" y="2156385"/>
                  </a:cubicBezTo>
                  <a:lnTo>
                    <a:pt x="0" y="24327"/>
                  </a:lnTo>
                  <a:cubicBezTo>
                    <a:pt x="0" y="10891"/>
                    <a:pt x="10891" y="0"/>
                    <a:pt x="24327" y="0"/>
                  </a:cubicBezTo>
                  <a:close/>
                </a:path>
              </a:pathLst>
            </a:custGeom>
            <a:solidFill>
              <a:srgbClr val="F4EAC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38100"/>
              <a:ext cx="4274726" cy="22188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1828800" y="2529250"/>
            <a:ext cx="14372205" cy="4404502"/>
          </a:xfrm>
          <a:prstGeom prst="rect">
            <a:avLst/>
          </a:prstGeom>
        </p:spPr>
        <p:txBody>
          <a:bodyPr lIns="0" tIns="0" rIns="0" bIns="0" rtlCol="0" anchor="t">
            <a:spAutoFit/>
          </a:bodyPr>
          <a:lstStyle/>
          <a:p>
            <a:pPr marL="0" marR="0" lvl="0" indent="0" algn="ctr" defTabSz="914400" rtl="0" eaLnBrk="1" fontAlgn="auto" latinLnBrk="0" hangingPunct="1">
              <a:lnSpc>
                <a:spcPts val="17001"/>
              </a:lnSpc>
              <a:spcBef>
                <a:spcPts val="0"/>
              </a:spcBef>
              <a:spcAft>
                <a:spcPts val="0"/>
              </a:spcAft>
              <a:buClrTx/>
              <a:buSzTx/>
              <a:buFontTx/>
              <a:buNone/>
              <a:tabLst/>
              <a:defRPr/>
            </a:pPr>
            <a:r>
              <a:rPr kumimoji="0" lang="en-US" sz="16506" b="0" i="0" u="none" strike="noStrike" kern="1200" cap="none" spc="0" normalizeH="0" baseline="0" noProof="0" dirty="0">
                <a:ln>
                  <a:noFill/>
                </a:ln>
                <a:solidFill>
                  <a:srgbClr val="53B55E"/>
                </a:solidFill>
                <a:effectLst/>
                <a:uLnTx/>
                <a:uFillTx/>
                <a:latin typeface="Sigmar One"/>
                <a:ea typeface="Sigmar One"/>
                <a:cs typeface="Sigmar One"/>
                <a:sym typeface="Sigmar One"/>
              </a:rPr>
              <a:t>LUYỆN TẬP TOÁN </a:t>
            </a:r>
          </a:p>
        </p:txBody>
      </p:sp>
      <p:sp>
        <p:nvSpPr>
          <p:cNvPr id="6" name="Freeform 6"/>
          <p:cNvSpPr/>
          <p:nvPr/>
        </p:nvSpPr>
        <p:spPr>
          <a:xfrm>
            <a:off x="0" y="8668789"/>
            <a:ext cx="6096000" cy="1618211"/>
          </a:xfrm>
          <a:custGeom>
            <a:avLst/>
            <a:gdLst/>
            <a:ahLst/>
            <a:cxnLst/>
            <a:rect l="l" t="t" r="r" b="b"/>
            <a:pathLst>
              <a:path w="6096000" h="1618211">
                <a:moveTo>
                  <a:pt x="0" y="0"/>
                </a:moveTo>
                <a:lnTo>
                  <a:pt x="6096000" y="0"/>
                </a:lnTo>
                <a:lnTo>
                  <a:pt x="6096000" y="1618211"/>
                </a:lnTo>
                <a:lnTo>
                  <a:pt x="0" y="161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6096000" y="8668789"/>
            <a:ext cx="6096000" cy="1618211"/>
          </a:xfrm>
          <a:custGeom>
            <a:avLst/>
            <a:gdLst/>
            <a:ahLst/>
            <a:cxnLst/>
            <a:rect l="l" t="t" r="r" b="b"/>
            <a:pathLst>
              <a:path w="6096000" h="1618211">
                <a:moveTo>
                  <a:pt x="0" y="0"/>
                </a:moveTo>
                <a:lnTo>
                  <a:pt x="6096000" y="0"/>
                </a:lnTo>
                <a:lnTo>
                  <a:pt x="6096000" y="1618211"/>
                </a:lnTo>
                <a:lnTo>
                  <a:pt x="0" y="161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2192000" y="8668789"/>
            <a:ext cx="6096000" cy="1618211"/>
          </a:xfrm>
          <a:custGeom>
            <a:avLst/>
            <a:gdLst/>
            <a:ahLst/>
            <a:cxnLst/>
            <a:rect l="l" t="t" r="r" b="b"/>
            <a:pathLst>
              <a:path w="6096000" h="1618211">
                <a:moveTo>
                  <a:pt x="0" y="0"/>
                </a:moveTo>
                <a:lnTo>
                  <a:pt x="6096000" y="0"/>
                </a:lnTo>
                <a:lnTo>
                  <a:pt x="6096000" y="1618211"/>
                </a:lnTo>
                <a:lnTo>
                  <a:pt x="0" y="161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13557202" y="1437734"/>
            <a:ext cx="4730798" cy="1668681"/>
          </a:xfrm>
          <a:custGeom>
            <a:avLst/>
            <a:gdLst/>
            <a:ahLst/>
            <a:cxnLst/>
            <a:rect l="l" t="t" r="r" b="b"/>
            <a:pathLst>
              <a:path w="4730798" h="1668681">
                <a:moveTo>
                  <a:pt x="0" y="0"/>
                </a:moveTo>
                <a:lnTo>
                  <a:pt x="4730798" y="0"/>
                </a:lnTo>
                <a:lnTo>
                  <a:pt x="4730798" y="1668682"/>
                </a:lnTo>
                <a:lnTo>
                  <a:pt x="0" y="166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1551381">
            <a:off x="423827" y="275432"/>
            <a:ext cx="2481211" cy="2513198"/>
          </a:xfrm>
          <a:custGeom>
            <a:avLst/>
            <a:gdLst/>
            <a:ahLst/>
            <a:cxnLst/>
            <a:rect l="l" t="t" r="r" b="b"/>
            <a:pathLst>
              <a:path w="2481211" h="2513198">
                <a:moveTo>
                  <a:pt x="0" y="0"/>
                </a:moveTo>
                <a:lnTo>
                  <a:pt x="2481211" y="0"/>
                </a:lnTo>
                <a:lnTo>
                  <a:pt x="2481211" y="2513197"/>
                </a:lnTo>
                <a:lnTo>
                  <a:pt x="0" y="2513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3787721" y="6809928"/>
            <a:ext cx="10712558" cy="1166986"/>
          </a:xfrm>
          <a:prstGeom prst="rect">
            <a:avLst/>
          </a:prstGeom>
        </p:spPr>
        <p:txBody>
          <a:bodyPr lIns="0" tIns="0" rIns="0" bIns="0" rtlCol="0" anchor="t">
            <a:spAutoFit/>
          </a:bodyPr>
          <a:lstStyle/>
          <a:p>
            <a:pPr marL="0" marR="0" lvl="0" indent="0" algn="ctr" defTabSz="914400" rtl="0" eaLnBrk="1" fontAlgn="auto" latinLnBrk="0" hangingPunct="1">
              <a:lnSpc>
                <a:spcPts val="9104"/>
              </a:lnSpc>
              <a:spcBef>
                <a:spcPts val="0"/>
              </a:spcBef>
              <a:spcAft>
                <a:spcPts val="0"/>
              </a:spcAft>
              <a:buClrTx/>
              <a:buSzTx/>
              <a:buFontTx/>
              <a:buNone/>
              <a:tabLst/>
              <a:defRPr/>
            </a:pPr>
            <a:r>
              <a:rPr kumimoji="0" lang="en-US" sz="6503" b="0" i="0" u="none" strike="noStrike" kern="1200" cap="none" spc="0" normalizeH="0" baseline="0" noProof="0" dirty="0">
                <a:ln>
                  <a:noFill/>
                </a:ln>
                <a:solidFill>
                  <a:srgbClr val="C44307"/>
                </a:solidFill>
                <a:effectLst/>
                <a:uLnTx/>
                <a:uFillTx/>
                <a:latin typeface="Charmonman Bold"/>
                <a:ea typeface="Charmonman Bold"/>
                <a:cs typeface="Charmonman Bold"/>
                <a:sym typeface="Charmonman Bold"/>
              </a:rPr>
              <a:t>TIẾT 1 - TUẦN 21</a:t>
            </a:r>
          </a:p>
        </p:txBody>
      </p:sp>
      <p:pic>
        <p:nvPicPr>
          <p:cNvPr id="12" name="Hình ảnh 11">
            <a:extLst>
              <a:ext uri="{FF2B5EF4-FFF2-40B4-BE49-F238E27FC236}">
                <a16:creationId xmlns:a16="http://schemas.microsoft.com/office/drawing/2014/main" id="{0F713A31-DAD1-286E-5DAB-32B108306935}"/>
              </a:ext>
            </a:extLst>
          </p:cNvPr>
          <p:cNvPicPr>
            <a:picLocks noChangeAspect="1"/>
          </p:cNvPicPr>
          <p:nvPr/>
        </p:nvPicPr>
        <p:blipFill>
          <a:blip r:embed="rId8"/>
          <a:stretch>
            <a:fillRect/>
          </a:stretch>
        </p:blipFill>
        <p:spPr>
          <a:xfrm>
            <a:off x="0" y="118606"/>
            <a:ext cx="18288000" cy="10049788"/>
          </a:xfrm>
          <a:prstGeom prst="rect">
            <a:avLst/>
          </a:prstGeom>
        </p:spPr>
      </p:pic>
      <p:sp>
        <p:nvSpPr>
          <p:cNvPr id="15" name="Hộp Văn bản 14">
            <a:extLst>
              <a:ext uri="{FF2B5EF4-FFF2-40B4-BE49-F238E27FC236}">
                <a16:creationId xmlns:a16="http://schemas.microsoft.com/office/drawing/2014/main" id="{283ADFF3-768E-08B9-4C94-26A32C0AC98D}"/>
              </a:ext>
            </a:extLst>
          </p:cNvPr>
          <p:cNvSpPr txBox="1"/>
          <p:nvPr/>
        </p:nvSpPr>
        <p:spPr>
          <a:xfrm>
            <a:off x="4124611" y="1658739"/>
            <a:ext cx="9274628" cy="1311449"/>
          </a:xfrm>
          <a:prstGeom prst="rect">
            <a:avLst/>
          </a:prstGeom>
          <a:noFill/>
        </p:spPr>
        <p:txBody>
          <a:bodyPr wrap="square">
            <a:spAutoFit/>
          </a:bodyPr>
          <a:lstStyle/>
          <a:p>
            <a:pPr marL="0" marR="0" lvl="0" indent="0" algn="ctr" defTabSz="1369859" rtl="0" eaLnBrk="1" fontAlgn="auto" latinLnBrk="0" hangingPunct="1">
              <a:lnSpc>
                <a:spcPct val="150000"/>
              </a:lnSpc>
              <a:spcBef>
                <a:spcPts val="0"/>
              </a:spcBef>
              <a:spcAft>
                <a:spcPts val="0"/>
              </a:spcAft>
              <a:buClrTx/>
              <a:buSzTx/>
              <a:buFontTx/>
              <a:buNone/>
              <a:tabLst/>
              <a:defRPr/>
            </a:pPr>
            <a:r>
              <a:rPr kumimoji="0" lang="en-US" sz="6000" b="1" i="0" u="none" strike="noStrike" kern="10" cap="none" spc="0" normalizeH="0" baseline="0" noProof="0" dirty="0">
                <a:ln w="12700">
                  <a:solidFill>
                    <a:srgbClr val="FF0000"/>
                  </a:solidFill>
                  <a:prstDash val="solid"/>
                </a:ln>
                <a:solidFill>
                  <a:srgbClr val="FF0000"/>
                </a:solidFill>
                <a:effectLst>
                  <a:outerShdw dist="38100" dir="2640000" algn="bl" rotWithShape="0">
                    <a:srgbClr val="5B9BD5"/>
                  </a:outerShdw>
                </a:effectLst>
                <a:uLnTx/>
                <a:uFillTx/>
                <a:latin typeface="Times New Roman" pitchFamily="18" charset="0"/>
                <a:ea typeface="+mn-ea"/>
                <a:cs typeface="Times New Roman" pitchFamily="18" charset="0"/>
              </a:rPr>
              <a:t>Môn: </a:t>
            </a:r>
            <a:r>
              <a:rPr kumimoji="0" lang="vi-VN" sz="6000" b="1" i="0" u="none" strike="noStrike" kern="10" cap="none" spc="0" normalizeH="0" baseline="0" noProof="0" dirty="0">
                <a:ln w="12700">
                  <a:solidFill>
                    <a:srgbClr val="FF0000"/>
                  </a:solidFill>
                  <a:prstDash val="solid"/>
                </a:ln>
                <a:solidFill>
                  <a:srgbClr val="FF0000"/>
                </a:solidFill>
                <a:effectLst>
                  <a:outerShdw dist="38100" dir="2640000" algn="bl" rotWithShape="0">
                    <a:srgbClr val="5B9BD5"/>
                  </a:outerShdw>
                </a:effectLst>
                <a:uLnTx/>
                <a:uFillTx/>
                <a:latin typeface="Times New Roman" pitchFamily="18" charset="0"/>
                <a:ea typeface="+mn-ea"/>
                <a:cs typeface="Times New Roman" pitchFamily="18" charset="0"/>
              </a:rPr>
              <a:t>Tiếng việt </a:t>
            </a:r>
            <a:endParaRPr kumimoji="0" lang="en-US" sz="6000" b="1" i="0" u="none" strike="noStrike" kern="10" cap="none" spc="0" normalizeH="0" baseline="0" noProof="0" dirty="0">
              <a:ln w="12700">
                <a:solidFill>
                  <a:srgbClr val="FF0000"/>
                </a:solidFill>
                <a:prstDash val="solid"/>
              </a:ln>
              <a:solidFill>
                <a:srgbClr val="FF0000"/>
              </a:solidFill>
              <a:effectLst>
                <a:outerShdw dist="38100" dir="2640000" algn="bl" rotWithShape="0">
                  <a:srgbClr val="5B9BD5"/>
                </a:outerShdw>
              </a:effectLst>
              <a:uLnTx/>
              <a:uFillTx/>
              <a:latin typeface="Times New Roman" pitchFamily="18" charset="0"/>
              <a:ea typeface="+mn-ea"/>
              <a:cs typeface="Times New Roman" pitchFamily="18" charset="0"/>
            </a:endParaRPr>
          </a:p>
        </p:txBody>
      </p:sp>
      <p:pic>
        <p:nvPicPr>
          <p:cNvPr id="17" name="Hình ảnh 16">
            <a:extLst>
              <a:ext uri="{FF2B5EF4-FFF2-40B4-BE49-F238E27FC236}">
                <a16:creationId xmlns:a16="http://schemas.microsoft.com/office/drawing/2014/main" id="{78C1DF11-0834-93E9-C18B-87197BD1345C}"/>
              </a:ext>
            </a:extLst>
          </p:cNvPr>
          <p:cNvPicPr>
            <a:picLocks noChangeAspect="1"/>
          </p:cNvPicPr>
          <p:nvPr/>
        </p:nvPicPr>
        <p:blipFill>
          <a:blip r:embed="rId9"/>
          <a:stretch>
            <a:fillRect/>
          </a:stretch>
        </p:blipFill>
        <p:spPr>
          <a:xfrm>
            <a:off x="4800600" y="4560521"/>
            <a:ext cx="9077731" cy="1115665"/>
          </a:xfrm>
          <a:prstGeom prst="rect">
            <a:avLst/>
          </a:prstGeom>
        </p:spPr>
      </p:pic>
      <p:pic>
        <p:nvPicPr>
          <p:cNvPr id="18" name="Hình ảnh 17">
            <a:extLst>
              <a:ext uri="{FF2B5EF4-FFF2-40B4-BE49-F238E27FC236}">
                <a16:creationId xmlns:a16="http://schemas.microsoft.com/office/drawing/2014/main" id="{4A063EC0-1C76-9FE6-ED4F-376600517DA8}"/>
              </a:ext>
            </a:extLst>
          </p:cNvPr>
          <p:cNvPicPr>
            <a:picLocks noChangeAspect="1"/>
          </p:cNvPicPr>
          <p:nvPr/>
        </p:nvPicPr>
        <p:blipFill>
          <a:blip r:embed="rId10"/>
          <a:stretch>
            <a:fillRect/>
          </a:stretch>
        </p:blipFill>
        <p:spPr>
          <a:xfrm>
            <a:off x="6096000" y="6511430"/>
            <a:ext cx="5139373" cy="9632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1951453" y="794749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15407045" y="98622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11584731" y="986223"/>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TextBox 8"/>
          <p:cNvSpPr txBox="1"/>
          <p:nvPr/>
        </p:nvSpPr>
        <p:spPr>
          <a:xfrm>
            <a:off x="2443185" y="3156845"/>
            <a:ext cx="13845809" cy="2873771"/>
          </a:xfrm>
          <a:prstGeom prst="rect">
            <a:avLst/>
          </a:prstGeom>
        </p:spPr>
        <p:txBody>
          <a:bodyPr lIns="0" tIns="0" rIns="0" bIns="0" rtlCol="0" anchor="t">
            <a:spAutoFit/>
          </a:bodyPr>
          <a:lstStyle/>
          <a:p>
            <a:pPr algn="ctr">
              <a:lnSpc>
                <a:spcPts val="10830"/>
              </a:lnSpc>
            </a:pPr>
            <a:r>
              <a:rPr lang="en-US" sz="9756" spc="321">
                <a:solidFill>
                  <a:srgbClr val="583B8A"/>
                </a:solidFill>
                <a:latin typeface="#9Slide06 SVNBlow Brush"/>
                <a:ea typeface="#9Slide06 SVNBlow Brush"/>
                <a:cs typeface="#9Slide06 SVNBlow Brush"/>
                <a:sym typeface="#9Slide06 SVNBlow Brush"/>
              </a:rPr>
              <a:t>LUYỆN TẬP TIẾNG VIỆT  TIẾT 3</a:t>
            </a:r>
          </a:p>
        </p:txBody>
      </p:sp>
      <p:sp>
        <p:nvSpPr>
          <p:cNvPr id="9" name="Freeform 9"/>
          <p:cNvSpPr/>
          <p:nvPr/>
        </p:nvSpPr>
        <p:spPr>
          <a:xfrm>
            <a:off x="1951453" y="1957170"/>
            <a:ext cx="1508667" cy="1514173"/>
          </a:xfrm>
          <a:custGeom>
            <a:avLst/>
            <a:gdLst/>
            <a:ahLst/>
            <a:cxnLst/>
            <a:rect l="l" t="t" r="r" b="b"/>
            <a:pathLst>
              <a:path w="1508667" h="1514173">
                <a:moveTo>
                  <a:pt x="0" y="0"/>
                </a:moveTo>
                <a:lnTo>
                  <a:pt x="1508668" y="0"/>
                </a:lnTo>
                <a:lnTo>
                  <a:pt x="1508668" y="1514174"/>
                </a:lnTo>
                <a:lnTo>
                  <a:pt x="0" y="15141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0" name="Freeform 10"/>
          <p:cNvSpPr/>
          <p:nvPr/>
        </p:nvSpPr>
        <p:spPr>
          <a:xfrm>
            <a:off x="14737092" y="7760573"/>
            <a:ext cx="577403" cy="579510"/>
          </a:xfrm>
          <a:custGeom>
            <a:avLst/>
            <a:gdLst/>
            <a:ahLst/>
            <a:cxnLst/>
            <a:rect l="l" t="t" r="r" b="b"/>
            <a:pathLst>
              <a:path w="577403" h="579510">
                <a:moveTo>
                  <a:pt x="0" y="0"/>
                </a:moveTo>
                <a:lnTo>
                  <a:pt x="577403" y="0"/>
                </a:lnTo>
                <a:lnTo>
                  <a:pt x="577403" y="579510"/>
                </a:lnTo>
                <a:lnTo>
                  <a:pt x="0" y="5795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5508561" y="7164216"/>
            <a:ext cx="780433" cy="783282"/>
          </a:xfrm>
          <a:custGeom>
            <a:avLst/>
            <a:gdLst/>
            <a:ahLst/>
            <a:cxnLst/>
            <a:rect l="l" t="t" r="r" b="b"/>
            <a:pathLst>
              <a:path w="780433" h="783282">
                <a:moveTo>
                  <a:pt x="0" y="0"/>
                </a:moveTo>
                <a:lnTo>
                  <a:pt x="780433" y="0"/>
                </a:lnTo>
                <a:lnTo>
                  <a:pt x="780433" y="783282"/>
                </a:lnTo>
                <a:lnTo>
                  <a:pt x="0" y="783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2" name="Freeform 12"/>
          <p:cNvSpPr/>
          <p:nvPr/>
        </p:nvSpPr>
        <p:spPr>
          <a:xfrm>
            <a:off x="15407045" y="8135163"/>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TextBox 5"/>
          <p:cNvSpPr txBox="1"/>
          <p:nvPr/>
        </p:nvSpPr>
        <p:spPr>
          <a:xfrm>
            <a:off x="3234775" y="3918288"/>
            <a:ext cx="11781664" cy="1727835"/>
          </a:xfrm>
          <a:prstGeom prst="rect">
            <a:avLst/>
          </a:prstGeom>
        </p:spPr>
        <p:txBody>
          <a:bodyPr lIns="0" tIns="0" rIns="0" bIns="0" rtlCol="0" anchor="t">
            <a:spAutoFit/>
          </a:bodyPr>
          <a:lstStyle/>
          <a:p>
            <a:pPr algn="ctr">
              <a:lnSpc>
                <a:spcPts val="13320"/>
              </a:lnSpc>
            </a:pPr>
            <a:r>
              <a:rPr lang="en-US" sz="12000" spc="396" dirty="0">
                <a:solidFill>
                  <a:srgbClr val="583B8A"/>
                </a:solidFill>
                <a:latin typeface="Wedges"/>
                <a:ea typeface="Wedges"/>
                <a:cs typeface="Wedges"/>
                <a:sym typeface="Wedges"/>
              </a:rPr>
              <a:t>K</a:t>
            </a:r>
            <a:r>
              <a:rPr lang="en-US" sz="12000" spc="396" dirty="0">
                <a:solidFill>
                  <a:srgbClr val="53B55E"/>
                </a:solidFill>
                <a:latin typeface="Wedges"/>
                <a:ea typeface="Wedges"/>
                <a:cs typeface="Wedges"/>
                <a:sym typeface="Wedges"/>
              </a:rPr>
              <a:t>H</a:t>
            </a:r>
            <a:r>
              <a:rPr lang="en-US" sz="12000" b="1" spc="396" dirty="0">
                <a:solidFill>
                  <a:schemeClr val="accent2"/>
                </a:solidFill>
                <a:latin typeface="Wedges"/>
                <a:ea typeface="Wedges"/>
                <a:cs typeface="Wedges"/>
                <a:sym typeface="Wedges"/>
              </a:rPr>
              <a:t>Ở</a:t>
            </a:r>
            <a:r>
              <a:rPr lang="en-US" sz="12000" spc="396" dirty="0">
                <a:solidFill>
                  <a:srgbClr val="FFC000"/>
                </a:solidFill>
                <a:latin typeface="Wedges"/>
                <a:ea typeface="Wedges"/>
                <a:cs typeface="Wedges"/>
                <a:sym typeface="Wedges"/>
              </a:rPr>
              <a:t>I</a:t>
            </a:r>
            <a:r>
              <a:rPr lang="en-US" sz="12000" spc="396" dirty="0">
                <a:solidFill>
                  <a:srgbClr val="583B8A"/>
                </a:solidFill>
                <a:latin typeface="Wedges"/>
                <a:ea typeface="Wedges"/>
                <a:cs typeface="Wedges"/>
                <a:sym typeface="Wedges"/>
              </a:rPr>
              <a:t> </a:t>
            </a:r>
            <a:r>
              <a:rPr lang="en-US" sz="12000" b="1" spc="396" dirty="0">
                <a:solidFill>
                  <a:schemeClr val="accent2"/>
                </a:solidFill>
                <a:latin typeface="Wedges"/>
                <a:ea typeface="Wedges"/>
                <a:cs typeface="Wedges"/>
                <a:sym typeface="Wedges"/>
              </a:rPr>
              <a:t>Đ</a:t>
            </a:r>
            <a:r>
              <a:rPr lang="en-US" sz="12000" b="1" spc="396" dirty="0">
                <a:solidFill>
                  <a:schemeClr val="accent5"/>
                </a:solidFill>
                <a:latin typeface="Wedges"/>
                <a:ea typeface="Wedges"/>
                <a:cs typeface="Wedges"/>
                <a:sym typeface="Wedges"/>
              </a:rPr>
              <a:t>Ộ</a:t>
            </a:r>
            <a:r>
              <a:rPr lang="en-US" sz="12000" spc="396" dirty="0">
                <a:solidFill>
                  <a:srgbClr val="FFC000"/>
                </a:solidFill>
                <a:latin typeface="Wedges"/>
                <a:ea typeface="Wedges"/>
                <a:cs typeface="Wedges"/>
                <a:sym typeface="Wedges"/>
              </a:rPr>
              <a:t>N</a:t>
            </a:r>
            <a:r>
              <a:rPr lang="en-US" sz="12000" spc="396" dirty="0">
                <a:solidFill>
                  <a:srgbClr val="583B8A"/>
                </a:solidFill>
                <a:latin typeface="Wedges"/>
                <a:ea typeface="Wedges"/>
                <a:cs typeface="Wedges"/>
                <a:sym typeface="Wedges"/>
              </a:rPr>
              <a:t>G</a:t>
            </a:r>
          </a:p>
        </p:txBody>
      </p:sp>
      <p:sp>
        <p:nvSpPr>
          <p:cNvPr id="6" name="Freeform 6"/>
          <p:cNvSpPr/>
          <p:nvPr/>
        </p:nvSpPr>
        <p:spPr>
          <a:xfrm>
            <a:off x="2544700" y="1709417"/>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13988650" y="7550228"/>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951453" y="2947341"/>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a:off x="15025793" y="6090508"/>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79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vi-VN"/>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8" name="Freeform 28"/>
          <p:cNvSpPr/>
          <p:nvPr/>
        </p:nvSpPr>
        <p:spPr>
          <a:xfrm>
            <a:off x="14934048" y="1134735"/>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9" name="Freeform 29"/>
          <p:cNvSpPr/>
          <p:nvPr/>
        </p:nvSpPr>
        <p:spPr>
          <a:xfrm>
            <a:off x="14349844" y="1084359"/>
            <a:ext cx="584204" cy="576769"/>
          </a:xfrm>
          <a:custGeom>
            <a:avLst/>
            <a:gdLst/>
            <a:ahLst/>
            <a:cxnLst/>
            <a:rect l="l" t="t" r="r" b="b"/>
            <a:pathLst>
              <a:path w="584204" h="576769">
                <a:moveTo>
                  <a:pt x="0" y="0"/>
                </a:moveTo>
                <a:lnTo>
                  <a:pt x="584204" y="0"/>
                </a:lnTo>
                <a:lnTo>
                  <a:pt x="584204" y="576769"/>
                </a:lnTo>
                <a:lnTo>
                  <a:pt x="0" y="576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0" name="Freeform 30"/>
          <p:cNvSpPr/>
          <p:nvPr/>
        </p:nvSpPr>
        <p:spPr>
          <a:xfrm>
            <a:off x="14498571" y="1950220"/>
            <a:ext cx="584204" cy="576769"/>
          </a:xfrm>
          <a:custGeom>
            <a:avLst/>
            <a:gdLst/>
            <a:ahLst/>
            <a:cxnLst/>
            <a:rect l="l" t="t" r="r" b="b"/>
            <a:pathLst>
              <a:path w="584204" h="576769">
                <a:moveTo>
                  <a:pt x="0" y="0"/>
                </a:moveTo>
                <a:lnTo>
                  <a:pt x="584205" y="0"/>
                </a:lnTo>
                <a:lnTo>
                  <a:pt x="584205" y="576769"/>
                </a:lnTo>
                <a:lnTo>
                  <a:pt x="0" y="576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pic>
        <p:nvPicPr>
          <p:cNvPr id="5" name="Mẹ Ơi Đừng Lo - Lani Dance Class">
            <a:hlinkClick r:id="" action="ppaction://media"/>
            <a:extLst>
              <a:ext uri="{FF2B5EF4-FFF2-40B4-BE49-F238E27FC236}">
                <a16:creationId xmlns:a16="http://schemas.microsoft.com/office/drawing/2014/main" id="{5F4AFA9F-D852-1BAD-B7AB-0B4580F1F4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55323" y="520348"/>
            <a:ext cx="16700166" cy="89841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5" name="Group 5"/>
          <p:cNvGrpSpPr/>
          <p:nvPr/>
        </p:nvGrpSpPr>
        <p:grpSpPr>
          <a:xfrm>
            <a:off x="1951453" y="986223"/>
            <a:ext cx="14439056" cy="7932222"/>
            <a:chOff x="0" y="0"/>
            <a:chExt cx="19252075" cy="10576296"/>
          </a:xfrm>
        </p:grpSpPr>
        <p:sp>
          <p:nvSpPr>
            <p:cNvPr id="6" name="Freeform 6"/>
            <p:cNvSpPr/>
            <p:nvPr/>
          </p:nvSpPr>
          <p:spPr>
            <a:xfrm>
              <a:off x="0" y="928170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17940790" y="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a:off x="12844371" y="0"/>
              <a:ext cx="2765716" cy="623543"/>
            </a:xfrm>
            <a:custGeom>
              <a:avLst/>
              <a:gdLst/>
              <a:ahLst/>
              <a:cxnLst/>
              <a:rect l="l" t="t" r="r" b="b"/>
              <a:pathLst>
                <a:path w="2765716" h="623543">
                  <a:moveTo>
                    <a:pt x="0" y="0"/>
                  </a:moveTo>
                  <a:lnTo>
                    <a:pt x="2765716" y="0"/>
                  </a:lnTo>
                  <a:lnTo>
                    <a:pt x="2765716" y="623543"/>
                  </a:lnTo>
                  <a:lnTo>
                    <a:pt x="0" y="623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1868463" y="3929013"/>
              <a:ext cx="15708886" cy="2911053"/>
            </a:xfrm>
            <a:prstGeom prst="rect">
              <a:avLst/>
            </a:prstGeom>
          </p:spPr>
          <p:txBody>
            <a:bodyPr lIns="0" tIns="0" rIns="0" bIns="0" rtlCol="0" anchor="t">
              <a:spAutoFit/>
            </a:bodyPr>
            <a:lstStyle/>
            <a:p>
              <a:pPr marL="0" marR="0" lvl="0" indent="0" algn="ctr" defTabSz="914400" rtl="0" eaLnBrk="1" fontAlgn="auto" latinLnBrk="0" hangingPunct="1">
                <a:lnSpc>
                  <a:spcPts val="16650"/>
                </a:lnSpc>
                <a:spcBef>
                  <a:spcPts val="0"/>
                </a:spcBef>
                <a:spcAft>
                  <a:spcPts val="0"/>
                </a:spcAft>
                <a:buClrTx/>
                <a:buSzTx/>
                <a:buFontTx/>
                <a:buNone/>
                <a:tabLst/>
                <a:defRPr/>
              </a:pPr>
              <a:r>
                <a:rPr kumimoji="0" lang="en-US" sz="15000" b="0" i="0" u="none" strike="noStrike" kern="1200" cap="none" spc="495" normalizeH="0" baseline="0" noProof="0" dirty="0">
                  <a:ln>
                    <a:noFill/>
                  </a:ln>
                  <a:solidFill>
                    <a:schemeClr val="accent2"/>
                  </a:solidFill>
                  <a:effectLst/>
                  <a:uLnTx/>
                  <a:uFillTx/>
                  <a:latin typeface="Wedges"/>
                  <a:ea typeface="Wedges"/>
                  <a:cs typeface="Wedges"/>
                  <a:sym typeface="Wedges"/>
                </a:rPr>
                <a:t>LUY</a:t>
              </a:r>
              <a:r>
                <a:rPr kumimoji="0" lang="en-US" sz="15000" b="1" i="0" u="none" strike="noStrike" kern="1200" cap="none" spc="495" normalizeH="0" baseline="0" noProof="0" dirty="0">
                  <a:ln>
                    <a:noFill/>
                  </a:ln>
                  <a:solidFill>
                    <a:schemeClr val="accent2"/>
                  </a:solidFill>
                  <a:effectLst/>
                  <a:uLnTx/>
                  <a:uFillTx/>
                  <a:latin typeface="Wedges"/>
                  <a:ea typeface="Wedges"/>
                  <a:cs typeface="Wedges"/>
                  <a:sym typeface="Wedges"/>
                </a:rPr>
                <a:t>Ệ</a:t>
              </a:r>
              <a:r>
                <a:rPr kumimoji="0" lang="en-US" sz="15000" b="0" i="0" u="none" strike="noStrike" kern="1200" cap="none" spc="495" normalizeH="0" baseline="0" noProof="0" dirty="0">
                  <a:ln>
                    <a:noFill/>
                  </a:ln>
                  <a:solidFill>
                    <a:schemeClr val="accent2"/>
                  </a:solidFill>
                  <a:effectLst/>
                  <a:uLnTx/>
                  <a:uFillTx/>
                  <a:latin typeface="Wedges"/>
                  <a:ea typeface="Wedges"/>
                  <a:cs typeface="Wedges"/>
                  <a:sym typeface="Wedges"/>
                </a:rPr>
                <a:t>N T</a:t>
              </a:r>
              <a:r>
                <a:rPr kumimoji="0" lang="en-US" sz="15000" b="1" i="0" u="none" strike="noStrike" kern="1200" cap="none" spc="495" normalizeH="0" baseline="0" noProof="0" dirty="0">
                  <a:ln>
                    <a:noFill/>
                  </a:ln>
                  <a:solidFill>
                    <a:schemeClr val="accent2"/>
                  </a:solidFill>
                  <a:effectLst/>
                  <a:uLnTx/>
                  <a:uFillTx/>
                  <a:latin typeface="Wedges"/>
                  <a:ea typeface="Wedges"/>
                  <a:cs typeface="Wedges"/>
                  <a:sym typeface="Wedges"/>
                </a:rPr>
                <a:t>Ậ</a:t>
              </a:r>
              <a:r>
                <a:rPr kumimoji="0" lang="en-US" sz="15000" b="0" i="0" u="none" strike="noStrike" kern="1200" cap="none" spc="495" normalizeH="0" baseline="0" noProof="0" dirty="0">
                  <a:ln>
                    <a:noFill/>
                  </a:ln>
                  <a:solidFill>
                    <a:schemeClr val="accent2"/>
                  </a:solidFill>
                  <a:effectLst/>
                  <a:uLnTx/>
                  <a:uFillTx/>
                  <a:latin typeface="Wedges"/>
                  <a:ea typeface="Wedges"/>
                  <a:cs typeface="Wedges"/>
                  <a:sym typeface="Wedges"/>
                </a:rPr>
                <a:t>P</a:t>
              </a:r>
            </a:p>
          </p:txBody>
        </p:sp>
        <p:sp>
          <p:nvSpPr>
            <p:cNvPr id="10" name="Freeform 10"/>
            <p:cNvSpPr/>
            <p:nvPr/>
          </p:nvSpPr>
          <p:spPr>
            <a:xfrm>
              <a:off x="655643" y="1910114"/>
              <a:ext cx="2011557" cy="2018898"/>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1" name="Freeform 11"/>
            <p:cNvSpPr/>
            <p:nvPr/>
          </p:nvSpPr>
          <p:spPr>
            <a:xfrm>
              <a:off x="17047518" y="9032466"/>
              <a:ext cx="769870" cy="77268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2" name="Freeform 12"/>
            <p:cNvSpPr/>
            <p:nvPr/>
          </p:nvSpPr>
          <p:spPr>
            <a:xfrm>
              <a:off x="18076143" y="8237324"/>
              <a:ext cx="1040578" cy="1044375"/>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3" name="Freeform 13"/>
            <p:cNvSpPr/>
            <p:nvPr/>
          </p:nvSpPr>
          <p:spPr>
            <a:xfrm>
              <a:off x="17940790" y="9531920"/>
              <a:ext cx="1040578" cy="1044375"/>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spTree>
    <p:extLst>
      <p:ext uri="{BB962C8B-B14F-4D97-AF65-F5344CB8AC3E}">
        <p14:creationId xmlns:p14="http://schemas.microsoft.com/office/powerpoint/2010/main" val="144020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7A0AAB3-C86B-5DE9-73E6-E73E3B411653}"/>
              </a:ext>
            </a:extLst>
          </p:cNvPr>
          <p:cNvSpPr/>
          <p:nvPr/>
        </p:nvSpPr>
        <p:spPr>
          <a:xfrm>
            <a:off x="1838706" y="1638300"/>
            <a:ext cx="14468094" cy="1828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299857" y="723900"/>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flipV="1">
            <a:off x="17015072" y="1084359"/>
            <a:ext cx="793743" cy="8118283"/>
          </a:xfrm>
          <a:custGeom>
            <a:avLst/>
            <a:gdLst/>
            <a:ahLst/>
            <a:cxnLst/>
            <a:rect l="l" t="t" r="r" b="b"/>
            <a:pathLst>
              <a:path w="793743" h="8118283">
                <a:moveTo>
                  <a:pt x="0" y="8118282"/>
                </a:moveTo>
                <a:lnTo>
                  <a:pt x="793743" y="8118282"/>
                </a:lnTo>
                <a:lnTo>
                  <a:pt x="793743" y="0"/>
                </a:lnTo>
                <a:lnTo>
                  <a:pt x="0" y="0"/>
                </a:lnTo>
                <a:lnTo>
                  <a:pt x="0" y="811828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Freeform 8"/>
          <p:cNvSpPr/>
          <p:nvPr/>
        </p:nvSpPr>
        <p:spPr>
          <a:xfrm>
            <a:off x="14623584"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Freeform 9"/>
          <p:cNvSpPr/>
          <p:nvPr/>
        </p:nvSpPr>
        <p:spPr>
          <a:xfrm>
            <a:off x="15623632" y="7502213"/>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9">
              <a:extLst>
                <a:ext uri="{96DAC541-7B7A-43D3-8B79-37D633B846F1}">
                  <asvg:svgBlip xmlns:asvg="http://schemas.microsoft.com/office/drawing/2016/SVG/main" r:embed="rId10"/>
                </a:ext>
              </a:extLst>
            </a:blip>
            <a:stretch>
              <a:fillRect b="-27339"/>
            </a:stretch>
          </a:blipFill>
        </p:spPr>
        <p:txBody>
          <a:bodyPr/>
          <a:lstStyle/>
          <a:p>
            <a:endParaRPr lang="vi-VN"/>
          </a:p>
        </p:txBody>
      </p:sp>
      <p:sp>
        <p:nvSpPr>
          <p:cNvPr id="10" name="Freeform 10"/>
          <p:cNvSpPr/>
          <p:nvPr/>
        </p:nvSpPr>
        <p:spPr>
          <a:xfrm>
            <a:off x="13623410"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1" name="Freeform 11"/>
          <p:cNvSpPr/>
          <p:nvPr/>
        </p:nvSpPr>
        <p:spPr>
          <a:xfrm>
            <a:off x="12623236"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Rectangle: Rounded Corners 12">
            <a:extLst>
              <a:ext uri="{FF2B5EF4-FFF2-40B4-BE49-F238E27FC236}">
                <a16:creationId xmlns:a16="http://schemas.microsoft.com/office/drawing/2014/main" id="{500011D4-304A-CD34-125D-D70C0D7E3369}"/>
              </a:ext>
            </a:extLst>
          </p:cNvPr>
          <p:cNvSpPr/>
          <p:nvPr/>
        </p:nvSpPr>
        <p:spPr>
          <a:xfrm>
            <a:off x="1838706" y="1638300"/>
            <a:ext cx="14143854" cy="1833774"/>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5">
            <a:extLst>
              <a:ext uri="{FF2B5EF4-FFF2-40B4-BE49-F238E27FC236}">
                <a16:creationId xmlns:a16="http://schemas.microsoft.com/office/drawing/2014/main" id="{7205655D-CB51-68ED-25A8-3654E00853C3}"/>
              </a:ext>
            </a:extLst>
          </p:cNvPr>
          <p:cNvSpPr txBox="1"/>
          <p:nvPr/>
        </p:nvSpPr>
        <p:spPr>
          <a:xfrm>
            <a:off x="1845237" y="1711700"/>
            <a:ext cx="14143854" cy="1635769"/>
          </a:xfrm>
          <a:prstGeom prst="rect">
            <a:avLst/>
          </a:prstGeom>
        </p:spPr>
        <p:txBody>
          <a:bodyPr wrap="square" lIns="0" tIns="0" rIns="0" bIns="0" rtlCol="0" anchor="t">
            <a:spAutoFit/>
          </a:bodyPr>
          <a:lstStyle/>
          <a:p>
            <a:pPr algn="ctr">
              <a:lnSpc>
                <a:spcPts val="6660"/>
              </a:lnSpc>
            </a:pPr>
            <a:r>
              <a:rPr lang="en-US" sz="4000" b="1" spc="198" dirty="0" err="1">
                <a:solidFill>
                  <a:srgbClr val="583B8A"/>
                </a:solidFill>
                <a:latin typeface="Times New Roman" panose="02020603050405020304" pitchFamily="18" charset="0"/>
                <a:ea typeface="Wedges"/>
                <a:cs typeface="Times New Roman" panose="02020603050405020304" pitchFamily="18" charset="0"/>
                <a:sym typeface="Wedges"/>
              </a:rPr>
              <a:t>Đề</a:t>
            </a:r>
            <a:r>
              <a:rPr lang="en-US" sz="4000" b="1" spc="198" dirty="0">
                <a:solidFill>
                  <a:srgbClr val="583B8A"/>
                </a:solidFill>
                <a:latin typeface="Times New Roman" panose="02020603050405020304" pitchFamily="18" charset="0"/>
                <a:ea typeface="Wedges"/>
                <a:cs typeface="Times New Roman" panose="02020603050405020304" pitchFamily="18" charset="0"/>
                <a:sym typeface="Wedges"/>
              </a:rPr>
              <a:t> </a:t>
            </a:r>
            <a:r>
              <a:rPr lang="en-US" sz="4000" b="1" spc="198" dirty="0" err="1">
                <a:solidFill>
                  <a:srgbClr val="583B8A"/>
                </a:solidFill>
                <a:latin typeface="Times New Roman" panose="02020603050405020304" pitchFamily="18" charset="0"/>
                <a:ea typeface="Wedges"/>
                <a:cs typeface="Times New Roman" panose="02020603050405020304" pitchFamily="18" charset="0"/>
                <a:sym typeface="Wedges"/>
              </a:rPr>
              <a:t>bài:</a:t>
            </a: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dàn</a:t>
            </a:r>
            <a:r>
              <a:rPr lang="en-US" sz="4000" b="1" dirty="0">
                <a:latin typeface="Times New Roman" panose="02020603050405020304" pitchFamily="18" charset="0"/>
                <a:cs typeface="Times New Roman" panose="02020603050405020304" pitchFamily="18" charset="0"/>
              </a:rPr>
              <a:t> ý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lập</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dirty="0"/>
              <a:t>.</a:t>
            </a:r>
            <a:r>
              <a:rPr lang="en-US" sz="4000" b="1" spc="198" dirty="0">
                <a:solidFill>
                  <a:srgbClr val="583B8A"/>
                </a:solidFill>
                <a:latin typeface="Times New Roman" panose="02020603050405020304" pitchFamily="18" charset="0"/>
                <a:ea typeface="Wedges"/>
                <a:cs typeface="Times New Roman" panose="02020603050405020304" pitchFamily="18" charset="0"/>
                <a:sym typeface="Wedges"/>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515605" y="607722"/>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62427" y="1084359"/>
            <a:ext cx="1080866" cy="1084811"/>
          </a:xfrm>
          <a:custGeom>
            <a:avLst/>
            <a:gdLst/>
            <a:ahLst/>
            <a:cxnLst/>
            <a:rect l="l" t="t" r="r" b="b"/>
            <a:pathLst>
              <a:path w="1080866" h="1084811">
                <a:moveTo>
                  <a:pt x="0" y="0"/>
                </a:moveTo>
                <a:lnTo>
                  <a:pt x="1080866" y="0"/>
                </a:lnTo>
                <a:lnTo>
                  <a:pt x="1080866" y="1084810"/>
                </a:lnTo>
                <a:lnTo>
                  <a:pt x="0" y="10848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350893">
            <a:off x="15174609" y="7898282"/>
            <a:ext cx="1143000" cy="1084811"/>
          </a:xfrm>
          <a:custGeom>
            <a:avLst/>
            <a:gdLst/>
            <a:ahLst/>
            <a:cxnLst/>
            <a:rect l="l" t="t" r="r" b="b"/>
            <a:pathLst>
              <a:path w="1143000" h="1084811">
                <a:moveTo>
                  <a:pt x="0" y="0"/>
                </a:moveTo>
                <a:lnTo>
                  <a:pt x="1142999" y="0"/>
                </a:lnTo>
                <a:lnTo>
                  <a:pt x="1142999" y="1084810"/>
                </a:lnTo>
                <a:lnTo>
                  <a:pt x="0" y="10848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1769173" y="7768175"/>
            <a:ext cx="889821" cy="1634727"/>
          </a:xfrm>
          <a:custGeom>
            <a:avLst/>
            <a:gdLst/>
            <a:ahLst/>
            <a:cxnLst/>
            <a:rect l="l" t="t" r="r" b="b"/>
            <a:pathLst>
              <a:path w="889821" h="1634727">
                <a:moveTo>
                  <a:pt x="0" y="0"/>
                </a:moveTo>
                <a:lnTo>
                  <a:pt x="889820" y="0"/>
                </a:lnTo>
                <a:lnTo>
                  <a:pt x="889820" y="1634727"/>
                </a:lnTo>
                <a:lnTo>
                  <a:pt x="0" y="1634727"/>
                </a:lnTo>
                <a:lnTo>
                  <a:pt x="0" y="0"/>
                </a:lnTo>
                <a:close/>
              </a:path>
            </a:pathLst>
          </a:custGeom>
          <a:blipFill>
            <a:blip r:embed="rId9">
              <a:extLst>
                <a:ext uri="{96DAC541-7B7A-43D3-8B79-37D633B846F1}">
                  <asvg:svgBlip xmlns:asvg="http://schemas.microsoft.com/office/drawing/2016/SVG/main" r:embed="rId10"/>
                </a:ext>
              </a:extLst>
            </a:blip>
            <a:stretch>
              <a:fillRect b="-41885"/>
            </a:stretch>
          </a:blipFill>
        </p:spPr>
        <p:txBody>
          <a:bodyPr/>
          <a:lstStyle/>
          <a:p>
            <a:endParaRPr lang="vi-VN"/>
          </a:p>
        </p:txBody>
      </p:sp>
      <p:sp>
        <p:nvSpPr>
          <p:cNvPr id="7" name="Freeform 7"/>
          <p:cNvSpPr/>
          <p:nvPr/>
        </p:nvSpPr>
        <p:spPr>
          <a:xfrm rot="226328">
            <a:off x="15752693" y="3920454"/>
            <a:ext cx="1223956" cy="1208378"/>
          </a:xfrm>
          <a:custGeom>
            <a:avLst/>
            <a:gdLst/>
            <a:ahLst/>
            <a:cxnLst/>
            <a:rect l="l" t="t" r="r" b="b"/>
            <a:pathLst>
              <a:path w="1223956" h="1208378">
                <a:moveTo>
                  <a:pt x="0" y="0"/>
                </a:moveTo>
                <a:lnTo>
                  <a:pt x="1223956" y="0"/>
                </a:lnTo>
                <a:lnTo>
                  <a:pt x="1223956" y="1208378"/>
                </a:lnTo>
                <a:lnTo>
                  <a:pt x="0" y="12083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265079">
            <a:off x="1172122" y="7842872"/>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13">
              <a:extLst>
                <a:ext uri="{96DAC541-7B7A-43D3-8B79-37D633B846F1}">
                  <asvg:svgBlip xmlns:asvg="http://schemas.microsoft.com/office/drawing/2016/SVG/main" r:embed="rId14"/>
                </a:ext>
              </a:extLst>
            </a:blip>
            <a:stretch>
              <a:fillRect b="-27339"/>
            </a:stretch>
          </a:blipFill>
        </p:spPr>
        <p:txBody>
          <a:bodyPr/>
          <a:lstStyle/>
          <a:p>
            <a:endParaRPr lang="vi-VN"/>
          </a:p>
        </p:txBody>
      </p:sp>
      <p:sp>
        <p:nvSpPr>
          <p:cNvPr id="9" name="Freeform 9"/>
          <p:cNvSpPr/>
          <p:nvPr/>
        </p:nvSpPr>
        <p:spPr>
          <a:xfrm>
            <a:off x="15454933" y="1359251"/>
            <a:ext cx="1340637" cy="1133447"/>
          </a:xfrm>
          <a:custGeom>
            <a:avLst/>
            <a:gdLst/>
            <a:ahLst/>
            <a:cxnLst/>
            <a:rect l="l" t="t" r="r" b="b"/>
            <a:pathLst>
              <a:path w="1340637" h="1133447">
                <a:moveTo>
                  <a:pt x="0" y="0"/>
                </a:moveTo>
                <a:lnTo>
                  <a:pt x="1340636" y="0"/>
                </a:lnTo>
                <a:lnTo>
                  <a:pt x="1340636" y="1133448"/>
                </a:lnTo>
                <a:lnTo>
                  <a:pt x="0" y="11334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1" name="Freeform 11"/>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2" name="Rectangle: Rounded Corners 11">
            <a:extLst>
              <a:ext uri="{FF2B5EF4-FFF2-40B4-BE49-F238E27FC236}">
                <a16:creationId xmlns:a16="http://schemas.microsoft.com/office/drawing/2014/main" id="{985D9D06-8898-E4A2-B3DC-D0C1767B01B2}"/>
              </a:ext>
            </a:extLst>
          </p:cNvPr>
          <p:cNvSpPr/>
          <p:nvPr/>
        </p:nvSpPr>
        <p:spPr>
          <a:xfrm>
            <a:off x="2248760" y="1561447"/>
            <a:ext cx="13489322" cy="736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a:highlight>
                  <a:srgbClr val="FFFFFF"/>
                </a:highlight>
                <a:latin typeface="+mj-lt"/>
              </a:rPr>
              <a:t>           </a:t>
            </a:r>
            <a:r>
              <a:rPr lang="vi-VN" sz="2800" b="1" dirty="0">
                <a:highlight>
                  <a:srgbClr val="FFFFFF"/>
                </a:highlight>
                <a:latin typeface="+mj-lt"/>
              </a:rPr>
              <a:t>Trong gia đình em, người mà em yêu quý và kính trọng nhất là mẹ.</a:t>
            </a:r>
          </a:p>
          <a:p>
            <a:r>
              <a:rPr lang="vi-VN" sz="2800" b="1" dirty="0">
                <a:highlight>
                  <a:srgbClr val="FFFFFF"/>
                </a:highlight>
                <a:latin typeface="+mj-lt"/>
              </a:rPr>
              <a:t>Năm nay, mẹ ba sáu tuổi. Dáng người thon thả. Mái tóc dài mượt mà và óng ả. Khuôn mặt trái xoan. Đôi mắt mẹ sáng long lanh như ngọn đuốc dõi theo từng bước đi của em. Môi mẹ đỏ tươi, luôn in lại những nụ cười rạng rỡ. Làn da của mẹ trắng mịn như được thoa một lớp phấn. Mẹ ăn mặc rất giản dị nhưng lại toát lên vẻ sang trọng. Hằng ngày, ngoài những công việc giảng dạy ở trường và tham gia các công tác đoàn thể mẹ còn phải lo chăm sóc chu đáo cho gia đình. Tối đến, dù bận soạn bài nhưng mẹ vẫn dành thời gian giảng bài cho em. Những hôm em ốm, nhờ có bàn tay mẹ chăm sóc mà em đã nhanh khỏi để đến trường. Hằng ngày, mẹ phải dậy sớm để lo bữa sáng cho gia đình. Công việc bận rộn như vậy nhưng lúc nào mẹ cũng rất vui. Mẹ không những là người mẹ dịu dàng, đảm đang mà mẹ vừa là người chị, người bạn của em những lúc vui buồn. Có mẹ, em thấy ấm lòng. Em rất kính trọng mẹ em, mẹ xứng đáng là người "Giỏi việc trường, đảm việc nhà" mà nhà trường đã trao tặng danh hiệu cho mẹ trong công tác.</a:t>
            </a:r>
            <a:r>
              <a:rPr lang="en-US" sz="2800" b="1" dirty="0">
                <a:highlight>
                  <a:srgbClr val="FFFFFF"/>
                </a:highlight>
                <a:latin typeface="+mj-lt"/>
              </a:rPr>
              <a:t> </a:t>
            </a:r>
            <a:r>
              <a:rPr lang="vi-VN" sz="2800" b="1" dirty="0">
                <a:highlight>
                  <a:srgbClr val="FFFFFF"/>
                </a:highlight>
                <a:latin typeface="+mj-lt"/>
              </a:rPr>
              <a:t>Em rất yêu quý mẹ em. Em sẽ cố gắng học giỏi để xứng đáng với công sinh thành và nuôi </a:t>
            </a:r>
            <a:r>
              <a:rPr lang="en-US" sz="2800" b="1" dirty="0" err="1">
                <a:highlight>
                  <a:srgbClr val="FFFFFF"/>
                </a:highlight>
                <a:latin typeface="Times New Roman" panose="02020603050405020304" pitchFamily="18" charset="0"/>
                <a:cs typeface="Times New Roman" panose="02020603050405020304" pitchFamily="18" charset="0"/>
              </a:rPr>
              <a:t>dưỡng</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của</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mẹ</a:t>
            </a:r>
            <a:r>
              <a:rPr lang="en-US" sz="2800" b="1" dirty="0">
                <a:highlight>
                  <a:srgbClr val="FFFFFF"/>
                </a:highlight>
                <a:latin typeface="Times New Roman" panose="02020603050405020304" pitchFamily="18" charset="0"/>
                <a:cs typeface="Times New Roman" panose="02020603050405020304" pitchFamily="18" charset="0"/>
              </a:rPr>
              <a:t>.</a:t>
            </a:r>
            <a:endParaRPr lang="vi-VN" sz="2800" b="1" dirty="0">
              <a:highlight>
                <a:srgbClr val="FFFFFF"/>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2759E94-A8D8-AAD7-F035-185662A26AF1}"/>
              </a:ext>
            </a:extLst>
          </p:cNvPr>
          <p:cNvSpPr txBox="1"/>
          <p:nvPr/>
        </p:nvSpPr>
        <p:spPr>
          <a:xfrm>
            <a:off x="6900999" y="545784"/>
            <a:ext cx="5791200" cy="1015663"/>
          </a:xfrm>
          <a:prstGeom prst="rect">
            <a:avLst/>
          </a:prstGeom>
          <a:noFill/>
        </p:spPr>
        <p:txBody>
          <a:bodyPr wrap="square" rtlCol="0">
            <a:spAutoFit/>
          </a:bodyPr>
          <a:lstStyle/>
          <a:p>
            <a:r>
              <a:rPr lang="en-US" sz="6000" b="1" dirty="0" err="1">
                <a:solidFill>
                  <a:srgbClr val="00B050"/>
                </a:solidFill>
                <a:latin typeface=".VnBodoni" panose="020B7200000000000000" pitchFamily="34" charset="0"/>
              </a:rPr>
              <a:t>Tham</a:t>
            </a:r>
            <a:r>
              <a:rPr lang="en-US" sz="6000" b="1" dirty="0">
                <a:solidFill>
                  <a:srgbClr val="00B050"/>
                </a:solidFill>
                <a:latin typeface=".VnBodoni" panose="020B7200000000000000" pitchFamily="34" charset="0"/>
              </a:rPr>
              <a:t> </a:t>
            </a:r>
            <a:r>
              <a:rPr lang="en-US" sz="6000" b="1" dirty="0" err="1">
                <a:solidFill>
                  <a:srgbClr val="00B050"/>
                </a:solidFill>
                <a:latin typeface=".VnBodoni" panose="020B7200000000000000" pitchFamily="34" charset="0"/>
              </a:rPr>
              <a:t>khảo</a:t>
            </a:r>
            <a:endParaRPr lang="en-US" sz="6000" b="1" dirty="0">
              <a:solidFill>
                <a:srgbClr val="00B050"/>
              </a:solidFill>
              <a:latin typeface=".VnBodoni" panose="020B7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5" name="Group 5"/>
          <p:cNvGrpSpPr/>
          <p:nvPr/>
        </p:nvGrpSpPr>
        <p:grpSpPr>
          <a:xfrm>
            <a:off x="1951453" y="986223"/>
            <a:ext cx="14439056" cy="7932222"/>
            <a:chOff x="0" y="0"/>
            <a:chExt cx="19252075" cy="10576296"/>
          </a:xfrm>
        </p:grpSpPr>
        <p:sp>
          <p:nvSpPr>
            <p:cNvPr id="6" name="Freeform 6"/>
            <p:cNvSpPr/>
            <p:nvPr/>
          </p:nvSpPr>
          <p:spPr>
            <a:xfrm>
              <a:off x="0" y="928170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17940790" y="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a:off x="12844371" y="0"/>
              <a:ext cx="2765716" cy="623543"/>
            </a:xfrm>
            <a:custGeom>
              <a:avLst/>
              <a:gdLst/>
              <a:ahLst/>
              <a:cxnLst/>
              <a:rect l="l" t="t" r="r" b="b"/>
              <a:pathLst>
                <a:path w="2765716" h="623543">
                  <a:moveTo>
                    <a:pt x="0" y="0"/>
                  </a:moveTo>
                  <a:lnTo>
                    <a:pt x="2765716" y="0"/>
                  </a:lnTo>
                  <a:lnTo>
                    <a:pt x="2765716" y="623543"/>
                  </a:lnTo>
                  <a:lnTo>
                    <a:pt x="0" y="623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1311285" y="2033939"/>
              <a:ext cx="15708885" cy="5743575"/>
            </a:xfrm>
            <a:prstGeom prst="rect">
              <a:avLst/>
            </a:prstGeom>
          </p:spPr>
          <p:txBody>
            <a:bodyPr lIns="0" tIns="0" rIns="0" bIns="0" rtlCol="0" anchor="t">
              <a:spAutoFit/>
            </a:bodyPr>
            <a:lstStyle/>
            <a:p>
              <a:pPr algn="ctr">
                <a:lnSpc>
                  <a:spcPts val="16650"/>
                </a:lnSpc>
              </a:pPr>
              <a:r>
                <a:rPr lang="en-US" sz="15000" spc="495">
                  <a:solidFill>
                    <a:srgbClr val="583B8A"/>
                  </a:solidFill>
                  <a:latin typeface="Wedges"/>
                  <a:ea typeface="Wedges"/>
                  <a:cs typeface="Wedges"/>
                  <a:sym typeface="Wedges"/>
                </a:rPr>
                <a:t>THANK</a:t>
              </a:r>
            </a:p>
            <a:p>
              <a:pPr algn="ctr">
                <a:lnSpc>
                  <a:spcPts val="16650"/>
                </a:lnSpc>
              </a:pPr>
              <a:r>
                <a:rPr lang="en-US" sz="15000" spc="495">
                  <a:solidFill>
                    <a:srgbClr val="583B8A"/>
                  </a:solidFill>
                  <a:latin typeface="Wedges"/>
                  <a:ea typeface="Wedges"/>
                  <a:cs typeface="Wedges"/>
                  <a:sym typeface="Wedges"/>
                </a:rPr>
                <a:t>YOU</a:t>
              </a:r>
            </a:p>
          </p:txBody>
        </p:sp>
        <p:sp>
          <p:nvSpPr>
            <p:cNvPr id="10" name="Freeform 10"/>
            <p:cNvSpPr/>
            <p:nvPr/>
          </p:nvSpPr>
          <p:spPr>
            <a:xfrm>
              <a:off x="655643" y="1910114"/>
              <a:ext cx="2011557" cy="2018898"/>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1" name="Freeform 11"/>
            <p:cNvSpPr/>
            <p:nvPr/>
          </p:nvSpPr>
          <p:spPr>
            <a:xfrm>
              <a:off x="17047518" y="9032466"/>
              <a:ext cx="769870" cy="77268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2" name="Freeform 12"/>
            <p:cNvSpPr/>
            <p:nvPr/>
          </p:nvSpPr>
          <p:spPr>
            <a:xfrm>
              <a:off x="18076143" y="8237324"/>
              <a:ext cx="1040578" cy="1044375"/>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3" name="Freeform 13"/>
            <p:cNvSpPr/>
            <p:nvPr/>
          </p:nvSpPr>
          <p:spPr>
            <a:xfrm>
              <a:off x="17940790" y="9531920"/>
              <a:ext cx="1040578" cy="1044375"/>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349</Words>
  <Application>Microsoft Office PowerPoint</Application>
  <PresentationFormat>Tùy chỉnh</PresentationFormat>
  <Paragraphs>12</Paragraphs>
  <Slides>8</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8</vt:i4>
      </vt:variant>
    </vt:vector>
  </HeadingPairs>
  <TitlesOfParts>
    <vt:vector size="17" baseType="lpstr">
      <vt:lpstr>Calibri</vt:lpstr>
      <vt:lpstr>#9Slide06 SVNBlow Brush</vt:lpstr>
      <vt:lpstr>Charmonman Bold</vt:lpstr>
      <vt:lpstr>Wedges</vt:lpstr>
      <vt:lpstr>Arial</vt:lpstr>
      <vt:lpstr>.VnBodoni</vt:lpstr>
      <vt:lpstr>Times New Roman</vt:lpstr>
      <vt:lpstr>Sigmar One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Project</dc:title>
  <cp:lastModifiedBy>ASUS</cp:lastModifiedBy>
  <cp:revision>4</cp:revision>
  <dcterms:created xsi:type="dcterms:W3CDTF">2006-08-16T00:00:00Z</dcterms:created>
  <dcterms:modified xsi:type="dcterms:W3CDTF">2025-05-26T14:11:44Z</dcterms:modified>
  <dc:identifier>DAGMhbk9M-A</dc:identifier>
</cp:coreProperties>
</file>