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97" r:id="rId3"/>
    <p:sldId id="322" r:id="rId4"/>
    <p:sldId id="311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261" r:id="rId15"/>
    <p:sldId id="265" r:id="rId16"/>
    <p:sldId id="266" r:id="rId17"/>
    <p:sldId id="267" r:id="rId18"/>
    <p:sldId id="268" r:id="rId19"/>
    <p:sldId id="309" r:id="rId20"/>
    <p:sldId id="310" r:id="rId21"/>
    <p:sldId id="271" r:id="rId22"/>
    <p:sldId id="272" r:id="rId2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80" d="100"/>
          <a:sy n="80" d="100"/>
        </p:scale>
        <p:origin x="-1092" y="-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A585A-8E1A-41FA-B2A7-12305F603BF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BA814-85E9-4C4D-9763-03269AE20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t="2001" r="1296" b="2281"/>
          <a:stretch/>
        </p:blipFill>
        <p:spPr>
          <a:xfrm>
            <a:off x="-1515" y="-883"/>
            <a:ext cx="9145515" cy="514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1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7.gif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10" Type="http://schemas.openxmlformats.org/officeDocument/2006/relationships/image" Target="../media/image24.png"/><Relationship Id="rId4" Type="http://schemas.openxmlformats.org/officeDocument/2006/relationships/image" Target="../media/image7.gif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10" Type="http://schemas.openxmlformats.org/officeDocument/2006/relationships/image" Target="../media/image27.png"/><Relationship Id="rId4" Type="http://schemas.openxmlformats.org/officeDocument/2006/relationships/image" Target="../media/image7.gif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18.jp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7.gif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7.gif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7.gif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10" Type="http://schemas.openxmlformats.org/officeDocument/2006/relationships/image" Target="../media/image19.png"/><Relationship Id="rId4" Type="http://schemas.openxmlformats.org/officeDocument/2006/relationships/image" Target="../media/image7.gif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ùi Liễu 0968142780"/>
          <p:cNvSpPr txBox="1"/>
          <p:nvPr/>
        </p:nvSpPr>
        <p:spPr>
          <a:xfrm>
            <a:off x="1302001" y="1544982"/>
            <a:ext cx="1197665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300" b="1" dirty="0">
                <a:latin typeface="Berlin Sans FB Demi" panose="020E0802020502020306" pitchFamily="34" charset="0"/>
              </a:rPr>
              <a:t>Unit</a:t>
            </a:r>
          </a:p>
        </p:txBody>
      </p:sp>
      <p:sp>
        <p:nvSpPr>
          <p:cNvPr id="5" name="Bùi Liễu 0968142780"/>
          <p:cNvSpPr txBox="1"/>
          <p:nvPr/>
        </p:nvSpPr>
        <p:spPr>
          <a:xfrm>
            <a:off x="1302002" y="721295"/>
            <a:ext cx="727134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latin typeface="Berlin Sans FB Demi" panose="020E0802020502020306" pitchFamily="34" charset="0"/>
              </a:rPr>
              <a:t>Monday,  May 10</a:t>
            </a:r>
            <a:r>
              <a:rPr lang="en-US" sz="2400" baseline="30000" dirty="0">
                <a:latin typeface="Berlin Sans FB Demi" panose="020E0802020502020306" pitchFamily="34" charset="0"/>
              </a:rPr>
              <a:t>th</a:t>
            </a:r>
            <a:r>
              <a:rPr lang="en-US" sz="2400" dirty="0">
                <a:latin typeface="Berlin Sans FB Demi" panose="020E0802020502020306" pitchFamily="34" charset="0"/>
              </a:rPr>
              <a:t> 2023</a:t>
            </a:r>
          </a:p>
        </p:txBody>
      </p:sp>
      <p:sp>
        <p:nvSpPr>
          <p:cNvPr id="6" name="Bùi Liễu 0968142780"/>
          <p:cNvSpPr/>
          <p:nvPr/>
        </p:nvSpPr>
        <p:spPr>
          <a:xfrm>
            <a:off x="2460260" y="1628738"/>
            <a:ext cx="457200" cy="409568"/>
          </a:xfrm>
          <a:prstGeom prst="dec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33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1</a:t>
            </a:r>
            <a:endParaRPr lang="en-US" sz="33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Bùi Liễu 0968142780"/>
          <p:cNvSpPr txBox="1"/>
          <p:nvPr/>
        </p:nvSpPr>
        <p:spPr>
          <a:xfrm>
            <a:off x="3257550" y="1257300"/>
            <a:ext cx="394241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My friends</a:t>
            </a:r>
          </a:p>
        </p:txBody>
      </p:sp>
      <p:sp>
        <p:nvSpPr>
          <p:cNvPr id="9" name="Bùi Liễu 0968142780"/>
          <p:cNvSpPr txBox="1"/>
          <p:nvPr/>
        </p:nvSpPr>
        <p:spPr>
          <a:xfrm>
            <a:off x="3401090" y="2127781"/>
            <a:ext cx="3318584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300" b="1" dirty="0">
                <a:latin typeface="Berlin Sans FB Demi" panose="020E0802020502020306" pitchFamily="34" charset="0"/>
              </a:rPr>
              <a:t>Lesson </a:t>
            </a:r>
            <a:r>
              <a:rPr lang="en-US" sz="3300" b="1" dirty="0" smtClean="0">
                <a:latin typeface="Berlin Sans FB Demi" panose="020E0802020502020306" pitchFamily="34" charset="0"/>
              </a:rPr>
              <a:t>3 (4+5+6)</a:t>
            </a:r>
            <a:endParaRPr lang="en-US" sz="3300" b="1" dirty="0">
              <a:latin typeface="Berlin Sans FB Demi" panose="020E0802020502020306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3F5DF94-AA9A-4BA7-8A33-A7DFB187F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99" y="2952750"/>
            <a:ext cx="3215746" cy="1904999"/>
          </a:xfrm>
          <a:prstGeom prst="cloud">
            <a:avLst/>
          </a:prstGeom>
        </p:spPr>
      </p:pic>
    </p:spTree>
    <p:extLst>
      <p:ext uri="{BB962C8B-B14F-4D97-AF65-F5344CB8AC3E}">
        <p14:creationId xmlns:p14="http://schemas.microsoft.com/office/powerpoint/2010/main" val="19943943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47" y="2086802"/>
            <a:ext cx="613459" cy="6618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5" y="2378323"/>
            <a:ext cx="857250" cy="857250"/>
          </a:xfrm>
          <a:prstGeom prst="rect">
            <a:avLst/>
          </a:prstGeom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73" y="3438414"/>
            <a:ext cx="613459" cy="661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47" y="2749107"/>
            <a:ext cx="613459" cy="661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719154" y="2221500"/>
            <a:ext cx="2614847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you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719153" y="2843158"/>
            <a:ext cx="2614847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719154" y="3440212"/>
            <a:ext cx="2614848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they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521780" y="512197"/>
            <a:ext cx="5025139" cy="1186533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1882245" y="2677799"/>
            <a:ext cx="6858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1943647" y="3410917"/>
            <a:ext cx="6858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77155" y="2660770"/>
            <a:ext cx="457200" cy="4572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957" y="490431"/>
            <a:ext cx="853352" cy="8533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916" y="3902383"/>
            <a:ext cx="916180" cy="1157193"/>
          </a:xfrm>
          <a:prstGeom prst="rect">
            <a:avLst/>
          </a:prstGeom>
        </p:spPr>
      </p:pic>
      <p:pic>
        <p:nvPicPr>
          <p:cNvPr id="21" name="Bùi Liễu 0968142780">
            <a:extLst>
              <a:ext uri="{FF2B5EF4-FFF2-40B4-BE49-F238E27FC236}">
                <a16:creationId xmlns:a16="http://schemas.microsoft.com/office/drawing/2014/main" xmlns="" id="{5753EA99-F024-95D5-6403-3499ABC6B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835" y="2142512"/>
            <a:ext cx="2658244" cy="1841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auhoi"/>
          <p:cNvSpPr txBox="1"/>
          <p:nvPr/>
        </p:nvSpPr>
        <p:spPr>
          <a:xfrm>
            <a:off x="2300202" y="639951"/>
            <a:ext cx="3810000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 smtClean="0">
                <a:latin typeface="Arial" pitchFamily="34" charset="0"/>
                <a:cs typeface="Arial" pitchFamily="34" charset="0"/>
              </a:rPr>
              <a:t>Where are ____ from?</a:t>
            </a:r>
          </a:p>
          <a:p>
            <a:pPr defTabSz="685783"/>
            <a:r>
              <a:rPr lang="en-US" sz="2800" dirty="0" smtClean="0">
                <a:latin typeface="Arial" pitchFamily="34" charset="0"/>
                <a:cs typeface="Arial" pitchFamily="34" charset="0"/>
              </a:rPr>
              <a:t>I’m from Japan.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uhoi"/>
          <p:cNvSpPr txBox="1"/>
          <p:nvPr/>
        </p:nvSpPr>
        <p:spPr>
          <a:xfrm>
            <a:off x="699531" y="172978"/>
            <a:ext cx="90066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2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377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48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4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85" y="2180023"/>
            <a:ext cx="613459" cy="6618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8" y="2458024"/>
            <a:ext cx="1158192" cy="1158192"/>
          </a:xfrm>
          <a:prstGeom prst="rect">
            <a:avLst/>
          </a:prstGeom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87" y="3562831"/>
            <a:ext cx="613459" cy="661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52" y="2866045"/>
            <a:ext cx="613459" cy="661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92175" y="2936379"/>
            <a:ext cx="2660825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Malaysia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315091" y="2302724"/>
            <a:ext cx="2660824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Singapore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292174" y="3545174"/>
            <a:ext cx="2660825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Australia 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671939" y="583652"/>
            <a:ext cx="5861956" cy="1335883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1467242" y="2156032"/>
            <a:ext cx="6858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1503414" y="3594689"/>
            <a:ext cx="6858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73093" y="2753991"/>
            <a:ext cx="457200" cy="4572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95" y="583652"/>
            <a:ext cx="853352" cy="8533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35" y="3932125"/>
            <a:ext cx="907960" cy="1146811"/>
          </a:xfrm>
          <a:prstGeom prst="rect">
            <a:avLst/>
          </a:prstGeom>
        </p:spPr>
      </p:pic>
      <p:pic>
        <p:nvPicPr>
          <p:cNvPr id="21" name="0968142780">
            <a:extLst>
              <a:ext uri="{FF2B5EF4-FFF2-40B4-BE49-F238E27FC236}">
                <a16:creationId xmlns:a16="http://schemas.microsoft.com/office/drawing/2014/main" xmlns="" id="{FF281E81-B9AD-162E-93C0-2806521AF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94" y="2302724"/>
            <a:ext cx="2743200" cy="1665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auhoi"/>
          <p:cNvSpPr txBox="1"/>
          <p:nvPr/>
        </p:nvSpPr>
        <p:spPr>
          <a:xfrm>
            <a:off x="2261556" y="733172"/>
            <a:ext cx="3810000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 smtClean="0">
                <a:latin typeface="Arial" pitchFamily="34" charset="0"/>
                <a:cs typeface="Arial" pitchFamily="34" charset="0"/>
              </a:rPr>
              <a:t>Where’s he from?</a:t>
            </a:r>
          </a:p>
          <a:p>
            <a:pPr defTabSz="685783"/>
            <a:r>
              <a:rPr lang="en-US" sz="2800" dirty="0" smtClean="0">
                <a:latin typeface="Arial" pitchFamily="34" charset="0"/>
                <a:cs typeface="Arial" pitchFamily="34" charset="0"/>
              </a:rPr>
              <a:t>He’s  from _____.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47" y="3117845"/>
            <a:ext cx="1261948" cy="1573491"/>
          </a:xfrm>
          <a:prstGeom prst="rect">
            <a:avLst/>
          </a:prstGeom>
        </p:spPr>
      </p:pic>
      <p:sp>
        <p:nvSpPr>
          <p:cNvPr id="29" name="cauhoi"/>
          <p:cNvSpPr txBox="1"/>
          <p:nvPr/>
        </p:nvSpPr>
        <p:spPr>
          <a:xfrm>
            <a:off x="699531" y="172978"/>
            <a:ext cx="90066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latin typeface="Arial" pitchFamily="34" charset="0"/>
                <a:cs typeface="Arial" pitchFamily="34" charset="0"/>
              </a:rPr>
              <a:t>7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717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49768E-6 C -0.0059 -0.01328 0.0066 -0.02347 0.01736 -0.03211 C 0.01996 -0.04014 0.03229 -0.05805 0.03976 -0.06422 C 0.04861 -0.09231 0.10226 -0.10158 0.13264 -0.10466 C 0.14774 -0.10405 0.16354 -0.10652 0.17795 -0.10281 C 0.18368 -0.10158 0.18455 -0.09478 0.18802 -0.09046 C 0.19236 -0.08521 0.19566 -0.07348 0.19809 -0.06638 C 0.19983 -0.06113 0.2033 -0.05033 0.2033 -0.05002 C 0.20243 -0.03427 0.20208 -0.01791 0.20069 -0.00185 C 0.2 0.0037 0.19601 0.00555 0.19323 0.01019 C 0.17708 0.03612 0.14792 0.046 0.11285 0.05063 C 0.09219 0.04878 0.09306 0.05187 0.08003 0.0426 C 0.07396 0.03828 0.0625 0.0284 0.0625 0.02871 C 0.05868 0.01914 0.05503 2.49768E-6 0.05503 0.00031 C 0.05781 -0.03983 0.04983 -0.02872 0.06736 -0.04847 C 0.07882 -0.06113 0.06545 -0.05249 0.08003 -0.06021 C 0.09132 -0.07348 0.10538 -0.08614 0.12257 -0.09478 C 0.12587 -0.09633 0.12934 -0.09787 0.13264 -0.0988 C 0.13941 -0.10065 0.15278 -0.10281 0.15278 -0.1025 C 0.16042 -0.10219 0.16806 -0.1025 0.17552 -0.10096 C 0.17795 -0.10034 0.17882 -0.09787 0.18056 -0.09664 C 0.19201 -0.08861 0.19896 -0.0812 0.20556 -0.07039 C 0.21042 -0.04384 0.22517 0.0108 0.2033 0.0284 C 0.18455 0.04353 0.15573 0.05341 0.13038 0.05681 C 0.11285 0.05495 0.10885 0.05557 0.09757 0.04662 C 0.0901 0.03396 0.0875 0.02192 0.08524 0.00802 C 0.08663 -0.02563 0.07917 -0.04508 0.10278 -0.06823 C 0.10972 -0.07503 0.11163 -0.07966 0.12257 -0.08244 C 0.13038 -0.08645 0.13681 -0.0883 0.14531 -0.09046 C 0.17135 -0.08861 0.16215 -0.08861 0.17292 -0.08861 L 0.15035 -0.07441 L 0.17049 -0.09478 " pathEditMode="relative" rAng="0" ptsTypes="fffffffffffffffffffffffffffffA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1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4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49" y="2031762"/>
            <a:ext cx="613459" cy="6618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23584"/>
            <a:ext cx="857250" cy="857250"/>
          </a:xfrm>
          <a:prstGeom prst="rect">
            <a:avLst/>
          </a:prstGeom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61" y="3355983"/>
            <a:ext cx="613459" cy="661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20" y="2693572"/>
            <a:ext cx="613459" cy="661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466343" y="3338009"/>
            <a:ext cx="2339600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 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 – is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484156" y="2732402"/>
            <a:ext cx="2316445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 a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 - are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484156" y="2127075"/>
            <a:ext cx="2316444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 a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 - am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708649" y="209550"/>
            <a:ext cx="4880723" cy="1546728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1672479" y="2652209"/>
            <a:ext cx="6858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1636306" y="1943342"/>
            <a:ext cx="6858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42157" y="2605730"/>
            <a:ext cx="457200" cy="4572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59" y="435391"/>
            <a:ext cx="853352" cy="8533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64" y="4004681"/>
            <a:ext cx="836959" cy="1057132"/>
          </a:xfrm>
          <a:prstGeom prst="rect">
            <a:avLst/>
          </a:prstGeom>
        </p:spPr>
      </p:pic>
      <p:pic>
        <p:nvPicPr>
          <p:cNvPr id="21" name="Bùi Liễu 0968142780">
            <a:extLst>
              <a:ext uri="{FF2B5EF4-FFF2-40B4-BE49-F238E27FC236}">
                <a16:creationId xmlns:a16="http://schemas.microsoft.com/office/drawing/2014/main" xmlns="" id="{4909BC7E-15AB-5C93-64CA-BAB61E068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063" y="1932296"/>
            <a:ext cx="2979106" cy="1889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uhoi"/>
          <p:cNvSpPr txBox="1"/>
          <p:nvPr/>
        </p:nvSpPr>
        <p:spPr>
          <a:xfrm>
            <a:off x="2187684" y="517402"/>
            <a:ext cx="4423459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 smtClean="0">
                <a:latin typeface="Arial" pitchFamily="34" charset="0"/>
                <a:cs typeface="Arial" pitchFamily="34" charset="0"/>
              </a:rPr>
              <a:t>Where ___ he from?</a:t>
            </a:r>
          </a:p>
          <a:p>
            <a:pPr defTabSz="685783"/>
            <a:r>
              <a:rPr lang="en-US" sz="2800" dirty="0" smtClean="0">
                <a:latin typeface="Arial" pitchFamily="34" charset="0"/>
                <a:cs typeface="Arial" pitchFamily="34" charset="0"/>
              </a:rPr>
              <a:t>He ___ from Singapore.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695" y="3089391"/>
            <a:ext cx="1219554" cy="1401190"/>
          </a:xfrm>
          <a:prstGeom prst="rect">
            <a:avLst/>
          </a:prstGeom>
        </p:spPr>
      </p:pic>
      <p:sp>
        <p:nvSpPr>
          <p:cNvPr id="29" name="cauhoi"/>
          <p:cNvSpPr txBox="1"/>
          <p:nvPr/>
        </p:nvSpPr>
        <p:spPr>
          <a:xfrm>
            <a:off x="699531" y="172978"/>
            <a:ext cx="90066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latin typeface="Arial" pitchFamily="34" charset="0"/>
                <a:cs typeface="Arial" pitchFamily="34" charset="0"/>
              </a:rPr>
              <a:t>8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8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1509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22445 C -0.01354 0.21118 -0.00104 0.20099 0.00972 0.19234 C 0.01232 0.18432 0.02465 0.16641 0.03212 0.16023 C 0.04097 0.13214 0.09462 0.12288 0.125 0.11948 C 0.1401 0.12041 0.1559 0.11763 0.17031 0.12133 C 0.17604 0.12288 0.17691 0.12967 0.18038 0.13399 C 0.18472 0.13924 0.18802 0.15097 0.19045 0.15807 C 0.19219 0.16332 0.19566 0.17413 0.19566 0.17444 C 0.19479 0.19018 0.19444 0.20655 0.19305 0.2226 C 0.19236 0.22816 0.18837 0.23001 0.18559 0.23464 C 0.16944 0.26057 0.14028 0.27015 0.10521 0.27508 C 0.08455 0.27323 0.08542 0.27632 0.07239 0.26706 C 0.06632 0.26274 0.05486 0.25286 0.05486 0.25316 C 0.05104 0.24359 0.04739 0.22445 0.04739 0.22476 C 0.05017 0.18462 0.04219 0.19574 0.05972 0.17598 C 0.07118 0.16332 0.05781 0.17197 0.07239 0.16425 C 0.08368 0.15097 0.09774 0.13831 0.11493 0.12967 C 0.11823 0.12813 0.1217 0.12658 0.125 0.12566 C 0.13177 0.1238 0.14514 0.12133 0.14514 0.12164 C 0.15278 0.12226 0.16042 0.12195 0.16788 0.12349 C 0.17031 0.12411 0.17118 0.12658 0.17292 0.12782 C 0.18437 0.13584 0.19132 0.14325 0.19792 0.15406 C 0.20278 0.18061 0.21753 0.23526 0.19566 0.25286 C 0.17691 0.26798 0.14809 0.27755 0.12274 0.28126 C 0.10521 0.27941 0.10121 0.28002 0.08993 0.27107 C 0.08246 0.2581 0.07986 0.24606 0.0776 0.23248 C 0.07899 0.19883 0.07153 0.17938 0.09514 0.15622 C 0.10208 0.14943 0.10399 0.1448 0.11493 0.14202 C 0.12274 0.13801 0.12917 0.13615 0.13767 0.13399 C 0.16371 0.13584 0.15451 0.13584 0.16528 0.13584 L 0.14271 0.15005 L 0.16285 0.12967 " pathEditMode="relative" rAng="0" ptsTypes="fffffffffffffffffffffffffffffA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1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4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>
          <a:xfrm>
            <a:off x="2325693" y="429491"/>
            <a:ext cx="4495800" cy="24384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82758" y="981941"/>
            <a:ext cx="4403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4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Thank you!</a:t>
            </a:r>
            <a:endParaRPr lang="en-US" sz="6400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08" y="2571750"/>
            <a:ext cx="1931321" cy="2439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10" y="381000"/>
            <a:ext cx="2910334" cy="2910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5201" y="4248150"/>
            <a:ext cx="838199" cy="502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defTabSz="914377"/>
            <a:r>
              <a:rPr lang="en-US" sz="266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End </a:t>
            </a:r>
            <a:endParaRPr lang="en-US" sz="2667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9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ùi Liễu 0968142780"/>
          <p:cNvSpPr txBox="1"/>
          <p:nvPr/>
        </p:nvSpPr>
        <p:spPr>
          <a:xfrm>
            <a:off x="3305794" y="438150"/>
            <a:ext cx="2734531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500" b="1" dirty="0">
                <a:latin typeface="Berlin Sans FB Demi" panose="020E0802020502020306" pitchFamily="34" charset="0"/>
              </a:rPr>
              <a:t>Contents</a:t>
            </a:r>
          </a:p>
        </p:txBody>
      </p:sp>
      <p:sp>
        <p:nvSpPr>
          <p:cNvPr id="10" name="Bùi Liễu">
            <a:extLst>
              <a:ext uri="{FF2B5EF4-FFF2-40B4-BE49-F238E27FC236}">
                <a16:creationId xmlns="" xmlns:a16="http://schemas.microsoft.com/office/drawing/2014/main" id="{95397544-6093-44D6-80DD-83A61BE1B1C3}"/>
              </a:ext>
            </a:extLst>
          </p:cNvPr>
          <p:cNvSpPr txBox="1">
            <a:spLocks/>
          </p:cNvSpPr>
          <p:nvPr/>
        </p:nvSpPr>
        <p:spPr>
          <a:xfrm>
            <a:off x="3119630" y="2111657"/>
            <a:ext cx="4447940" cy="50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write.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89" y="1290848"/>
            <a:ext cx="669232" cy="6632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02" y="1937032"/>
            <a:ext cx="669232" cy="645331"/>
          </a:xfrm>
          <a:prstGeom prst="rect">
            <a:avLst/>
          </a:prstGeom>
        </p:spPr>
      </p:pic>
      <p:sp>
        <p:nvSpPr>
          <p:cNvPr id="13" name="Bùi Liễu"/>
          <p:cNvSpPr txBox="1">
            <a:spLocks/>
          </p:cNvSpPr>
          <p:nvPr/>
        </p:nvSpPr>
        <p:spPr>
          <a:xfrm>
            <a:off x="3181243" y="1450749"/>
            <a:ext cx="4863924" cy="46625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and tick True or False. </a:t>
            </a:r>
          </a:p>
        </p:txBody>
      </p:sp>
      <p:sp>
        <p:nvSpPr>
          <p:cNvPr id="14" name="Bùi Liễu">
            <a:extLst>
              <a:ext uri="{FF2B5EF4-FFF2-40B4-BE49-F238E27FC236}">
                <a16:creationId xmlns="" xmlns:a16="http://schemas.microsoft.com/office/drawing/2014/main" id="{95397544-6093-44D6-80DD-83A61BE1B1C3}"/>
              </a:ext>
            </a:extLst>
          </p:cNvPr>
          <p:cNvSpPr txBox="1">
            <a:spLocks/>
          </p:cNvSpPr>
          <p:nvPr/>
        </p:nvSpPr>
        <p:spPr>
          <a:xfrm>
            <a:off x="3172365" y="2644948"/>
            <a:ext cx="4447940" cy="50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22" y="2593187"/>
            <a:ext cx="655364" cy="60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8622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ùi Liễu"/>
          <p:cNvSpPr txBox="1">
            <a:spLocks/>
          </p:cNvSpPr>
          <p:nvPr/>
        </p:nvSpPr>
        <p:spPr>
          <a:xfrm>
            <a:off x="864102" y="233984"/>
            <a:ext cx="4841650" cy="46625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4. Read and </a:t>
            </a:r>
            <a:r>
              <a:rPr lang="vi-VN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tick</a:t>
            </a:r>
            <a:r>
              <a:rPr lang="vi-VN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True</a:t>
            </a:r>
            <a:r>
              <a:rPr lang="vi-VN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vi-VN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False</a:t>
            </a:r>
            <a:r>
              <a:rPr lang="vi-VN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795374D-BC6E-4308-8C20-3F98E5148AF1}"/>
              </a:ext>
            </a:extLst>
          </p:cNvPr>
          <p:cNvSpPr txBox="1"/>
          <p:nvPr/>
        </p:nvSpPr>
        <p:spPr>
          <a:xfrm>
            <a:off x="1419593" y="732081"/>
            <a:ext cx="6457950" cy="1608951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Hello. I am Minh. I am nine years old. I am from Viet Nam. I have two friends, Tony and Laura. Tony is from America. Laura is from Australia. They are friendly.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BD053F9-A115-4090-AB89-059E3BB8BEF0}"/>
              </a:ext>
            </a:extLst>
          </p:cNvPr>
          <p:cNvGrpSpPr/>
          <p:nvPr/>
        </p:nvGrpSpPr>
        <p:grpSpPr>
          <a:xfrm>
            <a:off x="1435932" y="2998757"/>
            <a:ext cx="3593269" cy="424543"/>
            <a:chOff x="379343" y="2260658"/>
            <a:chExt cx="3593269" cy="424543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C5A2CFE-1BC9-402A-997E-33B8662B5CF4}"/>
                </a:ext>
              </a:extLst>
            </p:cNvPr>
            <p:cNvSpPr txBox="1"/>
            <p:nvPr/>
          </p:nvSpPr>
          <p:spPr>
            <a:xfrm>
              <a:off x="708990" y="2260658"/>
              <a:ext cx="3263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Minh is nine years old.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94AA0FC-221C-42EB-B692-300E7E0B9325}"/>
                </a:ext>
              </a:extLst>
            </p:cNvPr>
            <p:cNvSpPr txBox="1"/>
            <p:nvPr/>
          </p:nvSpPr>
          <p:spPr>
            <a:xfrm>
              <a:off x="379343" y="2285091"/>
              <a:ext cx="460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5B0F829-F3C1-4FE4-A693-0BC70A9B43E6}"/>
              </a:ext>
            </a:extLst>
          </p:cNvPr>
          <p:cNvGrpSpPr/>
          <p:nvPr/>
        </p:nvGrpSpPr>
        <p:grpSpPr>
          <a:xfrm>
            <a:off x="1435931" y="3400652"/>
            <a:ext cx="3421818" cy="423146"/>
            <a:chOff x="341771" y="2503434"/>
            <a:chExt cx="3421818" cy="423146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4F19C71-12B6-451E-9BD6-1616DD4E9CBC}"/>
                </a:ext>
              </a:extLst>
            </p:cNvPr>
            <p:cNvSpPr txBox="1"/>
            <p:nvPr/>
          </p:nvSpPr>
          <p:spPr>
            <a:xfrm>
              <a:off x="657562" y="2503434"/>
              <a:ext cx="31060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Minh is from Viet Nam.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7DD8F65-F63A-4754-BB6A-8936767AB586}"/>
                </a:ext>
              </a:extLst>
            </p:cNvPr>
            <p:cNvSpPr txBox="1"/>
            <p:nvPr/>
          </p:nvSpPr>
          <p:spPr>
            <a:xfrm>
              <a:off x="341771" y="2526470"/>
              <a:ext cx="460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ABE7D10-3E79-4F30-9550-7BB236C86366}"/>
              </a:ext>
            </a:extLst>
          </p:cNvPr>
          <p:cNvGrpSpPr/>
          <p:nvPr/>
        </p:nvGrpSpPr>
        <p:grpSpPr>
          <a:xfrm>
            <a:off x="1435931" y="3841881"/>
            <a:ext cx="3707570" cy="400809"/>
            <a:chOff x="379343" y="2284392"/>
            <a:chExt cx="3707570" cy="400809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EFC588A-AF21-41A6-8B41-C48D840544E3}"/>
                </a:ext>
              </a:extLst>
            </p:cNvPr>
            <p:cNvSpPr txBox="1"/>
            <p:nvPr/>
          </p:nvSpPr>
          <p:spPr>
            <a:xfrm>
              <a:off x="689975" y="2284392"/>
              <a:ext cx="33969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Tony is from Australia.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062E8EAF-34DF-435F-83CC-53BC89CED66E}"/>
                </a:ext>
              </a:extLst>
            </p:cNvPr>
            <p:cNvSpPr txBox="1"/>
            <p:nvPr/>
          </p:nvSpPr>
          <p:spPr>
            <a:xfrm>
              <a:off x="379343" y="2285091"/>
              <a:ext cx="460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4E06D059-E6B1-4C9F-8C5A-DF819797394E}"/>
              </a:ext>
            </a:extLst>
          </p:cNvPr>
          <p:cNvGrpSpPr/>
          <p:nvPr/>
        </p:nvGrpSpPr>
        <p:grpSpPr>
          <a:xfrm>
            <a:off x="1435932" y="4252355"/>
            <a:ext cx="3879019" cy="707886"/>
            <a:chOff x="341770" y="2494630"/>
            <a:chExt cx="5250699" cy="707886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0D09BE56-9765-4EFF-A4BD-918F57B36580}"/>
                </a:ext>
              </a:extLst>
            </p:cNvPr>
            <p:cNvSpPr txBox="1"/>
            <p:nvPr/>
          </p:nvSpPr>
          <p:spPr>
            <a:xfrm>
              <a:off x="639469" y="2501803"/>
              <a:ext cx="495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Laura is from America.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FB60570A-ADD0-44D9-BD3B-8E78AA9BE0CF}"/>
                </a:ext>
              </a:extLst>
            </p:cNvPr>
            <p:cNvSpPr txBox="1"/>
            <p:nvPr/>
          </p:nvSpPr>
          <p:spPr>
            <a:xfrm>
              <a:off x="341770" y="2494630"/>
              <a:ext cx="5317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</a:p>
          </p:txBody>
        </p:sp>
      </p:grpSp>
      <p:graphicFrame>
        <p:nvGraphicFramePr>
          <p:cNvPr id="3" name="Table 7">
            <a:extLst>
              <a:ext uri="{FF2B5EF4-FFF2-40B4-BE49-F238E27FC236}">
                <a16:creationId xmlns="" xmlns:a16="http://schemas.microsoft.com/office/drawing/2014/main" id="{7C476EE4-4894-4490-B1CE-5DC89F0E2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213190"/>
              </p:ext>
            </p:extLst>
          </p:nvPr>
        </p:nvGraphicFramePr>
        <p:xfrm>
          <a:off x="5591543" y="2599480"/>
          <a:ext cx="2286000" cy="20601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1656850343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4240943025"/>
                    </a:ext>
                  </a:extLst>
                </a:gridCol>
              </a:tblGrid>
              <a:tr h="4075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7221839"/>
                  </a:ext>
                </a:extLst>
              </a:tr>
              <a:tr h="4131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1859732"/>
                  </a:ext>
                </a:extLst>
              </a:tr>
              <a:tr h="41316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43587386"/>
                  </a:ext>
                </a:extLst>
              </a:tr>
              <a:tr h="4131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44821354"/>
                  </a:ext>
                </a:extLst>
              </a:tr>
              <a:tr h="41316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0402747"/>
                  </a:ext>
                </a:extLst>
              </a:tr>
            </a:tbl>
          </a:graphicData>
        </a:graphic>
      </p:graphicFrame>
      <p:pic>
        <p:nvPicPr>
          <p:cNvPr id="10" name="Bùi Liễu">
            <a:extLst>
              <a:ext uri="{FF2B5EF4-FFF2-40B4-BE49-F238E27FC236}">
                <a16:creationId xmlns="" xmlns:a16="http://schemas.microsoft.com/office/drawing/2014/main" id="{7D3ABD9D-D163-48A1-9E40-F5661A330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87" y="3002869"/>
            <a:ext cx="400110" cy="4001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36D6CE3-E8B9-4B96-AB04-0BE39FAE7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98" y="3400265"/>
            <a:ext cx="400110" cy="4001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1A0C57D-DB6E-4126-BB60-984D7FA8C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881" y="3842542"/>
            <a:ext cx="400110" cy="4001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545483C8-557A-4BEF-9812-EE2104ABA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881" y="4259530"/>
            <a:ext cx="400110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98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538EC97-C325-4F9E-A538-68BEB3835CF9}"/>
              </a:ext>
            </a:extLst>
          </p:cNvPr>
          <p:cNvSpPr txBox="1"/>
          <p:nvPr/>
        </p:nvSpPr>
        <p:spPr>
          <a:xfrm>
            <a:off x="495300" y="1257301"/>
            <a:ext cx="8153400" cy="2528352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Hi. My name is _________. I am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_________ years old. I am from Viet Nam.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my friend,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from ________. And this is _________ He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from ____________.</a:t>
            </a:r>
          </a:p>
        </p:txBody>
      </p:sp>
      <p:sp>
        <p:nvSpPr>
          <p:cNvPr id="14" name="Bùi Liễu">
            <a:extLst>
              <a:ext uri="{FF2B5EF4-FFF2-40B4-BE49-F238E27FC236}">
                <a16:creationId xmlns="" xmlns:a16="http://schemas.microsoft.com/office/drawing/2014/main" id="{95397544-6093-44D6-80DD-83A61BE1B1C3}"/>
              </a:ext>
            </a:extLst>
          </p:cNvPr>
          <p:cNvSpPr txBox="1">
            <a:spLocks/>
          </p:cNvSpPr>
          <p:nvPr/>
        </p:nvSpPr>
        <p:spPr>
          <a:xfrm>
            <a:off x="816119" y="351722"/>
            <a:ext cx="5492050" cy="50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5. Let’s write.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070A879-0A68-4046-B70A-007472F9F090}"/>
              </a:ext>
            </a:extLst>
          </p:cNvPr>
          <p:cNvSpPr txBox="1"/>
          <p:nvPr/>
        </p:nvSpPr>
        <p:spPr>
          <a:xfrm>
            <a:off x="2819400" y="1494065"/>
            <a:ext cx="12192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5FEC87F-DD8F-4227-BFE5-1D018944E478}"/>
              </a:ext>
            </a:extLst>
          </p:cNvPr>
          <p:cNvSpPr txBox="1"/>
          <p:nvPr/>
        </p:nvSpPr>
        <p:spPr>
          <a:xfrm>
            <a:off x="5239447" y="1484806"/>
            <a:ext cx="1388912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D62046D-D10B-409F-9D14-CDD70B0B7ABD}"/>
              </a:ext>
            </a:extLst>
          </p:cNvPr>
          <p:cNvSpPr txBox="1"/>
          <p:nvPr/>
        </p:nvSpPr>
        <p:spPr>
          <a:xfrm>
            <a:off x="4786450" y="2605121"/>
            <a:ext cx="12192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A136D34-88EB-4019-B1A3-83B2E1479823}"/>
              </a:ext>
            </a:extLst>
          </p:cNvPr>
          <p:cNvSpPr txBox="1"/>
          <p:nvPr/>
        </p:nvSpPr>
        <p:spPr>
          <a:xfrm>
            <a:off x="495300" y="3143249"/>
            <a:ext cx="19050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vi-VN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340CF8E-BE8C-48CA-9DC2-ECBF4599E529}"/>
              </a:ext>
            </a:extLst>
          </p:cNvPr>
          <p:cNvSpPr txBox="1"/>
          <p:nvPr/>
        </p:nvSpPr>
        <p:spPr>
          <a:xfrm>
            <a:off x="3771900" y="3143250"/>
            <a:ext cx="19050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895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4182" y="361950"/>
            <a:ext cx="8153400" cy="4080938"/>
            <a:chOff x="554182" y="342900"/>
            <a:chExt cx="8153400" cy="4080938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2081EB71-164D-4ADC-8C64-1F14E5025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9" t="8834" r="14852" b="17946"/>
            <a:stretch/>
          </p:blipFill>
          <p:spPr>
            <a:xfrm>
              <a:off x="554182" y="1018803"/>
              <a:ext cx="8153400" cy="3405035"/>
            </a:xfrm>
            <a:prstGeom prst="rect">
              <a:avLst/>
            </a:prstGeom>
          </p:spPr>
        </p:pic>
        <p:sp>
          <p:nvSpPr>
            <p:cNvPr id="2" name="Bùi Liễu">
              <a:extLst>
                <a:ext uri="{FF2B5EF4-FFF2-40B4-BE49-F238E27FC236}">
                  <a16:creationId xmlns="" xmlns:a16="http://schemas.microsoft.com/office/drawing/2014/main" id="{95397544-6093-44D6-80DD-83A61BE1B1C3}"/>
                </a:ext>
              </a:extLst>
            </p:cNvPr>
            <p:cNvSpPr txBox="1">
              <a:spLocks/>
            </p:cNvSpPr>
            <p:nvPr/>
          </p:nvSpPr>
          <p:spPr>
            <a:xfrm>
              <a:off x="857250" y="342900"/>
              <a:ext cx="2133600" cy="50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Fredoka One"/>
                <a:buNone/>
                <a:defRPr sz="24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Fredoka One"/>
                <a:buNone/>
                <a:defRPr sz="1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Fredoka One"/>
                <a:buNone/>
                <a:defRPr sz="1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Fredoka One"/>
                <a:buNone/>
                <a:defRPr sz="1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Fredoka One"/>
                <a:buNone/>
                <a:defRPr sz="1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Fredoka One"/>
                <a:buNone/>
                <a:defRPr sz="1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Fredoka One"/>
                <a:buNone/>
                <a:defRPr sz="1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Fredoka One"/>
                <a:buNone/>
                <a:defRPr sz="1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Fredoka One"/>
                <a:buNone/>
                <a:defRPr sz="1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-US" b="1" dirty="0">
                  <a:solidFill>
                    <a:srgbClr val="00B050"/>
                  </a:solidFill>
                  <a:latin typeface="Arial" panose="020B0604020202020204" pitchFamily="34" charset="0"/>
                  <a:cs typeface="Arial" pitchFamily="34" charset="0"/>
                </a:rPr>
                <a:t>6. Project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70A879-0A68-4046-B70A-007472F9F090}"/>
              </a:ext>
            </a:extLst>
          </p:cNvPr>
          <p:cNvSpPr txBox="1"/>
          <p:nvPr/>
        </p:nvSpPr>
        <p:spPr>
          <a:xfrm>
            <a:off x="2381250" y="2282739"/>
            <a:ext cx="12192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70A879-0A68-4046-B70A-007472F9F090}"/>
              </a:ext>
            </a:extLst>
          </p:cNvPr>
          <p:cNvSpPr txBox="1"/>
          <p:nvPr/>
        </p:nvSpPr>
        <p:spPr>
          <a:xfrm>
            <a:off x="2355808" y="2721320"/>
            <a:ext cx="12192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070A879-0A68-4046-B70A-007472F9F090}"/>
              </a:ext>
            </a:extLst>
          </p:cNvPr>
          <p:cNvSpPr txBox="1"/>
          <p:nvPr/>
        </p:nvSpPr>
        <p:spPr>
          <a:xfrm>
            <a:off x="2514600" y="3159901"/>
            <a:ext cx="18288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 Nam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061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ùi Liễu"/>
          <p:cNvSpPr/>
          <p:nvPr/>
        </p:nvSpPr>
        <p:spPr>
          <a:xfrm>
            <a:off x="2514600" y="1485900"/>
            <a:ext cx="5372100" cy="155119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9000" dirty="0">
                <a:solidFill>
                  <a:srgbClr val="00B05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Wrap up	</a:t>
            </a:r>
          </a:p>
        </p:txBody>
      </p:sp>
    </p:spTree>
    <p:extLst>
      <p:ext uri="{BB962C8B-B14F-4D97-AF65-F5344CB8AC3E}">
        <p14:creationId xmlns:p14="http://schemas.microsoft.com/office/powerpoint/2010/main" val="198941690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ùi Liễu 0968142780">
            <a:extLst>
              <a:ext uri="{FF2B5EF4-FFF2-40B4-BE49-F238E27FC236}">
                <a16:creationId xmlns:a16="http://schemas.microsoft.com/office/drawing/2014/main" xmlns="" id="{0F204707-21DA-AB5B-A944-F25201AE4CAC}"/>
              </a:ext>
            </a:extLst>
          </p:cNvPr>
          <p:cNvSpPr txBox="1">
            <a:spLocks/>
          </p:cNvSpPr>
          <p:nvPr/>
        </p:nvSpPr>
        <p:spPr>
          <a:xfrm>
            <a:off x="762739" y="3547929"/>
            <a:ext cx="1786889" cy="534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</a:t>
            </a:r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</a:p>
        </p:txBody>
      </p:sp>
      <p:sp>
        <p:nvSpPr>
          <p:cNvPr id="8" name="Bùi Liễu 0968142780">
            <a:extLst>
              <a:ext uri="{FF2B5EF4-FFF2-40B4-BE49-F238E27FC236}">
                <a16:creationId xmlns:a16="http://schemas.microsoft.com/office/drawing/2014/main" xmlns="" id="{811CF075-274B-AE72-3541-02CF2F6CF853}"/>
              </a:ext>
            </a:extLst>
          </p:cNvPr>
          <p:cNvSpPr txBox="1">
            <a:spLocks/>
          </p:cNvSpPr>
          <p:nvPr/>
        </p:nvSpPr>
        <p:spPr>
          <a:xfrm>
            <a:off x="2729386" y="4289734"/>
            <a:ext cx="1786889" cy="534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Britain</a:t>
            </a:r>
          </a:p>
        </p:txBody>
      </p:sp>
      <p:sp>
        <p:nvSpPr>
          <p:cNvPr id="9" name="Bùi Liễu 0968142780">
            <a:extLst>
              <a:ext uri="{FF2B5EF4-FFF2-40B4-BE49-F238E27FC236}">
                <a16:creationId xmlns:a16="http://schemas.microsoft.com/office/drawing/2014/main" xmlns="" id="{39055E7F-A573-665B-E2F2-7463B823B591}"/>
              </a:ext>
            </a:extLst>
          </p:cNvPr>
          <p:cNvSpPr txBox="1">
            <a:spLocks/>
          </p:cNvSpPr>
          <p:nvPr/>
        </p:nvSpPr>
        <p:spPr>
          <a:xfrm>
            <a:off x="4625248" y="4289734"/>
            <a:ext cx="1786889" cy="534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</a:p>
        </p:txBody>
      </p:sp>
      <p:sp>
        <p:nvSpPr>
          <p:cNvPr id="10" name="Bùi Liễu 0968142780">
            <a:extLst>
              <a:ext uri="{FF2B5EF4-FFF2-40B4-BE49-F238E27FC236}">
                <a16:creationId xmlns:a16="http://schemas.microsoft.com/office/drawing/2014/main" xmlns="" id="{E51EFCB4-9D13-97A6-1488-6E8CFC5D2972}"/>
              </a:ext>
            </a:extLst>
          </p:cNvPr>
          <p:cNvSpPr txBox="1">
            <a:spLocks/>
          </p:cNvSpPr>
          <p:nvPr/>
        </p:nvSpPr>
        <p:spPr>
          <a:xfrm>
            <a:off x="6562288" y="3648226"/>
            <a:ext cx="1786889" cy="534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</a:p>
        </p:txBody>
      </p:sp>
      <p:sp>
        <p:nvSpPr>
          <p:cNvPr id="33" name="Bùi Liễu 0968142780">
            <a:extLst>
              <a:ext uri="{FF2B5EF4-FFF2-40B4-BE49-F238E27FC236}">
                <a16:creationId xmlns:a16="http://schemas.microsoft.com/office/drawing/2014/main" xmlns="" id="{E2D3A6D7-8790-3BF1-3426-16FAD33270C4}"/>
              </a:ext>
            </a:extLst>
          </p:cNvPr>
          <p:cNvSpPr txBox="1"/>
          <p:nvPr/>
        </p:nvSpPr>
        <p:spPr>
          <a:xfrm>
            <a:off x="7019738" y="1875332"/>
            <a:ext cx="1576374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 am = I’m</a:t>
            </a:r>
          </a:p>
        </p:txBody>
      </p:sp>
      <p:sp>
        <p:nvSpPr>
          <p:cNvPr id="34" name="Bùi Liễu 0968142780">
            <a:extLst>
              <a:ext uri="{FF2B5EF4-FFF2-40B4-BE49-F238E27FC236}">
                <a16:creationId xmlns:a16="http://schemas.microsoft.com/office/drawing/2014/main" xmlns="" id="{536CDBAC-3975-633B-B4AF-7A93862E333C}"/>
              </a:ext>
            </a:extLst>
          </p:cNvPr>
          <p:cNvSpPr txBox="1"/>
          <p:nvPr/>
        </p:nvSpPr>
        <p:spPr>
          <a:xfrm>
            <a:off x="2909792" y="711302"/>
            <a:ext cx="3652496" cy="459701"/>
          </a:xfrm>
          <a:prstGeom prst="wedgeRoundRectCallout">
            <a:avLst>
              <a:gd name="adj1" fmla="val -56877"/>
              <a:gd name="adj2" fmla="val -1043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70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 are you from?</a:t>
            </a:r>
            <a:endParaRPr lang="vi-VN" sz="270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Bùi Liễu 0968142780">
            <a:extLst>
              <a:ext uri="{FF2B5EF4-FFF2-40B4-BE49-F238E27FC236}">
                <a16:creationId xmlns:a16="http://schemas.microsoft.com/office/drawing/2014/main" xmlns="" id="{7AF77855-99DA-69DC-80C7-DE4BAC7D3AC8}"/>
              </a:ext>
            </a:extLst>
          </p:cNvPr>
          <p:cNvCxnSpPr>
            <a:cxnSpLocks/>
          </p:cNvCxnSpPr>
          <p:nvPr/>
        </p:nvCxnSpPr>
        <p:spPr>
          <a:xfrm flipH="1">
            <a:off x="2681108" y="1852292"/>
            <a:ext cx="1936683" cy="6930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Bùi Liễu 0968142780">
            <a:extLst>
              <a:ext uri="{FF2B5EF4-FFF2-40B4-BE49-F238E27FC236}">
                <a16:creationId xmlns:a16="http://schemas.microsoft.com/office/drawing/2014/main" xmlns="" id="{0063D836-04AC-9CEF-A611-F5C4BB14604A}"/>
              </a:ext>
            </a:extLst>
          </p:cNvPr>
          <p:cNvCxnSpPr>
            <a:cxnSpLocks/>
          </p:cNvCxnSpPr>
          <p:nvPr/>
        </p:nvCxnSpPr>
        <p:spPr>
          <a:xfrm flipH="1">
            <a:off x="3721347" y="1841753"/>
            <a:ext cx="896444" cy="12151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Bùi Liễu 0968142780">
            <a:extLst>
              <a:ext uri="{FF2B5EF4-FFF2-40B4-BE49-F238E27FC236}">
                <a16:creationId xmlns:a16="http://schemas.microsoft.com/office/drawing/2014/main" xmlns="" id="{B5410517-F1C9-351F-5026-09619C527D12}"/>
              </a:ext>
            </a:extLst>
          </p:cNvPr>
          <p:cNvCxnSpPr>
            <a:cxnSpLocks/>
          </p:cNvCxnSpPr>
          <p:nvPr/>
        </p:nvCxnSpPr>
        <p:spPr>
          <a:xfrm>
            <a:off x="4593298" y="1852292"/>
            <a:ext cx="864937" cy="11749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Bùi Liễu 0968142780">
            <a:extLst>
              <a:ext uri="{FF2B5EF4-FFF2-40B4-BE49-F238E27FC236}">
                <a16:creationId xmlns:a16="http://schemas.microsoft.com/office/drawing/2014/main" xmlns="" id="{36372F84-E79B-F224-88A9-F9A4270CCDE7}"/>
              </a:ext>
            </a:extLst>
          </p:cNvPr>
          <p:cNvCxnSpPr>
            <a:cxnSpLocks/>
          </p:cNvCxnSpPr>
          <p:nvPr/>
        </p:nvCxnSpPr>
        <p:spPr>
          <a:xfrm>
            <a:off x="4593298" y="1862799"/>
            <a:ext cx="1803982" cy="6084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ùi Liễu 0968142780">
            <a:extLst>
              <a:ext uri="{FF2B5EF4-FFF2-40B4-BE49-F238E27FC236}">
                <a16:creationId xmlns:a16="http://schemas.microsoft.com/office/drawing/2014/main" xmlns="" id="{0F204707-21DA-AB5B-A944-F25201AE4CAC}"/>
              </a:ext>
            </a:extLst>
          </p:cNvPr>
          <p:cNvSpPr txBox="1">
            <a:spLocks/>
          </p:cNvSpPr>
          <p:nvPr/>
        </p:nvSpPr>
        <p:spPr>
          <a:xfrm>
            <a:off x="3285119" y="1307259"/>
            <a:ext cx="2886560" cy="555540"/>
          </a:xfrm>
          <a:prstGeom prst="wedgeRoundRectCallout">
            <a:avLst>
              <a:gd name="adj1" fmla="val 55263"/>
              <a:gd name="adj2" fmla="val 3578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from _____.</a:t>
            </a:r>
            <a:endParaRPr lang="vi-VN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vi-VN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0" name="0968142780">
            <a:extLst>
              <a:ext uri="{FF2B5EF4-FFF2-40B4-BE49-F238E27FC236}">
                <a16:creationId xmlns:a16="http://schemas.microsoft.com/office/drawing/2014/main" xmlns="" id="{FF281E81-B9AD-162E-93C0-2806521AF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957" y="3210610"/>
            <a:ext cx="1600200" cy="106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Bùi Liễu 0968142780">
            <a:extLst>
              <a:ext uri="{FF2B5EF4-FFF2-40B4-BE49-F238E27FC236}">
                <a16:creationId xmlns:a16="http://schemas.microsoft.com/office/drawing/2014/main" xmlns="" id="{4909BC7E-15AB-5C93-64CA-BAB61E068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929790" y="2483777"/>
            <a:ext cx="1440541" cy="106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Bùi Liễu 0968142780">
            <a:extLst>
              <a:ext uri="{FF2B5EF4-FFF2-40B4-BE49-F238E27FC236}">
                <a16:creationId xmlns:a16="http://schemas.microsoft.com/office/drawing/2014/main" xmlns="" id="{B56CE4B1-0586-BF31-335E-4736DC501A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297"/>
          <a:stretch/>
        </p:blipFill>
        <p:spPr>
          <a:xfrm>
            <a:off x="4736040" y="3225583"/>
            <a:ext cx="1556227" cy="106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Bùi Liễu 0968142780">
            <a:extLst>
              <a:ext uri="{FF2B5EF4-FFF2-40B4-BE49-F238E27FC236}">
                <a16:creationId xmlns:a16="http://schemas.microsoft.com/office/drawing/2014/main" xmlns="" id="{5753EA99-F024-95D5-6403-3499ABC6B8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604"/>
          <a:stretch/>
        </p:blipFill>
        <p:spPr>
          <a:xfrm>
            <a:off x="6696694" y="2508088"/>
            <a:ext cx="1565909" cy="106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Bùi Liễu"/>
          <p:cNvSpPr/>
          <p:nvPr/>
        </p:nvSpPr>
        <p:spPr>
          <a:xfrm>
            <a:off x="516381" y="283265"/>
            <a:ext cx="3246430" cy="53027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800" dirty="0" smtClean="0">
                <a:latin typeface="Berlin Sans FB Demi" panose="020E08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 1  lesson 1</a:t>
            </a:r>
            <a:r>
              <a:rPr lang="en-US" sz="2800" dirty="0">
                <a:latin typeface="Berlin Sans FB Demi" panose="020E08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9" name="Bùi Liễu 0968142780">
            <a:extLst>
              <a:ext uri="{FF2B5EF4-FFF2-40B4-BE49-F238E27FC236}">
                <a16:creationId xmlns:a16="http://schemas.microsoft.com/office/drawing/2014/main" xmlns="" id="{E2399815-6C20-144D-8AAF-463C81EF6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0603" y="697440"/>
            <a:ext cx="539456" cy="578876"/>
          </a:xfrm>
          <a:prstGeom prst="ellipse">
            <a:avLst/>
          </a:prstGeom>
          <a:noFill/>
          <a:ln>
            <a:solidFill>
              <a:srgbClr val="A7E8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Bùi Liễu 0968142780">
            <a:extLst>
              <a:ext uri="{FF2B5EF4-FFF2-40B4-BE49-F238E27FC236}">
                <a16:creationId xmlns:a16="http://schemas.microsoft.com/office/drawing/2014/main" xmlns="" id="{DC877E00-BA3E-E92E-1A27-19F4421AEBF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76" y="1528766"/>
            <a:ext cx="502481" cy="542773"/>
          </a:xfrm>
          <a:prstGeom prst="ellipse">
            <a:avLst/>
          </a:prstGeom>
          <a:solidFill>
            <a:schemeClr val="bg1"/>
          </a:solidFill>
          <a:ln>
            <a:solidFill>
              <a:srgbClr val="A7E8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30321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33" grpId="0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ùi Liễu 09681427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228600"/>
            <a:ext cx="4572009" cy="45720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4650" y="1828800"/>
            <a:ext cx="325755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400" b="1" dirty="0" smtClean="0">
                <a:solidFill>
                  <a:schemeClr val="accent4"/>
                </a:solidFill>
                <a:latin typeface="Comic Sans MS" pitchFamily="66" charset="0"/>
              </a:rPr>
              <a:t>Warm up</a:t>
            </a:r>
            <a:endParaRPr lang="vi-VN" sz="4400" b="1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057400" y="856252"/>
            <a:ext cx="1485900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/>
              <a:t>Facebook : Bùi Liễu  </a:t>
            </a:r>
          </a:p>
          <a:p>
            <a:r>
              <a:rPr lang="en-US"/>
              <a:t>0968142780</a:t>
            </a:r>
          </a:p>
        </p:txBody>
      </p:sp>
    </p:spTree>
    <p:extLst>
      <p:ext uri="{BB962C8B-B14F-4D97-AF65-F5344CB8AC3E}">
        <p14:creationId xmlns:p14="http://schemas.microsoft.com/office/powerpoint/2010/main" val="6202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74" y="3276964"/>
            <a:ext cx="450434" cy="541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97" y="4097291"/>
            <a:ext cx="472956" cy="558820"/>
          </a:xfrm>
          <a:prstGeom prst="rect">
            <a:avLst/>
          </a:prstGeom>
        </p:spPr>
      </p:pic>
      <p:sp>
        <p:nvSpPr>
          <p:cNvPr id="7" name="Bùi Liễu 0968142780">
            <a:extLst>
              <a:ext uri="{FF2B5EF4-FFF2-40B4-BE49-F238E27FC236}">
                <a16:creationId xmlns:a16="http://schemas.microsoft.com/office/drawing/2014/main" xmlns="" id="{0F204707-21DA-AB5B-A944-F25201AE4CAC}"/>
              </a:ext>
            </a:extLst>
          </p:cNvPr>
          <p:cNvSpPr txBox="1">
            <a:spLocks/>
          </p:cNvSpPr>
          <p:nvPr/>
        </p:nvSpPr>
        <p:spPr>
          <a:xfrm>
            <a:off x="516381" y="3547929"/>
            <a:ext cx="2132861" cy="534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ùi Liễu 0968142780">
            <a:extLst>
              <a:ext uri="{FF2B5EF4-FFF2-40B4-BE49-F238E27FC236}">
                <a16:creationId xmlns:a16="http://schemas.microsoft.com/office/drawing/2014/main" xmlns="" id="{811CF075-274B-AE72-3541-02CF2F6CF853}"/>
              </a:ext>
            </a:extLst>
          </p:cNvPr>
          <p:cNvSpPr txBox="1">
            <a:spLocks/>
          </p:cNvSpPr>
          <p:nvPr/>
        </p:nvSpPr>
        <p:spPr>
          <a:xfrm>
            <a:off x="2729386" y="4289734"/>
            <a:ext cx="1786889" cy="534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ùi Liễu 0968142780">
            <a:extLst>
              <a:ext uri="{FF2B5EF4-FFF2-40B4-BE49-F238E27FC236}">
                <a16:creationId xmlns:a16="http://schemas.microsoft.com/office/drawing/2014/main" xmlns="" id="{39055E7F-A573-665B-E2F2-7463B823B591}"/>
              </a:ext>
            </a:extLst>
          </p:cNvPr>
          <p:cNvSpPr txBox="1">
            <a:spLocks/>
          </p:cNvSpPr>
          <p:nvPr/>
        </p:nvSpPr>
        <p:spPr>
          <a:xfrm>
            <a:off x="4747145" y="4276841"/>
            <a:ext cx="1786889" cy="534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Thailand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ùi Liễu 0968142780">
            <a:extLst>
              <a:ext uri="{FF2B5EF4-FFF2-40B4-BE49-F238E27FC236}">
                <a16:creationId xmlns:a16="http://schemas.microsoft.com/office/drawing/2014/main" xmlns="" id="{E51EFCB4-9D13-97A6-1488-6E8CFC5D2972}"/>
              </a:ext>
            </a:extLst>
          </p:cNvPr>
          <p:cNvSpPr txBox="1">
            <a:spLocks/>
          </p:cNvSpPr>
          <p:nvPr/>
        </p:nvSpPr>
        <p:spPr>
          <a:xfrm>
            <a:off x="6787558" y="3567434"/>
            <a:ext cx="1786889" cy="534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Bùi Liễu 0968142780">
            <a:extLst>
              <a:ext uri="{FF2B5EF4-FFF2-40B4-BE49-F238E27FC236}">
                <a16:creationId xmlns:a16="http://schemas.microsoft.com/office/drawing/2014/main" xmlns="" id="{E2D3A6D7-8790-3BF1-3426-16FAD33270C4}"/>
              </a:ext>
            </a:extLst>
          </p:cNvPr>
          <p:cNvSpPr txBox="1"/>
          <p:nvPr/>
        </p:nvSpPr>
        <p:spPr>
          <a:xfrm>
            <a:off x="6121431" y="501203"/>
            <a:ext cx="2798700" cy="10387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2100" dirty="0">
                <a:latin typeface="Arial" panose="020B0604020202020204" pitchFamily="34" charset="0"/>
                <a:cs typeface="Arial" panose="020B0604020202020204" pitchFamily="34" charset="0"/>
              </a:rPr>
              <a:t>where’s = where is</a:t>
            </a:r>
          </a:p>
          <a:p>
            <a:pPr algn="ctr"/>
            <a:r>
              <a:rPr lang="vi-VN" sz="2100" dirty="0">
                <a:latin typeface="Arial" panose="020B0604020202020204" pitchFamily="34" charset="0"/>
                <a:cs typeface="Arial" panose="020B0604020202020204" pitchFamily="34" charset="0"/>
              </a:rPr>
              <a:t>he’s = </a:t>
            </a:r>
            <a:r>
              <a:rPr lang="vi-VN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vi-VN" sz="21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</a:p>
          <a:p>
            <a:pPr algn="ctr"/>
            <a:r>
              <a:rPr lang="vi-VN" sz="2100" dirty="0">
                <a:latin typeface="Arial" panose="020B0604020202020204" pitchFamily="34" charset="0"/>
                <a:cs typeface="Arial" panose="020B0604020202020204" pitchFamily="34" charset="0"/>
              </a:rPr>
              <a:t>she’s = she is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Bùi Liễu 0968142780">
            <a:extLst>
              <a:ext uri="{FF2B5EF4-FFF2-40B4-BE49-F238E27FC236}">
                <a16:creationId xmlns:a16="http://schemas.microsoft.com/office/drawing/2014/main" xmlns="" id="{536CDBAC-3975-633B-B4AF-7A93862E333C}"/>
              </a:ext>
            </a:extLst>
          </p:cNvPr>
          <p:cNvSpPr txBox="1"/>
          <p:nvPr/>
        </p:nvSpPr>
        <p:spPr>
          <a:xfrm>
            <a:off x="2370331" y="925067"/>
            <a:ext cx="4014863" cy="459701"/>
          </a:xfrm>
          <a:prstGeom prst="wedgeRoundRectCallout">
            <a:avLst>
              <a:gd name="adj1" fmla="val -56877"/>
              <a:gd name="adj2" fmla="val -1043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vi-VN" sz="270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Where’ s he / she </a:t>
            </a:r>
            <a:r>
              <a:rPr lang="vi-VN" sz="27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US" sz="27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70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Bùi Liễu 0968142780">
            <a:extLst>
              <a:ext uri="{FF2B5EF4-FFF2-40B4-BE49-F238E27FC236}">
                <a16:creationId xmlns:a16="http://schemas.microsoft.com/office/drawing/2014/main" xmlns="" id="{7AF77855-99DA-69DC-80C7-DE4BAC7D3AC8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2629057" y="2132374"/>
            <a:ext cx="1857920" cy="4998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Bùi Liễu 0968142780">
            <a:extLst>
              <a:ext uri="{FF2B5EF4-FFF2-40B4-BE49-F238E27FC236}">
                <a16:creationId xmlns:a16="http://schemas.microsoft.com/office/drawing/2014/main" xmlns="" id="{0063D836-04AC-9CEF-A611-F5C4BB14604A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3661001" y="2132374"/>
            <a:ext cx="825976" cy="11067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Bùi Liễu 0968142780">
            <a:extLst>
              <a:ext uri="{FF2B5EF4-FFF2-40B4-BE49-F238E27FC236}">
                <a16:creationId xmlns:a16="http://schemas.microsoft.com/office/drawing/2014/main" xmlns="" id="{B5410517-F1C9-351F-5026-09619C527D12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4486977" y="2132374"/>
            <a:ext cx="910910" cy="10771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Bùi Liễu 0968142780">
            <a:extLst>
              <a:ext uri="{FF2B5EF4-FFF2-40B4-BE49-F238E27FC236}">
                <a16:creationId xmlns:a16="http://schemas.microsoft.com/office/drawing/2014/main" xmlns="" id="{36372F84-E79B-F224-88A9-F9A4270CCDE7}"/>
              </a:ext>
            </a:extLst>
          </p:cNvPr>
          <p:cNvCxnSpPr>
            <a:cxnSpLocks/>
          </p:cNvCxnSpPr>
          <p:nvPr/>
        </p:nvCxnSpPr>
        <p:spPr>
          <a:xfrm>
            <a:off x="4651899" y="2123017"/>
            <a:ext cx="1745381" cy="3482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ùi Liễu 0968142780">
            <a:extLst>
              <a:ext uri="{FF2B5EF4-FFF2-40B4-BE49-F238E27FC236}">
                <a16:creationId xmlns:a16="http://schemas.microsoft.com/office/drawing/2014/main" xmlns="" id="{0F204707-21DA-AB5B-A944-F25201AE4CAC}"/>
              </a:ext>
            </a:extLst>
          </p:cNvPr>
          <p:cNvSpPr txBox="1">
            <a:spLocks/>
          </p:cNvSpPr>
          <p:nvPr/>
        </p:nvSpPr>
        <p:spPr>
          <a:xfrm>
            <a:off x="2411665" y="1576834"/>
            <a:ext cx="4150623" cy="555540"/>
          </a:xfrm>
          <a:prstGeom prst="wedgeRoundRectCallout">
            <a:avLst>
              <a:gd name="adj1" fmla="val 55263"/>
              <a:gd name="adj2" fmla="val 3578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vi-VN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 / She’s 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_____.</a:t>
            </a:r>
            <a:endParaRPr lang="vi-VN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vi-VN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2" name="Bùi Liễu 0968142780">
            <a:extLst>
              <a:ext uri="{FF2B5EF4-FFF2-40B4-BE49-F238E27FC236}">
                <a16:creationId xmlns:a16="http://schemas.microsoft.com/office/drawing/2014/main" xmlns="" id="{B56CE4B1-0586-BF31-335E-4736DC501A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53" y="3249566"/>
            <a:ext cx="1556227" cy="970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Bùi Liễu 0968142780">
            <a:extLst>
              <a:ext uri="{FF2B5EF4-FFF2-40B4-BE49-F238E27FC236}">
                <a16:creationId xmlns:a16="http://schemas.microsoft.com/office/drawing/2014/main" xmlns="" id="{5753EA99-F024-95D5-6403-3499ABC6B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36" y="2527593"/>
            <a:ext cx="1535935" cy="106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Bùi Liễu"/>
          <p:cNvSpPr/>
          <p:nvPr/>
        </p:nvSpPr>
        <p:spPr>
          <a:xfrm>
            <a:off x="516381" y="283265"/>
            <a:ext cx="3246430" cy="53027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800" dirty="0" smtClean="0">
                <a:latin typeface="Berlin Sans FB Demi" panose="020E08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 1  lesson 2</a:t>
            </a:r>
            <a:r>
              <a:rPr lang="en-US" sz="2800" dirty="0">
                <a:latin typeface="Berlin Sans FB Demi" panose="020E08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9" name="Bùi Liễu 0968142780">
            <a:extLst>
              <a:ext uri="{FF2B5EF4-FFF2-40B4-BE49-F238E27FC236}">
                <a16:creationId xmlns:a16="http://schemas.microsoft.com/office/drawing/2014/main" xmlns="" xmlns:lc="http://schemas.openxmlformats.org/drawingml/2006/lockedCanvas" id="{E2399815-6C20-144D-8AAF-463C81EF6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9441" y="869713"/>
            <a:ext cx="539456" cy="578876"/>
          </a:xfrm>
          <a:prstGeom prst="ellipse">
            <a:avLst/>
          </a:prstGeom>
          <a:noFill/>
          <a:ln>
            <a:solidFill>
              <a:srgbClr val="A7E8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0" y="3059668"/>
            <a:ext cx="463103" cy="532076"/>
          </a:xfrm>
          <a:prstGeom prst="rect">
            <a:avLst/>
          </a:prstGeom>
        </p:spPr>
      </p:pic>
      <p:pic>
        <p:nvPicPr>
          <p:cNvPr id="20" name="Bùi Liễu 0968142780">
            <a:extLst>
              <a:ext uri="{FF2B5EF4-FFF2-40B4-BE49-F238E27FC236}">
                <a16:creationId xmlns:a16="http://schemas.microsoft.com/office/drawing/2014/main" xmlns="" xmlns:lc="http://schemas.openxmlformats.org/drawingml/2006/lockedCanvas" id="{DC877E00-BA3E-E92E-1A27-19F4421AEBF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43097"/>
            <a:ext cx="502481" cy="542773"/>
          </a:xfrm>
          <a:prstGeom prst="ellipse">
            <a:avLst/>
          </a:prstGeom>
          <a:solidFill>
            <a:schemeClr val="bg1"/>
          </a:solidFill>
          <a:ln>
            <a:solidFill>
              <a:srgbClr val="A7E8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24" y="4082495"/>
            <a:ext cx="450435" cy="561636"/>
          </a:xfrm>
          <a:prstGeom prst="rect">
            <a:avLst/>
          </a:prstGeom>
        </p:spPr>
      </p:pic>
      <p:pic>
        <p:nvPicPr>
          <p:cNvPr id="51" name="Bùi Liễu 0968142780">
            <a:extLst>
              <a:ext uri="{FF2B5EF4-FFF2-40B4-BE49-F238E27FC236}">
                <a16:creationId xmlns:a16="http://schemas.microsoft.com/office/drawing/2014/main" xmlns="" id="{4909BC7E-15AB-5C93-64CA-BAB61E068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170" y="2442819"/>
            <a:ext cx="1440541" cy="91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0968142780">
            <a:extLst>
              <a:ext uri="{FF2B5EF4-FFF2-40B4-BE49-F238E27FC236}">
                <a16:creationId xmlns:a16="http://schemas.microsoft.com/office/drawing/2014/main" xmlns="" id="{FF281E81-B9AD-162E-93C0-2806521AF5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57" y="3235875"/>
            <a:ext cx="1600200" cy="101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7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33" grpId="0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ùi Liễu 0968142780"/>
          <p:cNvSpPr/>
          <p:nvPr/>
        </p:nvSpPr>
        <p:spPr>
          <a:xfrm>
            <a:off x="3387206" y="971550"/>
            <a:ext cx="2420243" cy="61004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Homework</a:t>
            </a:r>
            <a:endParaRPr lang="en-US" sz="33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822720" y="2248046"/>
            <a:ext cx="291830" cy="24805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822720" y="2808419"/>
            <a:ext cx="291830" cy="24805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2000251"/>
            <a:ext cx="6400800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…………………………………….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…………………………………….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3946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ùi Liễu 0968142780" descr="D:\LIEU\Soạn lớp 1,2\Ảnh nền đẹp\—Pngtree—hand-drawn simple colored simple brush_4578782 - Sao ché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800101"/>
            <a:ext cx="4770155" cy="307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ùi Liễu 0968142780"/>
          <p:cNvSpPr txBox="1"/>
          <p:nvPr/>
        </p:nvSpPr>
        <p:spPr>
          <a:xfrm>
            <a:off x="2571750" y="2342997"/>
            <a:ext cx="4229101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8318251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ùi Liễu 09681427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228600"/>
            <a:ext cx="4572009" cy="45720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4650" y="1828800"/>
            <a:ext cx="325755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Let’s play!</a:t>
            </a:r>
            <a:endParaRPr lang="vi-VN" sz="4000" b="1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590800" y="856252"/>
            <a:ext cx="201930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dirty="0" smtClean="0"/>
              <a:t>Facebook: </a:t>
            </a:r>
            <a:r>
              <a:rPr lang="en-US" dirty="0" err="1"/>
              <a:t>Bùi</a:t>
            </a:r>
            <a:r>
              <a:rPr lang="en-US" dirty="0"/>
              <a:t> </a:t>
            </a:r>
            <a:r>
              <a:rPr lang="en-US" dirty="0" err="1"/>
              <a:t>Liễu</a:t>
            </a:r>
            <a:r>
              <a:rPr lang="en-US" dirty="0"/>
              <a:t>  </a:t>
            </a:r>
          </a:p>
          <a:p>
            <a:r>
              <a:rPr lang="en-US" dirty="0"/>
              <a:t>0968142780</a:t>
            </a:r>
          </a:p>
        </p:txBody>
      </p:sp>
    </p:spTree>
    <p:extLst>
      <p:ext uri="{BB962C8B-B14F-4D97-AF65-F5344CB8AC3E}">
        <p14:creationId xmlns:p14="http://schemas.microsoft.com/office/powerpoint/2010/main" val="22591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>
          <a:xfrm>
            <a:off x="2325693" y="429491"/>
            <a:ext cx="4495800" cy="24384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94633" y="981941"/>
            <a:ext cx="4403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4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Honey bee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08" y="2571750"/>
            <a:ext cx="1931321" cy="2439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10" y="381000"/>
            <a:ext cx="2910334" cy="2910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5201" y="4248150"/>
            <a:ext cx="1219200" cy="6667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defTabSz="914377"/>
            <a:r>
              <a:rPr lang="en-US" sz="373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Start</a:t>
            </a:r>
            <a:r>
              <a:rPr lang="en-US" sz="26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26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434" numSld="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48" y="2085341"/>
            <a:ext cx="613459" cy="6618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6" y="2376862"/>
            <a:ext cx="857250" cy="857250"/>
          </a:xfrm>
          <a:prstGeom prst="rect">
            <a:avLst/>
          </a:prstGeom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18" y="3587795"/>
            <a:ext cx="613459" cy="661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19" y="2943854"/>
            <a:ext cx="613459" cy="661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789117" y="2252397"/>
            <a:ext cx="2911039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America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789119" y="2882343"/>
            <a:ext cx="2911038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Thailand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789117" y="3493642"/>
            <a:ext cx="2911039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Malaysia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155569" y="510736"/>
            <a:ext cx="4514850" cy="1186533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030978" y="2891212"/>
            <a:ext cx="6858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067146" y="3547746"/>
            <a:ext cx="6858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789119" y="638490"/>
            <a:ext cx="3810000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 smtClean="0">
                <a:latin typeface="Arial" pitchFamily="34" charset="0"/>
                <a:cs typeface="Arial" pitchFamily="34" charset="0"/>
              </a:rPr>
              <a:t>Where are you from?</a:t>
            </a:r>
          </a:p>
          <a:p>
            <a:pPr defTabSz="685783"/>
            <a:r>
              <a:rPr lang="en-US" sz="2800" dirty="0" smtClean="0">
                <a:latin typeface="Arial" pitchFamily="34" charset="0"/>
                <a:cs typeface="Arial" pitchFamily="34" charset="0"/>
              </a:rPr>
              <a:t>I’m from _____.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76971" y="3133781"/>
            <a:ext cx="457200" cy="4572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58" y="488970"/>
            <a:ext cx="853352" cy="853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97748"/>
            <a:ext cx="885300" cy="1118189"/>
          </a:xfrm>
          <a:prstGeom prst="rect">
            <a:avLst/>
          </a:prstGeom>
        </p:spPr>
      </p:pic>
      <p:pic>
        <p:nvPicPr>
          <p:cNvPr id="20" name="Bùi Liễu 0968142780">
            <a:extLst>
              <a:ext uri="{FF2B5EF4-FFF2-40B4-BE49-F238E27FC236}">
                <a16:creationId xmlns:a16="http://schemas.microsoft.com/office/drawing/2014/main" xmlns="" id="{B56CE4B1-0586-BF31-335E-4736DC501A6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0297"/>
          <a:stretch/>
        </p:blipFill>
        <p:spPr>
          <a:xfrm>
            <a:off x="6110750" y="2328576"/>
            <a:ext cx="2396339" cy="1499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auhoi"/>
          <p:cNvSpPr txBox="1"/>
          <p:nvPr/>
        </p:nvSpPr>
        <p:spPr>
          <a:xfrm>
            <a:off x="699531" y="172978"/>
            <a:ext cx="90066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 smtClean="0">
                <a:latin typeface="Arial" pitchFamily="34" charset="0"/>
                <a:cs typeface="Arial" pitchFamily="34" charset="0"/>
              </a:rPr>
              <a:t>1/8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8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1509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3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4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53" y="2189638"/>
            <a:ext cx="613459" cy="6618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6" y="2395434"/>
            <a:ext cx="857250" cy="857250"/>
          </a:xfrm>
          <a:prstGeom prst="rect">
            <a:avLst/>
          </a:prstGeom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29" y="3365854"/>
            <a:ext cx="613459" cy="661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908" y="2749393"/>
            <a:ext cx="613459" cy="661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423058" y="3528032"/>
            <a:ext cx="2758542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Britain 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446243" y="2909784"/>
            <a:ext cx="2758542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Singapore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423059" y="2284952"/>
            <a:ext cx="2758541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Viet Nam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735974" y="615033"/>
            <a:ext cx="4514850" cy="1186533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1634565" y="2706867"/>
            <a:ext cx="6858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1611380" y="2138259"/>
            <a:ext cx="6858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5437" y="3920447"/>
            <a:ext cx="457200" cy="4572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63" y="593267"/>
            <a:ext cx="853352" cy="8533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24" y="4219204"/>
            <a:ext cx="739965" cy="934622"/>
          </a:xfrm>
          <a:prstGeom prst="rect">
            <a:avLst/>
          </a:prstGeom>
        </p:spPr>
      </p:pic>
      <p:pic>
        <p:nvPicPr>
          <p:cNvPr id="21" name="0968142780">
            <a:extLst>
              <a:ext uri="{FF2B5EF4-FFF2-40B4-BE49-F238E27FC236}">
                <a16:creationId xmlns:a16="http://schemas.microsoft.com/office/drawing/2014/main" xmlns="" id="{FF281E81-B9AD-162E-93C0-2806521AF5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4999" y="2284952"/>
            <a:ext cx="2616001" cy="1735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auhoi"/>
          <p:cNvSpPr txBox="1"/>
          <p:nvPr/>
        </p:nvSpPr>
        <p:spPr>
          <a:xfrm>
            <a:off x="2369524" y="742787"/>
            <a:ext cx="3810000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 smtClean="0">
                <a:latin typeface="Arial" pitchFamily="34" charset="0"/>
                <a:cs typeface="Arial" pitchFamily="34" charset="0"/>
              </a:rPr>
              <a:t>Where are you from?</a:t>
            </a:r>
          </a:p>
          <a:p>
            <a:pPr defTabSz="685783"/>
            <a:r>
              <a:rPr lang="en-US" sz="2800" dirty="0" smtClean="0">
                <a:latin typeface="Arial" pitchFamily="34" charset="0"/>
                <a:cs typeface="Arial" pitchFamily="34" charset="0"/>
              </a:rPr>
              <a:t>I’m from _____.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uhoi"/>
          <p:cNvSpPr txBox="1"/>
          <p:nvPr/>
        </p:nvSpPr>
        <p:spPr>
          <a:xfrm>
            <a:off x="699531" y="172978"/>
            <a:ext cx="90066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2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283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22075 C -0.01076 0.20748 0.00174 0.19729 0.0125 0.18864 C 0.0151 0.18031 0.02743 0.1624 0.0349 0.15622 C 0.04375 0.12813 0.0974 0.11887 0.12778 0.11578 C 0.14288 0.1164 0.15868 0.11393 0.17309 0.11763 C 0.17882 0.11887 0.17969 0.12597 0.18316 0.12998 C 0.1875 0.13523 0.1908 0.14727 0.19323 0.15406 C 0.19497 0.15931 0.19844 0.17043 0.19844 0.17074 C 0.19757 0.18648 0.19722 0.20254 0.19583 0.2189 C 0.19514 0.22446 0.19115 0.22631 0.18837 0.23094 C 0.17222 0.25687 0.14306 0.26644 0.10799 0.27138 C 0.08733 0.26953 0.0882 0.27262 0.07517 0.26336 C 0.0691 0.25873 0.05764 0.24915 0.05764 0.24946 C 0.05382 0.23989 0.05017 0.22075 0.05017 0.22106 C 0.05295 0.18092 0.04497 0.19204 0.0625 0.17228 C 0.07396 0.15931 0.06059 0.16796 0.07517 0.16024 C 0.08646 0.14696 0.10052 0.1343 0.11771 0.12597 C 0.12101 0.12412 0.12448 0.12257 0.12778 0.12165 C 0.13455 0.11979 0.14792 0.11763 0.14792 0.11794 C 0.15556 0.11825 0.1632 0.11794 0.17066 0.11979 C 0.17309 0.1201 0.17396 0.12257 0.1757 0.12412 C 0.18715 0.13183 0.1941 0.13924 0.2007 0.15005 C 0.20556 0.17691 0.22031 0.23156 0.19844 0.24915 C 0.17969 0.26428 0.15087 0.27385 0.12552 0.27725 C 0.10799 0.2754 0.10399 0.27632 0.09271 0.26706 C 0.08524 0.2544 0.08264 0.24236 0.08038 0.22878 C 0.08177 0.19513 0.07431 0.17568 0.09792 0.15221 C 0.10486 0.14542 0.10677 0.14079 0.11771 0.13801 C 0.12552 0.134 0.13195 0.13214 0.14045 0.12998 C 0.16649 0.13183 0.15729 0.13183 0.16806 0.13183 L 0.14549 0.14635 L 0.16563 0.12597 " pathEditMode="relative" rAng="0" ptsTypes="fffffffffffffffffffffffffffffA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3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48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4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39" y="2020320"/>
            <a:ext cx="613459" cy="6618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53505"/>
            <a:ext cx="857250" cy="857250"/>
          </a:xfrm>
          <a:prstGeom prst="rect">
            <a:avLst/>
          </a:prstGeom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35" y="3338712"/>
            <a:ext cx="613459" cy="661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10" y="2652095"/>
            <a:ext cx="613459" cy="661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734046" y="2155017"/>
            <a:ext cx="2371355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I’m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734045" y="2786792"/>
            <a:ext cx="2371355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734046" y="3411899"/>
            <a:ext cx="2371356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She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658888" y="258480"/>
            <a:ext cx="5137958" cy="150140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1922367" y="2609569"/>
            <a:ext cx="6858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1924793" y="3338712"/>
            <a:ext cx="6858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0549" y="2423495"/>
            <a:ext cx="457200" cy="4572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849" y="423949"/>
            <a:ext cx="853352" cy="8533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90" y="3832765"/>
            <a:ext cx="940355" cy="1187727"/>
          </a:xfrm>
          <a:prstGeom prst="rect">
            <a:avLst/>
          </a:prstGeom>
        </p:spPr>
      </p:pic>
      <p:pic>
        <p:nvPicPr>
          <p:cNvPr id="21" name="Bùi Liễu 0968142780">
            <a:extLst>
              <a:ext uri="{FF2B5EF4-FFF2-40B4-BE49-F238E27FC236}">
                <a16:creationId xmlns:a16="http://schemas.microsoft.com/office/drawing/2014/main" xmlns="" id="{4909BC7E-15AB-5C93-64CA-BAB61E068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5591546" y="2192434"/>
            <a:ext cx="2410601" cy="161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uhoi"/>
          <p:cNvSpPr txBox="1"/>
          <p:nvPr/>
        </p:nvSpPr>
        <p:spPr>
          <a:xfrm>
            <a:off x="2571998" y="423949"/>
            <a:ext cx="3810000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 smtClean="0">
                <a:latin typeface="Arial" pitchFamily="34" charset="0"/>
                <a:cs typeface="Arial" pitchFamily="34" charset="0"/>
              </a:rPr>
              <a:t>Where are you from?</a:t>
            </a:r>
          </a:p>
          <a:p>
            <a:pPr defTabSz="685783"/>
            <a:r>
              <a:rPr lang="en-US" sz="2800" dirty="0" smtClean="0">
                <a:latin typeface="Arial" pitchFamily="34" charset="0"/>
                <a:cs typeface="Arial" pitchFamily="34" charset="0"/>
              </a:rPr>
              <a:t>_____ from Viet Nam.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uhoi"/>
          <p:cNvSpPr txBox="1"/>
          <p:nvPr/>
        </p:nvSpPr>
        <p:spPr>
          <a:xfrm>
            <a:off x="699531" y="172978"/>
            <a:ext cx="90066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3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4717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8 -0.06299 C -0.02188 -0.07595 -0.00937 -0.08614 0.00139 -0.0951 C 0.00399 -0.10312 0.01632 -0.12134 0.02379 -0.12751 C 0.03264 -0.1553 0.08629 -0.16456 0.11667 -0.16796 C 0.13178 -0.16734 0.14757 -0.16981 0.16198 -0.1661 C 0.16771 -0.16456 0.16858 -0.15777 0.17205 -0.15345 C 0.17639 -0.1482 0.17969 -0.13647 0.18212 -0.12936 C 0.18386 -0.12412 0.18733 -0.11331 0.18733 -0.113 C 0.18646 -0.09726 0.18612 -0.08089 0.18473 -0.06484 C 0.18403 -0.05928 0.18004 -0.05743 0.17726 -0.0528 C 0.16112 -0.02686 0.13195 -0.01729 0.09688 -0.01235 C 0.07622 -0.01421 0.07709 -0.01112 0.06407 -0.02038 C 0.05799 -0.0247 0.04653 -0.03458 0.04653 -0.03427 C 0.04271 -0.04384 0.03907 -0.06299 0.03907 -0.06268 C 0.04185 -0.10281 0.03386 -0.0917 0.05139 -0.11115 C 0.06285 -0.12412 0.04948 -0.11578 0.06407 -0.12319 C 0.07535 -0.13677 0.08941 -0.14912 0.1066 -0.15777 C 0.1099 -0.15931 0.11337 -0.16086 0.11667 -0.16178 C 0.12344 -0.16363 0.13681 -0.1661 0.13681 -0.1658 C 0.14445 -0.16549 0.15209 -0.16549 0.15955 -0.16394 C 0.16198 -0.16363 0.16285 -0.16086 0.16459 -0.15962 C 0.17605 -0.15159 0.18299 -0.14418 0.18959 -0.13338 C 0.19445 -0.10683 0.20921 -0.05218 0.18733 -0.03458 C 0.16858 -0.01945 0.13976 -0.00988 0.11441 -0.00618 C 0.09688 -0.00803 0.09289 -0.00741 0.0816 -0.01637 C 0.07414 -0.02903 0.07153 -0.04107 0.06928 -0.05496 C 0.07066 -0.08861 0.0632 -0.10806 0.08681 -0.13122 C 0.09376 -0.13801 0.09566 -0.14264 0.1066 -0.14542 C 0.11441 -0.14974 0.12084 -0.15159 0.12935 -0.15345 C 0.15539 -0.15159 0.14619 -0.15159 0.15695 -0.15159 L 0.13438 -0.13739 L 0.15452 -0.15777 " pathEditMode="relative" rAng="0" ptsTypes="fffffffffffffffffffffffffffffA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3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4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14" y="2038958"/>
            <a:ext cx="613459" cy="6618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41238"/>
            <a:ext cx="857250" cy="85725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64" y="3362578"/>
            <a:ext cx="613459" cy="661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71" y="2700768"/>
            <a:ext cx="613459" cy="661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535166" y="3363073"/>
            <a:ext cx="2613681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are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567920" y="2747991"/>
            <a:ext cx="2613680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am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567920" y="2134272"/>
            <a:ext cx="2613680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is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871183" y="559846"/>
            <a:ext cx="4514850" cy="1186533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1737930" y="2676778"/>
            <a:ext cx="6858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1724275" y="1987579"/>
            <a:ext cx="6858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25922" y="2612926"/>
            <a:ext cx="457200" cy="4572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24" y="442587"/>
            <a:ext cx="853352" cy="8533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646" y="3755488"/>
            <a:ext cx="864685" cy="1092152"/>
          </a:xfrm>
          <a:prstGeom prst="rect">
            <a:avLst/>
          </a:prstGeom>
        </p:spPr>
      </p:pic>
      <p:pic>
        <p:nvPicPr>
          <p:cNvPr id="21" name="Bùi Liễu 0968142780">
            <a:extLst>
              <a:ext uri="{FF2B5EF4-FFF2-40B4-BE49-F238E27FC236}">
                <a16:creationId xmlns:a16="http://schemas.microsoft.com/office/drawing/2014/main" xmlns="" id="{5753EA99-F024-95D5-6403-3499ABC6B82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604"/>
          <a:stretch/>
        </p:blipFill>
        <p:spPr>
          <a:xfrm>
            <a:off x="5349222" y="2098415"/>
            <a:ext cx="2438400" cy="1657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auhoi"/>
          <p:cNvSpPr txBox="1"/>
          <p:nvPr/>
        </p:nvSpPr>
        <p:spPr>
          <a:xfrm>
            <a:off x="2514385" y="592107"/>
            <a:ext cx="3810000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 smtClean="0">
                <a:latin typeface="Arial" pitchFamily="34" charset="0"/>
                <a:cs typeface="Arial" pitchFamily="34" charset="0"/>
              </a:rPr>
              <a:t>Where ___ you from?</a:t>
            </a:r>
          </a:p>
          <a:p>
            <a:pPr defTabSz="685783"/>
            <a:r>
              <a:rPr lang="en-US" sz="2800" dirty="0" smtClean="0">
                <a:latin typeface="Arial" pitchFamily="34" charset="0"/>
                <a:cs typeface="Arial" pitchFamily="34" charset="0"/>
              </a:rPr>
              <a:t>I’m from Australia.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uhoi"/>
          <p:cNvSpPr txBox="1"/>
          <p:nvPr/>
        </p:nvSpPr>
        <p:spPr>
          <a:xfrm>
            <a:off x="699531" y="172978"/>
            <a:ext cx="90066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0943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1 0.27941 C -0.05521 0.26614 -0.04271 0.25595 -0.03195 0.2473 C -0.02934 0.23897 -0.01702 0.22137 -0.00955 0.21489 C -0.0007 0.1871 0.05295 0.17784 0.08333 0.17444 C 0.09844 0.17506 0.11423 0.17259 0.12864 0.17629 C 0.13437 0.17784 0.13524 0.18463 0.13871 0.18895 C 0.14305 0.1942 0.14635 0.20593 0.14878 0.21303 C 0.15052 0.21828 0.15399 0.22878 0.15399 0.22909 C 0.15312 0.24514 0.15278 0.2612 0.15139 0.27756 C 0.15069 0.28312 0.1467 0.28497 0.14392 0.2896 C 0.12778 0.31553 0.09861 0.32511 0.06354 0.33004 C 0.04288 0.32819 0.04375 0.33128 0.03073 0.32202 C 0.02465 0.3177 0.01319 0.30782 0.01319 0.30812 C 0.00937 0.29855 0.00573 0.27941 0.00573 0.27972 C 0.00851 0.23958 0.00052 0.2507 0.01805 0.23094 C 0.02951 0.21828 0.01614 0.22693 0.03073 0.21921 C 0.04201 0.20562 0.05607 0.19327 0.07326 0.18463 C 0.07656 0.18309 0.08003 0.18154 0.08333 0.18062 C 0.0901 0.17876 0.10347 0.17629 0.10347 0.1766 C 0.11111 0.17691 0.11875 0.17691 0.12621 0.17845 C 0.12864 0.17876 0.12951 0.18154 0.13125 0.18278 C 0.14271 0.1908 0.14965 0.19821 0.15625 0.20902 C 0.16111 0.23526 0.17587 0.29022 0.15399 0.30782 C 0.13524 0.32294 0.10642 0.33251 0.08107 0.33622 C 0.06354 0.33437 0.05955 0.33498 0.04826 0.32603 C 0.0408 0.31306 0.03819 0.30102 0.03594 0.28744 C 0.03732 0.25379 0.02986 0.23434 0.05347 0.21118 C 0.06042 0.20439 0.06232 0.19976 0.07326 0.19698 C 0.08107 0.19266 0.0875 0.1908 0.09601 0.18895 C 0.12205 0.1908 0.11285 0.1908 0.12361 0.1908 L 0.10104 0.20501 L 0.12118 0.18463 " pathEditMode="relative" rAng="0" ptsTypes="fffffffffffffffffffffffffffffA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48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71" y="2088166"/>
            <a:ext cx="613459" cy="6618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1" y="3036956"/>
            <a:ext cx="857250" cy="857250"/>
          </a:xfrm>
          <a:prstGeom prst="rect">
            <a:avLst/>
          </a:prstGeom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86" y="3413729"/>
            <a:ext cx="613459" cy="661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5" y="2751919"/>
            <a:ext cx="613459" cy="6618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450228" y="3505929"/>
            <a:ext cx="2342455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458145" y="2858607"/>
            <a:ext cx="2342455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What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492877" y="2234859"/>
            <a:ext cx="2342455" cy="500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How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805792" y="513561"/>
            <a:ext cx="4514850" cy="1186533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1638444" y="2734996"/>
            <a:ext cx="6858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1638445" y="2088165"/>
            <a:ext cx="685800" cy="685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0879" y="2139478"/>
            <a:ext cx="457200" cy="4572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81" y="491795"/>
            <a:ext cx="853352" cy="8533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37" y="3849124"/>
            <a:ext cx="967719" cy="1222289"/>
          </a:xfrm>
          <a:prstGeom prst="rect">
            <a:avLst/>
          </a:prstGeom>
        </p:spPr>
      </p:pic>
      <p:pic>
        <p:nvPicPr>
          <p:cNvPr id="21" name="Bùi Liễu 0968142780">
            <a:extLst>
              <a:ext uri="{FF2B5EF4-FFF2-40B4-BE49-F238E27FC236}">
                <a16:creationId xmlns:a16="http://schemas.microsoft.com/office/drawing/2014/main" xmlns="" id="{B56CE4B1-0586-BF31-335E-4736DC501A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06" y="2234859"/>
            <a:ext cx="2614973" cy="1614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auhoi"/>
          <p:cNvSpPr txBox="1"/>
          <p:nvPr/>
        </p:nvSpPr>
        <p:spPr>
          <a:xfrm>
            <a:off x="2256406" y="641315"/>
            <a:ext cx="3810000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 smtClean="0">
                <a:latin typeface="Arial" pitchFamily="34" charset="0"/>
                <a:cs typeface="Arial" pitchFamily="34" charset="0"/>
              </a:rPr>
              <a:t>_____  is she from?</a:t>
            </a:r>
          </a:p>
          <a:p>
            <a:pPr defTabSz="685783"/>
            <a:r>
              <a:rPr lang="en-US" sz="2800" dirty="0" smtClean="0">
                <a:latin typeface="Arial" pitchFamily="34" charset="0"/>
                <a:cs typeface="Arial" pitchFamily="34" charset="0"/>
              </a:rPr>
              <a:t>She is from Thailand.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165" y="3006254"/>
            <a:ext cx="1222843" cy="1444847"/>
          </a:xfrm>
          <a:prstGeom prst="rect">
            <a:avLst/>
          </a:prstGeom>
        </p:spPr>
      </p:pic>
      <p:sp>
        <p:nvSpPr>
          <p:cNvPr id="29" name="cauhoi"/>
          <p:cNvSpPr txBox="1"/>
          <p:nvPr/>
        </p:nvSpPr>
        <p:spPr>
          <a:xfrm>
            <a:off x="699531" y="172978"/>
            <a:ext cx="90066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783"/>
            <a:r>
              <a:rPr lang="en-US" sz="2800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6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283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812 C -0.01684 0.06793 -0.00434 0.05774 0.00642 0.04909 C 0.00903 0.04107 0.02135 0.02316 0.02882 0.01698 C 0.03767 -0.01111 0.09132 -0.02037 0.1217 -0.02377 C 0.13681 -0.02284 0.1526 -0.02562 0.16701 -0.02192 C 0.17274 -0.02037 0.17361 -0.01358 0.17708 -0.00926 C 0.18142 -0.00401 0.18472 0.00772 0.18715 0.01482 C 0.18889 0.02007 0.19236 0.03088 0.19236 0.03119 C 0.19149 0.04693 0.19115 0.06329 0.18976 0.07935 C 0.18906 0.08491 0.18507 0.08676 0.18229 0.09139 C 0.16615 0.11732 0.13698 0.12689 0.10191 0.13183 C 0.08125 0.12998 0.08212 0.13307 0.0691 0.12381 C 0.06302 0.11948 0.05156 0.10961 0.05156 0.10991 C 0.04774 0.10034 0.0441 0.0812 0.0441 0.08151 C 0.04688 0.04137 0.03889 0.05249 0.05642 0.03273 C 0.06788 0.02007 0.05451 0.02872 0.0691 0.021 C 0.08038 0.00772 0.09444 -0.00494 0.11163 -0.01358 C 0.11493 -0.01512 0.1184 -0.01667 0.1217 -0.01759 C 0.12847 -0.01945 0.14184 -0.02192 0.14184 -0.02161 C 0.14948 -0.02099 0.15712 -0.0213 0.16458 -0.01976 C 0.16701 -0.01914 0.16788 -0.01667 0.16962 -0.01543 C 0.18108 -0.00741 0.18802 -3.4486E-6 0.19462 0.01081 C 0.19948 0.03736 0.21424 0.09201 0.19236 0.10961 C 0.17361 0.12473 0.14479 0.1343 0.11944 0.13801 C 0.10191 0.13616 0.09792 0.13677 0.08663 0.12782 C 0.07917 0.11485 0.07656 0.10281 0.07431 0.08923 C 0.07569 0.05558 0.06823 0.03613 0.09184 0.01297 C 0.09879 0.00618 0.10069 0.00155 0.11163 -0.00123 C 0.11944 -0.00525 0.12587 -0.0071 0.13438 -0.00926 C 0.16042 -0.00741 0.15122 -0.00741 0.16198 -0.00741 L 0.13941 0.0068 L 0.15955 -0.01358 " pathEditMode="relative" rAng="0" ptsTypes="fffffffffffffffffffffffffffffA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1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4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408</Words>
  <Application>Microsoft Office PowerPoint</Application>
  <PresentationFormat>On-screen Show (16:9)</PresentationFormat>
  <Paragraphs>118</Paragraphs>
  <Slides>22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AutoBVT</cp:lastModifiedBy>
  <cp:revision>57</cp:revision>
  <dcterms:created xsi:type="dcterms:W3CDTF">2006-08-16T00:00:00Z</dcterms:created>
  <dcterms:modified xsi:type="dcterms:W3CDTF">2023-09-15T03:21:07Z</dcterms:modified>
</cp:coreProperties>
</file>