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7" r:id="rId2"/>
    <p:sldId id="258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259" r:id="rId17"/>
    <p:sldId id="272" r:id="rId18"/>
    <p:sldId id="273" r:id="rId19"/>
    <p:sldId id="274" r:id="rId20"/>
    <p:sldId id="275" r:id="rId21"/>
    <p:sldId id="326" r:id="rId22"/>
    <p:sldId id="277" r:id="rId23"/>
    <p:sldId id="278" r:id="rId24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2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F953F-01C1-4B38-87C6-2333F6AA797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CFD85-F47C-49A2-9BD3-FBC7707E0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3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t="2001" r="1296" b="2281"/>
          <a:stretch/>
        </p:blipFill>
        <p:spPr>
          <a:xfrm>
            <a:off x="-1515" y="-883"/>
            <a:ext cx="9145515" cy="51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1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NULL" TargetMode="External"/><Relationship Id="rId7" Type="http://schemas.openxmlformats.org/officeDocument/2006/relationships/image" Target="../media/image2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audio" Target="../media/audio2.wav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13.png"/><Relationship Id="rId5" Type="http://schemas.openxmlformats.org/officeDocument/2006/relationships/image" Target="../media/image19.png"/><Relationship Id="rId10" Type="http://schemas.openxmlformats.org/officeDocument/2006/relationships/image" Target="../media/image17.jpeg"/><Relationship Id="rId4" Type="http://schemas.openxmlformats.org/officeDocument/2006/relationships/image" Target="../media/image15.jp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ùi Liễu 0968142780"/>
          <p:cNvSpPr txBox="1"/>
          <p:nvPr/>
        </p:nvSpPr>
        <p:spPr>
          <a:xfrm>
            <a:off x="1302001" y="1544982"/>
            <a:ext cx="1197665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b="1" dirty="0">
                <a:latin typeface="Berlin Sans FB Demi" panose="020E0802020502020306" pitchFamily="34" charset="0"/>
              </a:rPr>
              <a:t>Unit</a:t>
            </a:r>
          </a:p>
        </p:txBody>
      </p:sp>
      <p:sp>
        <p:nvSpPr>
          <p:cNvPr id="5" name="Bùi Liễu 0968142780"/>
          <p:cNvSpPr txBox="1"/>
          <p:nvPr/>
        </p:nvSpPr>
        <p:spPr>
          <a:xfrm>
            <a:off x="1302002" y="721295"/>
            <a:ext cx="727134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 smtClean="0">
                <a:latin typeface="Berlin Sans FB Demi" panose="020E0802020502020306" pitchFamily="34" charset="0"/>
              </a:rPr>
              <a:t>Friday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smtClean="0">
                <a:latin typeface="Berlin Sans FB Demi" panose="020E0802020502020306" pitchFamily="34" charset="0"/>
              </a:rPr>
              <a:t>, September 15</a:t>
            </a:r>
            <a:r>
              <a:rPr lang="en-US" sz="2400" baseline="30000" smtClean="0">
                <a:latin typeface="Berlin Sans FB Demi" panose="020E0802020502020306" pitchFamily="34" charset="0"/>
              </a:rPr>
              <a:t>th</a:t>
            </a:r>
            <a:r>
              <a:rPr lang="en-US" sz="2400" smtClean="0">
                <a:latin typeface="Berlin Sans FB Demi" panose="020E0802020502020306" pitchFamily="34" charset="0"/>
              </a:rPr>
              <a:t> </a:t>
            </a:r>
            <a:r>
              <a:rPr lang="en-US" sz="2400" dirty="0">
                <a:latin typeface="Berlin Sans FB Demi" panose="020E0802020502020306" pitchFamily="34" charset="0"/>
              </a:rPr>
              <a:t>2023</a:t>
            </a:r>
          </a:p>
        </p:txBody>
      </p:sp>
      <p:sp>
        <p:nvSpPr>
          <p:cNvPr id="6" name="Bùi Liễu 0968142780"/>
          <p:cNvSpPr/>
          <p:nvPr/>
        </p:nvSpPr>
        <p:spPr>
          <a:xfrm>
            <a:off x="2460260" y="1628738"/>
            <a:ext cx="457200" cy="409568"/>
          </a:xfrm>
          <a:prstGeom prst="dec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33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1</a:t>
            </a:r>
            <a:endParaRPr lang="en-US" sz="33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Bùi Liễu 0968142780"/>
          <p:cNvSpPr txBox="1"/>
          <p:nvPr/>
        </p:nvSpPr>
        <p:spPr>
          <a:xfrm>
            <a:off x="3257550" y="1257300"/>
            <a:ext cx="394241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My friends</a:t>
            </a:r>
          </a:p>
        </p:txBody>
      </p:sp>
      <p:sp>
        <p:nvSpPr>
          <p:cNvPr id="9" name="Bùi Liễu 0968142780"/>
          <p:cNvSpPr txBox="1"/>
          <p:nvPr/>
        </p:nvSpPr>
        <p:spPr>
          <a:xfrm>
            <a:off x="3401090" y="2127781"/>
            <a:ext cx="3318584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300" b="1" dirty="0">
                <a:latin typeface="Berlin Sans FB Demi" panose="020E0802020502020306" pitchFamily="34" charset="0"/>
              </a:rPr>
              <a:t>Lesson </a:t>
            </a:r>
            <a:r>
              <a:rPr lang="en-US" sz="3300" b="1" dirty="0" smtClean="0">
                <a:latin typeface="Berlin Sans FB Demi" panose="020E0802020502020306" pitchFamily="34" charset="0"/>
              </a:rPr>
              <a:t>2 (4+5+6)</a:t>
            </a:r>
            <a:endParaRPr lang="en-US" sz="3300" b="1" dirty="0">
              <a:latin typeface="Berlin Sans FB Demi" panose="020E0802020502020306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3F5DF94-AA9A-4BA7-8A33-A7DFB187F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799" y="2952750"/>
            <a:ext cx="3215746" cy="1904999"/>
          </a:xfrm>
          <a:prstGeom prst="cloud">
            <a:avLst/>
          </a:prstGeom>
        </p:spPr>
      </p:pic>
    </p:spTree>
    <p:extLst>
      <p:ext uri="{BB962C8B-B14F-4D97-AF65-F5344CB8AC3E}">
        <p14:creationId xmlns:p14="http://schemas.microsoft.com/office/powerpoint/2010/main" val="139932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38F0848-3B3C-35CF-16A1-4777718D5134}"/>
              </a:ext>
            </a:extLst>
          </p:cNvPr>
          <p:cNvGrpSpPr/>
          <p:nvPr/>
        </p:nvGrpSpPr>
        <p:grpSpPr>
          <a:xfrm>
            <a:off x="0" y="-1"/>
            <a:ext cx="9144000" cy="5143501"/>
            <a:chOff x="0" y="-1"/>
            <a:chExt cx="12192000" cy="6858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63EBFD6-5D2E-7885-679A-4BF26BFB3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3"/>
            <a:stretch/>
          </p:blipFill>
          <p:spPr>
            <a:xfrm>
              <a:off x="0" y="386301"/>
              <a:ext cx="12192000" cy="64716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498E13C-46D2-2FD3-D86D-D4ADA6650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720"/>
            <a:stretch/>
          </p:blipFill>
          <p:spPr>
            <a:xfrm>
              <a:off x="0" y="-1"/>
              <a:ext cx="12192000" cy="53243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19870A7-B093-62E1-CCB3-F2A14DB5D200}"/>
              </a:ext>
            </a:extLst>
          </p:cNvPr>
          <p:cNvGrpSpPr/>
          <p:nvPr/>
        </p:nvGrpSpPr>
        <p:grpSpPr>
          <a:xfrm>
            <a:off x="3598360" y="3856991"/>
            <a:ext cx="2752583" cy="996783"/>
            <a:chOff x="4548833" y="5076288"/>
            <a:chExt cx="3670110" cy="123191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C244811-808A-496E-9E09-170521D046BE}"/>
                </a:ext>
              </a:extLst>
            </p:cNvPr>
            <p:cNvGrpSpPr/>
            <p:nvPr/>
          </p:nvGrpSpPr>
          <p:grpSpPr>
            <a:xfrm>
              <a:off x="4548833" y="5076288"/>
              <a:ext cx="3670110" cy="1231916"/>
              <a:chOff x="1015770" y="3242926"/>
              <a:chExt cx="1041630" cy="132901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CE6391DD-EFFB-5EE2-448D-28F66350A4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>
                <a:off x="1534475" y="3242926"/>
                <a:ext cx="522925" cy="132901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52724AFD-3430-81B6-8C7A-27D0286D3D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 flipH="1">
                <a:off x="1015770" y="3242926"/>
                <a:ext cx="522925" cy="1329014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BA3D11C-5BD8-682E-C0FE-C195B092C04A}"/>
                </a:ext>
              </a:extLst>
            </p:cNvPr>
            <p:cNvSpPr txBox="1"/>
            <p:nvPr/>
          </p:nvSpPr>
          <p:spPr>
            <a:xfrm>
              <a:off x="4548833" y="5200530"/>
              <a:ext cx="3670110" cy="798795"/>
            </a:xfrm>
            <a:prstGeom prst="rect">
              <a:avLst/>
            </a:prstGeom>
            <a:solidFill>
              <a:srgbClr val="62260B">
                <a:alpha val="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800" b="0">
                  <a:ln w="0"/>
                  <a:solidFill>
                    <a:srgbClr val="CB370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erlin Sans FB Demi" panose="020E0802020502020306" pitchFamily="34" charset="0"/>
                </a:defRPr>
              </a:lvl1pPr>
            </a:lstStyle>
            <a:p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Answer </a:t>
              </a:r>
              <a:endPara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F71FA11-A805-612D-3A7C-6C0F9CCFF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60" y="3856993"/>
            <a:ext cx="2752583" cy="99678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23364DB-7D18-05D8-3D7C-5506C841723C}"/>
              </a:ext>
            </a:extLst>
          </p:cNvPr>
          <p:cNvSpPr/>
          <p:nvPr/>
        </p:nvSpPr>
        <p:spPr>
          <a:xfrm>
            <a:off x="2510790" y="669543"/>
            <a:ext cx="4414838" cy="6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Where’s he from?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He’s from _____.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5CB7C63-1137-62A5-8075-F3540B9B10FF}"/>
              </a:ext>
            </a:extLst>
          </p:cNvPr>
          <p:cNvSpPr/>
          <p:nvPr/>
        </p:nvSpPr>
        <p:spPr>
          <a:xfrm>
            <a:off x="2633412" y="1698668"/>
            <a:ext cx="2003915" cy="6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CB37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  <a:endParaRPr lang="en-US" sz="2400" b="1" dirty="0">
              <a:solidFill>
                <a:srgbClr val="CB3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647" y="2145893"/>
            <a:ext cx="463103" cy="532076"/>
          </a:xfrm>
          <a:prstGeom prst="rect">
            <a:avLst/>
          </a:prstGeom>
        </p:spPr>
      </p:pic>
      <p:pic>
        <p:nvPicPr>
          <p:cNvPr id="23" name="Bùi Liễu 0968142780">
            <a:extLst>
              <a:ext uri="{FF2B5EF4-FFF2-40B4-BE49-F238E27FC236}">
                <a16:creationId xmlns:a16="http://schemas.microsoft.com/office/drawing/2014/main" xmlns="" id="{4909BC7E-15AB-5C93-64CA-BAB61E068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1717" y="1529044"/>
            <a:ext cx="1440541" cy="91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7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38F0848-3B3C-35CF-16A1-4777718D5134}"/>
              </a:ext>
            </a:extLst>
          </p:cNvPr>
          <p:cNvGrpSpPr/>
          <p:nvPr/>
        </p:nvGrpSpPr>
        <p:grpSpPr>
          <a:xfrm>
            <a:off x="0" y="-1"/>
            <a:ext cx="9144000" cy="5143501"/>
            <a:chOff x="0" y="-1"/>
            <a:chExt cx="12192000" cy="6858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63EBFD6-5D2E-7885-679A-4BF26BFB3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3"/>
            <a:stretch/>
          </p:blipFill>
          <p:spPr>
            <a:xfrm>
              <a:off x="0" y="386301"/>
              <a:ext cx="12192000" cy="64716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498E13C-46D2-2FD3-D86D-D4ADA6650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720"/>
            <a:stretch/>
          </p:blipFill>
          <p:spPr>
            <a:xfrm>
              <a:off x="0" y="-1"/>
              <a:ext cx="12192000" cy="53243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19870A7-B093-62E1-CCB3-F2A14DB5D200}"/>
              </a:ext>
            </a:extLst>
          </p:cNvPr>
          <p:cNvGrpSpPr/>
          <p:nvPr/>
        </p:nvGrpSpPr>
        <p:grpSpPr>
          <a:xfrm>
            <a:off x="3598360" y="3856991"/>
            <a:ext cx="2752583" cy="996783"/>
            <a:chOff x="4548833" y="5076288"/>
            <a:chExt cx="3670110" cy="123191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C244811-808A-496E-9E09-170521D046BE}"/>
                </a:ext>
              </a:extLst>
            </p:cNvPr>
            <p:cNvGrpSpPr/>
            <p:nvPr/>
          </p:nvGrpSpPr>
          <p:grpSpPr>
            <a:xfrm>
              <a:off x="4548833" y="5076288"/>
              <a:ext cx="3670110" cy="1231916"/>
              <a:chOff x="1015770" y="3242926"/>
              <a:chExt cx="1041630" cy="132901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CE6391DD-EFFB-5EE2-448D-28F66350A4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>
                <a:off x="1534475" y="3242926"/>
                <a:ext cx="522925" cy="132901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52724AFD-3430-81B6-8C7A-27D0286D3D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 flipH="1">
                <a:off x="1015770" y="3242926"/>
                <a:ext cx="522925" cy="1329014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BA3D11C-5BD8-682E-C0FE-C195B092C04A}"/>
                </a:ext>
              </a:extLst>
            </p:cNvPr>
            <p:cNvSpPr txBox="1"/>
            <p:nvPr/>
          </p:nvSpPr>
          <p:spPr>
            <a:xfrm>
              <a:off x="4548833" y="5200530"/>
              <a:ext cx="3670110" cy="798795"/>
            </a:xfrm>
            <a:prstGeom prst="rect">
              <a:avLst/>
            </a:prstGeom>
            <a:solidFill>
              <a:srgbClr val="62260B">
                <a:alpha val="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800" b="0">
                  <a:ln w="0"/>
                  <a:solidFill>
                    <a:srgbClr val="CB370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erlin Sans FB Demi" panose="020E0802020502020306" pitchFamily="34" charset="0"/>
                </a:defRPr>
              </a:lvl1pPr>
            </a:lstStyle>
            <a:p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Answer </a:t>
              </a:r>
              <a:endPara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F71FA11-A805-612D-3A7C-6C0F9CCFF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60" y="3856993"/>
            <a:ext cx="2752583" cy="99678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23364DB-7D18-05D8-3D7C-5506C841723C}"/>
              </a:ext>
            </a:extLst>
          </p:cNvPr>
          <p:cNvSpPr/>
          <p:nvPr/>
        </p:nvSpPr>
        <p:spPr>
          <a:xfrm>
            <a:off x="2292264" y="669543"/>
            <a:ext cx="4866361" cy="6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Where’s </a:t>
            </a:r>
            <a:r>
              <a:rPr lang="en-US" altLang="en-US" sz="21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US" altLang="en-US" sz="2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from?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1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She’s </a:t>
            </a:r>
            <a:r>
              <a:rPr lang="en-US" altLang="en-US" sz="2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_____.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5CB7C63-1137-62A5-8075-F3540B9B10FF}"/>
              </a:ext>
            </a:extLst>
          </p:cNvPr>
          <p:cNvSpPr/>
          <p:nvPr/>
        </p:nvSpPr>
        <p:spPr>
          <a:xfrm>
            <a:off x="2633412" y="1698668"/>
            <a:ext cx="1767138" cy="6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CB37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endParaRPr lang="en-US" sz="2400" b="1" dirty="0">
              <a:solidFill>
                <a:srgbClr val="CB3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66" y="1698669"/>
            <a:ext cx="748736" cy="900824"/>
          </a:xfrm>
          <a:prstGeom prst="rect">
            <a:avLst/>
          </a:prstGeom>
        </p:spPr>
      </p:pic>
      <p:pic>
        <p:nvPicPr>
          <p:cNvPr id="23" name="Bùi Liễu 0968142780">
            <a:extLst>
              <a:ext uri="{FF2B5EF4-FFF2-40B4-BE49-F238E27FC236}">
                <a16:creationId xmlns:a16="http://schemas.microsoft.com/office/drawing/2014/main" xmlns="" id="{5753EA99-F024-95D5-6403-3499ABC6B8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00682"/>
            <a:ext cx="1535935" cy="106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07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38F0848-3B3C-35CF-16A1-4777718D5134}"/>
              </a:ext>
            </a:extLst>
          </p:cNvPr>
          <p:cNvGrpSpPr/>
          <p:nvPr/>
        </p:nvGrpSpPr>
        <p:grpSpPr>
          <a:xfrm>
            <a:off x="0" y="-1"/>
            <a:ext cx="9144000" cy="5143501"/>
            <a:chOff x="0" y="-1"/>
            <a:chExt cx="12192000" cy="6858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63EBFD6-5D2E-7885-679A-4BF26BFB3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3"/>
            <a:stretch/>
          </p:blipFill>
          <p:spPr>
            <a:xfrm>
              <a:off x="0" y="386301"/>
              <a:ext cx="12192000" cy="64716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498E13C-46D2-2FD3-D86D-D4ADA6650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720"/>
            <a:stretch/>
          </p:blipFill>
          <p:spPr>
            <a:xfrm>
              <a:off x="0" y="-1"/>
              <a:ext cx="12192000" cy="53243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19870A7-B093-62E1-CCB3-F2A14DB5D200}"/>
              </a:ext>
            </a:extLst>
          </p:cNvPr>
          <p:cNvGrpSpPr/>
          <p:nvPr/>
        </p:nvGrpSpPr>
        <p:grpSpPr>
          <a:xfrm>
            <a:off x="3598360" y="3856991"/>
            <a:ext cx="2752583" cy="996783"/>
            <a:chOff x="4548833" y="5076288"/>
            <a:chExt cx="3670110" cy="123191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C244811-808A-496E-9E09-170521D046BE}"/>
                </a:ext>
              </a:extLst>
            </p:cNvPr>
            <p:cNvGrpSpPr/>
            <p:nvPr/>
          </p:nvGrpSpPr>
          <p:grpSpPr>
            <a:xfrm>
              <a:off x="4548833" y="5076288"/>
              <a:ext cx="3670110" cy="1231916"/>
              <a:chOff x="1015770" y="3242926"/>
              <a:chExt cx="1041630" cy="132901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CE6391DD-EFFB-5EE2-448D-28F66350A4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>
                <a:off x="1534475" y="3242926"/>
                <a:ext cx="522925" cy="132901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52724AFD-3430-81B6-8C7A-27D0286D3D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 flipH="1">
                <a:off x="1015770" y="3242926"/>
                <a:ext cx="522925" cy="1329014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BA3D11C-5BD8-682E-C0FE-C195B092C04A}"/>
                </a:ext>
              </a:extLst>
            </p:cNvPr>
            <p:cNvSpPr txBox="1"/>
            <p:nvPr/>
          </p:nvSpPr>
          <p:spPr>
            <a:xfrm>
              <a:off x="4548833" y="5200530"/>
              <a:ext cx="3670110" cy="798795"/>
            </a:xfrm>
            <a:prstGeom prst="rect">
              <a:avLst/>
            </a:prstGeom>
            <a:solidFill>
              <a:srgbClr val="62260B">
                <a:alpha val="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800" b="0">
                  <a:ln w="0"/>
                  <a:solidFill>
                    <a:srgbClr val="CB370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erlin Sans FB Demi" panose="020E0802020502020306" pitchFamily="34" charset="0"/>
                </a:defRPr>
              </a:lvl1pPr>
            </a:lstStyle>
            <a:p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Answer </a:t>
              </a:r>
              <a:endPara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F71FA11-A805-612D-3A7C-6C0F9CCFF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60" y="3856993"/>
            <a:ext cx="2752583" cy="9967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72AAFB-7A43-66E4-B2CB-5CA6A3EACBE3}"/>
              </a:ext>
            </a:extLst>
          </p:cNvPr>
          <p:cNvSpPr/>
          <p:nvPr/>
        </p:nvSpPr>
        <p:spPr>
          <a:xfrm>
            <a:off x="2510790" y="669543"/>
            <a:ext cx="4414838" cy="6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Where’s he/she from?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He’s/She’s from Thailand.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76842C3-CFB6-B5E8-5B6F-03B1E047DBAD}"/>
              </a:ext>
            </a:extLst>
          </p:cNvPr>
          <p:cNvSpPr/>
          <p:nvPr/>
        </p:nvSpPr>
        <p:spPr>
          <a:xfrm>
            <a:off x="2633412" y="1688440"/>
            <a:ext cx="1938588" cy="6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CB37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he/He’s</a:t>
            </a:r>
            <a:endParaRPr lang="en-US" sz="2400" b="1" dirty="0">
              <a:solidFill>
                <a:srgbClr val="CB3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85" y="2159159"/>
            <a:ext cx="450435" cy="561636"/>
          </a:xfrm>
          <a:prstGeom prst="rect">
            <a:avLst/>
          </a:prstGeom>
        </p:spPr>
      </p:pic>
      <p:pic>
        <p:nvPicPr>
          <p:cNvPr id="22" name="0968142780">
            <a:extLst>
              <a:ext uri="{FF2B5EF4-FFF2-40B4-BE49-F238E27FC236}">
                <a16:creationId xmlns:a16="http://schemas.microsoft.com/office/drawing/2014/main" xmlns="" id="{FF281E81-B9AD-162E-93C0-2806521AF5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20" y="1458727"/>
            <a:ext cx="1600200" cy="101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077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38F0848-3B3C-35CF-16A1-4777718D5134}"/>
              </a:ext>
            </a:extLst>
          </p:cNvPr>
          <p:cNvGrpSpPr/>
          <p:nvPr/>
        </p:nvGrpSpPr>
        <p:grpSpPr>
          <a:xfrm>
            <a:off x="0" y="-1"/>
            <a:ext cx="9144000" cy="5143501"/>
            <a:chOff x="0" y="-1"/>
            <a:chExt cx="12192000" cy="6858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63EBFD6-5D2E-7885-679A-4BF26BFB3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3"/>
            <a:stretch/>
          </p:blipFill>
          <p:spPr>
            <a:xfrm>
              <a:off x="0" y="386301"/>
              <a:ext cx="12192000" cy="64716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498E13C-46D2-2FD3-D86D-D4ADA6650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720"/>
            <a:stretch/>
          </p:blipFill>
          <p:spPr>
            <a:xfrm>
              <a:off x="0" y="-1"/>
              <a:ext cx="12192000" cy="53243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19870A7-B093-62E1-CCB3-F2A14DB5D200}"/>
              </a:ext>
            </a:extLst>
          </p:cNvPr>
          <p:cNvGrpSpPr/>
          <p:nvPr/>
        </p:nvGrpSpPr>
        <p:grpSpPr>
          <a:xfrm>
            <a:off x="3598360" y="3856991"/>
            <a:ext cx="2752583" cy="996783"/>
            <a:chOff x="4548833" y="5076288"/>
            <a:chExt cx="3670110" cy="123191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C244811-808A-496E-9E09-170521D046BE}"/>
                </a:ext>
              </a:extLst>
            </p:cNvPr>
            <p:cNvGrpSpPr/>
            <p:nvPr/>
          </p:nvGrpSpPr>
          <p:grpSpPr>
            <a:xfrm>
              <a:off x="4548833" y="5076288"/>
              <a:ext cx="3670110" cy="1231916"/>
              <a:chOff x="1015770" y="3242926"/>
              <a:chExt cx="1041630" cy="132901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CE6391DD-EFFB-5EE2-448D-28F66350A4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>
                <a:off x="1534475" y="3242926"/>
                <a:ext cx="522925" cy="132901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52724AFD-3430-81B6-8C7A-27D0286D3D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 flipH="1">
                <a:off x="1015770" y="3242926"/>
                <a:ext cx="522925" cy="1329014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BA3D11C-5BD8-682E-C0FE-C195B092C04A}"/>
                </a:ext>
              </a:extLst>
            </p:cNvPr>
            <p:cNvSpPr txBox="1"/>
            <p:nvPr/>
          </p:nvSpPr>
          <p:spPr>
            <a:xfrm>
              <a:off x="4548833" y="5200530"/>
              <a:ext cx="3670110" cy="798795"/>
            </a:xfrm>
            <a:prstGeom prst="rect">
              <a:avLst/>
            </a:prstGeom>
            <a:solidFill>
              <a:srgbClr val="62260B">
                <a:alpha val="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800" b="0">
                  <a:ln w="0"/>
                  <a:solidFill>
                    <a:srgbClr val="CB370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erlin Sans FB Demi" panose="020E0802020502020306" pitchFamily="34" charset="0"/>
                </a:defRPr>
              </a:lvl1pPr>
            </a:lstStyle>
            <a:p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Answer </a:t>
              </a:r>
              <a:endPara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F71FA11-A805-612D-3A7C-6C0F9CCFF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60" y="3856993"/>
            <a:ext cx="2752583" cy="9967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72AAFB-7A43-66E4-B2CB-5CA6A3EACBE3}"/>
              </a:ext>
            </a:extLst>
          </p:cNvPr>
          <p:cNvSpPr/>
          <p:nvPr/>
        </p:nvSpPr>
        <p:spPr>
          <a:xfrm>
            <a:off x="2510790" y="669543"/>
            <a:ext cx="4414838" cy="6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Where’s he/she from?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He’s/She’s from Malaysia.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76842C3-CFB6-B5E8-5B6F-03B1E047DBAD}"/>
              </a:ext>
            </a:extLst>
          </p:cNvPr>
          <p:cNvSpPr/>
          <p:nvPr/>
        </p:nvSpPr>
        <p:spPr>
          <a:xfrm>
            <a:off x="2633412" y="1688440"/>
            <a:ext cx="1767138" cy="6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e/He’s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71" y="1885950"/>
            <a:ext cx="669550" cy="834845"/>
          </a:xfrm>
          <a:prstGeom prst="rect">
            <a:avLst/>
          </a:prstGeom>
        </p:spPr>
      </p:pic>
      <p:pic>
        <p:nvPicPr>
          <p:cNvPr id="22" name="0968142780">
            <a:extLst>
              <a:ext uri="{FF2B5EF4-FFF2-40B4-BE49-F238E27FC236}">
                <a16:creationId xmlns:a16="http://schemas.microsoft.com/office/drawing/2014/main" xmlns="" id="{FF281E81-B9AD-162E-93C0-2806521AF5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20" y="1458727"/>
            <a:ext cx="1600200" cy="101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63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38F0848-3B3C-35CF-16A1-4777718D5134}"/>
              </a:ext>
            </a:extLst>
          </p:cNvPr>
          <p:cNvGrpSpPr/>
          <p:nvPr/>
        </p:nvGrpSpPr>
        <p:grpSpPr>
          <a:xfrm>
            <a:off x="0" y="-1"/>
            <a:ext cx="9144000" cy="5143501"/>
            <a:chOff x="0" y="-1"/>
            <a:chExt cx="12192000" cy="6858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63EBFD6-5D2E-7885-679A-4BF26BFB3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3"/>
            <a:stretch/>
          </p:blipFill>
          <p:spPr>
            <a:xfrm>
              <a:off x="0" y="386301"/>
              <a:ext cx="12192000" cy="64716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498E13C-46D2-2FD3-D86D-D4ADA6650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720"/>
            <a:stretch/>
          </p:blipFill>
          <p:spPr>
            <a:xfrm>
              <a:off x="0" y="-1"/>
              <a:ext cx="12192000" cy="53243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19870A7-B093-62E1-CCB3-F2A14DB5D200}"/>
              </a:ext>
            </a:extLst>
          </p:cNvPr>
          <p:cNvGrpSpPr/>
          <p:nvPr/>
        </p:nvGrpSpPr>
        <p:grpSpPr>
          <a:xfrm>
            <a:off x="3598360" y="3856991"/>
            <a:ext cx="2752583" cy="996783"/>
            <a:chOff x="4548833" y="5076288"/>
            <a:chExt cx="3670110" cy="123191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C244811-808A-496E-9E09-170521D046BE}"/>
                </a:ext>
              </a:extLst>
            </p:cNvPr>
            <p:cNvGrpSpPr/>
            <p:nvPr/>
          </p:nvGrpSpPr>
          <p:grpSpPr>
            <a:xfrm>
              <a:off x="4548833" y="5076288"/>
              <a:ext cx="3670110" cy="1231916"/>
              <a:chOff x="1015770" y="3242926"/>
              <a:chExt cx="1041630" cy="132901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CE6391DD-EFFB-5EE2-448D-28F66350A4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>
                <a:off x="1534475" y="3242926"/>
                <a:ext cx="522925" cy="132901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52724AFD-3430-81B6-8C7A-27D0286D3D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 flipH="1">
                <a:off x="1015770" y="3242926"/>
                <a:ext cx="522925" cy="1329014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BA3D11C-5BD8-682E-C0FE-C195B092C04A}"/>
                </a:ext>
              </a:extLst>
            </p:cNvPr>
            <p:cNvSpPr txBox="1"/>
            <p:nvPr/>
          </p:nvSpPr>
          <p:spPr>
            <a:xfrm>
              <a:off x="4548833" y="5200530"/>
              <a:ext cx="3670110" cy="798795"/>
            </a:xfrm>
            <a:prstGeom prst="rect">
              <a:avLst/>
            </a:prstGeom>
            <a:solidFill>
              <a:srgbClr val="62260B">
                <a:alpha val="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800" b="0">
                  <a:ln w="0"/>
                  <a:solidFill>
                    <a:srgbClr val="CB370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erlin Sans FB Demi" panose="020E0802020502020306" pitchFamily="34" charset="0"/>
                </a:defRPr>
              </a:lvl1pPr>
            </a:lstStyle>
            <a:p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Answer </a:t>
              </a:r>
              <a:endPara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F71FA11-A805-612D-3A7C-6C0F9CCFF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60" y="3856993"/>
            <a:ext cx="2752583" cy="9967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B72AAFB-7A43-66E4-B2CB-5CA6A3EACBE3}"/>
              </a:ext>
            </a:extLst>
          </p:cNvPr>
          <p:cNvSpPr/>
          <p:nvPr/>
        </p:nvSpPr>
        <p:spPr>
          <a:xfrm>
            <a:off x="2510790" y="669543"/>
            <a:ext cx="4414838" cy="6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 she from?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She’s from Japan.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76842C3-CFB6-B5E8-5B6F-03B1E047DBAD}"/>
              </a:ext>
            </a:extLst>
          </p:cNvPr>
          <p:cNvSpPr/>
          <p:nvPr/>
        </p:nvSpPr>
        <p:spPr>
          <a:xfrm>
            <a:off x="2633412" y="1688440"/>
            <a:ext cx="2335664" cy="6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Where’s</a:t>
            </a:r>
          </a:p>
        </p:txBody>
      </p:sp>
      <p:pic>
        <p:nvPicPr>
          <p:cNvPr id="21" name="MsPham-0936082789">
            <a:extLst>
              <a:ext uri="{FF2B5EF4-FFF2-40B4-BE49-F238E27FC236}">
                <a16:creationId xmlns:a16="http://schemas.microsoft.com/office/drawing/2014/main" xmlns="" id="{D645EC50-13C6-1467-915F-70D48F38E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800" y="1474068"/>
            <a:ext cx="1505476" cy="1053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15" y="1962829"/>
            <a:ext cx="582985" cy="70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BED3E72-AB2C-4D08-4E3E-5AB1316DD741}"/>
              </a:ext>
            </a:extLst>
          </p:cNvPr>
          <p:cNvGrpSpPr/>
          <p:nvPr/>
        </p:nvGrpSpPr>
        <p:grpSpPr>
          <a:xfrm>
            <a:off x="0" y="-1"/>
            <a:ext cx="9144000" cy="5143501"/>
            <a:chOff x="0" y="-1"/>
            <a:chExt cx="12192000" cy="68580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AAD955F-D085-962C-9D94-DF0D9C8A9F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3"/>
            <a:stretch/>
          </p:blipFill>
          <p:spPr>
            <a:xfrm>
              <a:off x="0" y="386301"/>
              <a:ext cx="12192000" cy="647169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07A545B-3D6F-492D-BF85-05469DBBD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720"/>
            <a:stretch/>
          </p:blipFill>
          <p:spPr>
            <a:xfrm>
              <a:off x="0" y="-1"/>
              <a:ext cx="12192000" cy="53243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708732" y="1118965"/>
            <a:ext cx="3817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0000FF"/>
                </a:solidFill>
              </a:defRPr>
            </a:lvl1pPr>
          </a:lstStyle>
          <a:p>
            <a:r>
              <a:rPr lang="en-US" sz="7200" b="0" dirty="0">
                <a:ln w="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CB370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lin Sans FB Demi" panose="020E0802020502020306" pitchFamily="34" charset="0"/>
              </a:rPr>
              <a:t>Great!</a:t>
            </a:r>
            <a:endParaRPr lang="vi-VN" sz="7200" b="0" dirty="0">
              <a:ln w="0"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rgbClr val="CB370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932" y="4043671"/>
            <a:ext cx="2752583" cy="9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ùi Liễu 0968142780"/>
          <p:cNvSpPr txBox="1"/>
          <p:nvPr/>
        </p:nvSpPr>
        <p:spPr>
          <a:xfrm>
            <a:off x="3307851" y="573178"/>
            <a:ext cx="2734531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500" b="1" dirty="0">
                <a:latin typeface="Berlin Sans FB Demi" panose="020E0802020502020306" pitchFamily="34" charset="0"/>
              </a:rPr>
              <a:t>Contents</a:t>
            </a:r>
          </a:p>
        </p:txBody>
      </p:sp>
      <p:sp>
        <p:nvSpPr>
          <p:cNvPr id="10" name="Bùi Liễu">
            <a:extLst>
              <a:ext uri="{FF2B5EF4-FFF2-40B4-BE49-F238E27FC236}">
                <a16:creationId xmlns:a16="http://schemas.microsoft.com/office/drawing/2014/main" xmlns="" id="{95397544-6093-44D6-80DD-83A61BE1B1C3}"/>
              </a:ext>
            </a:extLst>
          </p:cNvPr>
          <p:cNvSpPr txBox="1">
            <a:spLocks/>
          </p:cNvSpPr>
          <p:nvPr/>
        </p:nvSpPr>
        <p:spPr>
          <a:xfrm>
            <a:off x="3519787" y="2498424"/>
            <a:ext cx="4447940" cy="50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Look, complete and read.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46" y="1677615"/>
            <a:ext cx="669232" cy="663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59" y="2323799"/>
            <a:ext cx="669232" cy="645331"/>
          </a:xfrm>
          <a:prstGeom prst="rect">
            <a:avLst/>
          </a:prstGeom>
        </p:spPr>
      </p:pic>
      <p:sp>
        <p:nvSpPr>
          <p:cNvPr id="13" name="Bùi Liễu"/>
          <p:cNvSpPr txBox="1">
            <a:spLocks/>
          </p:cNvSpPr>
          <p:nvPr/>
        </p:nvSpPr>
        <p:spPr>
          <a:xfrm>
            <a:off x="3581400" y="1837516"/>
            <a:ext cx="3458138" cy="46625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tick. </a:t>
            </a:r>
          </a:p>
        </p:txBody>
      </p:sp>
      <p:sp>
        <p:nvSpPr>
          <p:cNvPr id="14" name="Bùi Liễu">
            <a:extLst>
              <a:ext uri="{FF2B5EF4-FFF2-40B4-BE49-F238E27FC236}">
                <a16:creationId xmlns:a16="http://schemas.microsoft.com/office/drawing/2014/main" xmlns="" id="{95397544-6093-44D6-80DD-83A61BE1B1C3}"/>
              </a:ext>
            </a:extLst>
          </p:cNvPr>
          <p:cNvSpPr txBox="1">
            <a:spLocks/>
          </p:cNvSpPr>
          <p:nvPr/>
        </p:nvSpPr>
        <p:spPr>
          <a:xfrm>
            <a:off x="3572522" y="3083477"/>
            <a:ext cx="4447940" cy="50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7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play.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79" y="3031716"/>
            <a:ext cx="655364" cy="60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6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ùi Liễu">
            <a:extLst>
              <a:ext uri="{FF2B5EF4-FFF2-40B4-BE49-F238E27FC236}">
                <a16:creationId xmlns:a16="http://schemas.microsoft.com/office/drawing/2014/main" xmlns="" id="{748CBCF1-39E6-4A78-9129-BFC390CC933A}"/>
              </a:ext>
            </a:extLst>
          </p:cNvPr>
          <p:cNvSpPr txBox="1">
            <a:spLocks/>
          </p:cNvSpPr>
          <p:nvPr/>
        </p:nvSpPr>
        <p:spPr>
          <a:xfrm>
            <a:off x="742198" y="342900"/>
            <a:ext cx="3779249" cy="4333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Listen and tick.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4DD5222-5FE4-4F83-A924-F57C7AE44A94}"/>
              </a:ext>
            </a:extLst>
          </p:cNvPr>
          <p:cNvGrpSpPr/>
          <p:nvPr/>
        </p:nvGrpSpPr>
        <p:grpSpPr>
          <a:xfrm>
            <a:off x="291549" y="1246063"/>
            <a:ext cx="4216647" cy="1858527"/>
            <a:chOff x="406400" y="1447801"/>
            <a:chExt cx="5622196" cy="247803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C2A2B342-BD8A-427F-910A-F7DEC3ABC617}"/>
                </a:ext>
              </a:extLst>
            </p:cNvPr>
            <p:cNvGrpSpPr/>
            <p:nvPr/>
          </p:nvGrpSpPr>
          <p:grpSpPr>
            <a:xfrm>
              <a:off x="922194" y="1447801"/>
              <a:ext cx="5106402" cy="2478036"/>
              <a:chOff x="989598" y="1865364"/>
              <a:chExt cx="4496190" cy="2118543"/>
            </a:xfrm>
          </p:grpSpPr>
          <p:pic>
            <p:nvPicPr>
              <p:cNvPr id="3" name="Picture 2" descr="A picture containing human face, child, clothing, person&#10;&#10;Description automatically generated">
                <a:extLst>
                  <a:ext uri="{FF2B5EF4-FFF2-40B4-BE49-F238E27FC236}">
                    <a16:creationId xmlns:a16="http://schemas.microsoft.com/office/drawing/2014/main" xmlns="" id="{25FC6F73-0A58-43FD-ACDE-CF3D1F304D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598" y="1865364"/>
                <a:ext cx="4496190" cy="2118543"/>
              </a:xfrm>
              <a:prstGeom prst="rect">
                <a:avLst/>
              </a:prstGeom>
            </p:spPr>
          </p:pic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BF9EF041-7EA5-4CCC-AFC0-3F3C75ED0602}"/>
                  </a:ext>
                </a:extLst>
              </p:cNvPr>
              <p:cNvSpPr/>
              <p:nvPr/>
            </p:nvSpPr>
            <p:spPr>
              <a:xfrm>
                <a:off x="2698010" y="3398910"/>
                <a:ext cx="480389" cy="4572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ED73312F-3E02-45BA-B27F-9AFAD56DE026}"/>
                  </a:ext>
                </a:extLst>
              </p:cNvPr>
              <p:cNvSpPr/>
              <p:nvPr/>
            </p:nvSpPr>
            <p:spPr>
              <a:xfrm>
                <a:off x="4876180" y="3421803"/>
                <a:ext cx="480389" cy="4572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8DFD95A9-DC5B-423B-867A-818E77C0EAB4}"/>
                </a:ext>
              </a:extLst>
            </p:cNvPr>
            <p:cNvSpPr txBox="1"/>
            <p:nvPr/>
          </p:nvSpPr>
          <p:spPr>
            <a:xfrm>
              <a:off x="406400" y="1524000"/>
              <a:ext cx="812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E86BC72-AA80-4C52-A502-E55B34B6C85B}"/>
              </a:ext>
            </a:extLst>
          </p:cNvPr>
          <p:cNvGrpSpPr/>
          <p:nvPr/>
        </p:nvGrpSpPr>
        <p:grpSpPr>
          <a:xfrm>
            <a:off x="4547951" y="1215433"/>
            <a:ext cx="4064246" cy="1889157"/>
            <a:chOff x="6163406" y="1447800"/>
            <a:chExt cx="5418994" cy="251887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A76E694F-23D3-46DD-BE9D-543734AB9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5998" y="1447800"/>
              <a:ext cx="5106402" cy="251887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CC31246-85B8-41E3-B65C-61A033D0245B}"/>
                </a:ext>
              </a:extLst>
            </p:cNvPr>
            <p:cNvSpPr txBox="1"/>
            <p:nvPr/>
          </p:nvSpPr>
          <p:spPr>
            <a:xfrm>
              <a:off x="6163406" y="1524000"/>
              <a:ext cx="7453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10" name="Bùi Liễu 0968142780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xmlns="" id="{162F3A46-F3E2-4A60-B36C-1B28C86EC5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82" y="2473473"/>
            <a:ext cx="589439" cy="589439"/>
          </a:xfrm>
          <a:prstGeom prst="rect">
            <a:avLst/>
          </a:prstGeom>
        </p:spPr>
      </p:pic>
      <p:pic>
        <p:nvPicPr>
          <p:cNvPr id="11" name="Bùi Liễu 0968142780">
            <a:hlinkClick r:id="" action="ppaction://media"/>
            <a:extLst>
              <a:ext uri="{FF2B5EF4-FFF2-40B4-BE49-F238E27FC236}">
                <a16:creationId xmlns:a16="http://schemas.microsoft.com/office/drawing/2014/main" xmlns="" id="{A3649799-6B50-4692-B24A-747E8636AE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6150" y="514350"/>
            <a:ext cx="228600" cy="196972"/>
          </a:xfrm>
          <a:prstGeom prst="rect">
            <a:avLst/>
          </a:prstGeom>
        </p:spPr>
      </p:pic>
      <p:pic>
        <p:nvPicPr>
          <p:cNvPr id="20" name="Bùi Liễu 0968142780">
            <a:hlinkClick r:id="" action="ppaction://media"/>
            <a:extLst>
              <a:ext uri="{FF2B5EF4-FFF2-40B4-BE49-F238E27FC236}">
                <a16:creationId xmlns:a16="http://schemas.microsoft.com/office/drawing/2014/main" xmlns="" id="{A5EF110E-D7D2-469D-B807-0BAFCB7E179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446" end="16888.6643"/>
                </p14:media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0315" y="3624300"/>
            <a:ext cx="313759" cy="342899"/>
          </a:xfrm>
          <a:prstGeom prst="rect">
            <a:avLst/>
          </a:prstGeom>
        </p:spPr>
      </p:pic>
      <p:pic>
        <p:nvPicPr>
          <p:cNvPr id="21" name="Bùi Liễu 0968142780">
            <a:hlinkClick r:id="" action="ppaction://media"/>
            <a:extLst>
              <a:ext uri="{FF2B5EF4-FFF2-40B4-BE49-F238E27FC236}">
                <a16:creationId xmlns:a16="http://schemas.microsoft.com/office/drawing/2014/main" xmlns="" id="{EB7E4A4A-9D14-4282-9FE8-99CA7902C0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4846" end="2965.6643"/>
                </p14:media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8392" y="3525813"/>
            <a:ext cx="272421" cy="342899"/>
          </a:xfrm>
          <a:prstGeom prst="rect">
            <a:avLst/>
          </a:prstGeom>
        </p:spPr>
      </p:pic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xmlns="" id="{BF9EF041-7EA5-4CCC-AFC0-3F3C75ED0602}"/>
              </a:ext>
            </a:extLst>
          </p:cNvPr>
          <p:cNvSpPr/>
          <p:nvPr/>
        </p:nvSpPr>
        <p:spPr>
          <a:xfrm>
            <a:off x="6216226" y="2567650"/>
            <a:ext cx="409190" cy="4010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3" name="Rectangle: Rounded Corners 24">
            <a:extLst>
              <a:ext uri="{FF2B5EF4-FFF2-40B4-BE49-F238E27FC236}">
                <a16:creationId xmlns:a16="http://schemas.microsoft.com/office/drawing/2014/main" xmlns="" id="{ED73312F-3E02-45BA-B27F-9AFAD56DE026}"/>
              </a:ext>
            </a:extLst>
          </p:cNvPr>
          <p:cNvSpPr/>
          <p:nvPr/>
        </p:nvSpPr>
        <p:spPr>
          <a:xfrm>
            <a:off x="8001000" y="2585358"/>
            <a:ext cx="409190" cy="40108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pic>
        <p:nvPicPr>
          <p:cNvPr id="17" name="Bùi Liễu 0968142780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xmlns="" id="{B9271A7D-C3BD-4880-9081-2824BF7494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96" y="2461533"/>
            <a:ext cx="551028" cy="55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3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0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54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Bùi Liễu 0968142780">
            <a:extLst>
              <a:ext uri="{FF2B5EF4-FFF2-40B4-BE49-F238E27FC236}">
                <a16:creationId xmlns:a16="http://schemas.microsoft.com/office/drawing/2014/main" xmlns="" id="{1EF208B3-3C02-4130-B8FD-3BC483C5EFC0}"/>
              </a:ext>
            </a:extLst>
          </p:cNvPr>
          <p:cNvGrpSpPr/>
          <p:nvPr/>
        </p:nvGrpSpPr>
        <p:grpSpPr>
          <a:xfrm>
            <a:off x="4743450" y="2071233"/>
            <a:ext cx="3965793" cy="743030"/>
            <a:chOff x="658235" y="869439"/>
            <a:chExt cx="3697731" cy="74302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6951395-5CCC-4C09-94D8-2225F22E2F78}"/>
                </a:ext>
              </a:extLst>
            </p:cNvPr>
            <p:cNvSpPr txBox="1"/>
            <p:nvPr/>
          </p:nvSpPr>
          <p:spPr>
            <a:xfrm>
              <a:off x="910622" y="966138"/>
              <a:ext cx="344534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A: Where’s he from?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B: He’s _______________.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0540479-C21A-47C6-8253-2FA41639BE77}"/>
                </a:ext>
              </a:extLst>
            </p:cNvPr>
            <p:cNvSpPr txBox="1"/>
            <p:nvPr/>
          </p:nvSpPr>
          <p:spPr>
            <a:xfrm>
              <a:off x="658235" y="869439"/>
              <a:ext cx="400522" cy="50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Bùi Liễu 0968142780">
            <a:extLst>
              <a:ext uri="{FF2B5EF4-FFF2-40B4-BE49-F238E27FC236}">
                <a16:creationId xmlns:a16="http://schemas.microsoft.com/office/drawing/2014/main" xmlns="" id="{C7177F90-062C-4BAD-ABA9-4163C96E9C82}"/>
              </a:ext>
            </a:extLst>
          </p:cNvPr>
          <p:cNvGrpSpPr/>
          <p:nvPr/>
        </p:nvGrpSpPr>
        <p:grpSpPr>
          <a:xfrm>
            <a:off x="970942" y="1987392"/>
            <a:ext cx="3996551" cy="742637"/>
            <a:chOff x="629557" y="869832"/>
            <a:chExt cx="3726409" cy="74263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8D57D05-9AAA-4E4E-B8BA-E9A2AFE31DC4}"/>
                </a:ext>
              </a:extLst>
            </p:cNvPr>
            <p:cNvSpPr txBox="1"/>
            <p:nvPr/>
          </p:nvSpPr>
          <p:spPr>
            <a:xfrm>
              <a:off x="910622" y="966138"/>
              <a:ext cx="344534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A: Where’s she from?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B: She’s from __________.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BD8B1DF-F3CC-4410-82BE-185E0476F6FF}"/>
                </a:ext>
              </a:extLst>
            </p:cNvPr>
            <p:cNvSpPr txBox="1"/>
            <p:nvPr/>
          </p:nvSpPr>
          <p:spPr>
            <a:xfrm>
              <a:off x="629557" y="869832"/>
              <a:ext cx="400522" cy="50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vi-VN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Bùi Liễu">
            <a:extLst>
              <a:ext uri="{FF2B5EF4-FFF2-40B4-BE49-F238E27FC236}">
                <a16:creationId xmlns:a16="http://schemas.microsoft.com/office/drawing/2014/main" xmlns="" id="{95397544-6093-44D6-80DD-83A61BE1B1C3}"/>
              </a:ext>
            </a:extLst>
          </p:cNvPr>
          <p:cNvSpPr txBox="1">
            <a:spLocks/>
          </p:cNvSpPr>
          <p:nvPr/>
        </p:nvSpPr>
        <p:spPr>
          <a:xfrm>
            <a:off x="742950" y="268383"/>
            <a:ext cx="5188085" cy="50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itchFamily="34" charset="0"/>
              </a:rPr>
              <a:t>5. Look, complete and read.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61A6C7-27B7-46F3-899E-59A80E2B5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" b="1706"/>
          <a:stretch/>
        </p:blipFill>
        <p:spPr>
          <a:xfrm>
            <a:off x="5191093" y="2760566"/>
            <a:ext cx="2840894" cy="1309121"/>
          </a:xfrm>
          <a:prstGeom prst="round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5AAD52-4326-4A06-9066-B336059FBC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b="500"/>
          <a:stretch/>
        </p:blipFill>
        <p:spPr>
          <a:xfrm>
            <a:off x="1365634" y="2766244"/>
            <a:ext cx="2771675" cy="1309121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8912DB-CE80-45FC-BD6E-C99B5E2CE0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b="4018"/>
          <a:stretch/>
        </p:blipFill>
        <p:spPr>
          <a:xfrm>
            <a:off x="5109167" y="770866"/>
            <a:ext cx="2840893" cy="1309121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F5DF94-AA9A-4BA7-8A33-A7DFB187F9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1677"/>
          <a:stretch/>
        </p:blipFill>
        <p:spPr>
          <a:xfrm>
            <a:off x="1394109" y="770866"/>
            <a:ext cx="2771675" cy="1309121"/>
          </a:xfrm>
          <a:prstGeom prst="roundRect">
            <a:avLst/>
          </a:prstGeom>
        </p:spPr>
      </p:pic>
      <p:grpSp>
        <p:nvGrpSpPr>
          <p:cNvPr id="42" name="Bùi Liễu 0968142780">
            <a:extLst>
              <a:ext uri="{FF2B5EF4-FFF2-40B4-BE49-F238E27FC236}">
                <a16:creationId xmlns:a16="http://schemas.microsoft.com/office/drawing/2014/main" xmlns="" id="{09F94BFF-564D-46C2-864C-C708A55F0511}"/>
              </a:ext>
            </a:extLst>
          </p:cNvPr>
          <p:cNvGrpSpPr/>
          <p:nvPr/>
        </p:nvGrpSpPr>
        <p:grpSpPr>
          <a:xfrm>
            <a:off x="971551" y="4167340"/>
            <a:ext cx="3943160" cy="730860"/>
            <a:chOff x="679338" y="881609"/>
            <a:chExt cx="3676628" cy="730859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0066DFA-EFDD-496C-8826-AA858056F732}"/>
                </a:ext>
              </a:extLst>
            </p:cNvPr>
            <p:cNvSpPr txBox="1"/>
            <p:nvPr/>
          </p:nvSpPr>
          <p:spPr>
            <a:xfrm>
              <a:off x="910622" y="966138"/>
              <a:ext cx="344534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A: ________ she from?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B: She’s ___________.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CAA16F19-F77F-4113-A59F-A608F3225A0A}"/>
                </a:ext>
              </a:extLst>
            </p:cNvPr>
            <p:cNvSpPr txBox="1"/>
            <p:nvPr/>
          </p:nvSpPr>
          <p:spPr>
            <a:xfrm>
              <a:off x="679338" y="881609"/>
              <a:ext cx="400522" cy="50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Bùi Liễu 0968142780">
            <a:extLst>
              <a:ext uri="{FF2B5EF4-FFF2-40B4-BE49-F238E27FC236}">
                <a16:creationId xmlns:a16="http://schemas.microsoft.com/office/drawing/2014/main" xmlns="" id="{8FBB8E6A-6986-424A-A540-99BE9BE0D805}"/>
              </a:ext>
            </a:extLst>
          </p:cNvPr>
          <p:cNvGrpSpPr/>
          <p:nvPr/>
        </p:nvGrpSpPr>
        <p:grpSpPr>
          <a:xfrm>
            <a:off x="4743451" y="4167340"/>
            <a:ext cx="3989162" cy="712578"/>
            <a:chOff x="636446" y="899891"/>
            <a:chExt cx="3719520" cy="7125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569972D4-2421-4E58-B288-4F113EFFA148}"/>
                </a:ext>
              </a:extLst>
            </p:cNvPr>
            <p:cNvSpPr txBox="1"/>
            <p:nvPr/>
          </p:nvSpPr>
          <p:spPr>
            <a:xfrm>
              <a:off x="910622" y="966138"/>
              <a:ext cx="344534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A: Where’s ___________?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B: ________ Malaysia.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CDC4940-DF21-4A07-A6A1-42C6B995DDB6}"/>
                </a:ext>
              </a:extLst>
            </p:cNvPr>
            <p:cNvSpPr txBox="1"/>
            <p:nvPr/>
          </p:nvSpPr>
          <p:spPr>
            <a:xfrm>
              <a:off x="636446" y="899891"/>
              <a:ext cx="400522" cy="507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vi-VN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Bùi Liễu 0968142780">
            <a:extLst>
              <a:ext uri="{FF2B5EF4-FFF2-40B4-BE49-F238E27FC236}">
                <a16:creationId xmlns:a16="http://schemas.microsoft.com/office/drawing/2014/main" xmlns="" id="{1C5D3868-8A5C-4F45-BB49-48B87601E7F9}"/>
              </a:ext>
            </a:extLst>
          </p:cNvPr>
          <p:cNvSpPr txBox="1"/>
          <p:nvPr/>
        </p:nvSpPr>
        <p:spPr>
          <a:xfrm>
            <a:off x="2670288" y="2369644"/>
            <a:ext cx="127306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</a:p>
        </p:txBody>
      </p:sp>
      <p:sp>
        <p:nvSpPr>
          <p:cNvPr id="63" name="Bùi Liễu 0968142780">
            <a:extLst>
              <a:ext uri="{FF2B5EF4-FFF2-40B4-BE49-F238E27FC236}">
                <a16:creationId xmlns:a16="http://schemas.microsoft.com/office/drawing/2014/main" xmlns="" id="{AE0B6A91-397E-4718-AFE8-D3332017905C}"/>
              </a:ext>
            </a:extLst>
          </p:cNvPr>
          <p:cNvSpPr txBox="1"/>
          <p:nvPr/>
        </p:nvSpPr>
        <p:spPr>
          <a:xfrm>
            <a:off x="5876934" y="2441479"/>
            <a:ext cx="191200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Singapore</a:t>
            </a:r>
          </a:p>
        </p:txBody>
      </p:sp>
      <p:sp>
        <p:nvSpPr>
          <p:cNvPr id="64" name="Bùi Liễu 0968142780">
            <a:extLst>
              <a:ext uri="{FF2B5EF4-FFF2-40B4-BE49-F238E27FC236}">
                <a16:creationId xmlns:a16="http://schemas.microsoft.com/office/drawing/2014/main" xmlns="" id="{764BE982-2AD1-460B-ACDA-2ACEB44CBE23}"/>
              </a:ext>
            </a:extLst>
          </p:cNvPr>
          <p:cNvSpPr txBox="1"/>
          <p:nvPr/>
        </p:nvSpPr>
        <p:spPr>
          <a:xfrm>
            <a:off x="1396037" y="4252743"/>
            <a:ext cx="134459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Where’s</a:t>
            </a:r>
          </a:p>
        </p:txBody>
      </p:sp>
      <p:sp>
        <p:nvSpPr>
          <p:cNvPr id="65" name="Bùi Liễu 0968142780">
            <a:extLst>
              <a:ext uri="{FF2B5EF4-FFF2-40B4-BE49-F238E27FC236}">
                <a16:creationId xmlns:a16="http://schemas.microsoft.com/office/drawing/2014/main" xmlns="" id="{825F9832-E00B-48BD-95BC-802EFB72D658}"/>
              </a:ext>
            </a:extLst>
          </p:cNvPr>
          <p:cNvSpPr txBox="1"/>
          <p:nvPr/>
        </p:nvSpPr>
        <p:spPr>
          <a:xfrm>
            <a:off x="1988735" y="4534482"/>
            <a:ext cx="185667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Thailand</a:t>
            </a:r>
          </a:p>
        </p:txBody>
      </p:sp>
      <p:sp>
        <p:nvSpPr>
          <p:cNvPr id="66" name="Bùi Liễu 0968142780">
            <a:extLst>
              <a:ext uri="{FF2B5EF4-FFF2-40B4-BE49-F238E27FC236}">
                <a16:creationId xmlns:a16="http://schemas.microsoft.com/office/drawing/2014/main" xmlns="" id="{C707B945-A94C-4D99-985A-78EFCC73C7A1}"/>
              </a:ext>
            </a:extLst>
          </p:cNvPr>
          <p:cNvSpPr txBox="1"/>
          <p:nvPr/>
        </p:nvSpPr>
        <p:spPr>
          <a:xfrm>
            <a:off x="6261893" y="4230136"/>
            <a:ext cx="134459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from</a:t>
            </a:r>
          </a:p>
        </p:txBody>
      </p:sp>
      <p:sp>
        <p:nvSpPr>
          <p:cNvPr id="67" name="Bùi Liễu 0968142780">
            <a:extLst>
              <a:ext uri="{FF2B5EF4-FFF2-40B4-BE49-F238E27FC236}">
                <a16:creationId xmlns:a16="http://schemas.microsoft.com/office/drawing/2014/main" xmlns="" id="{5F58F6C8-1EED-450B-A724-7CA3661C6E3A}"/>
              </a:ext>
            </a:extLst>
          </p:cNvPr>
          <p:cNvSpPr txBox="1"/>
          <p:nvPr/>
        </p:nvSpPr>
        <p:spPr>
          <a:xfrm>
            <a:off x="5142051" y="4510587"/>
            <a:ext cx="1486721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 from </a:t>
            </a:r>
          </a:p>
        </p:txBody>
      </p:sp>
    </p:spTree>
    <p:extLst>
      <p:ext uri="{BB962C8B-B14F-4D97-AF65-F5344CB8AC3E}">
        <p14:creationId xmlns:p14="http://schemas.microsoft.com/office/powerpoint/2010/main" val="284569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9A592C1-2FB8-4022-853B-F76B340B2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100" y="855846"/>
            <a:ext cx="7429500" cy="3573921"/>
          </a:xfrm>
          <a:prstGeom prst="rect">
            <a:avLst/>
          </a:prstGeom>
        </p:spPr>
      </p:pic>
      <p:sp>
        <p:nvSpPr>
          <p:cNvPr id="2" name="Bùi Liễu">
            <a:extLst>
              <a:ext uri="{FF2B5EF4-FFF2-40B4-BE49-F238E27FC236}">
                <a16:creationId xmlns:a16="http://schemas.microsoft.com/office/drawing/2014/main" xmlns="" id="{95397544-6093-44D6-80DD-83A61BE1B1C3}"/>
              </a:ext>
            </a:extLst>
          </p:cNvPr>
          <p:cNvSpPr txBox="1">
            <a:spLocks/>
          </p:cNvSpPr>
          <p:nvPr/>
        </p:nvSpPr>
        <p:spPr>
          <a:xfrm>
            <a:off x="641216" y="324475"/>
            <a:ext cx="5492050" cy="50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6. Let’s play.</a:t>
            </a:r>
          </a:p>
        </p:txBody>
      </p:sp>
    </p:spTree>
    <p:extLst>
      <p:ext uri="{BB962C8B-B14F-4D97-AF65-F5344CB8AC3E}">
        <p14:creationId xmlns:p14="http://schemas.microsoft.com/office/powerpoint/2010/main" val="11520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ùi Liễu 09681427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0000"/>
          <a:stretch/>
        </p:blipFill>
        <p:spPr>
          <a:xfrm>
            <a:off x="2114550" y="857250"/>
            <a:ext cx="5143500" cy="2743200"/>
          </a:xfrm>
          <a:prstGeom prst="rect">
            <a:avLst/>
          </a:prstGeom>
        </p:spPr>
      </p:pic>
      <p:sp>
        <p:nvSpPr>
          <p:cNvPr id="3" name="Bùi Liễu 0968142780"/>
          <p:cNvSpPr txBox="1"/>
          <p:nvPr/>
        </p:nvSpPr>
        <p:spPr>
          <a:xfrm>
            <a:off x="2914650" y="2343151"/>
            <a:ext cx="3249386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Warm-up</a:t>
            </a:r>
            <a:r>
              <a:rPr lang="en-US" sz="6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136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ùi Liễu"/>
          <p:cNvSpPr/>
          <p:nvPr/>
        </p:nvSpPr>
        <p:spPr>
          <a:xfrm>
            <a:off x="2514600" y="1485900"/>
            <a:ext cx="5372100" cy="155119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9000" dirty="0">
                <a:solidFill>
                  <a:srgbClr val="00B050"/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Wrap up	</a:t>
            </a:r>
          </a:p>
        </p:txBody>
      </p:sp>
    </p:spTree>
    <p:extLst>
      <p:ext uri="{BB962C8B-B14F-4D97-AF65-F5344CB8AC3E}">
        <p14:creationId xmlns:p14="http://schemas.microsoft.com/office/powerpoint/2010/main" val="42878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74" y="3276964"/>
            <a:ext cx="450434" cy="541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97" y="4097291"/>
            <a:ext cx="472956" cy="558820"/>
          </a:xfrm>
          <a:prstGeom prst="rect">
            <a:avLst/>
          </a:prstGeom>
        </p:spPr>
      </p:pic>
      <p:sp>
        <p:nvSpPr>
          <p:cNvPr id="7" name="Bùi Liễu 0968142780">
            <a:extLst>
              <a:ext uri="{FF2B5EF4-FFF2-40B4-BE49-F238E27FC236}">
                <a16:creationId xmlns:a16="http://schemas.microsoft.com/office/drawing/2014/main" xmlns="" id="{0F204707-21DA-AB5B-A944-F25201AE4CAC}"/>
              </a:ext>
            </a:extLst>
          </p:cNvPr>
          <p:cNvSpPr txBox="1">
            <a:spLocks/>
          </p:cNvSpPr>
          <p:nvPr/>
        </p:nvSpPr>
        <p:spPr>
          <a:xfrm>
            <a:off x="516381" y="3547929"/>
            <a:ext cx="2132861" cy="53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ùi Liễu 0968142780">
            <a:extLst>
              <a:ext uri="{FF2B5EF4-FFF2-40B4-BE49-F238E27FC236}">
                <a16:creationId xmlns:a16="http://schemas.microsoft.com/office/drawing/2014/main" xmlns="" id="{811CF075-274B-AE72-3541-02CF2F6CF853}"/>
              </a:ext>
            </a:extLst>
          </p:cNvPr>
          <p:cNvSpPr txBox="1">
            <a:spLocks/>
          </p:cNvSpPr>
          <p:nvPr/>
        </p:nvSpPr>
        <p:spPr>
          <a:xfrm>
            <a:off x="2729386" y="4289734"/>
            <a:ext cx="1786889" cy="53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ùi Liễu 0968142780">
            <a:extLst>
              <a:ext uri="{FF2B5EF4-FFF2-40B4-BE49-F238E27FC236}">
                <a16:creationId xmlns:a16="http://schemas.microsoft.com/office/drawing/2014/main" xmlns="" id="{39055E7F-A573-665B-E2F2-7463B823B591}"/>
              </a:ext>
            </a:extLst>
          </p:cNvPr>
          <p:cNvSpPr txBox="1">
            <a:spLocks/>
          </p:cNvSpPr>
          <p:nvPr/>
        </p:nvSpPr>
        <p:spPr>
          <a:xfrm>
            <a:off x="4747145" y="4276841"/>
            <a:ext cx="1786889" cy="53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ùi Liễu 0968142780">
            <a:extLst>
              <a:ext uri="{FF2B5EF4-FFF2-40B4-BE49-F238E27FC236}">
                <a16:creationId xmlns:a16="http://schemas.microsoft.com/office/drawing/2014/main" xmlns="" id="{E51EFCB4-9D13-97A6-1488-6E8CFC5D2972}"/>
              </a:ext>
            </a:extLst>
          </p:cNvPr>
          <p:cNvSpPr txBox="1">
            <a:spLocks/>
          </p:cNvSpPr>
          <p:nvPr/>
        </p:nvSpPr>
        <p:spPr>
          <a:xfrm>
            <a:off x="6787558" y="3567434"/>
            <a:ext cx="1786889" cy="53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Bùi Liễu 0968142780">
            <a:extLst>
              <a:ext uri="{FF2B5EF4-FFF2-40B4-BE49-F238E27FC236}">
                <a16:creationId xmlns:a16="http://schemas.microsoft.com/office/drawing/2014/main" xmlns="" id="{E2D3A6D7-8790-3BF1-3426-16FAD33270C4}"/>
              </a:ext>
            </a:extLst>
          </p:cNvPr>
          <p:cNvSpPr txBox="1"/>
          <p:nvPr/>
        </p:nvSpPr>
        <p:spPr>
          <a:xfrm>
            <a:off x="6121431" y="501203"/>
            <a:ext cx="2798700" cy="10387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2100" dirty="0">
                <a:latin typeface="Arial" panose="020B0604020202020204" pitchFamily="34" charset="0"/>
                <a:cs typeface="Arial" panose="020B0604020202020204" pitchFamily="34" charset="0"/>
              </a:rPr>
              <a:t>where’s = where is</a:t>
            </a:r>
          </a:p>
          <a:p>
            <a:pPr algn="ctr"/>
            <a:r>
              <a:rPr lang="vi-VN" sz="2100" dirty="0">
                <a:latin typeface="Arial" panose="020B0604020202020204" pitchFamily="34" charset="0"/>
                <a:cs typeface="Arial" panose="020B0604020202020204" pitchFamily="34" charset="0"/>
              </a:rPr>
              <a:t>he’s = </a:t>
            </a:r>
            <a:r>
              <a:rPr lang="vi-VN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vi-VN" sz="21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</a:p>
          <a:p>
            <a:pPr algn="ctr"/>
            <a:r>
              <a:rPr lang="vi-VN" sz="2100" dirty="0">
                <a:latin typeface="Arial" panose="020B0604020202020204" pitchFamily="34" charset="0"/>
                <a:cs typeface="Arial" panose="020B0604020202020204" pitchFamily="34" charset="0"/>
              </a:rPr>
              <a:t>she’s = she is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Bùi Liễu 0968142780">
            <a:extLst>
              <a:ext uri="{FF2B5EF4-FFF2-40B4-BE49-F238E27FC236}">
                <a16:creationId xmlns:a16="http://schemas.microsoft.com/office/drawing/2014/main" xmlns="" id="{536CDBAC-3975-633B-B4AF-7A93862E333C}"/>
              </a:ext>
            </a:extLst>
          </p:cNvPr>
          <p:cNvSpPr txBox="1"/>
          <p:nvPr/>
        </p:nvSpPr>
        <p:spPr>
          <a:xfrm>
            <a:off x="2370331" y="925067"/>
            <a:ext cx="4014863" cy="459701"/>
          </a:xfrm>
          <a:prstGeom prst="wedgeRoundRectCallout">
            <a:avLst>
              <a:gd name="adj1" fmla="val -56877"/>
              <a:gd name="adj2" fmla="val -1043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lnSpc>
                <a:spcPts val="8196"/>
              </a:lnSpc>
              <a:defRPr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26522"/>
                  </a:outerShdw>
                </a:effectLst>
                <a:latin typeface=".VnCooper" panose="020B7200000000000000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vi-VN" sz="270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Where’ s he / she </a:t>
            </a:r>
            <a:r>
              <a:rPr lang="vi-VN" sz="27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sz="27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70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Bùi Liễu 0968142780">
            <a:extLst>
              <a:ext uri="{FF2B5EF4-FFF2-40B4-BE49-F238E27FC236}">
                <a16:creationId xmlns:a16="http://schemas.microsoft.com/office/drawing/2014/main" xmlns="" id="{7AF77855-99DA-69DC-80C7-DE4BAC7D3AC8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2629057" y="2132374"/>
            <a:ext cx="1857920" cy="4998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Bùi Liễu 0968142780">
            <a:extLst>
              <a:ext uri="{FF2B5EF4-FFF2-40B4-BE49-F238E27FC236}">
                <a16:creationId xmlns:a16="http://schemas.microsoft.com/office/drawing/2014/main" xmlns="" id="{0063D836-04AC-9CEF-A611-F5C4BB14604A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3661001" y="2132374"/>
            <a:ext cx="825976" cy="11067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Bùi Liễu 0968142780">
            <a:extLst>
              <a:ext uri="{FF2B5EF4-FFF2-40B4-BE49-F238E27FC236}">
                <a16:creationId xmlns:a16="http://schemas.microsoft.com/office/drawing/2014/main" xmlns="" id="{B5410517-F1C9-351F-5026-09619C527D12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4486977" y="2132374"/>
            <a:ext cx="910910" cy="10771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Bùi Liễu 0968142780">
            <a:extLst>
              <a:ext uri="{FF2B5EF4-FFF2-40B4-BE49-F238E27FC236}">
                <a16:creationId xmlns:a16="http://schemas.microsoft.com/office/drawing/2014/main" xmlns="" id="{36372F84-E79B-F224-88A9-F9A4270CCDE7}"/>
              </a:ext>
            </a:extLst>
          </p:cNvPr>
          <p:cNvCxnSpPr>
            <a:cxnSpLocks/>
          </p:cNvCxnSpPr>
          <p:nvPr/>
        </p:nvCxnSpPr>
        <p:spPr>
          <a:xfrm>
            <a:off x="4651899" y="2123017"/>
            <a:ext cx="1745381" cy="3482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Bùi Liễu 0968142780">
            <a:extLst>
              <a:ext uri="{FF2B5EF4-FFF2-40B4-BE49-F238E27FC236}">
                <a16:creationId xmlns:a16="http://schemas.microsoft.com/office/drawing/2014/main" xmlns="" id="{0F204707-21DA-AB5B-A944-F25201AE4CAC}"/>
              </a:ext>
            </a:extLst>
          </p:cNvPr>
          <p:cNvSpPr txBox="1">
            <a:spLocks/>
          </p:cNvSpPr>
          <p:nvPr/>
        </p:nvSpPr>
        <p:spPr>
          <a:xfrm>
            <a:off x="2411665" y="1576834"/>
            <a:ext cx="4150623" cy="555540"/>
          </a:xfrm>
          <a:prstGeom prst="wedgeRoundRectCallout">
            <a:avLst>
              <a:gd name="adj1" fmla="val 55263"/>
              <a:gd name="adj2" fmla="val 3578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vi-VN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 / She’s </a:t>
            </a: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_____.</a:t>
            </a:r>
            <a:endParaRPr lang="vi-VN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vi-VN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2" name="Bùi Liễu 0968142780">
            <a:extLst>
              <a:ext uri="{FF2B5EF4-FFF2-40B4-BE49-F238E27FC236}">
                <a16:creationId xmlns:a16="http://schemas.microsoft.com/office/drawing/2014/main" xmlns="" id="{B56CE4B1-0586-BF31-335E-4736DC501A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967" y="3257257"/>
            <a:ext cx="1556227" cy="970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Bùi Liễu 0968142780">
            <a:extLst>
              <a:ext uri="{FF2B5EF4-FFF2-40B4-BE49-F238E27FC236}">
                <a16:creationId xmlns:a16="http://schemas.microsoft.com/office/drawing/2014/main" xmlns="" id="{5753EA99-F024-95D5-6403-3499ABC6B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36" y="2527593"/>
            <a:ext cx="1535935" cy="106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Bùi Liễu"/>
          <p:cNvSpPr/>
          <p:nvPr/>
        </p:nvSpPr>
        <p:spPr>
          <a:xfrm>
            <a:off x="516381" y="283265"/>
            <a:ext cx="3246430" cy="53027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800" dirty="0" smtClean="0">
                <a:latin typeface="Berlin Sans FB Demi" panose="020E08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 1  lesson 2</a:t>
            </a:r>
            <a:r>
              <a:rPr lang="en-US" sz="2800" dirty="0">
                <a:latin typeface="Berlin Sans FB Demi" panose="020E08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9" name="Bùi Liễu 0968142780">
            <a:extLst>
              <a:ext uri="{FF2B5EF4-FFF2-40B4-BE49-F238E27FC236}">
                <a16:creationId xmlns:a16="http://schemas.microsoft.com/office/drawing/2014/main" xmlns="" xmlns:lc="http://schemas.openxmlformats.org/drawingml/2006/lockedCanvas" id="{E2399815-6C20-144D-8AAF-463C81EF6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9441" y="869713"/>
            <a:ext cx="539456" cy="578876"/>
          </a:xfrm>
          <a:prstGeom prst="ellipse">
            <a:avLst/>
          </a:prstGeom>
          <a:noFill/>
          <a:ln>
            <a:solidFill>
              <a:srgbClr val="A7E8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0" y="3059668"/>
            <a:ext cx="463103" cy="532076"/>
          </a:xfrm>
          <a:prstGeom prst="rect">
            <a:avLst/>
          </a:prstGeom>
        </p:spPr>
      </p:pic>
      <p:pic>
        <p:nvPicPr>
          <p:cNvPr id="20" name="Bùi Liễu 0968142780">
            <a:extLst>
              <a:ext uri="{FF2B5EF4-FFF2-40B4-BE49-F238E27FC236}">
                <a16:creationId xmlns:a16="http://schemas.microsoft.com/office/drawing/2014/main" xmlns="" xmlns:lc="http://schemas.openxmlformats.org/drawingml/2006/lockedCanvas" id="{DC877E00-BA3E-E92E-1A27-19F4421AEBF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43097"/>
            <a:ext cx="502481" cy="542773"/>
          </a:xfrm>
          <a:prstGeom prst="ellipse">
            <a:avLst/>
          </a:prstGeom>
          <a:solidFill>
            <a:schemeClr val="bg1"/>
          </a:solidFill>
          <a:ln>
            <a:solidFill>
              <a:srgbClr val="A7E8F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24" y="4082495"/>
            <a:ext cx="450435" cy="561636"/>
          </a:xfrm>
          <a:prstGeom prst="rect">
            <a:avLst/>
          </a:prstGeom>
        </p:spPr>
      </p:pic>
      <p:pic>
        <p:nvPicPr>
          <p:cNvPr id="51" name="Bùi Liễu 0968142780">
            <a:extLst>
              <a:ext uri="{FF2B5EF4-FFF2-40B4-BE49-F238E27FC236}">
                <a16:creationId xmlns:a16="http://schemas.microsoft.com/office/drawing/2014/main" xmlns="" id="{4909BC7E-15AB-5C93-64CA-BAB61E068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170" y="2442819"/>
            <a:ext cx="1440541" cy="91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0968142780">
            <a:extLst>
              <a:ext uri="{FF2B5EF4-FFF2-40B4-BE49-F238E27FC236}">
                <a16:creationId xmlns:a16="http://schemas.microsoft.com/office/drawing/2014/main" xmlns="" id="{FF281E81-B9AD-162E-93C0-2806521AF5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57" y="3235875"/>
            <a:ext cx="1600200" cy="101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09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33" grpId="0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ùi Liễu 0968142780"/>
          <p:cNvSpPr/>
          <p:nvPr/>
        </p:nvSpPr>
        <p:spPr>
          <a:xfrm>
            <a:off x="3387206" y="971550"/>
            <a:ext cx="2420243" cy="61004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en-US" sz="3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Homework</a:t>
            </a:r>
            <a:endParaRPr lang="en-US" sz="33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822720" y="2248046"/>
            <a:ext cx="291830" cy="24805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822720" y="2808419"/>
            <a:ext cx="291830" cy="24805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2000251"/>
            <a:ext cx="7042898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……………………………………..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……………………………………..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ùi Liễu 0968142780" descr="D:\LIEU\Soạn lớp 1,2\Ảnh nền đẹp\—Pngtree—hand-drawn simple colored simple brush_4578782 - Sao ché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800101"/>
            <a:ext cx="4770155" cy="307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ùi Liễu 0968142780"/>
          <p:cNvSpPr txBox="1"/>
          <p:nvPr/>
        </p:nvSpPr>
        <p:spPr>
          <a:xfrm>
            <a:off x="2571750" y="2342997"/>
            <a:ext cx="4229101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8040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4EA35806-23A5-E30F-198E-56627856F85C}"/>
              </a:ext>
            </a:extLst>
          </p:cNvPr>
          <p:cNvGrpSpPr/>
          <p:nvPr/>
        </p:nvGrpSpPr>
        <p:grpSpPr>
          <a:xfrm>
            <a:off x="0" y="-1"/>
            <a:ext cx="9144000" cy="5143501"/>
            <a:chOff x="0" y="-1"/>
            <a:chExt cx="12192000" cy="6858001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xmlns="" id="{DD0EE566-68AE-AF3D-FED1-1C6D5E604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3"/>
            <a:stretch/>
          </p:blipFill>
          <p:spPr>
            <a:xfrm>
              <a:off x="0" y="386301"/>
              <a:ext cx="12192000" cy="6471699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xmlns="" id="{B59D1D07-1065-32B4-837A-D4E006B898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720"/>
            <a:stretch/>
          </p:blipFill>
          <p:spPr>
            <a:xfrm>
              <a:off x="0" y="-1"/>
              <a:ext cx="12192000" cy="53243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411625" y="3807216"/>
            <a:ext cx="2752583" cy="923937"/>
            <a:chOff x="1015770" y="3242926"/>
            <a:chExt cx="1041630" cy="132901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49"/>
            <a:stretch/>
          </p:blipFill>
          <p:spPr>
            <a:xfrm>
              <a:off x="1534475" y="3242926"/>
              <a:ext cx="522925" cy="132901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49"/>
            <a:stretch/>
          </p:blipFill>
          <p:spPr>
            <a:xfrm flipH="1">
              <a:off x="1015770" y="3242926"/>
              <a:ext cx="522925" cy="132901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511739" y="1018358"/>
            <a:ext cx="4563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800" b="0">
                <a:ln w="0"/>
                <a:solidFill>
                  <a:srgbClr val="CB370F"/>
                </a:soli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defRPr>
            </a:lvl1pPr>
          </a:lstStyle>
          <a:p>
            <a:r>
              <a:rPr lang="en-US" sz="6600">
                <a:ln w="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Let’s play!</a:t>
            </a:r>
            <a:endParaRPr lang="vi-VN" sz="6600" dirty="0">
              <a:ln w="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/>
          <a:srcRect b="16108"/>
          <a:stretch/>
        </p:blipFill>
        <p:spPr>
          <a:xfrm>
            <a:off x="3411625" y="3807215"/>
            <a:ext cx="2752583" cy="83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38F0848-3B3C-35CF-16A1-4777718D5134}"/>
              </a:ext>
            </a:extLst>
          </p:cNvPr>
          <p:cNvGrpSpPr/>
          <p:nvPr/>
        </p:nvGrpSpPr>
        <p:grpSpPr>
          <a:xfrm>
            <a:off x="0" y="-1"/>
            <a:ext cx="9144000" cy="5143501"/>
            <a:chOff x="0" y="-1"/>
            <a:chExt cx="12192000" cy="6858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63EBFD6-5D2E-7885-679A-4BF26BFB3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3"/>
            <a:stretch/>
          </p:blipFill>
          <p:spPr>
            <a:xfrm>
              <a:off x="0" y="386301"/>
              <a:ext cx="12192000" cy="64716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498E13C-46D2-2FD3-D86D-D4ADA6650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720"/>
            <a:stretch/>
          </p:blipFill>
          <p:spPr>
            <a:xfrm>
              <a:off x="0" y="-1"/>
              <a:ext cx="12192000" cy="53243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19870A7-B093-62E1-CCB3-F2A14DB5D200}"/>
              </a:ext>
            </a:extLst>
          </p:cNvPr>
          <p:cNvGrpSpPr/>
          <p:nvPr/>
        </p:nvGrpSpPr>
        <p:grpSpPr>
          <a:xfrm>
            <a:off x="3598360" y="3856991"/>
            <a:ext cx="2752583" cy="996783"/>
            <a:chOff x="4548833" y="5076288"/>
            <a:chExt cx="3670110" cy="123191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C244811-808A-496E-9E09-170521D046BE}"/>
                </a:ext>
              </a:extLst>
            </p:cNvPr>
            <p:cNvGrpSpPr/>
            <p:nvPr/>
          </p:nvGrpSpPr>
          <p:grpSpPr>
            <a:xfrm>
              <a:off x="4548833" y="5076288"/>
              <a:ext cx="3670110" cy="1231916"/>
              <a:chOff x="1015770" y="3242926"/>
              <a:chExt cx="1041630" cy="132901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CE6391DD-EFFB-5EE2-448D-28F66350A4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>
                <a:off x="1534475" y="3242926"/>
                <a:ext cx="522925" cy="132901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52724AFD-3430-81B6-8C7A-27D0286D3D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 flipH="1">
                <a:off x="1015770" y="3242926"/>
                <a:ext cx="522925" cy="1329014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BA3D11C-5BD8-682E-C0FE-C195B092C04A}"/>
                </a:ext>
              </a:extLst>
            </p:cNvPr>
            <p:cNvSpPr txBox="1"/>
            <p:nvPr/>
          </p:nvSpPr>
          <p:spPr>
            <a:xfrm>
              <a:off x="4548833" y="5200530"/>
              <a:ext cx="3670110" cy="798795"/>
            </a:xfrm>
            <a:prstGeom prst="rect">
              <a:avLst/>
            </a:prstGeom>
            <a:solidFill>
              <a:srgbClr val="62260B">
                <a:alpha val="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800" b="0">
                  <a:ln w="0"/>
                  <a:solidFill>
                    <a:srgbClr val="CB370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erlin Sans FB Demi" panose="020E0802020502020306" pitchFamily="34" charset="0"/>
                </a:defRPr>
              </a:lvl1pPr>
            </a:lstStyle>
            <a:p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Answer </a:t>
              </a:r>
              <a:endPara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F71FA11-A805-612D-3A7C-6C0F9CCFF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60" y="3856991"/>
            <a:ext cx="2752583" cy="99678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269898C-351B-3CB1-A2DE-D842E65959FB}"/>
              </a:ext>
            </a:extLst>
          </p:cNvPr>
          <p:cNvSpPr/>
          <p:nvPr/>
        </p:nvSpPr>
        <p:spPr>
          <a:xfrm>
            <a:off x="2556115" y="1564851"/>
            <a:ext cx="2335664" cy="6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B37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</a:t>
            </a:r>
          </a:p>
        </p:txBody>
      </p:sp>
      <p:pic>
        <p:nvPicPr>
          <p:cNvPr id="19" name="MsPham-0936082789">
            <a:extLst>
              <a:ext uri="{FF2B5EF4-FFF2-40B4-BE49-F238E27FC236}">
                <a16:creationId xmlns:a16="http://schemas.microsoft.com/office/drawing/2014/main" xmlns="" id="{C9A53E65-760C-A4E1-4381-E7008AFC9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8924" y="1055756"/>
            <a:ext cx="1760810" cy="117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38F0848-3B3C-35CF-16A1-4777718D5134}"/>
              </a:ext>
            </a:extLst>
          </p:cNvPr>
          <p:cNvGrpSpPr/>
          <p:nvPr/>
        </p:nvGrpSpPr>
        <p:grpSpPr>
          <a:xfrm>
            <a:off x="0" y="-1"/>
            <a:ext cx="9144000" cy="5143501"/>
            <a:chOff x="0" y="-1"/>
            <a:chExt cx="12192000" cy="6858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63EBFD6-5D2E-7885-679A-4BF26BFB3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3"/>
            <a:stretch/>
          </p:blipFill>
          <p:spPr>
            <a:xfrm>
              <a:off x="0" y="386301"/>
              <a:ext cx="12192000" cy="64716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498E13C-46D2-2FD3-D86D-D4ADA6650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720"/>
            <a:stretch/>
          </p:blipFill>
          <p:spPr>
            <a:xfrm>
              <a:off x="0" y="-1"/>
              <a:ext cx="12192000" cy="53243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19870A7-B093-62E1-CCB3-F2A14DB5D200}"/>
              </a:ext>
            </a:extLst>
          </p:cNvPr>
          <p:cNvGrpSpPr/>
          <p:nvPr/>
        </p:nvGrpSpPr>
        <p:grpSpPr>
          <a:xfrm>
            <a:off x="3598360" y="3856991"/>
            <a:ext cx="2752583" cy="996783"/>
            <a:chOff x="4548833" y="5076288"/>
            <a:chExt cx="3670110" cy="123191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C244811-808A-496E-9E09-170521D046BE}"/>
                </a:ext>
              </a:extLst>
            </p:cNvPr>
            <p:cNvGrpSpPr/>
            <p:nvPr/>
          </p:nvGrpSpPr>
          <p:grpSpPr>
            <a:xfrm>
              <a:off x="4548833" y="5076288"/>
              <a:ext cx="3670110" cy="1231916"/>
              <a:chOff x="1015770" y="3242926"/>
              <a:chExt cx="1041630" cy="132901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CE6391DD-EFFB-5EE2-448D-28F66350A4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>
                <a:off x="1534475" y="3242926"/>
                <a:ext cx="522925" cy="132901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52724AFD-3430-81B6-8C7A-27D0286D3D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 flipH="1">
                <a:off x="1015770" y="3242926"/>
                <a:ext cx="522925" cy="1329014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BA3D11C-5BD8-682E-C0FE-C195B092C04A}"/>
                </a:ext>
              </a:extLst>
            </p:cNvPr>
            <p:cNvSpPr txBox="1"/>
            <p:nvPr/>
          </p:nvSpPr>
          <p:spPr>
            <a:xfrm>
              <a:off x="4548833" y="5200530"/>
              <a:ext cx="3670110" cy="798795"/>
            </a:xfrm>
            <a:prstGeom prst="rect">
              <a:avLst/>
            </a:prstGeom>
            <a:solidFill>
              <a:srgbClr val="62260B">
                <a:alpha val="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800" b="0">
                  <a:ln w="0"/>
                  <a:solidFill>
                    <a:srgbClr val="CB370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erlin Sans FB Demi" panose="020E0802020502020306" pitchFamily="34" charset="0"/>
                </a:defRPr>
              </a:lvl1pPr>
            </a:lstStyle>
            <a:p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Answer </a:t>
              </a:r>
              <a:endPara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F71FA11-A805-612D-3A7C-6C0F9CCFF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60" y="3856993"/>
            <a:ext cx="2752583" cy="99678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269898C-351B-3CB1-A2DE-D842E65959FB}"/>
              </a:ext>
            </a:extLst>
          </p:cNvPr>
          <p:cNvSpPr/>
          <p:nvPr/>
        </p:nvSpPr>
        <p:spPr>
          <a:xfrm>
            <a:off x="2556115" y="1564851"/>
            <a:ext cx="2335664" cy="6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B37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</a:p>
        </p:txBody>
      </p:sp>
      <p:pic>
        <p:nvPicPr>
          <p:cNvPr id="19" name="MsPham-0936082789">
            <a:extLst>
              <a:ext uri="{FF2B5EF4-FFF2-40B4-BE49-F238E27FC236}">
                <a16:creationId xmlns:a16="http://schemas.microsoft.com/office/drawing/2014/main" xmlns="" id="{C9A53E65-760C-A4E1-4381-E7008AFC9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0600" y="1085850"/>
            <a:ext cx="1883041" cy="125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38F0848-3B3C-35CF-16A1-4777718D5134}"/>
              </a:ext>
            </a:extLst>
          </p:cNvPr>
          <p:cNvGrpSpPr/>
          <p:nvPr/>
        </p:nvGrpSpPr>
        <p:grpSpPr>
          <a:xfrm>
            <a:off x="0" y="-1"/>
            <a:ext cx="9144000" cy="5143501"/>
            <a:chOff x="0" y="-1"/>
            <a:chExt cx="12192000" cy="6858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63EBFD6-5D2E-7885-679A-4BF26BFB3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3"/>
            <a:stretch/>
          </p:blipFill>
          <p:spPr>
            <a:xfrm>
              <a:off x="0" y="386301"/>
              <a:ext cx="12192000" cy="64716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498E13C-46D2-2FD3-D86D-D4ADA6650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720"/>
            <a:stretch/>
          </p:blipFill>
          <p:spPr>
            <a:xfrm>
              <a:off x="0" y="-1"/>
              <a:ext cx="12192000" cy="53243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19870A7-B093-62E1-CCB3-F2A14DB5D200}"/>
              </a:ext>
            </a:extLst>
          </p:cNvPr>
          <p:cNvGrpSpPr/>
          <p:nvPr/>
        </p:nvGrpSpPr>
        <p:grpSpPr>
          <a:xfrm>
            <a:off x="3598360" y="3856991"/>
            <a:ext cx="2752583" cy="996783"/>
            <a:chOff x="4548833" y="5076288"/>
            <a:chExt cx="3670110" cy="123191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C244811-808A-496E-9E09-170521D046BE}"/>
                </a:ext>
              </a:extLst>
            </p:cNvPr>
            <p:cNvGrpSpPr/>
            <p:nvPr/>
          </p:nvGrpSpPr>
          <p:grpSpPr>
            <a:xfrm>
              <a:off x="4548833" y="5076288"/>
              <a:ext cx="3670110" cy="1231916"/>
              <a:chOff x="1015770" y="3242926"/>
              <a:chExt cx="1041630" cy="132901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CE6391DD-EFFB-5EE2-448D-28F66350A4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>
                <a:off x="1534475" y="3242926"/>
                <a:ext cx="522925" cy="132901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52724AFD-3430-81B6-8C7A-27D0286D3D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 flipH="1">
                <a:off x="1015770" y="3242926"/>
                <a:ext cx="522925" cy="1329014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BA3D11C-5BD8-682E-C0FE-C195B092C04A}"/>
                </a:ext>
              </a:extLst>
            </p:cNvPr>
            <p:cNvSpPr txBox="1"/>
            <p:nvPr/>
          </p:nvSpPr>
          <p:spPr>
            <a:xfrm>
              <a:off x="4548833" y="5200530"/>
              <a:ext cx="3670110" cy="798795"/>
            </a:xfrm>
            <a:prstGeom prst="rect">
              <a:avLst/>
            </a:prstGeom>
            <a:solidFill>
              <a:srgbClr val="62260B">
                <a:alpha val="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800" b="0">
                  <a:ln w="0"/>
                  <a:solidFill>
                    <a:srgbClr val="CB370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erlin Sans FB Demi" panose="020E0802020502020306" pitchFamily="34" charset="0"/>
                </a:defRPr>
              </a:lvl1pPr>
            </a:lstStyle>
            <a:p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Answer </a:t>
              </a:r>
              <a:endPara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F71FA11-A805-612D-3A7C-6C0F9CCFF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60" y="3856993"/>
            <a:ext cx="2752583" cy="99678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2BCDBC8-7AD8-08DF-CC9D-3A5A7EBE5354}"/>
              </a:ext>
            </a:extLst>
          </p:cNvPr>
          <p:cNvSpPr/>
          <p:nvPr/>
        </p:nvSpPr>
        <p:spPr>
          <a:xfrm>
            <a:off x="2590538" y="1552450"/>
            <a:ext cx="2113328" cy="6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B37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</a:p>
        </p:txBody>
      </p:sp>
      <p:pic>
        <p:nvPicPr>
          <p:cNvPr id="21" name="MsPham-0936082789">
            <a:extLst>
              <a:ext uri="{FF2B5EF4-FFF2-40B4-BE49-F238E27FC236}">
                <a16:creationId xmlns:a16="http://schemas.microsoft.com/office/drawing/2014/main" xmlns="" id="{7EAB4352-1812-DF33-8B83-968464A6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03866" y="1143000"/>
            <a:ext cx="2042662" cy="111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7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38F0848-3B3C-35CF-16A1-4777718D5134}"/>
              </a:ext>
            </a:extLst>
          </p:cNvPr>
          <p:cNvGrpSpPr/>
          <p:nvPr/>
        </p:nvGrpSpPr>
        <p:grpSpPr>
          <a:xfrm>
            <a:off x="0" y="0"/>
            <a:ext cx="9144000" cy="5143501"/>
            <a:chOff x="0" y="-1"/>
            <a:chExt cx="12192000" cy="6858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63EBFD6-5D2E-7885-679A-4BF26BFB3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3"/>
            <a:stretch/>
          </p:blipFill>
          <p:spPr>
            <a:xfrm>
              <a:off x="0" y="386301"/>
              <a:ext cx="12192000" cy="64716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498E13C-46D2-2FD3-D86D-D4ADA6650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720"/>
            <a:stretch/>
          </p:blipFill>
          <p:spPr>
            <a:xfrm>
              <a:off x="0" y="-1"/>
              <a:ext cx="12192000" cy="53243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19870A7-B093-62E1-CCB3-F2A14DB5D200}"/>
              </a:ext>
            </a:extLst>
          </p:cNvPr>
          <p:cNvGrpSpPr/>
          <p:nvPr/>
        </p:nvGrpSpPr>
        <p:grpSpPr>
          <a:xfrm>
            <a:off x="3598360" y="3856991"/>
            <a:ext cx="2752583" cy="996783"/>
            <a:chOff x="4548833" y="5076288"/>
            <a:chExt cx="3670110" cy="123191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C244811-808A-496E-9E09-170521D046BE}"/>
                </a:ext>
              </a:extLst>
            </p:cNvPr>
            <p:cNvGrpSpPr/>
            <p:nvPr/>
          </p:nvGrpSpPr>
          <p:grpSpPr>
            <a:xfrm>
              <a:off x="4548833" y="5076288"/>
              <a:ext cx="3670110" cy="1231916"/>
              <a:chOff x="1015770" y="3242926"/>
              <a:chExt cx="1041630" cy="132901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CE6391DD-EFFB-5EE2-448D-28F66350A4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>
                <a:off x="1534475" y="3242926"/>
                <a:ext cx="522925" cy="132901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52724AFD-3430-81B6-8C7A-27D0286D3D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 flipH="1">
                <a:off x="1015770" y="3242926"/>
                <a:ext cx="522925" cy="1329014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BA3D11C-5BD8-682E-C0FE-C195B092C04A}"/>
                </a:ext>
              </a:extLst>
            </p:cNvPr>
            <p:cNvSpPr txBox="1"/>
            <p:nvPr/>
          </p:nvSpPr>
          <p:spPr>
            <a:xfrm>
              <a:off x="4548833" y="5200530"/>
              <a:ext cx="3670110" cy="798795"/>
            </a:xfrm>
            <a:prstGeom prst="rect">
              <a:avLst/>
            </a:prstGeom>
            <a:solidFill>
              <a:srgbClr val="62260B">
                <a:alpha val="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800" b="0">
                  <a:ln w="0"/>
                  <a:solidFill>
                    <a:srgbClr val="CB370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erlin Sans FB Demi" panose="020E0802020502020306" pitchFamily="34" charset="0"/>
                </a:defRPr>
              </a:lvl1pPr>
            </a:lstStyle>
            <a:p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Answer </a:t>
              </a:r>
              <a:endPara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F71FA11-A805-612D-3A7C-6C0F9CCFF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60" y="3856993"/>
            <a:ext cx="2752583" cy="996782"/>
          </a:xfrm>
          <a:prstGeom prst="rect">
            <a:avLst/>
          </a:prstGeom>
        </p:spPr>
      </p:pic>
      <p:pic>
        <p:nvPicPr>
          <p:cNvPr id="19" name="MsPham-0936082789">
            <a:extLst>
              <a:ext uri="{FF2B5EF4-FFF2-40B4-BE49-F238E27FC236}">
                <a16:creationId xmlns:a16="http://schemas.microsoft.com/office/drawing/2014/main" xmlns="" id="{A32916AA-76D8-6BFB-5B3B-9550459E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3529" y="1059808"/>
            <a:ext cx="1755773" cy="1229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5CB7C63-1137-62A5-8075-F3540B9B10FF}"/>
              </a:ext>
            </a:extLst>
          </p:cNvPr>
          <p:cNvSpPr/>
          <p:nvPr/>
        </p:nvSpPr>
        <p:spPr>
          <a:xfrm>
            <a:off x="2633412" y="1698668"/>
            <a:ext cx="2335664" cy="6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CB37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endParaRPr lang="en-US" sz="2400" b="1" dirty="0">
              <a:solidFill>
                <a:srgbClr val="CB3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4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38F0848-3B3C-35CF-16A1-4777718D5134}"/>
              </a:ext>
            </a:extLst>
          </p:cNvPr>
          <p:cNvGrpSpPr/>
          <p:nvPr/>
        </p:nvGrpSpPr>
        <p:grpSpPr>
          <a:xfrm>
            <a:off x="0" y="-1"/>
            <a:ext cx="9144000" cy="5143501"/>
            <a:chOff x="0" y="-1"/>
            <a:chExt cx="12192000" cy="6858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63EBFD6-5D2E-7885-679A-4BF26BFB3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3"/>
            <a:stretch/>
          </p:blipFill>
          <p:spPr>
            <a:xfrm>
              <a:off x="0" y="386301"/>
              <a:ext cx="12192000" cy="64716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498E13C-46D2-2FD3-D86D-D4ADA6650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720"/>
            <a:stretch/>
          </p:blipFill>
          <p:spPr>
            <a:xfrm>
              <a:off x="0" y="-1"/>
              <a:ext cx="12192000" cy="53243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19870A7-B093-62E1-CCB3-F2A14DB5D200}"/>
              </a:ext>
            </a:extLst>
          </p:cNvPr>
          <p:cNvGrpSpPr/>
          <p:nvPr/>
        </p:nvGrpSpPr>
        <p:grpSpPr>
          <a:xfrm>
            <a:off x="3598360" y="3856991"/>
            <a:ext cx="2752583" cy="996783"/>
            <a:chOff x="4548833" y="5076288"/>
            <a:chExt cx="3670110" cy="123191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C244811-808A-496E-9E09-170521D046BE}"/>
                </a:ext>
              </a:extLst>
            </p:cNvPr>
            <p:cNvGrpSpPr/>
            <p:nvPr/>
          </p:nvGrpSpPr>
          <p:grpSpPr>
            <a:xfrm>
              <a:off x="4548833" y="5076288"/>
              <a:ext cx="3670110" cy="1231916"/>
              <a:chOff x="1015770" y="3242926"/>
              <a:chExt cx="1041630" cy="132901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CE6391DD-EFFB-5EE2-448D-28F66350A4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>
                <a:off x="1534475" y="3242926"/>
                <a:ext cx="522925" cy="132901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52724AFD-3430-81B6-8C7A-27D0286D3D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 flipH="1">
                <a:off x="1015770" y="3242926"/>
                <a:ext cx="522925" cy="1329014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BA3D11C-5BD8-682E-C0FE-C195B092C04A}"/>
                </a:ext>
              </a:extLst>
            </p:cNvPr>
            <p:cNvSpPr txBox="1"/>
            <p:nvPr/>
          </p:nvSpPr>
          <p:spPr>
            <a:xfrm>
              <a:off x="4548833" y="5200530"/>
              <a:ext cx="3670110" cy="798795"/>
            </a:xfrm>
            <a:prstGeom prst="rect">
              <a:avLst/>
            </a:prstGeom>
            <a:solidFill>
              <a:srgbClr val="62260B">
                <a:alpha val="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800" b="0">
                  <a:ln w="0"/>
                  <a:solidFill>
                    <a:srgbClr val="CB370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erlin Sans FB Demi" panose="020E0802020502020306" pitchFamily="34" charset="0"/>
                </a:defRPr>
              </a:lvl1pPr>
            </a:lstStyle>
            <a:p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Answer </a:t>
              </a:r>
              <a:endPara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F71FA11-A805-612D-3A7C-6C0F9CCFF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60" y="3856993"/>
            <a:ext cx="2752583" cy="9967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179094F-A295-660F-2F45-3E1D44B00D32}"/>
              </a:ext>
            </a:extLst>
          </p:cNvPr>
          <p:cNvSpPr/>
          <p:nvPr/>
        </p:nvSpPr>
        <p:spPr>
          <a:xfrm>
            <a:off x="2510790" y="669543"/>
            <a:ext cx="4414838" cy="6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Where’s he from?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He’s from _____.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269898C-351B-3CB1-A2DE-D842E65959FB}"/>
              </a:ext>
            </a:extLst>
          </p:cNvPr>
          <p:cNvSpPr/>
          <p:nvPr/>
        </p:nvSpPr>
        <p:spPr>
          <a:xfrm>
            <a:off x="2419439" y="1778977"/>
            <a:ext cx="2073035" cy="6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solidFill>
                  <a:srgbClr val="CB37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  <a:endParaRPr lang="en-US" sz="2400" b="1" dirty="0">
              <a:solidFill>
                <a:srgbClr val="CB37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74" y="1744430"/>
            <a:ext cx="659046" cy="821748"/>
          </a:xfrm>
          <a:prstGeom prst="rect">
            <a:avLst/>
          </a:prstGeom>
        </p:spPr>
      </p:pic>
      <p:pic>
        <p:nvPicPr>
          <p:cNvPr id="22" name="0968142780">
            <a:extLst>
              <a:ext uri="{FF2B5EF4-FFF2-40B4-BE49-F238E27FC236}">
                <a16:creationId xmlns:a16="http://schemas.microsoft.com/office/drawing/2014/main" xmlns="" id="{FF281E81-B9AD-162E-93C0-2806521AF5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20" y="1458727"/>
            <a:ext cx="1600200" cy="101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197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38F0848-3B3C-35CF-16A1-4777718D5134}"/>
              </a:ext>
            </a:extLst>
          </p:cNvPr>
          <p:cNvGrpSpPr/>
          <p:nvPr/>
        </p:nvGrpSpPr>
        <p:grpSpPr>
          <a:xfrm>
            <a:off x="0" y="-1"/>
            <a:ext cx="9144000" cy="5143501"/>
            <a:chOff x="0" y="-1"/>
            <a:chExt cx="12192000" cy="68580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263EBFD6-5D2E-7885-679A-4BF26BFB3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3"/>
            <a:stretch/>
          </p:blipFill>
          <p:spPr>
            <a:xfrm>
              <a:off x="0" y="386301"/>
              <a:ext cx="12192000" cy="64716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498E13C-46D2-2FD3-D86D-D4ADA6650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720"/>
            <a:stretch/>
          </p:blipFill>
          <p:spPr>
            <a:xfrm>
              <a:off x="0" y="-1"/>
              <a:ext cx="12192000" cy="53243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510790" y="669543"/>
            <a:ext cx="4414838" cy="6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Where’s she from?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She’s from _____.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19870A7-B093-62E1-CCB3-F2A14DB5D200}"/>
              </a:ext>
            </a:extLst>
          </p:cNvPr>
          <p:cNvGrpSpPr/>
          <p:nvPr/>
        </p:nvGrpSpPr>
        <p:grpSpPr>
          <a:xfrm>
            <a:off x="3598360" y="3856991"/>
            <a:ext cx="2752583" cy="996783"/>
            <a:chOff x="4548833" y="5076288"/>
            <a:chExt cx="3670110" cy="123191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C244811-808A-496E-9E09-170521D046BE}"/>
                </a:ext>
              </a:extLst>
            </p:cNvPr>
            <p:cNvGrpSpPr/>
            <p:nvPr/>
          </p:nvGrpSpPr>
          <p:grpSpPr>
            <a:xfrm>
              <a:off x="4548833" y="5076288"/>
              <a:ext cx="3670110" cy="1231916"/>
              <a:chOff x="1015770" y="3242926"/>
              <a:chExt cx="1041630" cy="132901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CE6391DD-EFFB-5EE2-448D-28F66350A4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>
                <a:off x="1534475" y="3242926"/>
                <a:ext cx="522925" cy="1329014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52724AFD-3430-81B6-8C7A-27D0286D3D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9"/>
              <a:stretch/>
            </p:blipFill>
            <p:spPr>
              <a:xfrm flipH="1">
                <a:off x="1015770" y="3242926"/>
                <a:ext cx="522925" cy="1329014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BA3D11C-5BD8-682E-C0FE-C195B092C04A}"/>
                </a:ext>
              </a:extLst>
            </p:cNvPr>
            <p:cNvSpPr txBox="1"/>
            <p:nvPr/>
          </p:nvSpPr>
          <p:spPr>
            <a:xfrm>
              <a:off x="4548833" y="5200530"/>
              <a:ext cx="3670110" cy="798795"/>
            </a:xfrm>
            <a:prstGeom prst="rect">
              <a:avLst/>
            </a:prstGeom>
            <a:solidFill>
              <a:srgbClr val="62260B">
                <a:alpha val="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8800" b="0">
                  <a:ln w="0"/>
                  <a:solidFill>
                    <a:srgbClr val="CB370F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Berlin Sans FB Demi" panose="020E0802020502020306" pitchFamily="34" charset="0"/>
                </a:defRPr>
              </a:lvl1pPr>
            </a:lstStyle>
            <a:p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Answer </a:t>
              </a:r>
              <a:endParaRPr lang="vi-V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F71FA11-A805-612D-3A7C-6C0F9CCFF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60" y="3856993"/>
            <a:ext cx="2752583" cy="99678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2BCDBC8-7AD8-08DF-CC9D-3A5A7EBE5354}"/>
              </a:ext>
            </a:extLst>
          </p:cNvPr>
          <p:cNvSpPr/>
          <p:nvPr/>
        </p:nvSpPr>
        <p:spPr>
          <a:xfrm>
            <a:off x="2590537" y="1721551"/>
            <a:ext cx="1981463" cy="62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B37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29" y="1721551"/>
            <a:ext cx="707527" cy="835977"/>
          </a:xfrm>
          <a:prstGeom prst="rect">
            <a:avLst/>
          </a:prstGeom>
        </p:spPr>
      </p:pic>
      <p:pic>
        <p:nvPicPr>
          <p:cNvPr id="22" name="Bùi Liễu 0968142780">
            <a:extLst>
              <a:ext uri="{FF2B5EF4-FFF2-40B4-BE49-F238E27FC236}">
                <a16:creationId xmlns:a16="http://schemas.microsoft.com/office/drawing/2014/main" xmlns="" id="{B56CE4B1-0586-BF31-335E-4736DC501A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10" y="1548668"/>
            <a:ext cx="1556227" cy="970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4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238</Words>
  <Application>Microsoft Office PowerPoint</Application>
  <PresentationFormat>On-screen Show (16:9)</PresentationFormat>
  <Paragraphs>88</Paragraphs>
  <Slides>23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AutoBVT</cp:lastModifiedBy>
  <cp:revision>42</cp:revision>
  <dcterms:created xsi:type="dcterms:W3CDTF">2006-08-16T00:00:00Z</dcterms:created>
  <dcterms:modified xsi:type="dcterms:W3CDTF">2023-09-15T04:25:51Z</dcterms:modified>
</cp:coreProperties>
</file>