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1.xml" ContentType="application/vnd.openxmlformats-officedocument.presentationml.notesSlide+xml"/>
  <Override PartName="/ppt/media/audio11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260" r:id="rId3"/>
    <p:sldId id="305" r:id="rId4"/>
    <p:sldId id="30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10" r:id="rId13"/>
    <p:sldId id="268" r:id="rId14"/>
    <p:sldId id="300" r:id="rId15"/>
    <p:sldId id="269" r:id="rId16"/>
    <p:sldId id="270" r:id="rId17"/>
    <p:sldId id="271" r:id="rId18"/>
    <p:sldId id="272" r:id="rId19"/>
    <p:sldId id="273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77" r:id="rId32"/>
    <p:sldId id="306" r:id="rId33"/>
    <p:sldId id="307" r:id="rId34"/>
    <p:sldId id="279" r:id="rId35"/>
    <p:sldId id="280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>
        <p:scale>
          <a:sx n="70" d="100"/>
          <a:sy n="70" d="100"/>
        </p:scale>
        <p:origin x="-1578" y="-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8D64-3DDA-41CD-B4FC-F7F434544434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6B378-2702-43CD-9A4A-963FB2620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60887-98FF-4538-A685-6415ADBC3DD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00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60887-98FF-4538-A685-6415ADBC3DD3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99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2001" r="1296" b="2281"/>
          <a:stretch/>
        </p:blipFill>
        <p:spPr>
          <a:xfrm>
            <a:off x="-1515" y="-883"/>
            <a:ext cx="9145515" cy="51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9.jp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1302001" y="1544982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302002" y="721295"/>
            <a:ext cx="727134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 smtClean="0">
                <a:latin typeface="Berlin Sans FB Demi" panose="020E0802020502020306" pitchFamily="34" charset="0"/>
              </a:rPr>
              <a:t>Tuesday</a:t>
            </a:r>
            <a:r>
              <a:rPr lang="en-US" sz="2400" smtClean="0">
                <a:latin typeface="Berlin Sans FB Demi" panose="020E0802020502020306" pitchFamily="34" charset="0"/>
              </a:rPr>
              <a:t>,  September 12</a:t>
            </a:r>
            <a:r>
              <a:rPr lang="en-US" sz="2400" baseline="30000" smtClean="0">
                <a:latin typeface="Berlin Sans FB Demi" panose="020E0802020502020306" pitchFamily="34" charset="0"/>
              </a:rPr>
              <a:t>th</a:t>
            </a:r>
            <a:r>
              <a:rPr lang="en-US" sz="2400" smtClean="0">
                <a:latin typeface="Berlin Sans FB Demi" panose="020E0802020502020306" pitchFamily="34" charset="0"/>
              </a:rPr>
              <a:t> </a:t>
            </a:r>
            <a:r>
              <a:rPr lang="en-US" sz="2400" dirty="0">
                <a:latin typeface="Berlin Sans FB Demi" panose="020E0802020502020306" pitchFamily="34" charset="0"/>
              </a:rPr>
              <a:t>2023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2460260" y="1628738"/>
            <a:ext cx="457200" cy="409568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57550" y="1257300"/>
            <a:ext cx="394241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friends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401090" y="2127781"/>
            <a:ext cx="331858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</a:t>
            </a:r>
            <a:r>
              <a:rPr lang="en-US" sz="3300" b="1" dirty="0" smtClean="0">
                <a:latin typeface="Berlin Sans FB Demi" panose="020E0802020502020306" pitchFamily="34" charset="0"/>
              </a:rPr>
              <a:t>1 (1+2+3)</a:t>
            </a:r>
            <a:endParaRPr lang="en-US" sz="3300" b="1" dirty="0">
              <a:latin typeface="Berlin Sans FB Demi" panose="020E0802020502020306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F5DF94-AA9A-4BA7-8A33-A7DFB187F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9" y="2952750"/>
            <a:ext cx="3215746" cy="190499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95717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/>
              <a:t>/</a:t>
            </a:r>
            <a:r>
              <a:rPr lang="en-US" sz="2700" dirty="0" err="1"/>
              <a:t>əˈmerɪkə</a:t>
            </a:r>
            <a:r>
              <a:rPr lang="en-US" sz="2700" dirty="0"/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029200" y="1835938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America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xmlns="" id="{1A7FBB96-F80D-1010-B652-B08C01E6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97"/>
          <a:stretch/>
        </p:blipFill>
        <p:spPr>
          <a:xfrm>
            <a:off x="763421" y="1554763"/>
            <a:ext cx="4041865" cy="237149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865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025542" y="3025045"/>
            <a:ext cx="380671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xtrây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-li-a (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/>
              <a:t>/</a:t>
            </a:r>
            <a:r>
              <a:rPr lang="en-US" sz="2700" dirty="0" err="1"/>
              <a:t>ɒˈstreɪliə</a:t>
            </a:r>
            <a:r>
              <a:rPr lang="en-US" sz="2700" dirty="0"/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029200" y="1835938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Australia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xmlns="" id="{A5A09263-6ADE-72B3-09E6-929F3310E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04"/>
          <a:stretch/>
        </p:blipFill>
        <p:spPr>
          <a:xfrm>
            <a:off x="845764" y="1653313"/>
            <a:ext cx="3996221" cy="240433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65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072094" y="231876"/>
            <a:ext cx="1550746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523502" y="2914650"/>
            <a:ext cx="2689681" cy="187051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8" name="Flowchart: Alternate Process 7"/>
          <p:cNvSpPr/>
          <p:nvPr/>
        </p:nvSpPr>
        <p:spPr>
          <a:xfrm>
            <a:off x="5181103" y="2914651"/>
            <a:ext cx="2514600" cy="1835204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3" name="Flowchart: Alternate Process 12"/>
          <p:cNvSpPr/>
          <p:nvPr/>
        </p:nvSpPr>
        <p:spPr>
          <a:xfrm>
            <a:off x="5186369" y="979536"/>
            <a:ext cx="2514600" cy="1765249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Flowchart: Alternate Process 16"/>
          <p:cNvSpPr/>
          <p:nvPr/>
        </p:nvSpPr>
        <p:spPr>
          <a:xfrm>
            <a:off x="1528769" y="979537"/>
            <a:ext cx="2675506" cy="1765343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0673" y="1149080"/>
            <a:ext cx="160020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146250" y="1148812"/>
            <a:ext cx="151135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297"/>
          <a:stretch/>
        </p:blipFill>
        <p:spPr>
          <a:xfrm>
            <a:off x="2146250" y="3187655"/>
            <a:ext cx="1556227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04"/>
          <a:stretch/>
        </p:blipFill>
        <p:spPr>
          <a:xfrm>
            <a:off x="5672539" y="3187655"/>
            <a:ext cx="1565909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736582" y="2217467"/>
            <a:ext cx="2375562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Viet</a:t>
            </a:r>
            <a:r>
              <a:rPr lang="vi-VN" b="0" dirty="0">
                <a:solidFill>
                  <a:schemeClr val="tx1"/>
                </a:solidFill>
              </a:rPr>
              <a:t> N</a:t>
            </a:r>
            <a:r>
              <a:rPr lang="en-US" b="0" dirty="0">
                <a:solidFill>
                  <a:schemeClr val="tx1"/>
                </a:solidFill>
              </a:rPr>
              <a:t>am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589570" y="2208824"/>
            <a:ext cx="2059857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Britain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767169" y="4235398"/>
            <a:ext cx="2314387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America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363427" y="4214043"/>
            <a:ext cx="2286000" cy="56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854074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75FF653C-3DE5-824E-D5C7-AC0D659A7E04}"/>
              </a:ext>
            </a:extLst>
          </p:cNvPr>
          <p:cNvSpPr txBox="1">
            <a:spLocks/>
          </p:cNvSpPr>
          <p:nvPr/>
        </p:nvSpPr>
        <p:spPr>
          <a:xfrm>
            <a:off x="2885102" y="434136"/>
            <a:ext cx="3602396" cy="40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vi-VN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xmlns="" id="{ED95FC4E-2A25-F9F3-8F4B-B029FEE43993}"/>
              </a:ext>
            </a:extLst>
          </p:cNvPr>
          <p:cNvSpPr txBox="1">
            <a:spLocks/>
          </p:cNvSpPr>
          <p:nvPr/>
        </p:nvSpPr>
        <p:spPr>
          <a:xfrm>
            <a:off x="2594113" y="3801216"/>
            <a:ext cx="1845405" cy="534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vi-VN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xmlns="" id="{860D52AD-B755-859F-B625-DE69CA6FC023}"/>
              </a:ext>
            </a:extLst>
          </p:cNvPr>
          <p:cNvSpPr txBox="1">
            <a:spLocks/>
          </p:cNvSpPr>
          <p:nvPr/>
        </p:nvSpPr>
        <p:spPr>
          <a:xfrm>
            <a:off x="6752112" y="3796987"/>
            <a:ext cx="1867768" cy="534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E77AAEA4-E3C7-A1A9-E9F0-217CAF8D3969}"/>
              </a:ext>
            </a:extLst>
          </p:cNvPr>
          <p:cNvSpPr txBox="1">
            <a:spLocks/>
          </p:cNvSpPr>
          <p:nvPr/>
        </p:nvSpPr>
        <p:spPr>
          <a:xfrm>
            <a:off x="4686300" y="3796987"/>
            <a:ext cx="1852589" cy="534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7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D269758C-1C9A-27BF-58BF-D87250563F5E}"/>
              </a:ext>
            </a:extLst>
          </p:cNvPr>
          <p:cNvSpPr txBox="1">
            <a:spLocks/>
          </p:cNvSpPr>
          <p:nvPr/>
        </p:nvSpPr>
        <p:spPr>
          <a:xfrm>
            <a:off x="634159" y="3796987"/>
            <a:ext cx="1725866" cy="5345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7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514" y="1134323"/>
            <a:ext cx="160020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17922" y="1134323"/>
            <a:ext cx="1440541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297"/>
          <a:stretch/>
        </p:blipFill>
        <p:spPr>
          <a:xfrm>
            <a:off x="4770063" y="1134323"/>
            <a:ext cx="1556227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xmlns="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04"/>
          <a:stretch/>
        </p:blipFill>
        <p:spPr>
          <a:xfrm>
            <a:off x="6835875" y="1141418"/>
            <a:ext cx="1565909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1220021" y="2215869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3246091" y="2228022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5336272" y="2257416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xmlns="" id="{496C0954-8B70-D79D-B69E-331BD0DAFE7E}"/>
              </a:ext>
            </a:extLst>
          </p:cNvPr>
          <p:cNvSpPr txBox="1">
            <a:spLocks/>
          </p:cNvSpPr>
          <p:nvPr/>
        </p:nvSpPr>
        <p:spPr>
          <a:xfrm>
            <a:off x="7426453" y="2257416"/>
            <a:ext cx="424903" cy="40005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0968142780"/>
          <p:cNvCxnSpPr>
            <a:cxnSpLocks/>
            <a:stCxn id="26" idx="2"/>
            <a:endCxn id="33" idx="1"/>
          </p:cNvCxnSpPr>
          <p:nvPr/>
        </p:nvCxnSpPr>
        <p:spPr>
          <a:xfrm>
            <a:off x="1432472" y="2615919"/>
            <a:ext cx="2073087" cy="10749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469196" y="3683932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88920" y="367301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521338" y="367301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658100" y="3657600"/>
            <a:ext cx="113621" cy="1217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8" name="Bùi Liễu"/>
          <p:cNvCxnSpPr>
            <a:cxnSpLocks/>
            <a:stCxn id="27" idx="2"/>
            <a:endCxn id="32" idx="7"/>
          </p:cNvCxnSpPr>
          <p:nvPr/>
        </p:nvCxnSpPr>
        <p:spPr>
          <a:xfrm flipH="1">
            <a:off x="1566178" y="2628072"/>
            <a:ext cx="1892365" cy="1073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cxnSpLocks/>
            <a:stCxn id="28" idx="2"/>
            <a:endCxn id="34" idx="0"/>
          </p:cNvCxnSpPr>
          <p:nvPr/>
        </p:nvCxnSpPr>
        <p:spPr>
          <a:xfrm>
            <a:off x="5548724" y="2657467"/>
            <a:ext cx="29425" cy="10155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Bùi Liễu 0968142780"/>
          <p:cNvCxnSpPr>
            <a:cxnSpLocks/>
            <a:stCxn id="29" idx="2"/>
          </p:cNvCxnSpPr>
          <p:nvPr/>
        </p:nvCxnSpPr>
        <p:spPr>
          <a:xfrm>
            <a:off x="7638904" y="2657466"/>
            <a:ext cx="72992" cy="10001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177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393306" y="1455448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091897" y="1458540"/>
            <a:ext cx="36195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Viet</a:t>
            </a:r>
            <a:r>
              <a:rPr lang="vi-VN" sz="2800" dirty="0">
                <a:solidFill>
                  <a:schemeClr val="tx1"/>
                </a:solidFill>
              </a:rPr>
              <a:t> N</a:t>
            </a:r>
            <a:r>
              <a:rPr lang="en-US" sz="2800" dirty="0">
                <a:solidFill>
                  <a:schemeClr val="tx1"/>
                </a:solidFill>
              </a:rPr>
              <a:t>am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3974206" y="2095729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926206" y="2098821"/>
            <a:ext cx="36195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Britain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261285" y="2732733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091897" y="2735825"/>
            <a:ext cx="36195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America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4419887" y="3369310"/>
            <a:ext cx="373380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Ô-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xtrây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-li-a (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059999" y="3430866"/>
            <a:ext cx="36195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Australia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1657406" y="698240"/>
            <a:ext cx="6248400" cy="50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</a:rPr>
              <a:t>Write down your notebooks.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0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5" grpId="0"/>
      <p:bldP spid="5" grpId="1"/>
      <p:bldP spid="6" grpId="0"/>
      <p:bldP spid="7" grpId="0"/>
      <p:bldP spid="7" grpId="1"/>
      <p:bldP spid="8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743200" y="1885951"/>
            <a:ext cx="5372100" cy="12548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4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669" y="1392509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1977888" y="1303554"/>
            <a:ext cx="3367012" cy="408623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75828" y="2257576"/>
            <a:ext cx="3186815" cy="463175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_____.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198784" y="1665051"/>
            <a:ext cx="269779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3300180" y="2664985"/>
            <a:ext cx="269779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____.)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E4047A55-5A2B-7F59-B324-63F77587380C}"/>
              </a:ext>
            </a:extLst>
          </p:cNvPr>
          <p:cNvSpPr txBox="1"/>
          <p:nvPr/>
        </p:nvSpPr>
        <p:spPr>
          <a:xfrm>
            <a:off x="6827079" y="2124264"/>
            <a:ext cx="194945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 = I am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2848199" y="388894"/>
            <a:ext cx="371597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đâu.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xmlns="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472130" y="3381394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3226915" y="4236888"/>
            <a:ext cx="2720869" cy="420767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Viet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am. 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575838" y="3775429"/>
            <a:ext cx="1521761" cy="10142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8" y="2257576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xmlns="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497498" y="3577558"/>
            <a:ext cx="3175651" cy="420767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1285278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10" grpId="0"/>
      <p:bldP spid="15" grpId="0"/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2739" y="35479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29386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625248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62288" y="3648226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E2D3A6D7-8790-3BF1-3426-16FAD33270C4}"/>
              </a:ext>
            </a:extLst>
          </p:cNvPr>
          <p:cNvSpPr txBox="1"/>
          <p:nvPr/>
        </p:nvSpPr>
        <p:spPr>
          <a:xfrm>
            <a:off x="7019738" y="1875332"/>
            <a:ext cx="157637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 am = I’m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2909792" y="711302"/>
            <a:ext cx="3652496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681108" y="1852292"/>
            <a:ext cx="1936683" cy="6930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721347" y="1841753"/>
            <a:ext cx="896444" cy="12151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93298" y="1852292"/>
            <a:ext cx="864937" cy="11749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93298" y="1862799"/>
            <a:ext cx="1803982" cy="608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285119" y="1307259"/>
            <a:ext cx="2886560" cy="555540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0" name="0968142780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57" y="3210610"/>
            <a:ext cx="160020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Bùi Liễu 0968142780">
            <a:extLst>
              <a:ext uri="{FF2B5EF4-FFF2-40B4-BE49-F238E27FC236}">
                <a16:creationId xmlns:a16="http://schemas.microsoft.com/office/drawing/2014/main" xmlns="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29790" y="2483777"/>
            <a:ext cx="1440541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Bùi Liễu 0968142780">
            <a:extLst>
              <a:ext uri="{FF2B5EF4-FFF2-40B4-BE49-F238E27FC236}">
                <a16:creationId xmlns:a16="http://schemas.microsoft.com/office/drawing/2014/main" xmlns="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7"/>
          <a:stretch/>
        </p:blipFill>
        <p:spPr>
          <a:xfrm>
            <a:off x="4593298" y="3212220"/>
            <a:ext cx="1556227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xmlns="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04"/>
          <a:stretch/>
        </p:blipFill>
        <p:spPr>
          <a:xfrm>
            <a:off x="6696694" y="2508088"/>
            <a:ext cx="1565909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39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3" grpId="0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52153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9D26E7-29FE-4BF1-8F43-083CC901D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" b="866"/>
          <a:stretch/>
        </p:blipFill>
        <p:spPr>
          <a:xfrm>
            <a:off x="3748035" y="1028700"/>
            <a:ext cx="4920203" cy="3314700"/>
          </a:xfrm>
          <a:prstGeom prst="rect">
            <a:avLst/>
          </a:prstGeom>
        </p:spPr>
      </p:pic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17984BFF-139E-4423-9E76-1EF045FA7174}"/>
              </a:ext>
            </a:extLst>
          </p:cNvPr>
          <p:cNvSpPr txBox="1"/>
          <p:nvPr/>
        </p:nvSpPr>
        <p:spPr>
          <a:xfrm>
            <a:off x="534384" y="2000250"/>
            <a:ext cx="2989663" cy="357545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Where are you from?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xmlns="" id="{173137CA-C108-47DA-9781-EF28F5C3CC17}"/>
              </a:ext>
            </a:extLst>
          </p:cNvPr>
          <p:cNvSpPr txBox="1"/>
          <p:nvPr/>
        </p:nvSpPr>
        <p:spPr>
          <a:xfrm>
            <a:off x="475762" y="2686050"/>
            <a:ext cx="3106907" cy="357545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 from _____.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A53461B4-1405-462F-8A28-7A099D026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239" y="457083"/>
            <a:ext cx="325310" cy="2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36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5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DA717D-2F93-4C6E-8591-7D1B81325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445388" y="999739"/>
            <a:ext cx="8253225" cy="3371850"/>
          </a:xfrm>
          <a:prstGeom prst="rect">
            <a:avLst/>
          </a:prstGeom>
        </p:spPr>
      </p:pic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792751" y="326537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704785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743200" y="2114550"/>
            <a:ext cx="37147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3634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628901" y="2400300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642598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6407" y="4112631"/>
              <a:ext cx="3439469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America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617462" y="4309783"/>
              <a:ext cx="2037994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Britain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848600" y="3638550"/>
            <a:ext cx="745282" cy="609599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150" y="816766"/>
            <a:ext cx="2451026" cy="1290873"/>
          </a:xfrm>
          <a:prstGeom prst="rect">
            <a:avLst/>
          </a:prstGeom>
        </p:spPr>
      </p:pic>
      <p:pic>
        <p:nvPicPr>
          <p:cNvPr id="12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8472" y="17868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495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6667" numSld="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6407" y="4112631"/>
              <a:ext cx="3439469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Australia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240055" y="4309783"/>
              <a:ext cx="2833350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Viet Nam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696200" y="3856196"/>
            <a:ext cx="775979" cy="554832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386" y="744901"/>
            <a:ext cx="2881814" cy="144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310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 green"/>
          <p:cNvGrpSpPr/>
          <p:nvPr/>
        </p:nvGrpSpPr>
        <p:grpSpPr>
          <a:xfrm>
            <a:off x="1885950" y="2457450"/>
            <a:ext cx="2597394" cy="2343150"/>
            <a:chOff x="4457701" y="2743200"/>
            <a:chExt cx="3352800" cy="310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Australia</a:t>
              </a:r>
            </a:p>
          </p:txBody>
        </p:sp>
      </p:grpSp>
      <p:grpSp>
        <p:nvGrpSpPr>
          <p:cNvPr id="5" name="Mspham blue"/>
          <p:cNvGrpSpPr/>
          <p:nvPr/>
        </p:nvGrpSpPr>
        <p:grpSpPr>
          <a:xfrm>
            <a:off x="4727907" y="2457450"/>
            <a:ext cx="2701594" cy="2343150"/>
            <a:chOff x="7730770" y="2724150"/>
            <a:chExt cx="378495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74447" y="4315370"/>
              <a:ext cx="2377452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Britain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6947" y="742951"/>
            <a:ext cx="2648411" cy="1324205"/>
          </a:xfrm>
          <a:prstGeom prst="rect">
            <a:avLst/>
          </a:prstGeom>
        </p:spPr>
      </p:pic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848600" y="3867150"/>
            <a:ext cx="719040" cy="52075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82774284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6407" y="4112631"/>
              <a:ext cx="3439469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Viet Nam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164574" y="4309783"/>
              <a:ext cx="2833350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America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772400" y="3879141"/>
            <a:ext cx="718830" cy="44043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1" y="706703"/>
            <a:ext cx="2280731" cy="15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363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 green"/>
          <p:cNvGrpSpPr/>
          <p:nvPr/>
        </p:nvGrpSpPr>
        <p:grpSpPr>
          <a:xfrm>
            <a:off x="1885950" y="2457450"/>
            <a:ext cx="2597394" cy="2343150"/>
            <a:chOff x="4457701" y="2743200"/>
            <a:chExt cx="3352800" cy="310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America</a:t>
              </a:r>
            </a:p>
          </p:txBody>
        </p:sp>
      </p:grpSp>
      <p:grpSp>
        <p:nvGrpSpPr>
          <p:cNvPr id="5" name="Mspham blue"/>
          <p:cNvGrpSpPr/>
          <p:nvPr/>
        </p:nvGrpSpPr>
        <p:grpSpPr>
          <a:xfrm>
            <a:off x="4727907" y="2457450"/>
            <a:ext cx="2701594" cy="2343150"/>
            <a:chOff x="7730770" y="2724150"/>
            <a:chExt cx="378495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93089" y="4315370"/>
              <a:ext cx="2458811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Australia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620000" y="3983420"/>
            <a:ext cx="719040" cy="52075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217" y="526389"/>
            <a:ext cx="2334902" cy="11674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5950" y="1840155"/>
            <a:ext cx="5429250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are you from? – I’m from _____.</a:t>
            </a:r>
          </a:p>
        </p:txBody>
      </p:sp>
    </p:spTree>
    <p:extLst>
      <p:ext uri="{BB962C8B-B14F-4D97-AF65-F5344CB8AC3E}">
        <p14:creationId xmlns:p14="http://schemas.microsoft.com/office/powerpoint/2010/main" val="376900100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36945" y="4112631"/>
              <a:ext cx="3083317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Viet Nam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164574" y="4309783"/>
              <a:ext cx="2833350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Australia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924800" y="4019550"/>
            <a:ext cx="747404" cy="494668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5915" y="353500"/>
            <a:ext cx="2280929" cy="15206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8607" y="1961615"/>
            <a:ext cx="4782093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F837B8-8218-50F5-4C16-E1119B8169D9}"/>
              </a:ext>
            </a:extLst>
          </p:cNvPr>
          <p:cNvSpPr/>
          <p:nvPr/>
        </p:nvSpPr>
        <p:spPr>
          <a:xfrm>
            <a:off x="1888073" y="1980815"/>
            <a:ext cx="5429250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are you from? – I’m from _____.</a:t>
            </a:r>
          </a:p>
        </p:txBody>
      </p:sp>
    </p:spTree>
    <p:extLst>
      <p:ext uri="{BB962C8B-B14F-4D97-AF65-F5344CB8AC3E}">
        <p14:creationId xmlns:p14="http://schemas.microsoft.com/office/powerpoint/2010/main" val="14811384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 green"/>
          <p:cNvGrpSpPr/>
          <p:nvPr/>
        </p:nvGrpSpPr>
        <p:grpSpPr>
          <a:xfrm>
            <a:off x="1885950" y="2457450"/>
            <a:ext cx="2597394" cy="2343150"/>
            <a:chOff x="4457701" y="2743200"/>
            <a:chExt cx="3352800" cy="310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Britain</a:t>
              </a:r>
            </a:p>
          </p:txBody>
        </p:sp>
      </p:grpSp>
      <p:grpSp>
        <p:nvGrpSpPr>
          <p:cNvPr id="5" name="Mspham blue"/>
          <p:cNvGrpSpPr/>
          <p:nvPr/>
        </p:nvGrpSpPr>
        <p:grpSpPr>
          <a:xfrm>
            <a:off x="4727907" y="2457450"/>
            <a:ext cx="2701594" cy="2343150"/>
            <a:chOff x="7730770" y="2724150"/>
            <a:chExt cx="378495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93089" y="4315370"/>
              <a:ext cx="2458811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America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772400" y="3945511"/>
            <a:ext cx="719040" cy="52075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697" y="480735"/>
            <a:ext cx="2559618" cy="1348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B98CF8-71CD-B5BC-34E0-D147C80F1FA9}"/>
              </a:ext>
            </a:extLst>
          </p:cNvPr>
          <p:cNvSpPr/>
          <p:nvPr/>
        </p:nvSpPr>
        <p:spPr>
          <a:xfrm>
            <a:off x="1885950" y="1840155"/>
            <a:ext cx="5429250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are you from? – I’m from _____.</a:t>
            </a:r>
          </a:p>
        </p:txBody>
      </p:sp>
    </p:spTree>
    <p:extLst>
      <p:ext uri="{BB962C8B-B14F-4D97-AF65-F5344CB8AC3E}">
        <p14:creationId xmlns:p14="http://schemas.microsoft.com/office/powerpoint/2010/main" val="25577319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 green"/>
          <p:cNvGrpSpPr/>
          <p:nvPr/>
        </p:nvGrpSpPr>
        <p:grpSpPr>
          <a:xfrm>
            <a:off x="1885950" y="2457450"/>
            <a:ext cx="2597394" cy="2343150"/>
            <a:chOff x="4457701" y="2743200"/>
            <a:chExt cx="3352800" cy="310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569" t="8629" r="6092" b="8629"/>
            <a:stretch/>
          </p:blipFill>
          <p:spPr>
            <a:xfrm>
              <a:off x="4457701" y="2743200"/>
              <a:ext cx="3352800" cy="31051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937174" y="4319897"/>
              <a:ext cx="2393853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Viet Nam</a:t>
              </a:r>
            </a:p>
          </p:txBody>
        </p:sp>
      </p:grpSp>
      <p:grpSp>
        <p:nvGrpSpPr>
          <p:cNvPr id="5" name="Mspham blue"/>
          <p:cNvGrpSpPr/>
          <p:nvPr/>
        </p:nvGrpSpPr>
        <p:grpSpPr>
          <a:xfrm>
            <a:off x="4727907" y="2457450"/>
            <a:ext cx="2701594" cy="2343150"/>
            <a:chOff x="7730770" y="2724150"/>
            <a:chExt cx="378495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4822" t="8122" b="8630"/>
            <a:stretch/>
          </p:blipFill>
          <p:spPr>
            <a:xfrm>
              <a:off x="7730770" y="2724150"/>
              <a:ext cx="3784954" cy="3124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74447" y="4315370"/>
              <a:ext cx="2377452" cy="7905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Britain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7696200" y="4019550"/>
            <a:ext cx="719040" cy="52075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5547" y="581090"/>
            <a:ext cx="2404718" cy="1202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6255FC-08BA-AA6D-66D0-B9D2740CD6E9}"/>
              </a:ext>
            </a:extLst>
          </p:cNvPr>
          <p:cNvSpPr/>
          <p:nvPr/>
        </p:nvSpPr>
        <p:spPr>
          <a:xfrm>
            <a:off x="1885950" y="1840155"/>
            <a:ext cx="5429250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are you from? – I’m from _____.</a:t>
            </a:r>
          </a:p>
        </p:txBody>
      </p:sp>
    </p:spTree>
    <p:extLst>
      <p:ext uri="{BB962C8B-B14F-4D97-AF65-F5344CB8AC3E}">
        <p14:creationId xmlns:p14="http://schemas.microsoft.com/office/powerpoint/2010/main" val="319613581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6407" y="4070125"/>
              <a:ext cx="2784931" cy="833082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are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164574" y="4309783"/>
              <a:ext cx="2833350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is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848600" y="3837568"/>
            <a:ext cx="777430" cy="525064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/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300" y="319714"/>
            <a:ext cx="2280929" cy="15206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E6ECDD-010F-E665-27FA-A4908F2A1739}"/>
              </a:ext>
            </a:extLst>
          </p:cNvPr>
          <p:cNvSpPr/>
          <p:nvPr/>
        </p:nvSpPr>
        <p:spPr>
          <a:xfrm>
            <a:off x="1796653" y="1992011"/>
            <a:ext cx="5550695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 ___ you from? – I’m from Viet Nam.</a:t>
            </a:r>
          </a:p>
        </p:txBody>
      </p:sp>
    </p:spTree>
    <p:extLst>
      <p:ext uri="{BB962C8B-B14F-4D97-AF65-F5344CB8AC3E}">
        <p14:creationId xmlns:p14="http://schemas.microsoft.com/office/powerpoint/2010/main" val="921567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24100" y="2228850"/>
            <a:ext cx="47244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anose="020E0602020502020306" pitchFamily="34" charset="0"/>
              </a:rPr>
              <a:t>Let’s sing! </a:t>
            </a:r>
            <a:endParaRPr lang="en-US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5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red"/>
          <p:cNvGrpSpPr/>
          <p:nvPr/>
        </p:nvGrpSpPr>
        <p:grpSpPr>
          <a:xfrm>
            <a:off x="1885950" y="2628900"/>
            <a:ext cx="2642537" cy="2228850"/>
            <a:chOff x="-158750" y="2458202"/>
            <a:chExt cx="4598977" cy="31432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14" t="6598" r="5330" b="9645"/>
            <a:stretch/>
          </p:blipFill>
          <p:spPr>
            <a:xfrm>
              <a:off x="-158750" y="2458202"/>
              <a:ext cx="4598977" cy="314324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6407" y="4043002"/>
              <a:ext cx="2784931" cy="91367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Where</a:t>
              </a:r>
            </a:p>
          </p:txBody>
        </p:sp>
      </p:grpSp>
      <p:grpSp>
        <p:nvGrpSpPr>
          <p:cNvPr id="6" name="Mspham blue"/>
          <p:cNvGrpSpPr/>
          <p:nvPr/>
        </p:nvGrpSpPr>
        <p:grpSpPr>
          <a:xfrm>
            <a:off x="4976380" y="2793566"/>
            <a:ext cx="2744320" cy="2080794"/>
            <a:chOff x="7943849" y="2744492"/>
            <a:chExt cx="3624579" cy="3124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2" t="8122" b="8630"/>
            <a:stretch/>
          </p:blipFill>
          <p:spPr>
            <a:xfrm>
              <a:off x="7943849" y="2744492"/>
              <a:ext cx="3624579" cy="3124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164574" y="4309783"/>
              <a:ext cx="2833350" cy="7905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What</a:t>
              </a:r>
            </a:p>
          </p:txBody>
        </p:sp>
      </p:grp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924800" y="4076608"/>
            <a:ext cx="718829" cy="44043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/>
              <a:t>END</a:t>
            </a:r>
            <a:endParaRPr lang="en-US" sz="135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9877" y="514350"/>
            <a:ext cx="2504246" cy="13189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5C859F-307E-6ADE-22FD-50638679975D}"/>
              </a:ext>
            </a:extLst>
          </p:cNvPr>
          <p:cNvSpPr/>
          <p:nvPr/>
        </p:nvSpPr>
        <p:spPr>
          <a:xfrm>
            <a:off x="1885950" y="2097572"/>
            <a:ext cx="5429250" cy="5605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 are you from? – I’m from America.</a:t>
            </a:r>
          </a:p>
        </p:txBody>
      </p:sp>
    </p:spTree>
    <p:extLst>
      <p:ext uri="{BB962C8B-B14F-4D97-AF65-F5344CB8AC3E}">
        <p14:creationId xmlns:p14="http://schemas.microsoft.com/office/powerpoint/2010/main" val="15772309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1485900"/>
            <a:ext cx="58293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 done!</a:t>
            </a:r>
            <a:endParaRPr lang="en-US" sz="9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30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1485900"/>
            <a:ext cx="58293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9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131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2739" y="35479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729386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625248" y="428973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62288" y="3648226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E2D3A6D7-8790-3BF1-3426-16FAD33270C4}"/>
              </a:ext>
            </a:extLst>
          </p:cNvPr>
          <p:cNvSpPr txBox="1"/>
          <p:nvPr/>
        </p:nvSpPr>
        <p:spPr>
          <a:xfrm>
            <a:off x="7019738" y="1875332"/>
            <a:ext cx="157637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 am = I’m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536CDBAC-3975-633B-B4AF-7A93862E333C}"/>
              </a:ext>
            </a:extLst>
          </p:cNvPr>
          <p:cNvSpPr txBox="1"/>
          <p:nvPr/>
        </p:nvSpPr>
        <p:spPr>
          <a:xfrm>
            <a:off x="2909792" y="711302"/>
            <a:ext cx="3652496" cy="459701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7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vi-VN" sz="27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Bùi Liễu 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681108" y="1852292"/>
            <a:ext cx="1936683" cy="6930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Bùi Liễu 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721347" y="1841753"/>
            <a:ext cx="896444" cy="12151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593298" y="1852292"/>
            <a:ext cx="864937" cy="11749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593298" y="1862799"/>
            <a:ext cx="1803982" cy="608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285119" y="1307259"/>
            <a:ext cx="2886560" cy="555540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from _____.</a:t>
            </a:r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0" name="0968142780">
            <a:extLst>
              <a:ext uri="{FF2B5EF4-FFF2-40B4-BE49-F238E27FC236}">
                <a16:creationId xmlns:a16="http://schemas.microsoft.com/office/drawing/2014/main" xmlns="" id="{FF281E81-B9AD-162E-93C0-2806521A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957" y="3210610"/>
            <a:ext cx="1600200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Bùi Liễu 0968142780">
            <a:extLst>
              <a:ext uri="{FF2B5EF4-FFF2-40B4-BE49-F238E27FC236}">
                <a16:creationId xmlns:a16="http://schemas.microsoft.com/office/drawing/2014/main" xmlns="" id="{4909BC7E-15AB-5C93-64CA-BAB61E06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29790" y="2483777"/>
            <a:ext cx="1440541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Bùi Liễu 0968142780">
            <a:extLst>
              <a:ext uri="{FF2B5EF4-FFF2-40B4-BE49-F238E27FC236}">
                <a16:creationId xmlns:a16="http://schemas.microsoft.com/office/drawing/2014/main" xmlns="" id="{B56CE4B1-0586-BF31-335E-4736DC501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297"/>
          <a:stretch/>
        </p:blipFill>
        <p:spPr>
          <a:xfrm>
            <a:off x="4676277" y="3210494"/>
            <a:ext cx="1556227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xmlns="" id="{5753EA99-F024-95D5-6403-3499ABC6B8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04"/>
          <a:stretch/>
        </p:blipFill>
        <p:spPr>
          <a:xfrm>
            <a:off x="6696694" y="2508088"/>
            <a:ext cx="1565909" cy="106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ùi Liễu"/>
          <p:cNvSpPr/>
          <p:nvPr/>
        </p:nvSpPr>
        <p:spPr>
          <a:xfrm>
            <a:off x="516381" y="283265"/>
            <a:ext cx="3246430" cy="5302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 smtClean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1  lesson 1</a:t>
            </a:r>
            <a:r>
              <a:rPr lang="en-US" sz="2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603" y="697440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xmlns="" id="{DC877E00-BA3E-E92E-1A27-19F4421AEBF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76" y="1528766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011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3" grpId="0"/>
      <p:bldP spid="34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366042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19350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43612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re Are You From- - Learn Countries of the 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80" y="0"/>
            <a:ext cx="9156879" cy="51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314700" y="228601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23" y="1996989"/>
            <a:ext cx="528122" cy="664751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23" y="1427773"/>
            <a:ext cx="595746" cy="651075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413673" y="2228390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3124200" y="1583762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22623" y="2859546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03" y="2689171"/>
            <a:ext cx="632966" cy="63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97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968142780"/>
          <p:cNvSpPr txBox="1">
            <a:spLocks/>
          </p:cNvSpPr>
          <p:nvPr/>
        </p:nvSpPr>
        <p:spPr>
          <a:xfrm>
            <a:off x="4572000" y="4430199"/>
            <a:ext cx="4877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3868415" y="3928638"/>
            <a:ext cx="208707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3693728" y="3928638"/>
            <a:ext cx="243644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3499857" y="3934261"/>
            <a:ext cx="300037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D876ED-A34D-4DEF-A6E5-EEFD8A774F4D}"/>
              </a:ext>
            </a:extLst>
          </p:cNvPr>
          <p:cNvGrpSpPr/>
          <p:nvPr/>
        </p:nvGrpSpPr>
        <p:grpSpPr>
          <a:xfrm>
            <a:off x="314325" y="611071"/>
            <a:ext cx="8515350" cy="3097458"/>
            <a:chOff x="419100" y="977943"/>
            <a:chExt cx="11353800" cy="4129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BEF1CCE-541A-478C-A95A-212E4AB4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" y="977943"/>
              <a:ext cx="11353800" cy="4129944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BC9125A-859F-4337-A3C2-4091DB505FB7}"/>
                </a:ext>
              </a:extLst>
            </p:cNvPr>
            <p:cNvSpPr/>
            <p:nvPr/>
          </p:nvSpPr>
          <p:spPr>
            <a:xfrm>
              <a:off x="945862" y="1293384"/>
              <a:ext cx="3720614" cy="802412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16A8B7C-0FDD-4497-8C0B-C8C521A562A1}"/>
                </a:ext>
              </a:extLst>
            </p:cNvPr>
            <p:cNvSpPr/>
            <p:nvPr/>
          </p:nvSpPr>
          <p:spPr>
            <a:xfrm>
              <a:off x="2814543" y="4349897"/>
              <a:ext cx="2819400" cy="683523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35D3A16-01A7-454B-8E34-677524AB44E1}"/>
                </a:ext>
              </a:extLst>
            </p:cNvPr>
            <p:cNvSpPr/>
            <p:nvPr/>
          </p:nvSpPr>
          <p:spPr>
            <a:xfrm>
              <a:off x="7135281" y="1398337"/>
              <a:ext cx="3352800" cy="749366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3CD704D3-5673-4B33-84B3-8146D8106898}"/>
                </a:ext>
              </a:extLst>
            </p:cNvPr>
            <p:cNvSpPr/>
            <p:nvPr/>
          </p:nvSpPr>
          <p:spPr>
            <a:xfrm>
              <a:off x="8534400" y="4332639"/>
              <a:ext cx="2423510" cy="773045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Bùi Liễu"/>
          <p:cNvSpPr txBox="1">
            <a:spLocks/>
          </p:cNvSpPr>
          <p:nvPr/>
        </p:nvSpPr>
        <p:spPr>
          <a:xfrm>
            <a:off x="792751" y="326537"/>
            <a:ext cx="52153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2" name="0968142780"/>
          <p:cNvSpPr/>
          <p:nvPr/>
        </p:nvSpPr>
        <p:spPr>
          <a:xfrm>
            <a:off x="5322886" y="991757"/>
            <a:ext cx="2577782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itchFamily="34" charset="0"/>
                <a:cs typeface="Arial" pitchFamily="34" charset="0"/>
              </a:rPr>
              <a:t>Hi. I’m Lucy. I’m from Britain. Where are you from?</a:t>
            </a:r>
            <a:endParaRPr lang="vi-VN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772170" y="908682"/>
            <a:ext cx="2857568" cy="5477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I’m Minh. I’m from Viet Nam. Where are you from?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200954" y="3085836"/>
            <a:ext cx="2137411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Hello, Minh. I’m Mary. I’m from America.</a:t>
            </a:r>
            <a:endParaRPr lang="vi-VN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xmlns="" id="{1085774F-B8F0-4059-ABCF-18AC86EA28C8}"/>
              </a:ext>
            </a:extLst>
          </p:cNvPr>
          <p:cNvSpPr/>
          <p:nvPr/>
        </p:nvSpPr>
        <p:spPr>
          <a:xfrm>
            <a:off x="6411988" y="3192095"/>
            <a:ext cx="181763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Hi, Lucy. I’m Ben. I’m from Australia.</a:t>
            </a:r>
          </a:p>
        </p:txBody>
      </p:sp>
      <p:pic>
        <p:nvPicPr>
          <p:cNvPr id="14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1888EF76-E172-4144-B066-DC85360DA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2482" y="459799"/>
            <a:ext cx="318936" cy="27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44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9512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4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/>
      <p:bldP spid="5" grpId="0"/>
      <p:bldP spid="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1943101"/>
            <a:ext cx="537210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5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/>
              <a:t>/ˌ</a:t>
            </a:r>
            <a:r>
              <a:rPr lang="en-US" sz="2700" dirty="0" err="1"/>
              <a:t>viːetˈnɑːm</a:t>
            </a:r>
            <a:r>
              <a:rPr lang="en-US" sz="2700" dirty="0"/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029200" y="1835938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Viet</a:t>
            </a:r>
            <a:r>
              <a:rPr lang="vi-VN" sz="4500" dirty="0">
                <a:solidFill>
                  <a:schemeClr val="tx1"/>
                </a:solidFill>
              </a:rPr>
              <a:t> N</a:t>
            </a:r>
            <a:r>
              <a:rPr lang="en-US" sz="4500" dirty="0">
                <a:solidFill>
                  <a:schemeClr val="tx1"/>
                </a:solidFill>
              </a:rPr>
              <a:t>am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xmlns="" id="{3B58B5B2-E80C-6052-00C0-4F28D781C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1" y="1600201"/>
            <a:ext cx="3935285" cy="262352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3207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430731" y="3105150"/>
            <a:ext cx="281644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7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xmlns="" id="{A8C57219-8AC7-6F7C-2D54-034BDF5B784C}"/>
              </a:ext>
            </a:extLst>
          </p:cNvPr>
          <p:cNvSpPr txBox="1"/>
          <p:nvPr/>
        </p:nvSpPr>
        <p:spPr>
          <a:xfrm>
            <a:off x="5845513" y="2545326"/>
            <a:ext cx="1986875" cy="484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700" dirty="0"/>
              <a:t>/ˈ</a:t>
            </a:r>
            <a:r>
              <a:rPr lang="en-US" sz="2700" dirty="0" err="1"/>
              <a:t>brɪtn</a:t>
            </a:r>
            <a:r>
              <a:rPr lang="en-US" sz="2700" dirty="0"/>
              <a:t>/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5029200" y="1835938"/>
            <a:ext cx="3619500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500" dirty="0">
                <a:solidFill>
                  <a:schemeClr val="tx1"/>
                </a:solidFill>
              </a:rPr>
              <a:t>Britain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B720C124-1104-7B56-93F2-92314CFE1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543051"/>
            <a:ext cx="3924304" cy="235458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727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469</Words>
  <Application>Microsoft Office PowerPoint</Application>
  <PresentationFormat>On-screen Show (16:9)</PresentationFormat>
  <Paragraphs>136</Paragraphs>
  <Slides>35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42</cp:revision>
  <dcterms:created xsi:type="dcterms:W3CDTF">2006-08-16T00:00:00Z</dcterms:created>
  <dcterms:modified xsi:type="dcterms:W3CDTF">2023-09-13T12:57:34Z</dcterms:modified>
</cp:coreProperties>
</file>