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74" r:id="rId3"/>
    <p:sldId id="287" r:id="rId4"/>
    <p:sldId id="288" r:id="rId5"/>
    <p:sldId id="286" r:id="rId6"/>
    <p:sldId id="256" r:id="rId7"/>
    <p:sldId id="258" r:id="rId8"/>
    <p:sldId id="259" r:id="rId9"/>
    <p:sldId id="289" r:id="rId10"/>
    <p:sldId id="294" r:id="rId11"/>
    <p:sldId id="295" r:id="rId12"/>
    <p:sldId id="296" r:id="rId13"/>
    <p:sldId id="275" r:id="rId14"/>
    <p:sldId id="290" r:id="rId15"/>
    <p:sldId id="291" r:id="rId16"/>
    <p:sldId id="276" r:id="rId17"/>
    <p:sldId id="261" r:id="rId18"/>
    <p:sldId id="278" r:id="rId19"/>
    <p:sldId id="262" r:id="rId20"/>
    <p:sldId id="285" r:id="rId21"/>
    <p:sldId id="263" r:id="rId22"/>
    <p:sldId id="292" r:id="rId23"/>
    <p:sldId id="293" r:id="rId24"/>
    <p:sldId id="282" r:id="rId25"/>
    <p:sldId id="2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61" d="100"/>
          <a:sy n="61" d="100"/>
        </p:scale>
        <p:origin x="466" y="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8782C-D8BC-4443-8CA1-F609FC80876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60DF8-D1A4-44E2-B437-636CED975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2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60DF8-D1A4-44E2-B437-636CED975A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20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60DF8-D1A4-44E2-B437-636CED975A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88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32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41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93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3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8980-54F5-47F1-A7FD-250CF3A3B68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6A46-4FB4-4B96-9964-9F9E891B9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5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8980-54F5-47F1-A7FD-250CF3A3B68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6A46-4FB4-4B96-9964-9F9E891B9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3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8980-54F5-47F1-A7FD-250CF3A3B68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6A46-4FB4-4B96-9964-9F9E891B9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8980-54F5-47F1-A7FD-250CF3A3B68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6A46-4FB4-4B96-9964-9F9E891B9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3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8980-54F5-47F1-A7FD-250CF3A3B68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6A46-4FB4-4B96-9964-9F9E891B9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6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8980-54F5-47F1-A7FD-250CF3A3B68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6A46-4FB4-4B96-9964-9F9E891B9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2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8980-54F5-47F1-A7FD-250CF3A3B68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6A46-4FB4-4B96-9964-9F9E891B9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8980-54F5-47F1-A7FD-250CF3A3B68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6A46-4FB4-4B96-9964-9F9E891B9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9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8980-54F5-47F1-A7FD-250CF3A3B68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6A46-4FB4-4B96-9964-9F9E891B9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44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8980-54F5-47F1-A7FD-250CF3A3B68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6A46-4FB4-4B96-9964-9F9E891B9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7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8980-54F5-47F1-A7FD-250CF3A3B68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6A46-4FB4-4B96-9964-9F9E891B9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5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A8980-54F5-47F1-A7FD-250CF3A3B68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E6A46-4FB4-4B96-9964-9F9E891B9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8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2881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4742" y="1038293"/>
            <a:ext cx="100995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16</a:t>
            </a:r>
          </a:p>
          <a:p>
            <a:pPr algn="ctr"/>
            <a:r>
              <a:rPr lang="en-US" sz="8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tiếng việt</a:t>
            </a:r>
          </a:p>
          <a:p>
            <a:pPr algn="ctr"/>
            <a:r>
              <a:rPr lang="en-US" sz="8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8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62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3484" y="2083583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995884" y="2054555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0920637" y="1714251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808512" y="5179173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241140" y="4994507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979826" y="4809841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8521" y="5256117"/>
            <a:ext cx="131490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58455" y="5256116"/>
            <a:ext cx="86496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54452" y="5256116"/>
            <a:ext cx="1759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phơ,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3821" y="5764670"/>
            <a:ext cx="154577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979826" y="5256116"/>
            <a:ext cx="96507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90462" y="5233756"/>
            <a:ext cx="92941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ặp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40439" y="5282388"/>
            <a:ext cx="181300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úa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67201" y="5818531"/>
            <a:ext cx="197905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ỉm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53442" y="5788692"/>
            <a:ext cx="16480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66111" y="5831422"/>
            <a:ext cx="1660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69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1" grpId="0" animBg="1"/>
      <p:bldP spid="34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3484" y="2083583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995884" y="2054555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0920637" y="1714251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808512" y="5179173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241140" y="4994507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979826" y="4809841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34991" y="4202029"/>
            <a:ext cx="284843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63143" y="4202028"/>
            <a:ext cx="831114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mượt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0223" y="4979118"/>
            <a:ext cx="284843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34757" y="5068671"/>
            <a:ext cx="831114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bĩnh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34756" y="5856474"/>
            <a:ext cx="831114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mái tóc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0220" y="5835521"/>
            <a:ext cx="284843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ạc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54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7" grpId="0" animBg="1"/>
      <p:bldP spid="29" grpId="0" animBg="1"/>
      <p:bldP spid="32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3484" y="2083583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995884" y="2054555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0920637" y="1714251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808512" y="5179173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241140" y="4994507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979826" y="4809841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947"/>
            <a:ext cx="11843656" cy="49701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71367" y="1714251"/>
            <a:ext cx="262806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HP001 5 hàng 1 ô ly" panose="020B0603050302020204" pitchFamily="34" charset="0"/>
              </a:rPr>
              <a:t> </a:t>
            </a:r>
            <a:r>
              <a:rPr lang="vi-VN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97680" y="2853024"/>
            <a:ext cx="267160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54695" y="4080475"/>
            <a:ext cx="258016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88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2881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44915" y="733494"/>
            <a:ext cx="86626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16</a:t>
            </a:r>
          </a:p>
          <a:p>
            <a:pPr algn="ctr"/>
            <a:r>
              <a:rPr lang="en-US" sz="8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toán</a:t>
            </a:r>
          </a:p>
          <a:p>
            <a:pPr algn="ctr"/>
            <a:r>
              <a:rPr lang="en-US" sz="8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8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39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12192000" cy="259805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590971" y="64071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328" y="2598056"/>
            <a:ext cx="12192000" cy="417025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285673" y="4466200"/>
            <a:ext cx="25690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85673" y="3661479"/>
            <a:ext cx="25690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35: 7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33273" y="5196110"/>
            <a:ext cx="25690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: 5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33273" y="5982212"/>
            <a:ext cx="25690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490530" y="3664284"/>
            <a:ext cx="25690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 : 5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490530" y="4410044"/>
            <a:ext cx="25690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88930" y="5114454"/>
            <a:ext cx="25690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x 5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439730" y="5797762"/>
            <a:ext cx="25690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47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1" y="194697"/>
            <a:ext cx="12090400" cy="666330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93458" y="1245104"/>
            <a:ext cx="25690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221 x 2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93458" y="2177976"/>
            <a:ext cx="25690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442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63743" y="1245104"/>
            <a:ext cx="25690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321 - 200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63743" y="2177975"/>
            <a:ext cx="25690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66030" y="3110849"/>
            <a:ext cx="649514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56857" y="4043722"/>
            <a:ext cx="25690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+ 1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56857" y="4976594"/>
            <a:ext cx="25690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64172" y="3941846"/>
            <a:ext cx="25690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 : 9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64172" y="4874720"/>
            <a:ext cx="25690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14914" y="5909466"/>
            <a:ext cx="649514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5615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1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423" y="3486642"/>
            <a:ext cx="117635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+ 300 = 500 (g)</a:t>
            </a:r>
          </a:p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: 2 = 250 (g)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250 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29" y="142040"/>
            <a:ext cx="11742057" cy="32938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423" y="3279060"/>
            <a:ext cx="4339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cho biết gì?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423" y="3305023"/>
            <a:ext cx="3396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hỏi gì?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929417" y="837209"/>
            <a:ext cx="669058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227538" y="441134"/>
            <a:ext cx="4811236" cy="50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63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3" grpId="0"/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14" y="162708"/>
            <a:ext cx="11858172" cy="51930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47201" y="4432441"/>
            <a:ext cx="97245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7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2881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44915" y="733494"/>
            <a:ext cx="86626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16</a:t>
            </a:r>
          </a:p>
          <a:p>
            <a:pPr algn="ctr"/>
            <a:r>
              <a:rPr lang="en-US" sz="8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toán</a:t>
            </a:r>
          </a:p>
          <a:p>
            <a:pPr algn="ctr"/>
            <a:r>
              <a:rPr lang="en-US" sz="8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endParaRPr lang="en-US" sz="8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2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18857" y="1393373"/>
            <a:ext cx="62411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75257" y="2053773"/>
            <a:ext cx="62411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" name="Arc 5"/>
          <p:cNvSpPr/>
          <p:nvPr/>
        </p:nvSpPr>
        <p:spPr>
          <a:xfrm>
            <a:off x="9579428" y="4862286"/>
            <a:ext cx="522514" cy="551542"/>
          </a:xfrm>
          <a:prstGeom prst="arc">
            <a:avLst>
              <a:gd name="adj1" fmla="val 16200000"/>
              <a:gd name="adj2" fmla="val 16077282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602342" y="6204857"/>
            <a:ext cx="522514" cy="551542"/>
          </a:xfrm>
          <a:prstGeom prst="arc">
            <a:avLst>
              <a:gd name="adj1" fmla="val 16200000"/>
              <a:gd name="adj2" fmla="val 16077282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1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6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658"/>
            <a:ext cx="11698514" cy="55444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52686" cy="590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60802"/>
            <a:ext cx="8142514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857" y="2324571"/>
            <a:ext cx="120033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bướu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bướu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: 9 = 12 (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4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4" y="0"/>
            <a:ext cx="12075886" cy="15094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8286" y="1509486"/>
            <a:ext cx="4702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cho biết gì?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2627" y="1509486"/>
            <a:ext cx="4702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hỏi gì?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338286" y="754743"/>
            <a:ext cx="410754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084457" y="754743"/>
            <a:ext cx="399142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031999" y="1373259"/>
            <a:ext cx="3512457" cy="2902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445829" y="1348173"/>
            <a:ext cx="3846285" cy="6862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12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326"/>
            <a:ext cx="12192000" cy="4190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3162" y="2273347"/>
            <a:ext cx="943429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82218" y="2273347"/>
            <a:ext cx="566058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1646" y="3588343"/>
            <a:ext cx="258858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  <a:endParaRPr lang="en-US" sz="40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202" y="2376144"/>
            <a:ext cx="236318" cy="5435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76823" y="2273347"/>
            <a:ext cx="88639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endParaRPr lang="en-US" sz="3600" b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84520" y="2273346"/>
            <a:ext cx="566058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6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7" grpId="0" animBg="1"/>
      <p:bldP spid="14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2881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44915" y="733494"/>
            <a:ext cx="86626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16</a:t>
            </a:r>
          </a:p>
          <a:p>
            <a:pPr algn="ctr"/>
            <a:r>
              <a:rPr lang="en-US" sz="8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toán</a:t>
            </a:r>
          </a:p>
          <a:p>
            <a:pPr algn="ctr"/>
            <a:r>
              <a:rPr lang="en-US" sz="8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  <a:endParaRPr lang="en-US" sz="8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97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04"/>
            <a:ext cx="12191999" cy="67757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9425" y="672178"/>
            <a:ext cx="667657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9427" y="1269973"/>
            <a:ext cx="667657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9427" y="1854748"/>
            <a:ext cx="667657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55941" y="658219"/>
            <a:ext cx="667657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55940" y="1269973"/>
            <a:ext cx="667657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55939" y="1845988"/>
            <a:ext cx="667657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343" y="2984997"/>
            <a:ext cx="11970656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355939" y="2415493"/>
            <a:ext cx="667657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43" y="3076378"/>
            <a:ext cx="11825514" cy="378162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499426" y="2465563"/>
            <a:ext cx="667657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8330" y="3578432"/>
            <a:ext cx="28157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: 8</a:t>
            </a:r>
            <a:endParaRPr lang="en-US" sz="3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80229" y="4043791"/>
            <a:ext cx="28157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85415" y="3545742"/>
            <a:ext cx="28157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x 2</a:t>
            </a:r>
            <a:endParaRPr lang="en-US" sz="3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05371" y="4142246"/>
            <a:ext cx="28157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3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18330" y="4726817"/>
            <a:ext cx="508001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43087" y="6375007"/>
            <a:ext cx="627748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6961" y="5187820"/>
            <a:ext cx="21390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100 - 100</a:t>
            </a:r>
            <a:endParaRPr lang="en-US" sz="3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86630" y="5685518"/>
            <a:ext cx="28157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281882" y="5176957"/>
            <a:ext cx="28157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100 - 100</a:t>
            </a:r>
            <a:endParaRPr lang="en-US" sz="3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358085" y="5731191"/>
            <a:ext cx="28157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695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6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8936" y="2298647"/>
            <a:ext cx="117635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873 : 3 =291 (g)</a:t>
            </a:r>
          </a:p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291 g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0" y="-1"/>
            <a:ext cx="11981291" cy="1407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99239" y="1348460"/>
            <a:ext cx="4542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cho biết gì?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9239" y="1363762"/>
            <a:ext cx="3675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hỏi gì?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194629" y="703942"/>
            <a:ext cx="3280228" cy="3429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444171" y="1342989"/>
            <a:ext cx="2355068" cy="2461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8541672" y="690108"/>
            <a:ext cx="3331014" cy="657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673615" y="1306312"/>
            <a:ext cx="2394842" cy="32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9858968" y="1190197"/>
            <a:ext cx="92514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83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4" grpId="1"/>
      <p:bldP spid="6" grpId="0"/>
      <p:bldP spid="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7756"/>
            <a:ext cx="12032343" cy="6124987"/>
          </a:xfrm>
          <a:prstGeom prst="rect">
            <a:avLst/>
          </a:prstGeom>
        </p:spPr>
      </p:pic>
      <p:sp>
        <p:nvSpPr>
          <p:cNvPr id="5" name="Arc 4"/>
          <p:cNvSpPr/>
          <p:nvPr/>
        </p:nvSpPr>
        <p:spPr>
          <a:xfrm>
            <a:off x="471715" y="5635171"/>
            <a:ext cx="597263" cy="595085"/>
          </a:xfrm>
          <a:prstGeom prst="arc">
            <a:avLst>
              <a:gd name="adj1" fmla="val 16200000"/>
              <a:gd name="adj2" fmla="val 15896974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3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106" y="122373"/>
            <a:ext cx="508725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2.Trả lời câu hỏi sau:</a:t>
            </a:r>
            <a:endParaRPr lang="en-US" sz="3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74401" y="-1876287"/>
            <a:ext cx="148771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77" y="0"/>
            <a:ext cx="581106" cy="9526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1106" y="771479"/>
            <a:ext cx="11451504" cy="61247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ròng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B.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c 4"/>
          <p:cNvSpPr/>
          <p:nvPr/>
        </p:nvSpPr>
        <p:spPr>
          <a:xfrm>
            <a:off x="798685" y="1304943"/>
            <a:ext cx="435161" cy="416725"/>
          </a:xfrm>
          <a:prstGeom prst="arc">
            <a:avLst>
              <a:gd name="adj1" fmla="val 16200000"/>
              <a:gd name="adj2" fmla="val 16199995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842229" y="6370204"/>
            <a:ext cx="435161" cy="416386"/>
          </a:xfrm>
          <a:prstGeom prst="arc">
            <a:avLst>
              <a:gd name="adj1" fmla="val 16200000"/>
              <a:gd name="adj2" fmla="val 16199995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>
            <a:off x="1059810" y="8543605"/>
            <a:ext cx="435161" cy="498796"/>
          </a:xfrm>
          <a:prstGeom prst="arc">
            <a:avLst>
              <a:gd name="adj1" fmla="val 16200000"/>
              <a:gd name="adj2" fmla="val 16199995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>
            <a:off x="853052" y="4700023"/>
            <a:ext cx="435161" cy="439195"/>
          </a:xfrm>
          <a:prstGeom prst="arc">
            <a:avLst>
              <a:gd name="adj1" fmla="val 16200000"/>
              <a:gd name="adj2" fmla="val 16199995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3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742" y="-4052"/>
            <a:ext cx="1024655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Xếp những từ dưới đây vào nhóm thích hợp:</a:t>
            </a:r>
            <a:endParaRPr lang="en-US" sz="3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74401" y="-1876287"/>
            <a:ext cx="148771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rc 14"/>
          <p:cNvSpPr/>
          <p:nvPr/>
        </p:nvSpPr>
        <p:spPr>
          <a:xfrm>
            <a:off x="1059810" y="8543605"/>
            <a:ext cx="435161" cy="498796"/>
          </a:xfrm>
          <a:prstGeom prst="arc">
            <a:avLst>
              <a:gd name="adj1" fmla="val 16200000"/>
              <a:gd name="adj2" fmla="val 16199995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Alternate Process 1"/>
          <p:cNvSpPr/>
          <p:nvPr/>
        </p:nvSpPr>
        <p:spPr>
          <a:xfrm>
            <a:off x="116114" y="535842"/>
            <a:ext cx="11959772" cy="123371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hùng, bác sĩ, bệnh nhân, thuốc, chữa bệnh, áo choàng, trắng, tận tâm, nặng nề, làm việc. </a:t>
            </a:r>
            <a:endParaRPr lang="en-US" sz="32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51723"/>
              </p:ext>
            </p:extLst>
          </p:nvPr>
        </p:nvGraphicFramePr>
        <p:xfrm>
          <a:off x="58057" y="1659663"/>
          <a:ext cx="11916228" cy="358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2076">
                  <a:extLst>
                    <a:ext uri="{9D8B030D-6E8A-4147-A177-3AD203B41FA5}">
                      <a16:colId xmlns:a16="http://schemas.microsoft.com/office/drawing/2014/main" val="4293915239"/>
                    </a:ext>
                  </a:extLst>
                </a:gridCol>
                <a:gridCol w="3972076">
                  <a:extLst>
                    <a:ext uri="{9D8B030D-6E8A-4147-A177-3AD203B41FA5}">
                      <a16:colId xmlns:a16="http://schemas.microsoft.com/office/drawing/2014/main" val="3840702758"/>
                    </a:ext>
                  </a:extLst>
                </a:gridCol>
                <a:gridCol w="3972076">
                  <a:extLst>
                    <a:ext uri="{9D8B030D-6E8A-4147-A177-3AD203B41FA5}">
                      <a16:colId xmlns:a16="http://schemas.microsoft.com/office/drawing/2014/main" val="3542710331"/>
                    </a:ext>
                  </a:extLst>
                </a:gridCol>
              </a:tblGrid>
              <a:tr h="897195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chỉ sự vật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chỉ hoạt động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chỉ đặc điểm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372303"/>
                  </a:ext>
                </a:extLst>
              </a:tr>
              <a:tr h="897195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983007"/>
                  </a:ext>
                </a:extLst>
              </a:tr>
              <a:tr h="897195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866747"/>
                  </a:ext>
                </a:extLst>
              </a:tr>
              <a:tr h="897195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29776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799" y="3054078"/>
            <a:ext cx="2569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22286" y="3054078"/>
            <a:ext cx="1770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6742" y="4001498"/>
            <a:ext cx="2380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ệnh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67428" y="4015771"/>
            <a:ext cx="1625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22054" y="3141446"/>
            <a:ext cx="2264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hữa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1540" y="4604340"/>
            <a:ext cx="232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choàng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15085" y="3133747"/>
            <a:ext cx="1248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63315" y="3149147"/>
            <a:ext cx="1872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15085" y="3828031"/>
            <a:ext cx="2032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42740" y="3141447"/>
            <a:ext cx="2032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àm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057" y="5469951"/>
            <a:ext cx="1207588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Sử dụng từ ngữ tìm được ở bài tập 3, đặt 1 câu nêu  hoạt động và một câu nêu nêu đặc điểm.</a:t>
            </a:r>
            <a:endParaRPr lang="en-US" sz="3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29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2881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4742" y="1038293"/>
            <a:ext cx="100995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16</a:t>
            </a:r>
          </a:p>
          <a:p>
            <a:pPr algn="ctr"/>
            <a:r>
              <a:rPr lang="en-US" sz="8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tiếng việt</a:t>
            </a:r>
          </a:p>
          <a:p>
            <a:pPr algn="ctr"/>
            <a:r>
              <a:rPr lang="en-US" sz="8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endParaRPr lang="en-US" sz="8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52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3313"/>
            <a:ext cx="12090400" cy="6749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25487" y="2666685"/>
            <a:ext cx="265611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ừng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ững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2916" y="3476171"/>
            <a:ext cx="84908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74401" y="-1876287"/>
            <a:ext cx="148771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5944" y="4353971"/>
            <a:ext cx="126274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9686" y="6037943"/>
            <a:ext cx="1092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8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77052"/>
            <a:ext cx="11988800" cy="66809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3600" y="3693884"/>
            <a:ext cx="722811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rở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4000" b="1" dirty="0" smtClean="0">
                <a:solidFill>
                  <a:srgbClr val="7030A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 </a:t>
            </a:r>
            <a:endParaRPr lang="en-US" sz="4000" b="1" dirty="0">
              <a:solidFill>
                <a:srgbClr val="7030A0"/>
              </a:solidFill>
              <a:latin typeface="HP001 5 hàng 1 ô ly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3600" y="5275942"/>
            <a:ext cx="722811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lùng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99200" y="3693883"/>
            <a:ext cx="544285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4000" b="1" dirty="0" smtClean="0">
                <a:solidFill>
                  <a:srgbClr val="7030A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 </a:t>
            </a:r>
            <a:endParaRPr lang="en-US" sz="4000" b="1" dirty="0">
              <a:solidFill>
                <a:srgbClr val="7030A0"/>
              </a:solidFill>
              <a:latin typeface="HP001 5 hàng 1 ô ly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50972" y="-1146386"/>
            <a:ext cx="722811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7030A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nấu,gõ.</a:t>
            </a:r>
          </a:p>
          <a:p>
            <a:r>
              <a:rPr lang="en-US" sz="4000" b="1" smtClean="0">
                <a:solidFill>
                  <a:srgbClr val="7030A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 </a:t>
            </a:r>
            <a:endParaRPr lang="en-US" sz="4000" b="1">
              <a:solidFill>
                <a:srgbClr val="7030A0"/>
              </a:solidFill>
              <a:latin typeface="HP001 5 hàng 1 ô ly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89371" y="3693883"/>
            <a:ext cx="425268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dirty="0" smtClean="0">
                <a:solidFill>
                  <a:srgbClr val="7030A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 </a:t>
            </a:r>
            <a:endParaRPr lang="en-US" sz="4000" b="1" dirty="0">
              <a:solidFill>
                <a:srgbClr val="7030A0"/>
              </a:solidFill>
              <a:latin typeface="HP001 5 hàng 1 ô ly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98379" y="5283197"/>
            <a:ext cx="30770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3600" y="5888503"/>
            <a:ext cx="320765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57356" y="5888503"/>
            <a:ext cx="45030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81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3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322"/>
            <a:ext cx="12032343" cy="6415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30398" y="2452915"/>
            <a:ext cx="22061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hổi s</a:t>
            </a:r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3484" y="2083583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747654" y="2268249"/>
            <a:ext cx="257628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 b</a:t>
            </a:r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áu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95884" y="2054555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649275" y="2083583"/>
            <a:ext cx="254272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huộc l</a:t>
            </a:r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àu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920637" y="1714251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987092" y="5548505"/>
            <a:ext cx="254272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 S</a:t>
            </a:r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áu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08512" y="5179173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844264" y="5363839"/>
            <a:ext cx="23032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 </a:t>
            </a:r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41140" y="4994507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9709599" y="5133006"/>
            <a:ext cx="248240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huốc l</a:t>
            </a:r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979826" y="4809841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7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2881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4742" y="1038293"/>
            <a:ext cx="100995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16</a:t>
            </a:r>
          </a:p>
          <a:p>
            <a:pPr algn="ctr"/>
            <a:r>
              <a:rPr lang="en-US" sz="8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tiếng việt</a:t>
            </a:r>
          </a:p>
          <a:p>
            <a:pPr algn="ctr"/>
            <a:r>
              <a:rPr lang="en-US" sz="8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  <a:endParaRPr lang="en-US" sz="8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96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627</Words>
  <Application>Microsoft Office PowerPoint</Application>
  <PresentationFormat>Widescreen</PresentationFormat>
  <Paragraphs>174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HP001 5 hàng 1 ô ly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158</cp:revision>
  <dcterms:created xsi:type="dcterms:W3CDTF">2023-12-16T06:31:35Z</dcterms:created>
  <dcterms:modified xsi:type="dcterms:W3CDTF">2024-12-24T07:58:53Z</dcterms:modified>
</cp:coreProperties>
</file>