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notesSlides/notesSlide1.xml" ContentType="application/vnd.openxmlformats-officedocument.presentationml.notesSlide+xml"/>
  <Override PartName="/ppt/media/audio15.wav" ContentType="audio/x-wav"/>
  <Override PartName="/ppt/media/audio16.wav" ContentType="audio/x-wav"/>
  <Override PartName="/ppt/notesSlides/notesSlide2.xml" ContentType="application/vnd.openxmlformats-officedocument.presentationml.notesSlide+xml"/>
  <Override PartName="/ppt/media/audio17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7" r:id="rId2"/>
    <p:sldId id="258" r:id="rId3"/>
    <p:sldId id="308" r:id="rId4"/>
    <p:sldId id="30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14" r:id="rId13"/>
    <p:sldId id="266" r:id="rId14"/>
    <p:sldId id="306" r:id="rId15"/>
    <p:sldId id="267" r:id="rId16"/>
    <p:sldId id="268" r:id="rId17"/>
    <p:sldId id="311" r:id="rId18"/>
    <p:sldId id="270" r:id="rId19"/>
    <p:sldId id="271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75" r:id="rId33"/>
    <p:sldId id="312" r:id="rId34"/>
    <p:sldId id="277" r:id="rId35"/>
    <p:sldId id="278" r:id="rId36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72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F953F-01C1-4B38-87C6-2333F6AA797E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CFD85-F47C-49A2-9BD3-FBC7707E0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6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19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72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9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1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70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30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50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10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8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6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2001" r="1296" b="2281"/>
          <a:stretch/>
        </p:blipFill>
        <p:spPr>
          <a:xfrm>
            <a:off x="-1515" y="-883"/>
            <a:ext cx="9145515" cy="514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1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2.wav"/><Relationship Id="rId7" Type="http://schemas.openxmlformats.org/officeDocument/2006/relationships/image" Target="../media/image15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1.wav"/><Relationship Id="rId7" Type="http://schemas.openxmlformats.org/officeDocument/2006/relationships/image" Target="../media/image1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0.jp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3" Type="http://schemas.openxmlformats.org/officeDocument/2006/relationships/audio" Target="../media/audio15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42.png"/><Relationship Id="rId12" Type="http://schemas.openxmlformats.org/officeDocument/2006/relationships/image" Target="../media/image40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4" Type="http://schemas.openxmlformats.org/officeDocument/2006/relationships/audio" Target="../media/audio15.wav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0.png"/><Relationship Id="rId3" Type="http://schemas.openxmlformats.org/officeDocument/2006/relationships/audio" Target="../media/audio15.wav"/><Relationship Id="rId7" Type="http://schemas.openxmlformats.org/officeDocument/2006/relationships/image" Target="../media/image41.png"/><Relationship Id="rId12" Type="http://schemas.openxmlformats.org/officeDocument/2006/relationships/image" Target="../media/image39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7.png"/><Relationship Id="rId4" Type="http://schemas.openxmlformats.org/officeDocument/2006/relationships/audio" Target="../media/audio17.wav"/><Relationship Id="rId9" Type="http://schemas.openxmlformats.org/officeDocument/2006/relationships/image" Target="../media/image36.pn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0.png"/><Relationship Id="rId18" Type="http://schemas.openxmlformats.org/officeDocument/2006/relationships/image" Target="../media/image27.png"/><Relationship Id="rId3" Type="http://schemas.openxmlformats.org/officeDocument/2006/relationships/audio" Target="../media/audio15.wav"/><Relationship Id="rId7" Type="http://schemas.openxmlformats.org/officeDocument/2006/relationships/image" Target="../media/image41.png"/><Relationship Id="rId12" Type="http://schemas.openxmlformats.org/officeDocument/2006/relationships/image" Target="../media/image39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7.png"/><Relationship Id="rId19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36.pn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18" Type="http://schemas.openxmlformats.org/officeDocument/2006/relationships/image" Target="../media/image27.png"/><Relationship Id="rId3" Type="http://schemas.openxmlformats.org/officeDocument/2006/relationships/audio" Target="../media/audio15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0.png"/><Relationship Id="rId18" Type="http://schemas.openxmlformats.org/officeDocument/2006/relationships/image" Target="../media/image29.png"/><Relationship Id="rId3" Type="http://schemas.openxmlformats.org/officeDocument/2006/relationships/audio" Target="../media/audio15.wav"/><Relationship Id="rId7" Type="http://schemas.openxmlformats.org/officeDocument/2006/relationships/image" Target="../media/image41.png"/><Relationship Id="rId12" Type="http://schemas.openxmlformats.org/officeDocument/2006/relationships/image" Target="../media/image39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7.png"/><Relationship Id="rId4" Type="http://schemas.openxmlformats.org/officeDocument/2006/relationships/audio" Target="../media/audio17.wav"/><Relationship Id="rId9" Type="http://schemas.openxmlformats.org/officeDocument/2006/relationships/image" Target="../media/image36.png"/><Relationship Id="rId1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18" Type="http://schemas.openxmlformats.org/officeDocument/2006/relationships/image" Target="../media/image23.png"/><Relationship Id="rId3" Type="http://schemas.openxmlformats.org/officeDocument/2006/relationships/audio" Target="../media/audio15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18" Type="http://schemas.openxmlformats.org/officeDocument/2006/relationships/image" Target="../media/image22.png"/><Relationship Id="rId3" Type="http://schemas.openxmlformats.org/officeDocument/2006/relationships/audio" Target="../media/audio15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4" Type="http://schemas.openxmlformats.org/officeDocument/2006/relationships/audio" Target="../media/audio16.wav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18" Type="http://schemas.openxmlformats.org/officeDocument/2006/relationships/image" Target="../media/image54.png"/><Relationship Id="rId3" Type="http://schemas.openxmlformats.org/officeDocument/2006/relationships/audio" Target="../media/audio17.wav"/><Relationship Id="rId7" Type="http://schemas.openxmlformats.org/officeDocument/2006/relationships/image" Target="../media/image42.png"/><Relationship Id="rId12" Type="http://schemas.openxmlformats.org/officeDocument/2006/relationships/image" Target="../media/image40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19" Type="http://schemas.openxmlformats.org/officeDocument/2006/relationships/image" Target="../media/image29.png"/><Relationship Id="rId4" Type="http://schemas.openxmlformats.org/officeDocument/2006/relationships/audio" Target="../media/audio15.wav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42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4" Type="http://schemas.openxmlformats.org/officeDocument/2006/relationships/audio" Target="../media/audio15.wav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audio" Target="../media/audio18.wav"/><Relationship Id="rId7" Type="http://schemas.openxmlformats.org/officeDocument/2006/relationships/image" Target="../media/image36.png"/><Relationship Id="rId12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1.wav"/><Relationship Id="rId9" Type="http://schemas.openxmlformats.org/officeDocument/2006/relationships/audio" Target="../media/audio7.wav"/><Relationship Id="rId1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1302001" y="1544982"/>
            <a:ext cx="1197665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1302002" y="721295"/>
            <a:ext cx="727134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 err="1" smtClean="0">
                <a:latin typeface="Berlin Sans FB Demi" panose="020E0802020502020306" pitchFamily="34" charset="0"/>
              </a:rPr>
              <a:t>Frid</a:t>
            </a:r>
            <a:r>
              <a:rPr lang="en-US" sz="2400" dirty="0" err="1" smtClean="0">
                <a:latin typeface="Berlin Sans FB Demi" panose="020E0802020502020306" pitchFamily="34" charset="0"/>
              </a:rPr>
              <a:t>day</a:t>
            </a:r>
            <a:r>
              <a:rPr lang="en-US" sz="2400" dirty="0" smtClean="0">
                <a:latin typeface="Berlin Sans FB Demi" panose="020E0802020502020306" pitchFamily="34" charset="0"/>
              </a:rPr>
              <a:t>,  September 14</a:t>
            </a:r>
            <a:r>
              <a:rPr lang="en-US" sz="2400" baseline="30000" dirty="0" smtClean="0">
                <a:latin typeface="Berlin Sans FB Demi" panose="020E0802020502020306" pitchFamily="34" charset="0"/>
              </a:rPr>
              <a:t>th</a:t>
            </a:r>
            <a:r>
              <a:rPr lang="en-US" sz="2400" dirty="0" smtClean="0">
                <a:latin typeface="Berlin Sans FB Demi" panose="020E0802020502020306" pitchFamily="34" charset="0"/>
              </a:rPr>
              <a:t> </a:t>
            </a:r>
            <a:r>
              <a:rPr lang="en-US" sz="2400" dirty="0">
                <a:latin typeface="Berlin Sans FB Demi" panose="020E0802020502020306" pitchFamily="34" charset="0"/>
              </a:rPr>
              <a:t>2023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2460260" y="1628738"/>
            <a:ext cx="457200" cy="409568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  <a:endParaRPr lang="en-US" sz="33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257550" y="1257300"/>
            <a:ext cx="394241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friends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3401090" y="2127781"/>
            <a:ext cx="3318584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Lesson </a:t>
            </a:r>
            <a:r>
              <a:rPr lang="en-US" sz="3300" b="1" dirty="0" smtClean="0">
                <a:latin typeface="Berlin Sans FB Demi" panose="020E0802020502020306" pitchFamily="34" charset="0"/>
              </a:rPr>
              <a:t>2 (1+2+3)</a:t>
            </a:r>
            <a:endParaRPr lang="en-US" sz="3300" b="1" dirty="0">
              <a:latin typeface="Berlin Sans FB Demi" panose="020E0802020502020306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3F5DF94-AA9A-4BA7-8A33-A7DFB187F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99" y="2952750"/>
            <a:ext cx="3215746" cy="1904999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3993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5430731" y="3105150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A8C57219-8AC7-6F7C-2D54-034BDF5B784C}"/>
              </a:ext>
            </a:extLst>
          </p:cNvPr>
          <p:cNvSpPr txBox="1"/>
          <p:nvPr/>
        </p:nvSpPr>
        <p:spPr>
          <a:xfrm>
            <a:off x="5845513" y="2545326"/>
            <a:ext cx="1986875" cy="484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700">
                <a:solidFill>
                  <a:schemeClr val="tx1"/>
                </a:solidFill>
              </a:rPr>
              <a:t>/ˈtaɪlænd/ 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5314950" y="1835938"/>
            <a:ext cx="3048000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500" dirty="0">
                <a:solidFill>
                  <a:srgbClr val="FF0000"/>
                </a:solidFill>
              </a:rPr>
              <a:t>Thailand</a:t>
            </a:r>
          </a:p>
        </p:txBody>
      </p:sp>
      <p:pic>
        <p:nvPicPr>
          <p:cNvPr id="5" name="Bùi Liễu 0968142780" descr="Thailand Flag Vector Art, Icons, and Graphics for Free Download">
            <a:extLst>
              <a:ext uri="{FF2B5EF4-FFF2-40B4-BE49-F238E27FC236}">
                <a16:creationId xmlns:a16="http://schemas.microsoft.com/office/drawing/2014/main" xmlns="" id="{7C9DB33F-0FD5-EF10-5E04-C07EBC0F3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 bwMode="auto">
          <a:xfrm>
            <a:off x="1371600" y="1458332"/>
            <a:ext cx="3505395" cy="21739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26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5430731" y="3105150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A8C57219-8AC7-6F7C-2D54-034BDF5B784C}"/>
              </a:ext>
            </a:extLst>
          </p:cNvPr>
          <p:cNvSpPr txBox="1"/>
          <p:nvPr/>
        </p:nvSpPr>
        <p:spPr>
          <a:xfrm>
            <a:off x="5845513" y="2545326"/>
            <a:ext cx="1986875" cy="484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/</a:t>
            </a:r>
            <a:r>
              <a:rPr lang="en-US" sz="2700" dirty="0" err="1">
                <a:solidFill>
                  <a:schemeClr val="tx1"/>
                </a:solidFill>
              </a:rPr>
              <a:t>dʒəˈpæn</a:t>
            </a:r>
            <a:r>
              <a:rPr lang="en-US" sz="27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5695950" y="1832802"/>
            <a:ext cx="2286000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500" dirty="0">
                <a:solidFill>
                  <a:srgbClr val="FF0000"/>
                </a:solidFill>
              </a:rPr>
              <a:t>Japan </a:t>
            </a:r>
          </a:p>
        </p:txBody>
      </p:sp>
      <p:pic>
        <p:nvPicPr>
          <p:cNvPr id="5" name="Picture 2" descr="unit 1,2,3 lóp 4 A | English - Quizizz">
            <a:extLst>
              <a:ext uri="{FF2B5EF4-FFF2-40B4-BE49-F238E27FC236}">
                <a16:creationId xmlns:a16="http://schemas.microsoft.com/office/drawing/2014/main" xmlns="" id="{17226368-9280-F0CF-E689-35FA85133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r="11940"/>
          <a:stretch/>
        </p:blipFill>
        <p:spPr bwMode="auto">
          <a:xfrm>
            <a:off x="1943100" y="1749225"/>
            <a:ext cx="2971800" cy="207694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48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4072094" y="231876"/>
            <a:ext cx="1550746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1523502" y="2914650"/>
            <a:ext cx="2689681" cy="1870519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8" name="Flowchart: Alternate Process 7"/>
          <p:cNvSpPr/>
          <p:nvPr/>
        </p:nvSpPr>
        <p:spPr>
          <a:xfrm>
            <a:off x="5181103" y="2914651"/>
            <a:ext cx="2514600" cy="1835204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3" name="Flowchart: Alternate Process 12"/>
          <p:cNvSpPr/>
          <p:nvPr/>
        </p:nvSpPr>
        <p:spPr>
          <a:xfrm>
            <a:off x="5186369" y="979536"/>
            <a:ext cx="2514600" cy="1765249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Flowchart: Alternate Process 16"/>
          <p:cNvSpPr/>
          <p:nvPr/>
        </p:nvSpPr>
        <p:spPr>
          <a:xfrm>
            <a:off x="1528769" y="979537"/>
            <a:ext cx="2675506" cy="176534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1891042" y="2183188"/>
            <a:ext cx="2218724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Singapore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5291459" y="2178326"/>
            <a:ext cx="2293888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Malaysia</a:t>
            </a: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1746390" y="4283987"/>
            <a:ext cx="2290601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Thailand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5595756" y="4224275"/>
            <a:ext cx="1716190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Japan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E9EBDE1-E609-A3C4-83D1-76919852AE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7" r="3428"/>
          <a:stretch/>
        </p:blipFill>
        <p:spPr>
          <a:xfrm>
            <a:off x="5510691" y="1077330"/>
            <a:ext cx="1886320" cy="121488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8" name="Picture 2" descr="Free Vector | Illustration of singapore flag">
            <a:extLst>
              <a:ext uri="{FF2B5EF4-FFF2-40B4-BE49-F238E27FC236}">
                <a16:creationId xmlns:a16="http://schemas.microsoft.com/office/drawing/2014/main" xmlns="" id="{9463CD0E-EE7C-91BD-485C-5CEAAA85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875" y="1050937"/>
            <a:ext cx="1989059" cy="121488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hailand Flag Vector Art, Icons, and Graphics for Free Download">
            <a:extLst>
              <a:ext uri="{FF2B5EF4-FFF2-40B4-BE49-F238E27FC236}">
                <a16:creationId xmlns:a16="http://schemas.microsoft.com/office/drawing/2014/main" xmlns="" id="{7C9DB33F-0FD5-EF10-5E04-C07EBC0F3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 bwMode="auto">
          <a:xfrm>
            <a:off x="1871608" y="3139783"/>
            <a:ext cx="1989059" cy="11528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unit 1,2,3 lóp 4 A | English - Quizizz">
            <a:extLst>
              <a:ext uri="{FF2B5EF4-FFF2-40B4-BE49-F238E27FC236}">
                <a16:creationId xmlns:a16="http://schemas.microsoft.com/office/drawing/2014/main" xmlns="" id="{17226368-9280-F0CF-E689-35FA85133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r="11940"/>
          <a:stretch/>
        </p:blipFill>
        <p:spPr bwMode="auto">
          <a:xfrm>
            <a:off x="5449140" y="3139783"/>
            <a:ext cx="1989059" cy="11528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3382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75FF653C-3DE5-824E-D5C7-AC0D659A7E04}"/>
              </a:ext>
            </a:extLst>
          </p:cNvPr>
          <p:cNvSpPr txBox="1">
            <a:spLocks/>
          </p:cNvSpPr>
          <p:nvPr/>
        </p:nvSpPr>
        <p:spPr>
          <a:xfrm>
            <a:off x="-275192" y="687934"/>
            <a:ext cx="3602396" cy="402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xmlns="" id="{ED95FC4E-2A25-F9F3-8F4B-B029FEE43993}"/>
              </a:ext>
            </a:extLst>
          </p:cNvPr>
          <p:cNvSpPr txBox="1">
            <a:spLocks/>
          </p:cNvSpPr>
          <p:nvPr/>
        </p:nvSpPr>
        <p:spPr>
          <a:xfrm>
            <a:off x="2594113" y="3801216"/>
            <a:ext cx="1845405" cy="5345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  <a:endParaRPr lang="en-US" sz="27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xmlns="" id="{860D52AD-B755-859F-B625-DE69CA6FC023}"/>
              </a:ext>
            </a:extLst>
          </p:cNvPr>
          <p:cNvSpPr txBox="1">
            <a:spLocks/>
          </p:cNvSpPr>
          <p:nvPr/>
        </p:nvSpPr>
        <p:spPr>
          <a:xfrm>
            <a:off x="6752112" y="3796987"/>
            <a:ext cx="1867768" cy="5345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  <a:endParaRPr lang="en-US" sz="27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E77AAEA4-E3C7-A1A9-E9F0-217CAF8D3969}"/>
              </a:ext>
            </a:extLst>
          </p:cNvPr>
          <p:cNvSpPr txBox="1">
            <a:spLocks/>
          </p:cNvSpPr>
          <p:nvPr/>
        </p:nvSpPr>
        <p:spPr>
          <a:xfrm>
            <a:off x="4686300" y="3796987"/>
            <a:ext cx="1852589" cy="5345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endParaRPr lang="en-US" sz="27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xmlns="" id="{D269758C-1C9A-27BF-58BF-D87250563F5E}"/>
              </a:ext>
            </a:extLst>
          </p:cNvPr>
          <p:cNvSpPr txBox="1">
            <a:spLocks/>
          </p:cNvSpPr>
          <p:nvPr/>
        </p:nvSpPr>
        <p:spPr>
          <a:xfrm>
            <a:off x="570971" y="3796987"/>
            <a:ext cx="1789054" cy="5345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endParaRPr lang="en-US" sz="27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1220021" y="2451695"/>
            <a:ext cx="424903" cy="4000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3246091" y="2502496"/>
            <a:ext cx="424903" cy="4000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5336272" y="2493242"/>
            <a:ext cx="424903" cy="4000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7426453" y="2493242"/>
            <a:ext cx="424903" cy="4000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0968142780"/>
          <p:cNvCxnSpPr>
            <a:stCxn id="26" idx="2"/>
            <a:endCxn id="33" idx="1"/>
          </p:cNvCxnSpPr>
          <p:nvPr/>
        </p:nvCxnSpPr>
        <p:spPr>
          <a:xfrm>
            <a:off x="1432473" y="2851745"/>
            <a:ext cx="2073086" cy="8390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469196" y="3683932"/>
            <a:ext cx="113621" cy="1217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88920" y="3673010"/>
            <a:ext cx="113621" cy="1217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521338" y="3673010"/>
            <a:ext cx="113621" cy="1217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658100" y="3657600"/>
            <a:ext cx="113621" cy="1217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8" name="Bùi Liễu 0968142780"/>
          <p:cNvCxnSpPr>
            <a:stCxn id="27" idx="2"/>
            <a:endCxn id="32" idx="7"/>
          </p:cNvCxnSpPr>
          <p:nvPr/>
        </p:nvCxnSpPr>
        <p:spPr>
          <a:xfrm flipH="1">
            <a:off x="1566178" y="2902546"/>
            <a:ext cx="1892365" cy="7992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Bùi Liễu 0968142780"/>
          <p:cNvCxnSpPr>
            <a:stCxn id="28" idx="2"/>
          </p:cNvCxnSpPr>
          <p:nvPr/>
        </p:nvCxnSpPr>
        <p:spPr>
          <a:xfrm>
            <a:off x="5548724" y="2893292"/>
            <a:ext cx="2052226" cy="7797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Bùi Liễu 0968142780"/>
          <p:cNvCxnSpPr>
            <a:stCxn id="29" idx="2"/>
            <a:endCxn id="34" idx="7"/>
          </p:cNvCxnSpPr>
          <p:nvPr/>
        </p:nvCxnSpPr>
        <p:spPr>
          <a:xfrm flipH="1">
            <a:off x="5618320" y="2893292"/>
            <a:ext cx="2020585" cy="7975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E9EBDE1-E609-A3C4-83D1-76919852AE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7" r="3428"/>
          <a:stretch/>
        </p:blipFill>
        <p:spPr>
          <a:xfrm>
            <a:off x="516171" y="1357002"/>
            <a:ext cx="1728603" cy="105395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4" name="Picture 2" descr="Free Vector | Illustration of singapore flag">
            <a:extLst>
              <a:ext uri="{FF2B5EF4-FFF2-40B4-BE49-F238E27FC236}">
                <a16:creationId xmlns:a16="http://schemas.microsoft.com/office/drawing/2014/main" xmlns="" id="{9463CD0E-EE7C-91BD-485C-5CEAAA85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99" y="1360092"/>
            <a:ext cx="1728603" cy="105580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hailand Flag Vector Art, Icons, and Graphics for Free Download">
            <a:extLst>
              <a:ext uri="{FF2B5EF4-FFF2-40B4-BE49-F238E27FC236}">
                <a16:creationId xmlns:a16="http://schemas.microsoft.com/office/drawing/2014/main" xmlns="" id="{7C9DB33F-0FD5-EF10-5E04-C07EBC0F3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 bwMode="auto">
          <a:xfrm>
            <a:off x="4610186" y="1353722"/>
            <a:ext cx="1737852" cy="10777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unit 1,2,3 lóp 4 A | English - Quizizz">
            <a:extLst>
              <a:ext uri="{FF2B5EF4-FFF2-40B4-BE49-F238E27FC236}">
                <a16:creationId xmlns:a16="http://schemas.microsoft.com/office/drawing/2014/main" xmlns="" id="{17226368-9280-F0CF-E689-35FA85133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r="11940"/>
          <a:stretch/>
        </p:blipFill>
        <p:spPr bwMode="auto">
          <a:xfrm>
            <a:off x="6752113" y="1361652"/>
            <a:ext cx="1570886" cy="105424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4">
            <a:extLst>
              <a:ext uri="{FF2B5EF4-FFF2-40B4-BE49-F238E27FC236}">
                <a16:creationId xmlns:a16="http://schemas.microsoft.com/office/drawing/2014/main" xmlns="" id="{75FF653C-3DE5-824E-D5C7-AC0D659A7E04}"/>
              </a:ext>
            </a:extLst>
          </p:cNvPr>
          <p:cNvSpPr txBox="1">
            <a:spLocks/>
          </p:cNvSpPr>
          <p:nvPr/>
        </p:nvSpPr>
        <p:spPr>
          <a:xfrm>
            <a:off x="2239637" y="285749"/>
            <a:ext cx="4823439" cy="402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Checking vocabulary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4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=""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4533900" y="1609533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Xing-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241731" y="1581847"/>
            <a:ext cx="3619500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Singapore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4509319" y="2216273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Ma-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-xi-a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076040" y="2222128"/>
            <a:ext cx="3619500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Malaysia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4411119" y="2811321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076040" y="2852386"/>
            <a:ext cx="3619500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Thailand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4509319" y="3454848"/>
            <a:ext cx="2045881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791619" y="3499152"/>
            <a:ext cx="3619500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Japan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657406" y="698240"/>
            <a:ext cx="6248400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Write down your notebooks.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5" grpId="0"/>
      <p:bldP spid="5" grpId="1"/>
      <p:bldP spid="6" grpId="0"/>
      <p:bldP spid="7" grpId="0"/>
      <p:bldP spid="7" grpId="1"/>
      <p:bldP spid="8" grpId="0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743200" y="1885951"/>
            <a:ext cx="5372100" cy="12548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  <a:endParaRPr lang="en-US" sz="72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xmlns="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299" y="1108260"/>
            <a:ext cx="724309" cy="75158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536CDBAC-3975-633B-B4AF-7A93862E333C}"/>
              </a:ext>
            </a:extLst>
          </p:cNvPr>
          <p:cNvSpPr txBox="1"/>
          <p:nvPr/>
        </p:nvSpPr>
        <p:spPr>
          <a:xfrm>
            <a:off x="1977888" y="1145561"/>
            <a:ext cx="3969896" cy="459701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7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Where’s he / she</a:t>
            </a:r>
            <a:r>
              <a:rPr lang="en-US" sz="27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  <a:endParaRPr lang="vi-VN" sz="27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057298" y="2343150"/>
            <a:ext cx="4289649" cy="470392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/ She’s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_____.</a:t>
            </a:r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2130047" y="1586425"/>
            <a:ext cx="3910552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 ấy / cô ấy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00D56B6E-DA65-058E-E661-7A46155DC52A}"/>
              </a:ext>
            </a:extLst>
          </p:cNvPr>
          <p:cNvSpPr txBox="1">
            <a:spLocks/>
          </p:cNvSpPr>
          <p:nvPr/>
        </p:nvSpPr>
        <p:spPr>
          <a:xfrm>
            <a:off x="2548289" y="2766655"/>
            <a:ext cx="430077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 ấy / cô ấy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____.)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E4047A55-5A2B-7F59-B324-63F77587380C}"/>
              </a:ext>
            </a:extLst>
          </p:cNvPr>
          <p:cNvSpPr txBox="1"/>
          <p:nvPr/>
        </p:nvSpPr>
        <p:spPr>
          <a:xfrm>
            <a:off x="6282856" y="1128161"/>
            <a:ext cx="2659822" cy="10387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where’s = </a:t>
            </a:r>
            <a:r>
              <a:rPr lang="vi-VN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is</a:t>
            </a:r>
            <a:endParaRPr lang="vi-VN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he’s = he is</a:t>
            </a:r>
          </a:p>
          <a:p>
            <a:pPr algn="ctr"/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she’s = she is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1299322" y="383598"/>
            <a:ext cx="5076602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472130" y="3381394"/>
            <a:ext cx="113682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4188474" y="4248149"/>
            <a:ext cx="3139287" cy="448259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DC877E00-BA3E-E92E-1A27-19F4421AEBF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5307" y="2343150"/>
            <a:ext cx="645356" cy="690788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xmlns="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2548288" y="3476507"/>
            <a:ext cx="2785711" cy="43089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he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08912DB-CE80-45FC-BD6E-C99B5E2CE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" r="17751" b="4018"/>
          <a:stretch/>
        </p:blipFill>
        <p:spPr>
          <a:xfrm>
            <a:off x="2548289" y="4069444"/>
            <a:ext cx="1296554" cy="726421"/>
          </a:xfrm>
          <a:prstGeom prst="roundRect">
            <a:avLst/>
          </a:prstGeom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22763">
            <a:off x="1592086" y="3427645"/>
            <a:ext cx="668715" cy="68915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DC877E00-BA3E-E92E-1A27-19F4421AEBF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7598" y="3790950"/>
            <a:ext cx="685801" cy="69225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77513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10" grpId="0"/>
      <p:bldP spid="15" grpId="0"/>
      <p:bldP spid="19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74" y="3276964"/>
            <a:ext cx="450434" cy="541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97" y="4097291"/>
            <a:ext cx="472956" cy="558820"/>
          </a:xfrm>
          <a:prstGeom prst="rect">
            <a:avLst/>
          </a:prstGeom>
        </p:spPr>
      </p:pic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16381" y="3547929"/>
            <a:ext cx="213286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729386" y="428973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747145" y="427684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87558" y="356743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 0968142780">
            <a:extLst>
              <a:ext uri="{FF2B5EF4-FFF2-40B4-BE49-F238E27FC236}">
                <a16:creationId xmlns="" xmlns:a16="http://schemas.microsoft.com/office/drawing/2014/main" id="{E2D3A6D7-8790-3BF1-3426-16FAD33270C4}"/>
              </a:ext>
            </a:extLst>
          </p:cNvPr>
          <p:cNvSpPr txBox="1"/>
          <p:nvPr/>
        </p:nvSpPr>
        <p:spPr>
          <a:xfrm>
            <a:off x="6121431" y="501203"/>
            <a:ext cx="2798700" cy="10387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where’s = where is</a:t>
            </a:r>
          </a:p>
          <a:p>
            <a:pPr algn="ctr"/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he’s = </a:t>
            </a:r>
            <a:r>
              <a:rPr lang="vi-VN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  <a:p>
            <a:pPr algn="ctr"/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she’s = she is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370331" y="925067"/>
            <a:ext cx="4014863" cy="459701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7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 s he / she </a:t>
            </a:r>
            <a:r>
              <a:rPr lang="vi-VN" sz="27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sz="27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Bùi Liễu 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2629057" y="2132374"/>
            <a:ext cx="1857920" cy="4998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Bùi Liễu 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3661001" y="2132374"/>
            <a:ext cx="825976" cy="11067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4486977" y="2132374"/>
            <a:ext cx="910910" cy="10771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4651899" y="2123017"/>
            <a:ext cx="1745381" cy="3482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411665" y="1576834"/>
            <a:ext cx="4150623" cy="555540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/ She’s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_____.</a:t>
            </a:r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2" name="Bùi Liễu 0968142780">
            <a:extLst>
              <a:ext uri="{FF2B5EF4-FFF2-40B4-BE49-F238E27FC236}">
                <a16:creationId xmlns=""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882" y="3235875"/>
            <a:ext cx="1556227" cy="97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Bùi Liễu 0968142780">
            <a:extLst>
              <a:ext uri="{FF2B5EF4-FFF2-40B4-BE49-F238E27FC236}">
                <a16:creationId xmlns=""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36" y="2527593"/>
            <a:ext cx="1535935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Bùi Liễu"/>
          <p:cNvSpPr/>
          <p:nvPr/>
        </p:nvSpPr>
        <p:spPr>
          <a:xfrm>
            <a:off x="516381" y="283265"/>
            <a:ext cx="3246430" cy="5302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1  lesson 2</a:t>
            </a:r>
            <a:r>
              <a:rPr lang="en-US" sz="28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9" name="Bùi Liễu 0968142780">
            <a:extLst>
              <a:ext uri="{FF2B5EF4-FFF2-40B4-BE49-F238E27FC236}">
                <a16:creationId xmlns:lc="http://schemas.openxmlformats.org/drawingml/2006/lockedCanvas"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9441" y="869713"/>
            <a:ext cx="539456" cy="57887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0" y="3059668"/>
            <a:ext cx="463103" cy="532076"/>
          </a:xfrm>
          <a:prstGeom prst="rect">
            <a:avLst/>
          </a:prstGeom>
        </p:spPr>
      </p:pic>
      <p:pic>
        <p:nvPicPr>
          <p:cNvPr id="20" name="Bùi Liễu 0968142780">
            <a:extLst>
              <a:ext uri="{FF2B5EF4-FFF2-40B4-BE49-F238E27FC236}">
                <a16:creationId xmlns:lc="http://schemas.openxmlformats.org/drawingml/2006/lockedCanvas" xmlns=""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43097"/>
            <a:ext cx="502481" cy="54277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024" y="4082495"/>
            <a:ext cx="450435" cy="561636"/>
          </a:xfrm>
          <a:prstGeom prst="rect">
            <a:avLst/>
          </a:prstGeom>
        </p:spPr>
      </p:pic>
      <p:pic>
        <p:nvPicPr>
          <p:cNvPr id="51" name="Bùi Liễu 0968142780">
            <a:extLst>
              <a:ext uri="{FF2B5EF4-FFF2-40B4-BE49-F238E27FC236}">
                <a16:creationId xmlns=""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170" y="2442819"/>
            <a:ext cx="1440541" cy="91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0968142780">
            <a:extLst>
              <a:ext uri="{FF2B5EF4-FFF2-40B4-BE49-F238E27FC236}">
                <a16:creationId xmlns=""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57" y="3235875"/>
            <a:ext cx="1600200" cy="101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30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33" grpId="0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792751" y="326537"/>
            <a:ext cx="37792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A9D26E7-29FE-4BF1-8F43-083CC901D6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r="2434"/>
          <a:stretch/>
        </p:blipFill>
        <p:spPr>
          <a:xfrm>
            <a:off x="3301312" y="826621"/>
            <a:ext cx="5498857" cy="3732983"/>
          </a:xfrm>
          <a:prstGeom prst="rect">
            <a:avLst/>
          </a:prstGeom>
        </p:spPr>
      </p:pic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17984BFF-139E-4423-9E76-1EF045FA7174}"/>
              </a:ext>
            </a:extLst>
          </p:cNvPr>
          <p:cNvSpPr txBox="1"/>
          <p:nvPr/>
        </p:nvSpPr>
        <p:spPr>
          <a:xfrm>
            <a:off x="304800" y="2007313"/>
            <a:ext cx="2989663" cy="357545"/>
          </a:xfrm>
          <a:prstGeom prst="wedgeRoundRectCallout">
            <a:avLst>
              <a:gd name="adj1" fmla="val -482"/>
              <a:gd name="adj2" fmla="val 90091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Where’s he/she from?</a:t>
            </a:r>
          </a:p>
        </p:txBody>
      </p:sp>
      <p:sp>
        <p:nvSpPr>
          <p:cNvPr id="21" name="Facebook: Bùi Liễu">
            <a:extLst>
              <a:ext uri="{FF2B5EF4-FFF2-40B4-BE49-F238E27FC236}">
                <a16:creationId xmlns:a16="http://schemas.microsoft.com/office/drawing/2014/main" xmlns="" id="{173137CA-C108-47DA-9781-EF28F5C3CC17}"/>
              </a:ext>
            </a:extLst>
          </p:cNvPr>
          <p:cNvSpPr txBox="1"/>
          <p:nvPr/>
        </p:nvSpPr>
        <p:spPr>
          <a:xfrm>
            <a:off x="246178" y="2693113"/>
            <a:ext cx="3106907" cy="357545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 / She’s from _____.</a:t>
            </a:r>
          </a:p>
        </p:txBody>
      </p:sp>
      <p:pic>
        <p:nvPicPr>
          <p:cNvPr id="3" name="0968142780">
            <a:hlinkClick r:id="" action="ppaction://media"/>
            <a:extLst>
              <a:ext uri="{FF2B5EF4-FFF2-40B4-BE49-F238E27FC236}">
                <a16:creationId xmlns:a16="http://schemas.microsoft.com/office/drawing/2014/main" xmlns="" id="{CA84448E-466B-4075-A3DA-85025EDC2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7065" y="511385"/>
            <a:ext cx="229870" cy="1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5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DA717D-2F93-4C6E-8591-7D1B81325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r="514"/>
          <a:stretch/>
        </p:blipFill>
        <p:spPr>
          <a:xfrm>
            <a:off x="445388" y="1021092"/>
            <a:ext cx="8253225" cy="3371850"/>
          </a:xfrm>
          <a:prstGeom prst="rect">
            <a:avLst/>
          </a:prstGeom>
        </p:spPr>
      </p:pic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792751" y="326537"/>
            <a:ext cx="27505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96577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914650" y="2343151"/>
            <a:ext cx="324938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Warm-up</a:t>
            </a:r>
            <a:r>
              <a:rPr lang="en-US" sz="6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13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7165" y="1041368"/>
            <a:ext cx="7584541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95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0528" y="1656590"/>
            <a:ext cx="4969166" cy="2077403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6153586" y="4074356"/>
            <a:ext cx="1454509" cy="603096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1910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2444" y="2938702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Thailand</a:t>
            </a:r>
          </a:p>
        </p:txBody>
      </p:sp>
      <p:sp>
        <p:nvSpPr>
          <p:cNvPr id="23" name="blue"/>
          <p:cNvSpPr/>
          <p:nvPr/>
        </p:nvSpPr>
        <p:spPr>
          <a:xfrm>
            <a:off x="5506661" y="4038085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Singapore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3060550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4150932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18445" y="719755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ong"/>
          <p:cNvSpPr/>
          <p:nvPr/>
        </p:nvSpPr>
        <p:spPr>
          <a:xfrm>
            <a:off x="5512444" y="1848858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Japan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147921" y="1987473"/>
            <a:ext cx="717480" cy="725824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01589" y="1286814"/>
            <a:ext cx="2176049" cy="1523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4141495" y="-151733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Facebook: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Mobile phone: 0968142780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518447" y="2938702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Japan</a:t>
            </a:r>
          </a:p>
        </p:txBody>
      </p:sp>
      <p:sp>
        <p:nvSpPr>
          <p:cNvPr id="23" name="blue"/>
          <p:cNvSpPr/>
          <p:nvPr/>
        </p:nvSpPr>
        <p:spPr>
          <a:xfrm>
            <a:off x="5518447" y="4028547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Malaysia  </a:t>
            </a:r>
          </a:p>
        </p:txBody>
      </p:sp>
      <p:sp>
        <p:nvSpPr>
          <p:cNvPr id="12" name="Cloud 11"/>
          <p:cNvSpPr/>
          <p:nvPr/>
        </p:nvSpPr>
        <p:spPr>
          <a:xfrm>
            <a:off x="739378" y="237683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8284" y="3039036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39535" y="4140365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518447" y="1848858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Thailand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8284" y="1937707"/>
            <a:ext cx="759983" cy="768821"/>
          </a:xfrm>
          <a:prstGeom prst="ellipse">
            <a:avLst/>
          </a:prstGeom>
        </p:spPr>
      </p:pic>
      <p:pic>
        <p:nvPicPr>
          <p:cNvPr id="32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298" y="1048881"/>
            <a:ext cx="2268068" cy="12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Singapore</a:t>
            </a:r>
          </a:p>
        </p:txBody>
      </p:sp>
      <p:sp>
        <p:nvSpPr>
          <p:cNvPr id="23" name="blue"/>
          <p:cNvSpPr/>
          <p:nvPr/>
        </p:nvSpPr>
        <p:spPr>
          <a:xfrm>
            <a:off x="5413300" y="4028547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Japan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pink"/>
          <p:cNvSpPr/>
          <p:nvPr/>
        </p:nvSpPr>
        <p:spPr>
          <a:xfrm>
            <a:off x="5413300" y="1848858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Thailand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3744" y="920166"/>
            <a:ext cx="2323604" cy="141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61640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Thailand</a:t>
            </a:r>
          </a:p>
        </p:txBody>
      </p:sp>
      <p:sp>
        <p:nvSpPr>
          <p:cNvPr id="23" name="blue"/>
          <p:cNvSpPr/>
          <p:nvPr/>
        </p:nvSpPr>
        <p:spPr>
          <a:xfrm>
            <a:off x="5413300" y="4007644"/>
            <a:ext cx="361640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Singapore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39378" y="295903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pink"/>
          <p:cNvSpPr/>
          <p:nvPr/>
        </p:nvSpPr>
        <p:spPr>
          <a:xfrm>
            <a:off x="5396434" y="1891024"/>
            <a:ext cx="361640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Japan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7950" y="873196"/>
            <a:ext cx="2164817" cy="1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257" y="-1635884"/>
            <a:ext cx="463103" cy="5320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67" y="-613057"/>
            <a:ext cx="450435" cy="5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14609" y="-2194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2444" y="2938702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Malaysia</a:t>
            </a:r>
          </a:p>
        </p:txBody>
      </p:sp>
      <p:sp>
        <p:nvSpPr>
          <p:cNvPr id="23" name="blue"/>
          <p:cNvSpPr/>
          <p:nvPr/>
        </p:nvSpPr>
        <p:spPr>
          <a:xfrm>
            <a:off x="5506661" y="4038085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Thailand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3060550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4150932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ong"/>
          <p:cNvSpPr/>
          <p:nvPr/>
        </p:nvSpPr>
        <p:spPr>
          <a:xfrm>
            <a:off x="5512444" y="1848858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Singapore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147921" y="1987473"/>
            <a:ext cx="717480" cy="725824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250" y="778489"/>
            <a:ext cx="1554997" cy="10366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BB8FA4-FF5B-94DB-8561-34C5907D0FF3}"/>
              </a:ext>
            </a:extLst>
          </p:cNvPr>
          <p:cNvSpPr/>
          <p:nvPr/>
        </p:nvSpPr>
        <p:spPr>
          <a:xfrm>
            <a:off x="1752266" y="1906842"/>
            <a:ext cx="3284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Where’s he from?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He’s from ____.</a:t>
            </a:r>
            <a:endParaRPr lang="vi-VN" sz="2400" b="1" dirty="0"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23" y="778489"/>
            <a:ext cx="973131" cy="111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9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13300" y="2938702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Malaysia</a:t>
            </a:r>
          </a:p>
        </p:txBody>
      </p:sp>
      <p:sp>
        <p:nvSpPr>
          <p:cNvPr id="23" name="blue"/>
          <p:cNvSpPr/>
          <p:nvPr/>
        </p:nvSpPr>
        <p:spPr>
          <a:xfrm>
            <a:off x="5413300" y="4028547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C. Singapore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94644" y="4147233"/>
            <a:ext cx="759983" cy="768821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15895" y="3074740"/>
            <a:ext cx="717480" cy="725824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64167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pink"/>
          <p:cNvSpPr/>
          <p:nvPr/>
        </p:nvSpPr>
        <p:spPr>
          <a:xfrm>
            <a:off x="5413300" y="1848858"/>
            <a:ext cx="330341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Japan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973392" y="1966073"/>
            <a:ext cx="759983" cy="768821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D910C10-9F96-48B1-51CE-775490DDDA9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7528" y="866395"/>
            <a:ext cx="1628367" cy="95797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08EEC46-BB43-F58C-72DD-79F6EBCB6DE3}"/>
              </a:ext>
            </a:extLst>
          </p:cNvPr>
          <p:cNvSpPr/>
          <p:nvPr/>
        </p:nvSpPr>
        <p:spPr>
          <a:xfrm>
            <a:off x="1670383" y="1807998"/>
            <a:ext cx="3284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Where’s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from?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He’s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from ____.</a:t>
            </a:r>
            <a:endParaRPr lang="vi-VN" sz="2400" b="1" dirty="0"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58" y="673972"/>
            <a:ext cx="897650" cy="111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2444" y="2938702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He is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506661" y="4038085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3060550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133166" y="4150932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ong"/>
          <p:cNvSpPr/>
          <p:nvPr/>
        </p:nvSpPr>
        <p:spPr>
          <a:xfrm>
            <a:off x="5512444" y="1848858"/>
            <a:ext cx="3392381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147921" y="1987473"/>
            <a:ext cx="717480" cy="725824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829754" y="670364"/>
            <a:ext cx="3456395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50" b="1" dirty="0">
                <a:latin typeface="Arial" panose="020B0604020202020204" pitchFamily="34" charset="0"/>
                <a:cs typeface="Arial" panose="020B0604020202020204" pitchFamily="34" charset="0"/>
              </a:rPr>
              <a:t>Where’s </a:t>
            </a:r>
            <a:r>
              <a:rPr lang="en-US" sz="2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550" b="1" dirty="0">
                <a:latin typeface="Arial" panose="020B0604020202020204" pitchFamily="34" charset="0"/>
                <a:cs typeface="Arial" panose="020B0604020202020204" pitchFamily="34" charset="0"/>
              </a:rPr>
              <a:t>from?</a:t>
            </a:r>
          </a:p>
          <a:p>
            <a:r>
              <a:rPr lang="en-US" sz="255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____ </a:t>
            </a:r>
            <a:r>
              <a:rPr lang="en-US" sz="2550" b="1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Thailand.</a:t>
            </a:r>
            <a:endParaRPr lang="vi-VN" sz="2550" b="1" dirty="0">
              <a:cs typeface="Arial" panose="020B0604020202020204" pitchFamily="34" charset="0"/>
            </a:endParaRPr>
          </a:p>
        </p:txBody>
      </p:sp>
      <p:pic>
        <p:nvPicPr>
          <p:cNvPr id="31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807" y="1689882"/>
            <a:ext cx="1510925" cy="10072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33" y="1520057"/>
            <a:ext cx="871529" cy="102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5512443" y="2938702"/>
            <a:ext cx="3574407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506660" y="4038085"/>
            <a:ext cx="3580190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05269" y="3057933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41527" y="4147233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3483" y="307148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ong"/>
          <p:cNvSpPr/>
          <p:nvPr/>
        </p:nvSpPr>
        <p:spPr>
          <a:xfrm>
            <a:off x="5512443" y="1848858"/>
            <a:ext cx="3574407" cy="961190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42320" y="1971485"/>
            <a:ext cx="717480" cy="725824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613174" y="1918744"/>
            <a:ext cx="3277564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50" b="1" dirty="0">
                <a:latin typeface="Arial" panose="020B0604020202020204" pitchFamily="34" charset="0"/>
                <a:cs typeface="Arial" panose="020B0604020202020204" pitchFamily="34" charset="0"/>
              </a:rPr>
              <a:t>Where’s </a:t>
            </a:r>
            <a:r>
              <a:rPr lang="en-US" sz="2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____ </a:t>
            </a:r>
            <a:r>
              <a:rPr lang="en-US" sz="2550" b="1" dirty="0">
                <a:latin typeface="Arial" panose="020B0604020202020204" pitchFamily="34" charset="0"/>
                <a:cs typeface="Arial" panose="020B0604020202020204" pitchFamily="34" charset="0"/>
              </a:rPr>
              <a:t>from?</a:t>
            </a:r>
          </a:p>
          <a:p>
            <a:r>
              <a:rPr lang="en-US" sz="2550" b="1" dirty="0">
                <a:latin typeface="Arial" panose="020B0604020202020204" pitchFamily="34" charset="0"/>
                <a:cs typeface="Arial" panose="020B0604020202020204" pitchFamily="34" charset="0"/>
              </a:rPr>
              <a:t>- She’s from </a:t>
            </a:r>
            <a:r>
              <a:rPr lang="en-US" sz="2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Japan.</a:t>
            </a:r>
            <a:endParaRPr lang="vi-VN" sz="2550" b="1" dirty="0">
              <a:cs typeface="Arial" panose="020B0604020202020204" pitchFamily="34" charset="0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F317172F-2307-FD06-AFB3-04B9C3CCA12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18" y="871028"/>
            <a:ext cx="1361582" cy="953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22" y="694079"/>
            <a:ext cx="913446" cy="10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0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5891" y="-30096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0" y="1459786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484622" y="2382631"/>
            <a:ext cx="3454103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        . 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5517280" y="3712253"/>
            <a:ext cx="3454103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B.                                       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806397" y="220392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4819693" y="2464237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4894854" y="3820463"/>
            <a:ext cx="717480" cy="725824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74944" y="1046086"/>
            <a:ext cx="36150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Where is he from?</a:t>
            </a:r>
          </a:p>
          <a:p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- He’s from 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Malaysia.</a:t>
            </a:r>
            <a:endParaRPr lang="vi-VN" sz="2700" b="1" dirty="0">
              <a:cs typeface="Arial" panose="020B0604020202020204" pitchFamily="34" charset="0"/>
            </a:endParaRP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32354FA-9CF5-2C24-FC35-D472BCA1ED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474275"/>
            <a:ext cx="1327061" cy="758784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xmlns="" id="{A5426E54-8940-C872-AC71-F3028E6FA7A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07" y="3799785"/>
            <a:ext cx="1327061" cy="7671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45" y="714339"/>
            <a:ext cx="695850" cy="8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3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914650" y="2343151"/>
            <a:ext cx="3249386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Let’sing</a:t>
            </a:r>
            <a:r>
              <a:rPr lang="en-US" sz="5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! </a:t>
            </a:r>
            <a:endParaRPr lang="en-US" sz="5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2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518447" y="2938702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am</a:t>
            </a:r>
          </a:p>
        </p:txBody>
      </p:sp>
      <p:sp>
        <p:nvSpPr>
          <p:cNvPr id="23" name="blue"/>
          <p:cNvSpPr/>
          <p:nvPr/>
        </p:nvSpPr>
        <p:spPr>
          <a:xfrm>
            <a:off x="5518447" y="4028547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is </a:t>
            </a:r>
          </a:p>
        </p:txBody>
      </p:sp>
      <p:sp>
        <p:nvSpPr>
          <p:cNvPr id="12" name="Cloud 11"/>
          <p:cNvSpPr/>
          <p:nvPr/>
        </p:nvSpPr>
        <p:spPr>
          <a:xfrm>
            <a:off x="806397" y="220392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8284" y="3039036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039535" y="4140365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518447" y="1848858"/>
            <a:ext cx="3230310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are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018284" y="1937707"/>
            <a:ext cx="759983" cy="768821"/>
          </a:xfrm>
          <a:prstGeom prst="ellipse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CF115C-6E32-9C60-C493-35BF6AA413A2}"/>
              </a:ext>
            </a:extLst>
          </p:cNvPr>
          <p:cNvSpPr/>
          <p:nvPr/>
        </p:nvSpPr>
        <p:spPr>
          <a:xfrm>
            <a:off x="1415101" y="1362502"/>
            <a:ext cx="37081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here’s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= w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here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endParaRPr lang="vi-VN" sz="27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65" y="2020386"/>
            <a:ext cx="2969853" cy="3153555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6025911" y="2304428"/>
            <a:ext cx="2232265" cy="715581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83483" y="307148"/>
            <a:ext cx="4950619" cy="280038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7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48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514600" y="1485900"/>
            <a:ext cx="5372100" cy="155119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42878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74" y="3276964"/>
            <a:ext cx="450434" cy="541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97" y="4097291"/>
            <a:ext cx="472956" cy="5588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92731" y="3317235"/>
            <a:ext cx="102870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pPr algn="ctr"/>
            <a:r>
              <a:rPr lang="en-US" dirty="0"/>
              <a:t>0968142780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16381" y="3547929"/>
            <a:ext cx="213286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729386" y="428973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747145" y="427684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87558" y="356743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 0968142780">
            <a:extLst>
              <a:ext uri="{FF2B5EF4-FFF2-40B4-BE49-F238E27FC236}">
                <a16:creationId xmlns="" xmlns:a16="http://schemas.microsoft.com/office/drawing/2014/main" id="{E2D3A6D7-8790-3BF1-3426-16FAD33270C4}"/>
              </a:ext>
            </a:extLst>
          </p:cNvPr>
          <p:cNvSpPr txBox="1"/>
          <p:nvPr/>
        </p:nvSpPr>
        <p:spPr>
          <a:xfrm>
            <a:off x="6121431" y="501203"/>
            <a:ext cx="2798700" cy="10387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where’s = where is</a:t>
            </a:r>
          </a:p>
          <a:p>
            <a:pPr algn="ctr"/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he’s = </a:t>
            </a:r>
            <a:r>
              <a:rPr lang="vi-VN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  <a:p>
            <a:pPr algn="ctr"/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she’s = she is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=""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370331" y="925067"/>
            <a:ext cx="4014863" cy="459701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7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Where’ s he / she </a:t>
            </a:r>
            <a:r>
              <a:rPr lang="vi-VN" sz="27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sz="27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Bùi Liễu 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2629057" y="2132374"/>
            <a:ext cx="1857920" cy="4998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Bùi Liễu 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3661001" y="2132374"/>
            <a:ext cx="825976" cy="11067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4486977" y="2132374"/>
            <a:ext cx="910910" cy="10771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4651899" y="2123017"/>
            <a:ext cx="1745381" cy="3482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ùi Liễu 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411665" y="1576834"/>
            <a:ext cx="4150623" cy="555540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/ She’s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_____.</a:t>
            </a:r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2" name="Bùi Liễu 0968142780">
            <a:extLst>
              <a:ext uri="{FF2B5EF4-FFF2-40B4-BE49-F238E27FC236}">
                <a16:creationId xmlns="" xmlns:a16="http://schemas.microsoft.com/office/drawing/2014/main" id="{B56CE4B1-0586-BF31-335E-4736DC501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64" y="3222981"/>
            <a:ext cx="1556227" cy="97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Bùi Liễu 0968142780">
            <a:extLst>
              <a:ext uri="{FF2B5EF4-FFF2-40B4-BE49-F238E27FC236}">
                <a16:creationId xmlns="" xmlns:a16="http://schemas.microsoft.com/office/drawing/2014/main" id="{5753EA99-F024-95D5-6403-3499ABC6B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36" y="2527593"/>
            <a:ext cx="1535935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Bùi Liễu"/>
          <p:cNvSpPr/>
          <p:nvPr/>
        </p:nvSpPr>
        <p:spPr>
          <a:xfrm>
            <a:off x="516381" y="283265"/>
            <a:ext cx="3246430" cy="5302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1  lesson 2</a:t>
            </a:r>
            <a:r>
              <a:rPr lang="en-US" sz="28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9" name="Bùi Liễu 0968142780">
            <a:extLst>
              <a:ext uri="{FF2B5EF4-FFF2-40B4-BE49-F238E27FC236}">
                <a16:creationId xmlns:lc="http://schemas.openxmlformats.org/drawingml/2006/lockedCanvas" xmlns=""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9441" y="869713"/>
            <a:ext cx="539456" cy="57887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0" y="3059668"/>
            <a:ext cx="463103" cy="532076"/>
          </a:xfrm>
          <a:prstGeom prst="rect">
            <a:avLst/>
          </a:prstGeom>
        </p:spPr>
      </p:pic>
      <p:pic>
        <p:nvPicPr>
          <p:cNvPr id="20" name="Bùi Liễu 0968142780">
            <a:extLst>
              <a:ext uri="{FF2B5EF4-FFF2-40B4-BE49-F238E27FC236}">
                <a16:creationId xmlns:lc="http://schemas.openxmlformats.org/drawingml/2006/lockedCanvas" xmlns=""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43097"/>
            <a:ext cx="502481" cy="54277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024" y="4082495"/>
            <a:ext cx="450435" cy="561636"/>
          </a:xfrm>
          <a:prstGeom prst="rect">
            <a:avLst/>
          </a:prstGeom>
        </p:spPr>
      </p:pic>
      <p:pic>
        <p:nvPicPr>
          <p:cNvPr id="51" name="Bùi Liễu 0968142780">
            <a:extLst>
              <a:ext uri="{FF2B5EF4-FFF2-40B4-BE49-F238E27FC236}">
                <a16:creationId xmlns="" xmlns:a16="http://schemas.microsoft.com/office/drawing/2014/main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170" y="2442819"/>
            <a:ext cx="1440541" cy="91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0968142780">
            <a:extLst>
              <a:ext uri="{FF2B5EF4-FFF2-40B4-BE49-F238E27FC236}">
                <a16:creationId xmlns="" xmlns:a16="http://schemas.microsoft.com/office/drawing/2014/main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57" y="3235875"/>
            <a:ext cx="1600200" cy="101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89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33" grpId="0"/>
      <p:bldP spid="34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971550"/>
            <a:ext cx="2420243" cy="6100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3793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80010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71750" y="2342997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4019550"/>
            <a:ext cx="201930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 smtClean="0"/>
              <a:t>Facebook: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3804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1475" y="732676"/>
            <a:ext cx="8401050" cy="3659240"/>
            <a:chOff x="371475" y="732676"/>
            <a:chExt cx="8401050" cy="3659240"/>
          </a:xfrm>
        </p:grpSpPr>
        <p:pic>
          <p:nvPicPr>
            <p:cNvPr id="18" name="Bùi Liễu 0968142780">
              <a:extLst>
                <a:ext uri="{FF2B5EF4-FFF2-40B4-BE49-F238E27FC236}">
                  <a16:creationId xmlns:a16="http://schemas.microsoft.com/office/drawing/2014/main" xmlns="" id="{59A592C1-2FB8-4022-853B-F76B340B2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5" y="1183067"/>
              <a:ext cx="8401050" cy="3208849"/>
            </a:xfrm>
            <a:prstGeom prst="rect">
              <a:avLst/>
            </a:prstGeom>
          </p:spPr>
        </p:pic>
        <p:sp>
          <p:nvSpPr>
            <p:cNvPr id="7" name="Bùi Liễu 0968142780">
              <a:extLst>
                <a:ext uri="{FF2B5EF4-FFF2-40B4-BE49-F238E27FC236}">
                  <a16:creationId xmlns:a16="http://schemas.microsoft.com/office/drawing/2014/main" xmlns="" id="{B12DD5EA-1F6C-4ED3-9943-A67D4C0A8C3D}"/>
                </a:ext>
              </a:extLst>
            </p:cNvPr>
            <p:cNvSpPr txBox="1"/>
            <p:nvPr/>
          </p:nvSpPr>
          <p:spPr>
            <a:xfrm>
              <a:off x="3061530" y="732676"/>
              <a:ext cx="3373582" cy="39241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21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 are you from?</a:t>
              </a:r>
            </a:p>
          </p:txBody>
        </p:sp>
      </p:grp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41216" y="324475"/>
            <a:ext cx="204978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Let’s 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sing.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DBCD2DF0-24FF-4B02-B60E-0B40F6C2E88F}"/>
              </a:ext>
            </a:extLst>
          </p:cNvPr>
          <p:cNvSpPr txBox="1"/>
          <p:nvPr/>
        </p:nvSpPr>
        <p:spPr>
          <a:xfrm>
            <a:off x="1096051" y="1221374"/>
            <a:ext cx="220319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Hello. I’m Minh.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77A0E5D6-9E1E-45C5-90A4-144CF56B5A1C}"/>
              </a:ext>
            </a:extLst>
          </p:cNvPr>
          <p:cNvSpPr txBox="1"/>
          <p:nvPr/>
        </p:nvSpPr>
        <p:spPr>
          <a:xfrm>
            <a:off x="1092587" y="1567253"/>
            <a:ext cx="296866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from Viet Nam.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6A9843AE-DC8F-4729-B3EC-571AF4C87EF4}"/>
              </a:ext>
            </a:extLst>
          </p:cNvPr>
          <p:cNvSpPr txBox="1"/>
          <p:nvPr/>
        </p:nvSpPr>
        <p:spPr>
          <a:xfrm>
            <a:off x="1096679" y="2001775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Hello, Lucy. Where are you from?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1A2AA8B6-CDAA-4B43-9670-95CD97137F37}"/>
              </a:ext>
            </a:extLst>
          </p:cNvPr>
          <p:cNvSpPr txBox="1"/>
          <p:nvPr/>
        </p:nvSpPr>
        <p:spPr>
          <a:xfrm>
            <a:off x="1104844" y="2384875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from Britain.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xmlns="" id="{7E2B59A7-19B1-458F-890E-1F460D99B978}"/>
              </a:ext>
            </a:extLst>
          </p:cNvPr>
          <p:cNvSpPr txBox="1"/>
          <p:nvPr/>
        </p:nvSpPr>
        <p:spPr>
          <a:xfrm>
            <a:off x="1087583" y="2845650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Hello, Mary. Where are you from?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xmlns="" id="{C65C8C90-CCC0-4D9F-A87C-FC2B044FE644}"/>
              </a:ext>
            </a:extLst>
          </p:cNvPr>
          <p:cNvSpPr txBox="1"/>
          <p:nvPr/>
        </p:nvSpPr>
        <p:spPr>
          <a:xfrm>
            <a:off x="1093864" y="3221419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from America.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xmlns="" id="{DA5CC19A-2EE1-442D-B124-BA98278AF439}"/>
              </a:ext>
            </a:extLst>
          </p:cNvPr>
          <p:cNvSpPr txBox="1"/>
          <p:nvPr/>
        </p:nvSpPr>
        <p:spPr>
          <a:xfrm>
            <a:off x="1090095" y="3637284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Hello, Ben. Where are you from?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xmlns="" id="{4E71EC62-B103-41FA-A6AE-3E35C8B11213}"/>
              </a:ext>
            </a:extLst>
          </p:cNvPr>
          <p:cNvSpPr txBox="1"/>
          <p:nvPr/>
        </p:nvSpPr>
        <p:spPr>
          <a:xfrm>
            <a:off x="1096375" y="4004700"/>
            <a:ext cx="459278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from Australia.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Facebook: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8755.1452"/>
                    <p14:bmk name="Bookmark 2" time="10908.3946"/>
                    <p14:bmk name="Bookmark 3" time="17258.0614"/>
                    <p14:bmk name="Bookmark 4" time="21789.9277"/>
                    <p14:bmk name="Bookmark 5" time="34799.8347"/>
                    <p14:bmk name="Bookmark 6" time="39297.1748"/>
                    <p14:bmk name="Bookmark 7" time="43589.3376"/>
                    <p14:bmk name="Bookmark 8" time="47946.7787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65" y="212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5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548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8" grpId="0"/>
          <p:bldP spid="9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548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396056" y="361950"/>
            <a:ext cx="273453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92" y="2037844"/>
            <a:ext cx="528122" cy="664751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54" y="1356910"/>
            <a:ext cx="595746" cy="651075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3709519" y="2182962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2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>
            <a:spLocks/>
          </p:cNvSpPr>
          <p:nvPr/>
        </p:nvSpPr>
        <p:spPr>
          <a:xfrm>
            <a:off x="3206226" y="1509116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4112917" y="2908969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2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97" y="2772799"/>
            <a:ext cx="632966" cy="63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6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0968142780"/>
          <p:cNvSpPr txBox="1">
            <a:spLocks/>
          </p:cNvSpPr>
          <p:nvPr/>
        </p:nvSpPr>
        <p:spPr>
          <a:xfrm>
            <a:off x="4572000" y="4430199"/>
            <a:ext cx="4877793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DD876ED-A34D-4DEF-A6E5-EEFD8A774F4D}"/>
              </a:ext>
            </a:extLst>
          </p:cNvPr>
          <p:cNvGrpSpPr/>
          <p:nvPr/>
        </p:nvGrpSpPr>
        <p:grpSpPr>
          <a:xfrm>
            <a:off x="307567" y="863705"/>
            <a:ext cx="8515350" cy="2850796"/>
            <a:chOff x="533400" y="1293377"/>
            <a:chExt cx="11353800" cy="38010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BEF1CCE-541A-478C-A95A-212E4AB4C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400" y="1293377"/>
              <a:ext cx="11353800" cy="3801061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EBC9125A-859F-4337-A3C2-4091DB505FB7}"/>
                </a:ext>
              </a:extLst>
            </p:cNvPr>
            <p:cNvSpPr/>
            <p:nvPr/>
          </p:nvSpPr>
          <p:spPr>
            <a:xfrm>
              <a:off x="1042254" y="1437068"/>
              <a:ext cx="1766551" cy="522561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16A8B7C-0FDD-4497-8C0B-C8C521A562A1}"/>
                </a:ext>
              </a:extLst>
            </p:cNvPr>
            <p:cNvSpPr/>
            <p:nvPr/>
          </p:nvSpPr>
          <p:spPr>
            <a:xfrm>
              <a:off x="3641892" y="1637361"/>
              <a:ext cx="2189977" cy="455822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435D3A16-01A7-454B-8E34-677524AB44E1}"/>
                </a:ext>
              </a:extLst>
            </p:cNvPr>
            <p:cNvSpPr/>
            <p:nvPr/>
          </p:nvSpPr>
          <p:spPr>
            <a:xfrm>
              <a:off x="6516682" y="1537269"/>
              <a:ext cx="1600634" cy="478038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3CD704D3-5673-4B33-84B3-8146D8106898}"/>
                </a:ext>
              </a:extLst>
            </p:cNvPr>
            <p:cNvSpPr/>
            <p:nvPr/>
          </p:nvSpPr>
          <p:spPr>
            <a:xfrm>
              <a:off x="8458532" y="4113547"/>
              <a:ext cx="2556240" cy="462413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Bùi Liễu"/>
          <p:cNvSpPr txBox="1">
            <a:spLocks/>
          </p:cNvSpPr>
          <p:nvPr/>
        </p:nvSpPr>
        <p:spPr>
          <a:xfrm>
            <a:off x="792751" y="326537"/>
            <a:ext cx="52153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12" name="0968142780"/>
          <p:cNvSpPr/>
          <p:nvPr/>
        </p:nvSpPr>
        <p:spPr>
          <a:xfrm>
            <a:off x="4861526" y="1082691"/>
            <a:ext cx="1331663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500" dirty="0">
                <a:latin typeface="Arial" pitchFamily="34" charset="0"/>
                <a:cs typeface="Arial" pitchFamily="34" charset="0"/>
              </a:rPr>
              <a:t>Who’s that?</a:t>
            </a:r>
            <a:endParaRPr lang="vi-VN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783080" y="986411"/>
            <a:ext cx="1237799" cy="357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2610029" y="1115838"/>
            <a:ext cx="1678148" cy="357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new friend.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0968142780">
            <a:extLst>
              <a:ext uri="{FF2B5EF4-FFF2-40B4-BE49-F238E27FC236}">
                <a16:creationId xmlns:a16="http://schemas.microsoft.com/office/drawing/2014/main" xmlns="" id="{1085774F-B8F0-4059-ABCF-18AC86EA28C8}"/>
              </a:ext>
            </a:extLst>
          </p:cNvPr>
          <p:cNvSpPr/>
          <p:nvPr/>
        </p:nvSpPr>
        <p:spPr>
          <a:xfrm>
            <a:off x="6265947" y="3018946"/>
            <a:ext cx="2139526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He’s from Singapore.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8F3ED1D-53A0-4B9E-8A67-3084C205A1AC}"/>
              </a:ext>
            </a:extLst>
          </p:cNvPr>
          <p:cNvSpPr/>
          <p:nvPr/>
        </p:nvSpPr>
        <p:spPr>
          <a:xfrm>
            <a:off x="507989" y="3080165"/>
            <a:ext cx="1781026" cy="39192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218E6C5-80C0-46AB-8822-D3EC051B7D40}"/>
              </a:ext>
            </a:extLst>
          </p:cNvPr>
          <p:cNvSpPr/>
          <p:nvPr/>
        </p:nvSpPr>
        <p:spPr>
          <a:xfrm>
            <a:off x="2658283" y="3114942"/>
            <a:ext cx="1581641" cy="439933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>
            <a:extLst>
              <a:ext uri="{FF2B5EF4-FFF2-40B4-BE49-F238E27FC236}">
                <a16:creationId xmlns:a16="http://schemas.microsoft.com/office/drawing/2014/main" xmlns="" id="{E1411AE2-22BE-48E1-BC3A-45053B8DE51E}"/>
              </a:ext>
            </a:extLst>
          </p:cNvPr>
          <p:cNvSpPr/>
          <p:nvPr/>
        </p:nvSpPr>
        <p:spPr>
          <a:xfrm>
            <a:off x="434318" y="3046534"/>
            <a:ext cx="1854696" cy="471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she from?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">
            <a:extLst>
              <a:ext uri="{FF2B5EF4-FFF2-40B4-BE49-F238E27FC236}">
                <a16:creationId xmlns:a16="http://schemas.microsoft.com/office/drawing/2014/main" xmlns="" id="{04A9A516-43CF-4546-9E5F-E5A276AC81DF}"/>
              </a:ext>
            </a:extLst>
          </p:cNvPr>
          <p:cNvSpPr/>
          <p:nvPr/>
        </p:nvSpPr>
        <p:spPr>
          <a:xfrm>
            <a:off x="2551054" y="3080165"/>
            <a:ext cx="1832780" cy="442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from Japan.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702117C-FCC9-4195-9E70-FB21CBA22998}"/>
              </a:ext>
            </a:extLst>
          </p:cNvPr>
          <p:cNvSpPr/>
          <p:nvPr/>
        </p:nvSpPr>
        <p:spPr>
          <a:xfrm>
            <a:off x="6142654" y="1171593"/>
            <a:ext cx="1528787" cy="42171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0968142780">
            <a:extLst>
              <a:ext uri="{FF2B5EF4-FFF2-40B4-BE49-F238E27FC236}">
                <a16:creationId xmlns:a16="http://schemas.microsoft.com/office/drawing/2014/main" xmlns="" id="{6535EC4B-F1B4-420D-AE8A-030871E0D5B5}"/>
              </a:ext>
            </a:extLst>
          </p:cNvPr>
          <p:cNvSpPr/>
          <p:nvPr/>
        </p:nvSpPr>
        <p:spPr>
          <a:xfrm>
            <a:off x="6086782" y="1225451"/>
            <a:ext cx="1750452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500" dirty="0">
                <a:latin typeface="Arial" pitchFamily="34" charset="0"/>
                <a:cs typeface="Arial" pitchFamily="34" charset="0"/>
              </a:rPr>
              <a:t>It’s my new friend.</a:t>
            </a:r>
            <a:endParaRPr lang="vi-VN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27B9BE0C-6F3D-459A-A61B-41EA14266D8B}"/>
              </a:ext>
            </a:extLst>
          </p:cNvPr>
          <p:cNvSpPr/>
          <p:nvPr/>
        </p:nvSpPr>
        <p:spPr>
          <a:xfrm>
            <a:off x="4619908" y="2825450"/>
            <a:ext cx="1501024" cy="442168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0968142780">
            <a:extLst>
              <a:ext uri="{FF2B5EF4-FFF2-40B4-BE49-F238E27FC236}">
                <a16:creationId xmlns:a16="http://schemas.microsoft.com/office/drawing/2014/main" xmlns="" id="{1251C977-6173-4F91-8C0E-7F3A5C2758AE}"/>
              </a:ext>
            </a:extLst>
          </p:cNvPr>
          <p:cNvSpPr/>
          <p:nvPr/>
        </p:nvSpPr>
        <p:spPr>
          <a:xfrm>
            <a:off x="4567047" y="2911438"/>
            <a:ext cx="1666760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Where’s he from?</a:t>
            </a:r>
          </a:p>
        </p:txBody>
      </p:sp>
      <p:pic>
        <p:nvPicPr>
          <p:cNvPr id="2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5A3CD01C-3D9D-4685-A809-E80EEA022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5507" y="485693"/>
            <a:ext cx="251600" cy="216790"/>
          </a:xfrm>
          <a:prstGeom prst="rect">
            <a:avLst/>
          </a:prstGeom>
        </p:spPr>
      </p:pic>
      <p:sp>
        <p:nvSpPr>
          <p:cNvPr id="26" name="Bùi Liễu 0968142780"/>
          <p:cNvSpPr/>
          <p:nvPr/>
        </p:nvSpPr>
        <p:spPr>
          <a:xfrm>
            <a:off x="3868415" y="3928638"/>
            <a:ext cx="208707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32" name="Bùi Liễu 0968142780"/>
          <p:cNvSpPr/>
          <p:nvPr/>
        </p:nvSpPr>
        <p:spPr>
          <a:xfrm>
            <a:off x="3693728" y="3928638"/>
            <a:ext cx="2436446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33" name="Bùi Liễu 0968142780"/>
          <p:cNvSpPr/>
          <p:nvPr/>
        </p:nvSpPr>
        <p:spPr>
          <a:xfrm>
            <a:off x="3499857" y="3934261"/>
            <a:ext cx="3000376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6227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0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2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/>
      <p:bldP spid="25" grpId="0"/>
      <p:bldP spid="21" grpId="0"/>
      <p:bldP spid="27" grpId="0"/>
      <p:bldP spid="29" grpId="0"/>
      <p:bldP spid="31" grpId="0"/>
      <p:bldP spid="26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114550" y="1943101"/>
            <a:ext cx="5372100" cy="24404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72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5430731" y="3105150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Xin-ga-po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A8C57219-8AC7-6F7C-2D54-034BDF5B784C}"/>
              </a:ext>
            </a:extLst>
          </p:cNvPr>
          <p:cNvSpPr txBox="1"/>
          <p:nvPr/>
        </p:nvSpPr>
        <p:spPr>
          <a:xfrm>
            <a:off x="5715000" y="2560849"/>
            <a:ext cx="2286000" cy="484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/ˌ</a:t>
            </a:r>
            <a:r>
              <a:rPr lang="en-US" sz="2700" dirty="0" err="1">
                <a:solidFill>
                  <a:schemeClr val="tx1"/>
                </a:solidFill>
              </a:rPr>
              <a:t>sɪŋəˈpɔ</a:t>
            </a:r>
            <a:r>
              <a:rPr lang="en-US" sz="2700" dirty="0">
                <a:solidFill>
                  <a:schemeClr val="tx1"/>
                </a:solidFill>
              </a:rPr>
              <a:t>ː(r)/ 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5029200" y="1799102"/>
            <a:ext cx="3619500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500" dirty="0">
                <a:solidFill>
                  <a:srgbClr val="FF0000"/>
                </a:solidFill>
              </a:rPr>
              <a:t>Singapore</a:t>
            </a:r>
          </a:p>
        </p:txBody>
      </p:sp>
      <p:pic>
        <p:nvPicPr>
          <p:cNvPr id="5" name="Bùi Liễu 0968142780" descr="Free Vector | Illustration of singapore flag">
            <a:extLst>
              <a:ext uri="{FF2B5EF4-FFF2-40B4-BE49-F238E27FC236}">
                <a16:creationId xmlns:a16="http://schemas.microsoft.com/office/drawing/2014/main" xmlns="" id="{9463CD0E-EE7C-91BD-485C-5CEAAA85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14501"/>
            <a:ext cx="3188687" cy="20377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43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a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xmlns="" id="{3E9EBDE1-E609-A3C4-83D1-76919852A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" r="3428"/>
          <a:stretch/>
        </p:blipFill>
        <p:spPr>
          <a:xfrm>
            <a:off x="1314450" y="1543050"/>
            <a:ext cx="3600450" cy="21739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5430731" y="3105150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Ma-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-xi-a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A8C57219-8AC7-6F7C-2D54-034BDF5B784C}"/>
              </a:ext>
            </a:extLst>
          </p:cNvPr>
          <p:cNvSpPr txBox="1"/>
          <p:nvPr/>
        </p:nvSpPr>
        <p:spPr>
          <a:xfrm>
            <a:off x="5845513" y="2545326"/>
            <a:ext cx="1986875" cy="484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700">
                <a:solidFill>
                  <a:schemeClr val="tx1"/>
                </a:solidFill>
              </a:rPr>
              <a:t>/məˈleɪʒə/ 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5430731" y="1868296"/>
            <a:ext cx="2895599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500" dirty="0">
                <a:solidFill>
                  <a:srgbClr val="FF0000"/>
                </a:solidFill>
              </a:rPr>
              <a:t>Malaysia</a:t>
            </a:r>
          </a:p>
        </p:txBody>
      </p:sp>
    </p:spTree>
    <p:extLst>
      <p:ext uri="{BB962C8B-B14F-4D97-AF65-F5344CB8AC3E}">
        <p14:creationId xmlns:p14="http://schemas.microsoft.com/office/powerpoint/2010/main" val="28681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lay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617</Words>
  <Application>Microsoft Office PowerPoint</Application>
  <PresentationFormat>On-screen Show (16:9)</PresentationFormat>
  <Paragraphs>194</Paragraphs>
  <Slides>35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AutoBVT</cp:lastModifiedBy>
  <cp:revision>52</cp:revision>
  <dcterms:created xsi:type="dcterms:W3CDTF">2006-08-16T00:00:00Z</dcterms:created>
  <dcterms:modified xsi:type="dcterms:W3CDTF">2023-09-15T04:25:55Z</dcterms:modified>
</cp:coreProperties>
</file>