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audio4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4" r:id="rId2"/>
    <p:sldId id="260" r:id="rId3"/>
    <p:sldId id="305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61" r:id="rId13"/>
    <p:sldId id="274" r:id="rId14"/>
    <p:sldId id="275" r:id="rId15"/>
    <p:sldId id="276" r:id="rId16"/>
    <p:sldId id="302" r:id="rId17"/>
    <p:sldId id="301" r:id="rId18"/>
    <p:sldId id="306" r:id="rId19"/>
    <p:sldId id="307" r:id="rId20"/>
    <p:sldId id="279" r:id="rId21"/>
    <p:sldId id="280" r:id="rId22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>
        <p:scale>
          <a:sx n="70" d="100"/>
          <a:sy n="70" d="100"/>
        </p:scale>
        <p:origin x="-1566" y="-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8D64-3DDA-41CD-B4FC-F7F43454443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6B378-2702-43CD-9A4A-963FB2620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001" r="1296" b="2281"/>
          <a:stretch/>
        </p:blipFill>
        <p:spPr>
          <a:xfrm>
            <a:off x="-1515" y="-883"/>
            <a:ext cx="9145515" cy="51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7.wav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2.jpg"/><Relationship Id="rId18" Type="http://schemas.openxmlformats.org/officeDocument/2006/relationships/image" Target="../media/image35.png"/><Relationship Id="rId26" Type="http://schemas.openxmlformats.org/officeDocument/2006/relationships/audio" Target="../media/audio12.wav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8.png"/><Relationship Id="rId7" Type="http://schemas.openxmlformats.org/officeDocument/2006/relationships/audio" Target="../media/audio11.wav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5" Type="http://schemas.openxmlformats.org/officeDocument/2006/relationships/audio" Target="../media/audio11.wav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audio" Target="../media/audio15.wav"/><Relationship Id="rId1" Type="http://schemas.microsoft.com/office/2007/relationships/media" Target="../media/media2.wav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audio" Target="../media/audio10.wav"/><Relationship Id="rId5" Type="http://schemas.openxmlformats.org/officeDocument/2006/relationships/audio" Target="../media/audio9.wav"/><Relationship Id="rId15" Type="http://schemas.openxmlformats.org/officeDocument/2006/relationships/image" Target="../media/image32.png"/><Relationship Id="rId23" Type="http://schemas.openxmlformats.org/officeDocument/2006/relationships/audio" Target="../media/audio9.wav"/><Relationship Id="rId28" Type="http://schemas.openxmlformats.org/officeDocument/2006/relationships/audio" Target="../media/audio14.wav"/><Relationship Id="rId10" Type="http://schemas.openxmlformats.org/officeDocument/2006/relationships/audio" Target="../media/audio14.wav"/><Relationship Id="rId19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31.png"/><Relationship Id="rId22" Type="http://schemas.openxmlformats.org/officeDocument/2006/relationships/audio" Target="../media/audio8.wav"/><Relationship Id="rId27" Type="http://schemas.openxmlformats.org/officeDocument/2006/relationships/audio" Target="../media/audio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302001" y="1544982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302002" y="721295"/>
            <a:ext cx="727134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Monday</a:t>
            </a:r>
            <a:r>
              <a:rPr lang="en-US" sz="2400" dirty="0" smtClean="0">
                <a:latin typeface="Berlin Sans FB Demi" panose="020E0802020502020306" pitchFamily="34" charset="0"/>
              </a:rPr>
              <a:t>,  September </a:t>
            </a:r>
            <a:r>
              <a:rPr lang="en-US" sz="2400" dirty="0" smtClean="0">
                <a:latin typeface="Berlin Sans FB Demi" panose="020E0802020502020306" pitchFamily="34" charset="0"/>
              </a:rPr>
              <a:t>16</a:t>
            </a:r>
            <a:r>
              <a:rPr lang="en-US" sz="2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2400" dirty="0" smtClean="0">
                <a:latin typeface="Berlin Sans FB Demi" panose="020E0802020502020306" pitchFamily="34" charset="0"/>
              </a:rPr>
              <a:t> 2024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60260" y="1628738"/>
            <a:ext cx="457200" cy="409568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57550" y="1257300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friends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401090" y="2127781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</a:t>
            </a:r>
            <a:r>
              <a:rPr lang="en-US" sz="3300" b="1" dirty="0" smtClean="0">
                <a:latin typeface="Berlin Sans FB Demi" panose="020E0802020502020306" pitchFamily="34" charset="0"/>
              </a:rPr>
              <a:t>1 (4+5+6)</a:t>
            </a:r>
            <a:endParaRPr lang="en-US" sz="3300" b="1" dirty="0">
              <a:latin typeface="Berlin Sans FB Demi" panose="020E0802020502020306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F5DF94-AA9A-4BA7-8A33-A7DFB187F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9" y="2952750"/>
            <a:ext cx="3215746" cy="190499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957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0" t="30871" r="35103" b="41589"/>
          <a:stretch/>
        </p:blipFill>
        <p:spPr>
          <a:xfrm>
            <a:off x="7159830" y="2154568"/>
            <a:ext cx="1749344" cy="9230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4161" y="149438"/>
            <a:ext cx="7474869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 smtClean="0"/>
              <a:t>______ </a:t>
            </a:r>
            <a:r>
              <a:rPr lang="en-US" sz="2399" b="1" dirty="0"/>
              <a:t>are you from? - I’m from Viet Nam. </a:t>
            </a:r>
            <a:endParaRPr lang="vi-VN" sz="2399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665176" y="3471506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64843" y="3471506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5444858" y="3489158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0" t="29490" r="38405" b="39746"/>
          <a:stretch/>
        </p:blipFill>
        <p:spPr>
          <a:xfrm>
            <a:off x="2554090" y="1958976"/>
            <a:ext cx="1809519" cy="1193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4" t="28278" r="36771" b="42656"/>
          <a:stretch/>
        </p:blipFill>
        <p:spPr>
          <a:xfrm>
            <a:off x="4894039" y="2000250"/>
            <a:ext cx="1735361" cy="1054922"/>
          </a:xfrm>
          <a:prstGeom prst="rect">
            <a:avLst/>
          </a:prstGeom>
        </p:spPr>
      </p:pic>
      <p:sp>
        <p:nvSpPr>
          <p:cNvPr id="14" name="Left Arrow 13">
            <a:hlinkClick r:id="rId12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29383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1485900"/>
            <a:ext cx="58293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 done!</a:t>
            </a:r>
            <a:endParaRPr lang="en-US" sz="9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14987" y="81915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214987" y="2584063"/>
            <a:ext cx="444794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69" y="1787974"/>
            <a:ext cx="574186" cy="66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26" y="2434158"/>
            <a:ext cx="538698" cy="645331"/>
          </a:xfrm>
          <a:prstGeom prst="rect">
            <a:avLst/>
          </a:prstGeom>
        </p:spPr>
      </p:pic>
      <p:sp>
        <p:nvSpPr>
          <p:cNvPr id="13" name="Bùi Liễu"/>
          <p:cNvSpPr txBox="1">
            <a:spLocks/>
          </p:cNvSpPr>
          <p:nvPr/>
        </p:nvSpPr>
        <p:spPr>
          <a:xfrm>
            <a:off x="3276600" y="1947875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267722" y="3142074"/>
            <a:ext cx="444794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55" y="3090313"/>
            <a:ext cx="603012" cy="6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>
            <a:extLst>
              <a:ext uri="{FF2B5EF4-FFF2-40B4-BE49-F238E27FC236}">
                <a16:creationId xmlns=""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742198" y="342900"/>
            <a:ext cx="37792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A86551-4044-42A4-A2D0-5D84ED924A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>
          <a:xfrm>
            <a:off x="322274" y="1143000"/>
            <a:ext cx="8499452" cy="2057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F9EF041-7EA5-4CCC-AFC0-3F3C75ED0602}"/>
              </a:ext>
            </a:extLst>
          </p:cNvPr>
          <p:cNvSpPr/>
          <p:nvPr/>
        </p:nvSpPr>
        <p:spPr>
          <a:xfrm>
            <a:off x="1269009" y="3252450"/>
            <a:ext cx="360292" cy="342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ED73312F-3E02-45BA-B27F-9AFAD56DE026}"/>
              </a:ext>
            </a:extLst>
          </p:cNvPr>
          <p:cNvSpPr/>
          <p:nvPr/>
        </p:nvSpPr>
        <p:spPr>
          <a:xfrm>
            <a:off x="3341492" y="3252450"/>
            <a:ext cx="360292" cy="342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8FC188C-B2FD-4097-B41A-96ED5C48FCB7}"/>
              </a:ext>
            </a:extLst>
          </p:cNvPr>
          <p:cNvSpPr/>
          <p:nvPr/>
        </p:nvSpPr>
        <p:spPr>
          <a:xfrm>
            <a:off x="5409405" y="3252450"/>
            <a:ext cx="360292" cy="342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996DC54-27F6-4499-8E70-E6263AB402BC}"/>
              </a:ext>
            </a:extLst>
          </p:cNvPr>
          <p:cNvSpPr/>
          <p:nvPr/>
        </p:nvSpPr>
        <p:spPr>
          <a:xfrm>
            <a:off x="7481887" y="3252450"/>
            <a:ext cx="360292" cy="342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019A5E-776B-496E-8930-304457684889}"/>
              </a:ext>
            </a:extLst>
          </p:cNvPr>
          <p:cNvSpPr txBox="1"/>
          <p:nvPr/>
        </p:nvSpPr>
        <p:spPr>
          <a:xfrm>
            <a:off x="1239908" y="3227693"/>
            <a:ext cx="41684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CCDCEEF-8EA4-4476-8D18-B124585FD461}"/>
              </a:ext>
            </a:extLst>
          </p:cNvPr>
          <p:cNvSpPr txBox="1"/>
          <p:nvPr/>
        </p:nvSpPr>
        <p:spPr>
          <a:xfrm>
            <a:off x="3313214" y="3202935"/>
            <a:ext cx="41684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E3145FD-102F-4DD2-9203-A2FE8F48E0E9}"/>
              </a:ext>
            </a:extLst>
          </p:cNvPr>
          <p:cNvSpPr txBox="1"/>
          <p:nvPr/>
        </p:nvSpPr>
        <p:spPr>
          <a:xfrm>
            <a:off x="5387041" y="3252450"/>
            <a:ext cx="41684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47DBDEC-CE96-4416-A0FD-66AC7BDE30A3}"/>
              </a:ext>
            </a:extLst>
          </p:cNvPr>
          <p:cNvSpPr txBox="1"/>
          <p:nvPr/>
        </p:nvSpPr>
        <p:spPr>
          <a:xfrm>
            <a:off x="7460347" y="3227693"/>
            <a:ext cx="41684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Track 8">
            <a:hlinkClick r:id="" action="ppaction://media"/>
            <a:extLst>
              <a:ext uri="{FF2B5EF4-FFF2-40B4-BE49-F238E27FC236}">
                <a16:creationId xmlns="" xmlns:a16="http://schemas.microsoft.com/office/drawing/2014/main" id="{DAE27380-D3FB-4B58-B227-378B535ED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156" y="484764"/>
            <a:ext cx="338291" cy="291486"/>
          </a:xfrm>
          <a:prstGeom prst="rect">
            <a:avLst/>
          </a:prstGeom>
        </p:spPr>
      </p:pic>
      <p:pic>
        <p:nvPicPr>
          <p:cNvPr id="31" name="Track 8">
            <a:hlinkClick r:id="" action="ppaction://media"/>
            <a:extLst>
              <a:ext uri="{FF2B5EF4-FFF2-40B4-BE49-F238E27FC236}">
                <a16:creationId xmlns="" xmlns:a16="http://schemas.microsoft.com/office/drawing/2014/main" id="{7C86FE82-61E4-40C7-AB5E-45AA22E38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457" end="20467.562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857" y="3867150"/>
            <a:ext cx="354296" cy="445956"/>
          </a:xfrm>
          <a:prstGeom prst="rect">
            <a:avLst/>
          </a:prstGeom>
        </p:spPr>
      </p:pic>
      <p:pic>
        <p:nvPicPr>
          <p:cNvPr id="32" name="Track 8">
            <a:hlinkClick r:id="" action="ppaction://media"/>
            <a:extLst>
              <a:ext uri="{FF2B5EF4-FFF2-40B4-BE49-F238E27FC236}">
                <a16:creationId xmlns="" xmlns:a16="http://schemas.microsoft.com/office/drawing/2014/main" id="{64ABFFE8-207E-4657-B406-C0DFE96E3F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268" end="12176.5623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192" y="3879029"/>
            <a:ext cx="443389" cy="445956"/>
          </a:xfrm>
          <a:prstGeom prst="rect">
            <a:avLst/>
          </a:prstGeom>
        </p:spPr>
      </p:pic>
      <p:pic>
        <p:nvPicPr>
          <p:cNvPr id="33" name="Track 8">
            <a:hlinkClick r:id="" action="ppaction://media"/>
            <a:extLst>
              <a:ext uri="{FF2B5EF4-FFF2-40B4-BE49-F238E27FC236}">
                <a16:creationId xmlns="" xmlns:a16="http://schemas.microsoft.com/office/drawing/2014/main" id="{84EF3189-D7A4-4435-895B-2F5B1BD5E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164" end="4067.562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3918545"/>
            <a:ext cx="445956" cy="406440"/>
          </a:xfrm>
          <a:prstGeom prst="rect">
            <a:avLst/>
          </a:prstGeom>
        </p:spPr>
      </p:pic>
      <p:pic>
        <p:nvPicPr>
          <p:cNvPr id="34" name="Track 8">
            <a:hlinkClick r:id="" action="ppaction://media"/>
            <a:extLst>
              <a:ext uri="{FF2B5EF4-FFF2-40B4-BE49-F238E27FC236}">
                <a16:creationId xmlns="" xmlns:a16="http://schemas.microsoft.com/office/drawing/2014/main" id="{1AA3E766-FB21-4B34-BF80-8B39CC39ED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227" end="30923.562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274" y="3867150"/>
            <a:ext cx="408059" cy="4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6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7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49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42950" y="268383"/>
            <a:ext cx="51880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61A6C7-27B7-46F3-899E-59A80E2B5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5" y="2718366"/>
            <a:ext cx="3233650" cy="149010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5AAD52-4326-4A06-9066-B336059FB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5" y="2724044"/>
            <a:ext cx="3154862" cy="149010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8912DB-CE80-45FC-BD6E-C99B5E2CE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58" y="728665"/>
            <a:ext cx="3233649" cy="149010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F5DF94-AA9A-4BA7-8A33-A7DFB187F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728665"/>
            <a:ext cx="3154862" cy="1490108"/>
          </a:xfrm>
          <a:prstGeom prst="round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FEDB64C-7F3E-4F1A-87C7-65159E8634E1}"/>
              </a:ext>
            </a:extLst>
          </p:cNvPr>
          <p:cNvGrpSpPr/>
          <p:nvPr/>
        </p:nvGrpSpPr>
        <p:grpSpPr>
          <a:xfrm>
            <a:off x="834801" y="2233271"/>
            <a:ext cx="4078895" cy="507831"/>
            <a:chOff x="641215" y="966138"/>
            <a:chExt cx="3928461" cy="507830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F617948-9B96-4495-85F9-9593E553C3C7}"/>
                </a:ext>
              </a:extLst>
            </p:cNvPr>
            <p:cNvSpPr txBox="1"/>
            <p:nvPr/>
          </p:nvSpPr>
          <p:spPr>
            <a:xfrm>
              <a:off x="910622" y="966138"/>
              <a:ext cx="3659054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I’m Minh. I’m from _________.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B57D704-B333-48C4-817E-CCA80A3A1437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26FB635-F7A5-4071-952F-29152B86D363}"/>
              </a:ext>
            </a:extLst>
          </p:cNvPr>
          <p:cNvGrpSpPr/>
          <p:nvPr/>
        </p:nvGrpSpPr>
        <p:grpSpPr>
          <a:xfrm>
            <a:off x="4653755" y="2242214"/>
            <a:ext cx="4321271" cy="507831"/>
            <a:chOff x="641215" y="966138"/>
            <a:chExt cx="3948052" cy="507830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29B1084-8905-43C1-B862-7FA2EAE7AACA}"/>
                </a:ext>
              </a:extLst>
            </p:cNvPr>
            <p:cNvSpPr txBox="1"/>
            <p:nvPr/>
          </p:nvSpPr>
          <p:spPr>
            <a:xfrm>
              <a:off x="910622" y="966138"/>
              <a:ext cx="3678645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I’m Mary. I’m ______________.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36DD5CF-BE2B-4BA0-B77B-E7CE0A60BAC9}"/>
                </a:ext>
              </a:extLst>
            </p:cNvPr>
            <p:cNvSpPr txBox="1"/>
            <p:nvPr/>
          </p:nvSpPr>
          <p:spPr>
            <a:xfrm>
              <a:off x="641215" y="966138"/>
              <a:ext cx="493764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9F94BFF-564D-46C2-864C-C708A55F0511}"/>
              </a:ext>
            </a:extLst>
          </p:cNvPr>
          <p:cNvGrpSpPr/>
          <p:nvPr/>
        </p:nvGrpSpPr>
        <p:grpSpPr>
          <a:xfrm>
            <a:off x="928221" y="4146971"/>
            <a:ext cx="4015889" cy="746830"/>
            <a:chOff x="611526" y="865639"/>
            <a:chExt cx="3744440" cy="746829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80066DFA-EFDD-496C-8826-AA858056F732}"/>
                </a:ext>
              </a:extLst>
            </p:cNvPr>
            <p:cNvSpPr txBox="1"/>
            <p:nvPr/>
          </p:nvSpPr>
          <p:spPr>
            <a:xfrm>
              <a:off x="910622" y="966138"/>
              <a:ext cx="3445344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________ are you from?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I’m from __________.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AA16F19-F77F-4113-A59F-A608F3225A0A}"/>
                </a:ext>
              </a:extLst>
            </p:cNvPr>
            <p:cNvSpPr txBox="1"/>
            <p:nvPr/>
          </p:nvSpPr>
          <p:spPr>
            <a:xfrm>
              <a:off x="611526" y="865639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8FBB8E6A-6986-424A-A540-99BE9BE0D805}"/>
              </a:ext>
            </a:extLst>
          </p:cNvPr>
          <p:cNvGrpSpPr/>
          <p:nvPr/>
        </p:nvGrpSpPr>
        <p:grpSpPr>
          <a:xfrm>
            <a:off x="4652111" y="4146648"/>
            <a:ext cx="4028040" cy="728873"/>
            <a:chOff x="600196" y="883596"/>
            <a:chExt cx="3755770" cy="728872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69972D4-2421-4E58-B288-4F113EFFA148}"/>
                </a:ext>
              </a:extLst>
            </p:cNvPr>
            <p:cNvSpPr txBox="1"/>
            <p:nvPr/>
          </p:nvSpPr>
          <p:spPr>
            <a:xfrm>
              <a:off x="910622" y="966138"/>
              <a:ext cx="3445344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Where are you ________?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I’m _____________.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7CDC4940-DF21-4A07-A6A1-42C6B995DDB6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C5D3868-8A5C-4F45-BB49-48B87601E7F9}"/>
              </a:ext>
            </a:extLst>
          </p:cNvPr>
          <p:cNvSpPr txBox="1"/>
          <p:nvPr/>
        </p:nvSpPr>
        <p:spPr>
          <a:xfrm>
            <a:off x="2627293" y="2313264"/>
            <a:ext cx="197450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 Nam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AE0B6A91-397E-4718-AFE8-D3332017905C}"/>
              </a:ext>
            </a:extLst>
          </p:cNvPr>
          <p:cNvSpPr txBox="1"/>
          <p:nvPr/>
        </p:nvSpPr>
        <p:spPr>
          <a:xfrm>
            <a:off x="6423509" y="2335706"/>
            <a:ext cx="155656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 America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764BE982-2AD1-460B-ACDA-2ACEB44CBE23}"/>
              </a:ext>
            </a:extLst>
          </p:cNvPr>
          <p:cNvSpPr txBox="1"/>
          <p:nvPr/>
        </p:nvSpPr>
        <p:spPr>
          <a:xfrm>
            <a:off x="1421468" y="4234656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825F9832-E00B-48BD-95BC-802EFB72D658}"/>
              </a:ext>
            </a:extLst>
          </p:cNvPr>
          <p:cNvSpPr txBox="1"/>
          <p:nvPr/>
        </p:nvSpPr>
        <p:spPr>
          <a:xfrm>
            <a:off x="2192916" y="4523492"/>
            <a:ext cx="18566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707B945-A94C-4D99-985A-78EFCC73C7A1}"/>
              </a:ext>
            </a:extLst>
          </p:cNvPr>
          <p:cNvSpPr txBox="1"/>
          <p:nvPr/>
        </p:nvSpPr>
        <p:spPr>
          <a:xfrm>
            <a:off x="6629990" y="4233787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5F58F6C8-1EED-450B-A724-7CA3661C6E3A}"/>
              </a:ext>
            </a:extLst>
          </p:cNvPr>
          <p:cNvSpPr txBox="1"/>
          <p:nvPr/>
        </p:nvSpPr>
        <p:spPr>
          <a:xfrm>
            <a:off x="5628474" y="4490437"/>
            <a:ext cx="18566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Australia</a:t>
            </a:r>
          </a:p>
        </p:txBody>
      </p:sp>
    </p:spTree>
    <p:extLst>
      <p:ext uri="{BB962C8B-B14F-4D97-AF65-F5344CB8AC3E}">
        <p14:creationId xmlns:p14="http://schemas.microsoft.com/office/powerpoint/2010/main" val="20613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1475" y="732676"/>
            <a:ext cx="8401050" cy="3659240"/>
            <a:chOff x="371475" y="732676"/>
            <a:chExt cx="8401050" cy="3659240"/>
          </a:xfrm>
        </p:grpSpPr>
        <p:pic>
          <p:nvPicPr>
            <p:cNvPr id="18" name="Bùi Liễu 0968142780">
              <a:extLst>
                <a:ext uri="{FF2B5EF4-FFF2-40B4-BE49-F238E27FC236}">
                  <a16:creationId xmlns="" xmlns:a16="http://schemas.microsoft.com/office/drawing/2014/main" id="{59A592C1-2FB8-4022-853B-F76B340B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" y="1183067"/>
              <a:ext cx="8401050" cy="3208849"/>
            </a:xfrm>
            <a:prstGeom prst="rect">
              <a:avLst/>
            </a:prstGeom>
          </p:spPr>
        </p:pic>
        <p:sp>
          <p:nvSpPr>
            <p:cNvPr id="7" name="Bùi Liễu 0968142780">
              <a:extLst>
                <a:ext uri="{FF2B5EF4-FFF2-40B4-BE49-F238E27FC236}">
                  <a16:creationId xmlns="" xmlns:a16="http://schemas.microsoft.com/office/drawing/2014/main" id="{B12DD5EA-1F6C-4ED3-9943-A67D4C0A8C3D}"/>
                </a:ext>
              </a:extLst>
            </p:cNvPr>
            <p:cNvSpPr txBox="1"/>
            <p:nvPr/>
          </p:nvSpPr>
          <p:spPr>
            <a:xfrm>
              <a:off x="3061530" y="732676"/>
              <a:ext cx="3373582" cy="39241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6" y="324475"/>
            <a:ext cx="204978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DBCD2DF0-24FF-4B02-B60E-0B40F6C2E88F}"/>
              </a:ext>
            </a:extLst>
          </p:cNvPr>
          <p:cNvSpPr txBox="1"/>
          <p:nvPr/>
        </p:nvSpPr>
        <p:spPr>
          <a:xfrm>
            <a:off x="1096051" y="1221374"/>
            <a:ext cx="22031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Hello. I’m Minh.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77A0E5D6-9E1E-45C5-90A4-144CF56B5A1C}"/>
              </a:ext>
            </a:extLst>
          </p:cNvPr>
          <p:cNvSpPr txBox="1"/>
          <p:nvPr/>
        </p:nvSpPr>
        <p:spPr>
          <a:xfrm>
            <a:off x="1092587" y="1567253"/>
            <a:ext cx="296866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6A9843AE-DC8F-4729-B3EC-571AF4C87EF4}"/>
              </a:ext>
            </a:extLst>
          </p:cNvPr>
          <p:cNvSpPr txBox="1"/>
          <p:nvPr/>
        </p:nvSpPr>
        <p:spPr>
          <a:xfrm>
            <a:off x="1096679" y="20017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1A2AA8B6-CDAA-4B43-9670-95CD97137F37}"/>
              </a:ext>
            </a:extLst>
          </p:cNvPr>
          <p:cNvSpPr txBox="1"/>
          <p:nvPr/>
        </p:nvSpPr>
        <p:spPr>
          <a:xfrm>
            <a:off x="1104844" y="23848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7E2B59A7-19B1-458F-890E-1F460D99B978}"/>
              </a:ext>
            </a:extLst>
          </p:cNvPr>
          <p:cNvSpPr txBox="1"/>
          <p:nvPr/>
        </p:nvSpPr>
        <p:spPr>
          <a:xfrm>
            <a:off x="1087583" y="284565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C65C8C90-CCC0-4D9F-A87C-FC2B044FE644}"/>
              </a:ext>
            </a:extLst>
          </p:cNvPr>
          <p:cNvSpPr txBox="1"/>
          <p:nvPr/>
        </p:nvSpPr>
        <p:spPr>
          <a:xfrm>
            <a:off x="1093864" y="3221419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DA5CC19A-2EE1-442D-B124-BA98278AF439}"/>
              </a:ext>
            </a:extLst>
          </p:cNvPr>
          <p:cNvSpPr txBox="1"/>
          <p:nvPr/>
        </p:nvSpPr>
        <p:spPr>
          <a:xfrm>
            <a:off x="1090095" y="3637284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4E71EC62-B103-41FA-A6AE-3E35C8B11213}"/>
              </a:ext>
            </a:extLst>
          </p:cNvPr>
          <p:cNvSpPr txBox="1"/>
          <p:nvPr/>
        </p:nvSpPr>
        <p:spPr>
          <a:xfrm>
            <a:off x="1096375" y="400470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575E7261-238A-4B9C-8DE3-E47E3938F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2708.3293"/>
                    <p14:bmk name="Bookmark 2" time="25098.581"/>
                    <p14:bmk name="Bookmark 3" time="31555.758"/>
                    <p14:bmk name="Bookmark 4" time="36119.0981"/>
                    <p14:bmk name="Bookmark 5" time="49417.313"/>
                    <p14:bmk name="Bookmark 6" time="53469.6985"/>
                    <p14:bmk name="Bookmark 7" time="57890.0159"/>
                    <p14:bmk name="Bookmark 8" time="62211.6735"/>
                  </p14:bmkLst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457709"/>
            <a:ext cx="315717" cy="272036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5" y="1234122"/>
            <a:ext cx="459946" cy="303500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3" y="1632565"/>
            <a:ext cx="459946" cy="272311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3" y="2030412"/>
            <a:ext cx="459946" cy="296184"/>
          </a:xfrm>
          <a:prstGeom prst="rect">
            <a:avLst/>
          </a:prstGeom>
        </p:spPr>
      </p:pic>
      <p:pic>
        <p:nvPicPr>
          <p:cNvPr id="19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4" y="2421257"/>
            <a:ext cx="437196" cy="303500"/>
          </a:xfrm>
          <a:prstGeom prst="rect">
            <a:avLst/>
          </a:prstGeom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4" y="2847569"/>
            <a:ext cx="459946" cy="294572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0" y="3246736"/>
            <a:ext cx="459946" cy="278362"/>
          </a:xfrm>
          <a:prstGeom prst="rect">
            <a:avLst/>
          </a:prstGeom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8" y="3642970"/>
            <a:ext cx="441920" cy="303500"/>
          </a:xfrm>
          <a:prstGeom prst="rect">
            <a:avLst/>
          </a:prstGeom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3" y="4048040"/>
            <a:ext cx="459946" cy="294283"/>
          </a:xfrm>
          <a:prstGeom prst="rect">
            <a:avLst/>
          </a:prstGeom>
        </p:spPr>
      </p:pic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B12DD5EA-1F6C-4ED3-9943-A67D4C0A8C3D}"/>
              </a:ext>
            </a:extLst>
          </p:cNvPr>
          <p:cNvSpPr txBox="1"/>
          <p:nvPr/>
        </p:nvSpPr>
        <p:spPr>
          <a:xfrm>
            <a:off x="1087583" y="4622948"/>
            <a:ext cx="568717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Click on the speaker or the leaves to hear.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7970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6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6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9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9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9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9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9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9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9.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9.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8" grpId="0"/>
          <p:bldP spid="9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" dur="7970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9.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9.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9.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9.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9.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9.6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9.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9.8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1475" y="732676"/>
            <a:ext cx="8401050" cy="3659240"/>
            <a:chOff x="371475" y="732676"/>
            <a:chExt cx="8401050" cy="3659240"/>
          </a:xfrm>
        </p:grpSpPr>
        <p:pic>
          <p:nvPicPr>
            <p:cNvPr id="18" name="Bùi Liễu 0968142780">
              <a:extLst>
                <a:ext uri="{FF2B5EF4-FFF2-40B4-BE49-F238E27FC236}">
                  <a16:creationId xmlns="" xmlns:a16="http://schemas.microsoft.com/office/drawing/2014/main" id="{59A592C1-2FB8-4022-853B-F76B340B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" y="1183067"/>
              <a:ext cx="8401050" cy="3208849"/>
            </a:xfrm>
            <a:prstGeom prst="rect">
              <a:avLst/>
            </a:prstGeom>
          </p:spPr>
        </p:pic>
        <p:sp>
          <p:nvSpPr>
            <p:cNvPr id="7" name="Bùi Liễu 0968142780">
              <a:extLst>
                <a:ext uri="{FF2B5EF4-FFF2-40B4-BE49-F238E27FC236}">
                  <a16:creationId xmlns="" xmlns:a16="http://schemas.microsoft.com/office/drawing/2014/main" id="{B12DD5EA-1F6C-4ED3-9943-A67D4C0A8C3D}"/>
                </a:ext>
              </a:extLst>
            </p:cNvPr>
            <p:cNvSpPr txBox="1"/>
            <p:nvPr/>
          </p:nvSpPr>
          <p:spPr>
            <a:xfrm>
              <a:off x="3061530" y="732676"/>
              <a:ext cx="3373582" cy="39241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6" y="324475"/>
            <a:ext cx="204978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DBCD2DF0-24FF-4B02-B60E-0B40F6C2E88F}"/>
              </a:ext>
            </a:extLst>
          </p:cNvPr>
          <p:cNvSpPr txBox="1"/>
          <p:nvPr/>
        </p:nvSpPr>
        <p:spPr>
          <a:xfrm>
            <a:off x="1096051" y="1221374"/>
            <a:ext cx="22031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Hello. I’m Minh.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77A0E5D6-9E1E-45C5-90A4-144CF56B5A1C}"/>
              </a:ext>
            </a:extLst>
          </p:cNvPr>
          <p:cNvSpPr txBox="1"/>
          <p:nvPr/>
        </p:nvSpPr>
        <p:spPr>
          <a:xfrm>
            <a:off x="1092587" y="1567253"/>
            <a:ext cx="296866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6A9843AE-DC8F-4729-B3EC-571AF4C87EF4}"/>
              </a:ext>
            </a:extLst>
          </p:cNvPr>
          <p:cNvSpPr txBox="1"/>
          <p:nvPr/>
        </p:nvSpPr>
        <p:spPr>
          <a:xfrm>
            <a:off x="1096679" y="20017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1A2AA8B6-CDAA-4B43-9670-95CD97137F37}"/>
              </a:ext>
            </a:extLst>
          </p:cNvPr>
          <p:cNvSpPr txBox="1"/>
          <p:nvPr/>
        </p:nvSpPr>
        <p:spPr>
          <a:xfrm>
            <a:off x="1104844" y="23848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7E2B59A7-19B1-458F-890E-1F460D99B978}"/>
              </a:ext>
            </a:extLst>
          </p:cNvPr>
          <p:cNvSpPr txBox="1"/>
          <p:nvPr/>
        </p:nvSpPr>
        <p:spPr>
          <a:xfrm>
            <a:off x="1087583" y="284565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C65C8C90-CCC0-4D9F-A87C-FC2B044FE644}"/>
              </a:ext>
            </a:extLst>
          </p:cNvPr>
          <p:cNvSpPr txBox="1"/>
          <p:nvPr/>
        </p:nvSpPr>
        <p:spPr>
          <a:xfrm>
            <a:off x="1093864" y="3221419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="" xmlns:a16="http://schemas.microsoft.com/office/drawing/2014/main" id="{DA5CC19A-2EE1-442D-B124-BA98278AF439}"/>
              </a:ext>
            </a:extLst>
          </p:cNvPr>
          <p:cNvSpPr txBox="1"/>
          <p:nvPr/>
        </p:nvSpPr>
        <p:spPr>
          <a:xfrm>
            <a:off x="1090095" y="3637284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="" xmlns:a16="http://schemas.microsoft.com/office/drawing/2014/main" id="{4E71EC62-B103-41FA-A6AE-3E35C8B11213}"/>
              </a:ext>
            </a:extLst>
          </p:cNvPr>
          <p:cNvSpPr txBox="1"/>
          <p:nvPr/>
        </p:nvSpPr>
        <p:spPr>
          <a:xfrm>
            <a:off x="1096375" y="400470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755.1452"/>
                    <p14:bmk name="Bookmark 2" time="10908.3946"/>
                    <p14:bmk name="Bookmark 3" time="17258.0614"/>
                    <p14:bmk name="Bookmark 4" time="21789.9277"/>
                    <p14:bmk name="Bookmark 5" time="34799.8347"/>
                    <p14:bmk name="Bookmark 6" time="39297.1748"/>
                    <p14:bmk name="Bookmark 7" time="43589.3376"/>
                    <p14:bmk name="Bookmark 8" time="47946.7787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65" y="212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8" grpId="0"/>
          <p:bldP spid="9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- Track 9 - Where are you from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04800" y="133350"/>
            <a:ext cx="204978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5634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1485900"/>
            <a:ext cx="58293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9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2739" y="35479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29386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625248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62288" y="3648226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7019738" y="1875332"/>
            <a:ext cx="157637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 am = I’m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909792" y="711302"/>
            <a:ext cx="3652496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681108" y="1852292"/>
            <a:ext cx="1936683" cy="6930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721347" y="1841753"/>
            <a:ext cx="896444" cy="12151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93298" y="1852292"/>
            <a:ext cx="864937" cy="11749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93298" y="1862799"/>
            <a:ext cx="1803982" cy="608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285119" y="1307259"/>
            <a:ext cx="2886560" cy="555540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0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957" y="3210610"/>
            <a:ext cx="160020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29790" y="2483777"/>
            <a:ext cx="1440541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297"/>
          <a:stretch/>
        </p:blipFill>
        <p:spPr>
          <a:xfrm>
            <a:off x="4717175" y="3283136"/>
            <a:ext cx="1556227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04"/>
          <a:stretch/>
        </p:blipFill>
        <p:spPr>
          <a:xfrm>
            <a:off x="6696694" y="2508088"/>
            <a:ext cx="1565909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516381" y="283265"/>
            <a:ext cx="3246430" cy="5302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1</a:t>
            </a:r>
            <a:r>
              <a:rPr lang="en-US" sz="2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603" y="697440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76" y="1528766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011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3" grpId="0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43200" y="2114550"/>
            <a:ext cx="37147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36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………………………………...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19350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436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24100" y="2228850"/>
            <a:ext cx="47244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Let’s play! </a:t>
            </a:r>
            <a:endParaRPr lang="en-US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350" y="400050"/>
            <a:ext cx="8206192" cy="4330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190" y="571324"/>
            <a:ext cx="7941537" cy="3999266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3554682" y="2485527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303374" y="1655203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5052067" y="763938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43770" y="763938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6681180" y="1775629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7614889" y="1655202"/>
            <a:ext cx="747320" cy="120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1" name="Left Arrow 10">
            <a:hlinkClick r:id="rId10" action="ppaction://hlinksldjump"/>
          </p:cNvPr>
          <p:cNvSpPr/>
          <p:nvPr/>
        </p:nvSpPr>
        <p:spPr>
          <a:xfrm flipH="1">
            <a:off x="7748795" y="3655525"/>
            <a:ext cx="835970" cy="567125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End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12107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344" y="2002540"/>
            <a:ext cx="1987097" cy="1046537"/>
          </a:xfrm>
          <a:prstGeom prst="rect">
            <a:avLst/>
          </a:prstGeom>
        </p:spPr>
      </p:pic>
      <p:sp>
        <p:nvSpPr>
          <p:cNvPr id="6" name="Left Arrow 5">
            <a:hlinkClick r:id="rId10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4161" y="149438"/>
            <a:ext cx="7474869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/>
              <a:t>Where are you from? - I’m from America. </a:t>
            </a:r>
            <a:endParaRPr lang="vi-VN" sz="2399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3172984" y="3449571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5450821" y="3449571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90741" y="3458529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845" y="2008711"/>
            <a:ext cx="1987097" cy="993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7E5E2C1-3436-5AE8-BA03-E976F1D8A7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596" y="1925559"/>
            <a:ext cx="1978030" cy="13186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9647" y="4557716"/>
            <a:ext cx="4749747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Click on the letter A, B or C to choose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8918"/>
          <a:stretch/>
        </p:blipFill>
        <p:spPr>
          <a:xfrm>
            <a:off x="4787911" y="1971179"/>
            <a:ext cx="1945288" cy="1201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502" y="1912407"/>
            <a:ext cx="1978030" cy="1318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4161" y="149438"/>
            <a:ext cx="7474869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/>
              <a:t>Where are you from? - I’m from Britain. </a:t>
            </a:r>
            <a:endParaRPr lang="vi-VN" sz="2399" b="1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5569495" y="3471506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64843" y="3471506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90741" y="3458529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B5756F-D595-80DD-3958-1E625ACFBB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582" r="-349" b="-582"/>
          <a:stretch/>
        </p:blipFill>
        <p:spPr>
          <a:xfrm>
            <a:off x="6986730" y="2047989"/>
            <a:ext cx="1987096" cy="1046537"/>
          </a:xfrm>
          <a:prstGeom prst="rect">
            <a:avLst/>
          </a:prstGeom>
        </p:spPr>
      </p:pic>
      <p:sp>
        <p:nvSpPr>
          <p:cNvPr id="15" name="Left Arrow 14">
            <a:hlinkClick r:id="rId12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29854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4161" y="149438"/>
            <a:ext cx="7474869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/>
              <a:t>Where are you from? - I’m from Australia. </a:t>
            </a:r>
            <a:endParaRPr lang="vi-VN" sz="2399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5569495" y="3471506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64843" y="3471506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90741" y="3458529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D29283-7784-F3A2-8D2A-CE7411305D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582" r="-349" b="-582"/>
          <a:stretch/>
        </p:blipFill>
        <p:spPr>
          <a:xfrm>
            <a:off x="4772188" y="2047989"/>
            <a:ext cx="1987096" cy="1046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F5F3A34-8F2F-DD65-A10D-20123D7D1E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00" y="2036192"/>
            <a:ext cx="1987097" cy="1046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518881F-FB16-1C8F-83B3-D2D3616186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976" y="2047989"/>
            <a:ext cx="1987097" cy="993548"/>
          </a:xfrm>
          <a:prstGeom prst="rect">
            <a:avLst/>
          </a:prstGeom>
        </p:spPr>
      </p:pic>
      <p:sp>
        <p:nvSpPr>
          <p:cNvPr id="12" name="Left Arrow 11">
            <a:hlinkClick r:id="rId12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35493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024161" y="149438"/>
            <a:ext cx="7474869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/>
              <a:t>Where are you from? - I’m from Viet Nam. </a:t>
            </a:r>
            <a:endParaRPr lang="vi-VN" sz="2399" b="1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665176" y="3471506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3264843" y="3471506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5444858" y="3489158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2397DD-6B44-EC8E-980E-252E4078BD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795" y="2021732"/>
            <a:ext cx="1963704" cy="1106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58678A8-5D4B-6B4F-2397-2C10E7BCD0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5278" y="2048489"/>
            <a:ext cx="1987097" cy="1046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7A979B-DBAC-4A94-47B7-57B48AF1EC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582" r="-349" b="-582"/>
          <a:stretch/>
        </p:blipFill>
        <p:spPr>
          <a:xfrm>
            <a:off x="2541762" y="2039563"/>
            <a:ext cx="1987096" cy="1046537"/>
          </a:xfrm>
          <a:prstGeom prst="rect">
            <a:avLst/>
          </a:prstGeom>
        </p:spPr>
      </p:pic>
      <p:sp>
        <p:nvSpPr>
          <p:cNvPr id="12" name="Left Arrow 11">
            <a:hlinkClick r:id="rId12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7401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20936" b="20125"/>
          <a:stretch/>
        </p:blipFill>
        <p:spPr>
          <a:xfrm rot="5400000">
            <a:off x="4135581" y="-839701"/>
            <a:ext cx="3191092" cy="682292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2374"/>
          <a:stretch/>
        </p:blipFill>
        <p:spPr>
          <a:xfrm>
            <a:off x="-212451" y="1273295"/>
            <a:ext cx="2532118" cy="1838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t="35454" r="40358" b="33762"/>
          <a:stretch/>
        </p:blipFill>
        <p:spPr>
          <a:xfrm>
            <a:off x="2613370" y="1911895"/>
            <a:ext cx="1824292" cy="14517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540507" y="149438"/>
            <a:ext cx="7958524" cy="760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/>
              <a:t>Where ___ you from? - I’m from Viet Nam. </a:t>
            </a:r>
            <a:endParaRPr lang="vi-VN" sz="2399" b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3172984" y="3449571"/>
            <a:ext cx="60459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5450821" y="3449571"/>
            <a:ext cx="572537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790741" y="3458529"/>
            <a:ext cx="551698" cy="923173"/>
          </a:xfrm>
          <a:prstGeom prst="rect">
            <a:avLst/>
          </a:prstGeom>
          <a:solidFill>
            <a:srgbClr val="FFFF00"/>
          </a:solidFill>
        </p:spPr>
        <p:txBody>
          <a:bodyPr wrap="none" lIns="91412" tIns="45706" rIns="91412" bIns="45706">
            <a:spAutoFit/>
          </a:bodyPr>
          <a:lstStyle/>
          <a:p>
            <a:pPr algn="ctr"/>
            <a:r>
              <a:rPr lang="en-US" sz="53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15" name="Picture 14" descr="A picture containing text, electronics, screenshot, display&#10;&#10;Description automatically generated">
            <a:extLst>
              <a:ext uri="{FF2B5EF4-FFF2-40B4-BE49-F238E27FC236}">
                <a16:creationId xmlns="" xmlns:a16="http://schemas.microsoft.com/office/drawing/2014/main" id="{B9BC5767-3C9A-DDE4-8566-CA586CE24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4" t="30000" r="38125" b="31111"/>
          <a:stretch/>
        </p:blipFill>
        <p:spPr>
          <a:xfrm>
            <a:off x="4923676" y="1900644"/>
            <a:ext cx="1719809" cy="1483001"/>
          </a:xfrm>
          <a:prstGeom prst="rect">
            <a:avLst/>
          </a:prstGeom>
        </p:spPr>
      </p:pic>
      <p:pic>
        <p:nvPicPr>
          <p:cNvPr id="17" name="Picture 16" descr="A black scree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7A7097C4-3A8A-ADE4-DAC1-81B7FC95B9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 t="32934" r="39375" b="32933"/>
          <a:stretch/>
        </p:blipFill>
        <p:spPr>
          <a:xfrm>
            <a:off x="7129499" y="1888883"/>
            <a:ext cx="1719809" cy="1475282"/>
          </a:xfrm>
          <a:prstGeom prst="rect">
            <a:avLst/>
          </a:prstGeom>
        </p:spPr>
      </p:pic>
      <p:sp>
        <p:nvSpPr>
          <p:cNvPr id="13" name="Left Arrow 12">
            <a:hlinkClick r:id="rId12" action="ppaction://hlinksldjump"/>
          </p:cNvPr>
          <p:cNvSpPr/>
          <p:nvPr/>
        </p:nvSpPr>
        <p:spPr>
          <a:xfrm>
            <a:off x="6858000" y="4372632"/>
            <a:ext cx="838800" cy="565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back</a:t>
            </a:r>
            <a:endParaRPr lang="vi-VN" sz="2100" b="1" dirty="0"/>
          </a:p>
        </p:txBody>
      </p:sp>
    </p:spTree>
    <p:extLst>
      <p:ext uri="{BB962C8B-B14F-4D97-AF65-F5344CB8AC3E}">
        <p14:creationId xmlns:p14="http://schemas.microsoft.com/office/powerpoint/2010/main" val="13961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375</Words>
  <Application>Microsoft Office PowerPoint</Application>
  <PresentationFormat>On-screen Show (16:9)</PresentationFormat>
  <Paragraphs>109</Paragraphs>
  <Slides>21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41</cp:revision>
  <dcterms:created xsi:type="dcterms:W3CDTF">2006-08-16T00:00:00Z</dcterms:created>
  <dcterms:modified xsi:type="dcterms:W3CDTF">2024-09-16T12:54:06Z</dcterms:modified>
</cp:coreProperties>
</file>