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1" r:id="rId3"/>
    <p:sldId id="304" r:id="rId4"/>
    <p:sldId id="305" r:id="rId5"/>
    <p:sldId id="302" r:id="rId6"/>
    <p:sldId id="303" r:id="rId7"/>
    <p:sldId id="260" r:id="rId8"/>
    <p:sldId id="308" r:id="rId9"/>
    <p:sldId id="262" r:id="rId10"/>
    <p:sldId id="261" r:id="rId11"/>
    <p:sldId id="285" r:id="rId12"/>
    <p:sldId id="272" r:id="rId13"/>
    <p:sldId id="273" r:id="rId14"/>
    <p:sldId id="263" r:id="rId15"/>
    <p:sldId id="286" r:id="rId16"/>
    <p:sldId id="287" r:id="rId17"/>
    <p:sldId id="274" r:id="rId18"/>
    <p:sldId id="289" r:id="rId19"/>
    <p:sldId id="290" r:id="rId20"/>
    <p:sldId id="291" r:id="rId21"/>
    <p:sldId id="292" r:id="rId22"/>
    <p:sldId id="2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8FDA"/>
    <a:srgbClr val="3DA9F0"/>
    <a:srgbClr val="DF3828"/>
    <a:srgbClr val="FFFFFF"/>
    <a:srgbClr val="6EE1F2"/>
    <a:srgbClr val="5BB2CE"/>
    <a:srgbClr val="84D0FF"/>
    <a:srgbClr val="389EE2"/>
    <a:srgbClr val="53A8DD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88" autoAdjust="0"/>
    <p:restoredTop sz="94608" autoAdjust="0"/>
  </p:normalViewPr>
  <p:slideViewPr>
    <p:cSldViewPr showGuides="1">
      <p:cViewPr>
        <p:scale>
          <a:sx n="100" d="100"/>
          <a:sy n="100" d="100"/>
        </p:scale>
        <p:origin x="354" y="156"/>
      </p:cViewPr>
      <p:guideLst>
        <p:guide orient="horz" pos="2112"/>
        <p:guide pos="38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6" b="3597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r="77947" b="79000"/>
          <a:stretch>
            <a:fillRect/>
          </a:stretch>
        </p:blipFill>
        <p:spPr>
          <a:xfrm>
            <a:off x="6809" y="1641730"/>
            <a:ext cx="1854968" cy="927484"/>
          </a:xfrm>
          <a:prstGeom prst="rect">
            <a:avLst/>
          </a:prstGeom>
        </p:spPr>
      </p:pic>
      <p:pic>
        <p:nvPicPr>
          <p:cNvPr id="4" name="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r="77947" b="79000"/>
          <a:stretch>
            <a:fillRect/>
          </a:stretch>
        </p:blipFill>
        <p:spPr>
          <a:xfrm>
            <a:off x="10113184" y="3169106"/>
            <a:ext cx="2131870" cy="1065935"/>
          </a:xfrm>
          <a:prstGeom prst="rect">
            <a:avLst/>
          </a:prstGeom>
        </p:spPr>
      </p:pic>
      <p:pic>
        <p:nvPicPr>
          <p:cNvPr id="5" name="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r="77947" b="79000"/>
          <a:stretch>
            <a:fillRect/>
          </a:stretch>
        </p:blipFill>
        <p:spPr>
          <a:xfrm>
            <a:off x="10090920" y="1556792"/>
            <a:ext cx="757608" cy="378804"/>
          </a:xfrm>
          <a:prstGeom prst="rect">
            <a:avLst/>
          </a:prstGeom>
        </p:spPr>
      </p:pic>
      <p:pic>
        <p:nvPicPr>
          <p:cNvPr id="6" name="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r="77947" b="79000"/>
          <a:stretch>
            <a:fillRect/>
          </a:stretch>
        </p:blipFill>
        <p:spPr>
          <a:xfrm>
            <a:off x="1701210" y="3433203"/>
            <a:ext cx="757608" cy="378804"/>
          </a:xfrm>
          <a:prstGeom prst="rect">
            <a:avLst/>
          </a:prstGeom>
        </p:spPr>
      </p:pic>
      <p:pic>
        <p:nvPicPr>
          <p:cNvPr id="7" name="1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8" t="67419" r="27947" b="16052"/>
          <a:stretch>
            <a:fillRect/>
          </a:stretch>
        </p:blipFill>
        <p:spPr>
          <a:xfrm>
            <a:off x="1906653" y="2757461"/>
            <a:ext cx="8520637" cy="4100540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-6809" y="4937561"/>
            <a:ext cx="12192000" cy="1920439"/>
          </a:xfrm>
          <a:prstGeom prst="rect">
            <a:avLst/>
          </a:prstGeom>
        </p:spPr>
      </p:pic>
      <p:pic>
        <p:nvPicPr>
          <p:cNvPr id="9" name="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0" r="86525" b="8710"/>
          <a:stretch>
            <a:fillRect/>
          </a:stretch>
        </p:blipFill>
        <p:spPr>
          <a:xfrm>
            <a:off x="315967" y="4796544"/>
            <a:ext cx="1278328" cy="1734898"/>
          </a:xfrm>
          <a:prstGeom prst="rect">
            <a:avLst/>
          </a:prstGeom>
        </p:spPr>
      </p:pic>
      <p:pic>
        <p:nvPicPr>
          <p:cNvPr id="10" name="2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0" r="86525" b="8710"/>
          <a:stretch>
            <a:fillRect/>
          </a:stretch>
        </p:blipFill>
        <p:spPr>
          <a:xfrm>
            <a:off x="10027481" y="4366397"/>
            <a:ext cx="1642093" cy="2228584"/>
          </a:xfrm>
          <a:prstGeom prst="rect">
            <a:avLst/>
          </a:prstGeom>
        </p:spPr>
      </p:pic>
      <p:pic>
        <p:nvPicPr>
          <p:cNvPr id="11" name="23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0" r="86525" b="8710"/>
          <a:stretch>
            <a:fillRect/>
          </a:stretch>
        </p:blipFill>
        <p:spPr>
          <a:xfrm>
            <a:off x="8633203" y="5994934"/>
            <a:ext cx="483833" cy="656639"/>
          </a:xfrm>
          <a:prstGeom prst="rect">
            <a:avLst/>
          </a:prstGeom>
        </p:spPr>
      </p:pic>
      <p:pic>
        <p:nvPicPr>
          <p:cNvPr id="12" name="24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0" r="86525" b="8710"/>
          <a:stretch>
            <a:fillRect/>
          </a:stretch>
        </p:blipFill>
        <p:spPr>
          <a:xfrm>
            <a:off x="2840367" y="6348640"/>
            <a:ext cx="375313" cy="509360"/>
          </a:xfrm>
          <a:prstGeom prst="rect">
            <a:avLst/>
          </a:prstGeom>
        </p:spPr>
      </p:pic>
      <p:grpSp>
        <p:nvGrpSpPr>
          <p:cNvPr id="112" name="Group 111"/>
          <p:cNvGrpSpPr/>
          <p:nvPr userDrawn="1"/>
        </p:nvGrpSpPr>
        <p:grpSpPr>
          <a:xfrm>
            <a:off x="1790110" y="-638738"/>
            <a:ext cx="3200400" cy="3458138"/>
            <a:chOff x="7428473" y="-381000"/>
            <a:chExt cx="3200400" cy="3458138"/>
          </a:xfrm>
        </p:grpSpPr>
        <p:sp>
          <p:nvSpPr>
            <p:cNvPr id="39" name="30"/>
            <p:cNvSpPr txBox="1"/>
            <p:nvPr/>
          </p:nvSpPr>
          <p:spPr>
            <a:xfrm>
              <a:off x="7428473" y="1630588"/>
              <a:ext cx="3200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>
                  <a:gradFill flip="none" rotWithShape="1">
                    <a:gsLst>
                      <a:gs pos="0">
                        <a:schemeClr val="bg1"/>
                      </a:gs>
                      <a:gs pos="74000">
                        <a:srgbClr val="F3FBFF"/>
                      </a:gs>
                      <a:gs pos="83000">
                        <a:srgbClr val="F3FBFF"/>
                      </a:gs>
                      <a:gs pos="100000">
                        <a:srgbClr val="F3FBFF"/>
                      </a:gs>
                    </a:gsLst>
                    <a:lin ang="16200000" scaled="1"/>
                    <a:tileRect/>
                  </a:gradFill>
                  <a:effectLst>
                    <a:outerShdw blurRad="50800" dist="38100" dir="5400000" sx="102000" sy="102000" algn="t" rotWithShape="0">
                      <a:srgbClr val="53A8DD"/>
                    </a:outerShdw>
                  </a:effectLst>
                  <a:latin typeface="+mn-lt"/>
                  <a:ea typeface="字魂35号-经典雅黑" panose="00000500000000000000" pitchFamily="2" charset="-122"/>
                </a:rPr>
                <a:t>CHỦ</a:t>
              </a:r>
              <a:endParaRPr lang="zh-CN" altLang="en-US" sz="8800" b="1" dirty="0">
                <a:gradFill flip="none" rotWithShape="1">
                  <a:gsLst>
                    <a:gs pos="0">
                      <a:schemeClr val="bg1"/>
                    </a:gs>
                    <a:gs pos="74000">
                      <a:srgbClr val="F3FBFF"/>
                    </a:gs>
                    <a:gs pos="83000">
                      <a:srgbClr val="F3FBFF"/>
                    </a:gs>
                    <a:gs pos="100000">
                      <a:srgbClr val="F3FBFF"/>
                    </a:gs>
                  </a:gsLst>
                  <a:lin ang="16200000" scaled="1"/>
                  <a:tileRect/>
                </a:gradFill>
                <a:effectLst>
                  <a:outerShdw blurRad="50800" dist="38100" dir="5400000" sx="102000" sy="102000" algn="t" rotWithShape="0">
                    <a:srgbClr val="53A8DD"/>
                  </a:outerShdw>
                </a:effectLst>
                <a:latin typeface="+mn-lt"/>
                <a:ea typeface="字魂35号-经典雅黑" panose="00000500000000000000" pitchFamily="2" charset="-122"/>
              </a:endParaRPr>
            </a:p>
          </p:txBody>
        </p:sp>
        <p:grpSp>
          <p:nvGrpSpPr>
            <p:cNvPr id="46" name="60"/>
            <p:cNvGrpSpPr/>
            <p:nvPr/>
          </p:nvGrpSpPr>
          <p:grpSpPr>
            <a:xfrm>
              <a:off x="8678609" y="1259738"/>
              <a:ext cx="113914" cy="113914"/>
              <a:chOff x="6960096" y="-531440"/>
              <a:chExt cx="113914" cy="113914"/>
            </a:xfrm>
          </p:grpSpPr>
          <p:sp>
            <p:nvSpPr>
              <p:cNvPr id="48" name="62"/>
              <p:cNvSpPr/>
              <p:nvPr/>
            </p:nvSpPr>
            <p:spPr>
              <a:xfrm>
                <a:off x="6960096" y="-531440"/>
                <a:ext cx="113914" cy="11391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0">
                  <a:latin typeface="+mn-lt"/>
                </a:endParaRPr>
              </a:p>
            </p:txBody>
          </p:sp>
          <p:sp>
            <p:nvSpPr>
              <p:cNvPr id="49" name="63"/>
              <p:cNvSpPr/>
              <p:nvPr/>
            </p:nvSpPr>
            <p:spPr>
              <a:xfrm flipV="1">
                <a:off x="6994194" y="-497342"/>
                <a:ext cx="45719" cy="4571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0">
                  <a:latin typeface="+mn-lt"/>
                </a:endParaRPr>
              </a:p>
            </p:txBody>
          </p:sp>
        </p:grpSp>
        <p:cxnSp>
          <p:nvCxnSpPr>
            <p:cNvPr id="47" name="61"/>
            <p:cNvCxnSpPr>
              <a:stCxn id="49" idx="4"/>
            </p:cNvCxnSpPr>
            <p:nvPr/>
          </p:nvCxnSpPr>
          <p:spPr>
            <a:xfrm flipH="1" flipV="1">
              <a:off x="8735566" y="-381000"/>
              <a:ext cx="1" cy="1674836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65"/>
            <p:cNvGrpSpPr/>
            <p:nvPr/>
          </p:nvGrpSpPr>
          <p:grpSpPr>
            <a:xfrm>
              <a:off x="9732067" y="1432305"/>
              <a:ext cx="113914" cy="113914"/>
              <a:chOff x="6960096" y="-531440"/>
              <a:chExt cx="113914" cy="113914"/>
            </a:xfrm>
          </p:grpSpPr>
          <p:sp>
            <p:nvSpPr>
              <p:cNvPr id="44" name="67"/>
              <p:cNvSpPr/>
              <p:nvPr/>
            </p:nvSpPr>
            <p:spPr>
              <a:xfrm>
                <a:off x="6960096" y="-531440"/>
                <a:ext cx="113914" cy="11391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0">
                  <a:latin typeface="+mn-lt"/>
                </a:endParaRPr>
              </a:p>
            </p:txBody>
          </p:sp>
          <p:sp>
            <p:nvSpPr>
              <p:cNvPr id="45" name="68"/>
              <p:cNvSpPr/>
              <p:nvPr/>
            </p:nvSpPr>
            <p:spPr>
              <a:xfrm flipV="1">
                <a:off x="6994194" y="-497342"/>
                <a:ext cx="45719" cy="4571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0">
                  <a:latin typeface="+mn-lt"/>
                </a:endParaRPr>
              </a:p>
            </p:txBody>
          </p:sp>
        </p:grpSp>
        <p:cxnSp>
          <p:nvCxnSpPr>
            <p:cNvPr id="43" name="66"/>
            <p:cNvCxnSpPr>
              <a:stCxn id="45" idx="4"/>
            </p:cNvCxnSpPr>
            <p:nvPr/>
          </p:nvCxnSpPr>
          <p:spPr>
            <a:xfrm flipH="1" flipV="1">
              <a:off x="9789024" y="-208433"/>
              <a:ext cx="1" cy="1674836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96"/>
          <p:cNvGrpSpPr/>
          <p:nvPr/>
        </p:nvGrpSpPr>
        <p:grpSpPr>
          <a:xfrm>
            <a:off x="0" y="-29010"/>
            <a:ext cx="12173029" cy="1419779"/>
            <a:chOff x="0" y="195019"/>
            <a:chExt cx="9997563" cy="1344669"/>
          </a:xfrm>
        </p:grpSpPr>
        <p:pic>
          <p:nvPicPr>
            <p:cNvPr id="75" name="9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7" r="44764" b="88413"/>
            <a:stretch>
              <a:fillRect/>
            </a:stretch>
          </p:blipFill>
          <p:spPr>
            <a:xfrm>
              <a:off x="0" y="195019"/>
              <a:ext cx="4960785" cy="1344669"/>
            </a:xfrm>
            <a:prstGeom prst="rect">
              <a:avLst/>
            </a:prstGeom>
            <a:effectLst>
              <a:outerShdw blurRad="50800" dist="38100" dir="5400000" sx="102000" sy="102000" algn="t" rotWithShape="0">
                <a:srgbClr val="53A8DD">
                  <a:alpha val="40000"/>
                </a:srgbClr>
              </a:outerShdw>
            </a:effectLst>
          </p:spPr>
        </p:pic>
        <p:pic>
          <p:nvPicPr>
            <p:cNvPr id="76" name="9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85" t="1563" b="89979"/>
            <a:stretch>
              <a:fillRect/>
            </a:stretch>
          </p:blipFill>
          <p:spPr>
            <a:xfrm>
              <a:off x="3385894" y="195019"/>
              <a:ext cx="6611669" cy="1244427"/>
            </a:xfrm>
            <a:prstGeom prst="rect">
              <a:avLst/>
            </a:prstGeom>
            <a:effectLst>
              <a:outerShdw blurRad="50800" dist="38100" dir="5400000" sx="102000" sy="102000" algn="t" rotWithShape="0">
                <a:srgbClr val="53A8DD">
                  <a:alpha val="39000"/>
                </a:srgbClr>
              </a:outerShdw>
            </a:effectLst>
          </p:spPr>
        </p:pic>
      </p:grpSp>
      <p:pic>
        <p:nvPicPr>
          <p:cNvPr id="86" name="1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5" t="72698" r="32960" b="12081"/>
          <a:stretch>
            <a:fillRect/>
          </a:stretch>
        </p:blipFill>
        <p:spPr>
          <a:xfrm rot="19454608">
            <a:off x="4975451" y="4485059"/>
            <a:ext cx="2080299" cy="1464967"/>
          </a:xfrm>
          <a:prstGeom prst="rect">
            <a:avLst/>
          </a:prstGeom>
          <a:effectLst>
            <a:outerShdw blurRad="63500" dist="38100" dir="13500000" sx="102000" sy="102000" algn="br" rotWithShape="0">
              <a:srgbClr val="1C618C">
                <a:alpha val="33725"/>
              </a:srgbClr>
            </a:outerShdw>
          </a:effectLst>
        </p:spPr>
      </p:pic>
      <p:pic>
        <p:nvPicPr>
          <p:cNvPr id="87" name="1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5" t="72698" r="32960" b="12081"/>
          <a:stretch>
            <a:fillRect/>
          </a:stretch>
        </p:blipFill>
        <p:spPr>
          <a:xfrm>
            <a:off x="3460719" y="5304157"/>
            <a:ext cx="903377" cy="636167"/>
          </a:xfrm>
          <a:prstGeom prst="rect">
            <a:avLst/>
          </a:prstGeom>
          <a:effectLst>
            <a:outerShdw blurRad="63500" dist="38100" dir="13500000" sx="102000" sy="102000" algn="br" rotWithShape="0">
              <a:srgbClr val="2E96D6">
                <a:alpha val="34000"/>
              </a:srgbClr>
            </a:outerShdw>
          </a:effectLst>
        </p:spPr>
      </p:pic>
      <p:pic>
        <p:nvPicPr>
          <p:cNvPr id="88" name="1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5" t="72698" r="32960" b="12081"/>
          <a:stretch>
            <a:fillRect/>
          </a:stretch>
        </p:blipFill>
        <p:spPr>
          <a:xfrm rot="19599946">
            <a:off x="7669229" y="5497877"/>
            <a:ext cx="621775" cy="437860"/>
          </a:xfrm>
          <a:prstGeom prst="rect">
            <a:avLst/>
          </a:prstGeom>
          <a:effectLst>
            <a:outerShdw blurRad="63500" dist="38100" dir="13500000" sx="102000" sy="102000" algn="br" rotWithShape="0">
              <a:srgbClr val="2E96D6">
                <a:alpha val="34000"/>
              </a:srgbClr>
            </a:outerShdw>
          </a:effectLst>
        </p:spPr>
      </p:pic>
      <p:grpSp>
        <p:nvGrpSpPr>
          <p:cNvPr id="113" name="Group 112"/>
          <p:cNvGrpSpPr/>
          <p:nvPr userDrawn="1"/>
        </p:nvGrpSpPr>
        <p:grpSpPr>
          <a:xfrm>
            <a:off x="4819355" y="-600638"/>
            <a:ext cx="3200400" cy="3420038"/>
            <a:chOff x="7690657" y="-533400"/>
            <a:chExt cx="3200400" cy="3420038"/>
          </a:xfrm>
        </p:grpSpPr>
        <p:sp>
          <p:nvSpPr>
            <p:cNvPr id="114" name="30"/>
            <p:cNvSpPr txBox="1"/>
            <p:nvPr/>
          </p:nvSpPr>
          <p:spPr>
            <a:xfrm>
              <a:off x="7690657" y="1440088"/>
              <a:ext cx="3200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>
                  <a:gradFill flip="none" rotWithShape="1">
                    <a:gsLst>
                      <a:gs pos="0">
                        <a:schemeClr val="bg1"/>
                      </a:gs>
                      <a:gs pos="74000">
                        <a:srgbClr val="F3FBFF"/>
                      </a:gs>
                      <a:gs pos="83000">
                        <a:srgbClr val="F3FBFF"/>
                      </a:gs>
                      <a:gs pos="100000">
                        <a:srgbClr val="F3FBFF"/>
                      </a:gs>
                    </a:gsLst>
                    <a:lin ang="16200000" scaled="1"/>
                    <a:tileRect/>
                  </a:gradFill>
                  <a:effectLst>
                    <a:outerShdw blurRad="50800" dist="38100" dir="5400000" sx="102000" sy="102000" algn="t" rotWithShape="0">
                      <a:srgbClr val="53A8DD"/>
                    </a:outerShdw>
                  </a:effectLst>
                  <a:latin typeface="+mn-lt"/>
                  <a:ea typeface="字魂35号-经典雅黑" panose="00000500000000000000" pitchFamily="2" charset="-122"/>
                </a:rPr>
                <a:t>ĐỀ</a:t>
              </a:r>
              <a:endParaRPr lang="zh-CN" altLang="en-US" sz="8800" b="1" dirty="0">
                <a:gradFill flip="none" rotWithShape="1">
                  <a:gsLst>
                    <a:gs pos="0">
                      <a:schemeClr val="bg1"/>
                    </a:gs>
                    <a:gs pos="74000">
                      <a:srgbClr val="F3FBFF"/>
                    </a:gs>
                    <a:gs pos="83000">
                      <a:srgbClr val="F3FBFF"/>
                    </a:gs>
                    <a:gs pos="100000">
                      <a:srgbClr val="F3FBFF"/>
                    </a:gs>
                  </a:gsLst>
                  <a:lin ang="16200000" scaled="1"/>
                  <a:tileRect/>
                </a:gradFill>
                <a:effectLst>
                  <a:outerShdw blurRad="50800" dist="38100" dir="5400000" sx="102000" sy="102000" algn="t" rotWithShape="0">
                    <a:srgbClr val="53A8DD"/>
                  </a:outerShdw>
                </a:effectLst>
                <a:latin typeface="+mn-lt"/>
                <a:ea typeface="字魂35号-经典雅黑" panose="00000500000000000000" pitchFamily="2" charset="-122"/>
              </a:endParaRPr>
            </a:p>
          </p:txBody>
        </p:sp>
        <p:grpSp>
          <p:nvGrpSpPr>
            <p:cNvPr id="115" name="60"/>
            <p:cNvGrpSpPr/>
            <p:nvPr/>
          </p:nvGrpSpPr>
          <p:grpSpPr>
            <a:xfrm>
              <a:off x="8678609" y="1486286"/>
              <a:ext cx="113914" cy="113914"/>
              <a:chOff x="6960096" y="-304892"/>
              <a:chExt cx="113914" cy="113914"/>
            </a:xfrm>
          </p:grpSpPr>
          <p:sp>
            <p:nvSpPr>
              <p:cNvPr id="121" name="62"/>
              <p:cNvSpPr/>
              <p:nvPr/>
            </p:nvSpPr>
            <p:spPr>
              <a:xfrm>
                <a:off x="6960096" y="-304892"/>
                <a:ext cx="113914" cy="11391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0">
                  <a:latin typeface="+mn-lt"/>
                </a:endParaRPr>
              </a:p>
            </p:txBody>
          </p:sp>
          <p:sp>
            <p:nvSpPr>
              <p:cNvPr id="122" name="63"/>
              <p:cNvSpPr/>
              <p:nvPr/>
            </p:nvSpPr>
            <p:spPr>
              <a:xfrm flipV="1">
                <a:off x="6994194" y="-270794"/>
                <a:ext cx="45719" cy="4571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0">
                  <a:latin typeface="+mn-lt"/>
                </a:endParaRPr>
              </a:p>
            </p:txBody>
          </p:sp>
        </p:grpSp>
        <p:cxnSp>
          <p:nvCxnSpPr>
            <p:cNvPr id="116" name="61"/>
            <p:cNvCxnSpPr>
              <a:stCxn id="122" idx="4"/>
            </p:cNvCxnSpPr>
            <p:nvPr/>
          </p:nvCxnSpPr>
          <p:spPr>
            <a:xfrm flipH="1" flipV="1">
              <a:off x="8735566" y="-154452"/>
              <a:ext cx="1" cy="1674836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65"/>
            <p:cNvGrpSpPr/>
            <p:nvPr/>
          </p:nvGrpSpPr>
          <p:grpSpPr>
            <a:xfrm>
              <a:off x="9732067" y="1107338"/>
              <a:ext cx="113914" cy="113914"/>
              <a:chOff x="6960096" y="-856407"/>
              <a:chExt cx="113914" cy="113914"/>
            </a:xfrm>
          </p:grpSpPr>
          <p:sp>
            <p:nvSpPr>
              <p:cNvPr id="119" name="67"/>
              <p:cNvSpPr/>
              <p:nvPr/>
            </p:nvSpPr>
            <p:spPr>
              <a:xfrm>
                <a:off x="6960096" y="-856407"/>
                <a:ext cx="113914" cy="11391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0">
                  <a:latin typeface="+mn-lt"/>
                </a:endParaRPr>
              </a:p>
            </p:txBody>
          </p:sp>
          <p:sp>
            <p:nvSpPr>
              <p:cNvPr id="120" name="68"/>
              <p:cNvSpPr/>
              <p:nvPr/>
            </p:nvSpPr>
            <p:spPr>
              <a:xfrm flipV="1">
                <a:off x="6994194" y="-822309"/>
                <a:ext cx="45719" cy="4571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0">
                  <a:latin typeface="+mn-lt"/>
                </a:endParaRPr>
              </a:p>
            </p:txBody>
          </p:sp>
        </p:grpSp>
        <p:cxnSp>
          <p:nvCxnSpPr>
            <p:cNvPr id="118" name="66"/>
            <p:cNvCxnSpPr>
              <a:stCxn id="120" idx="4"/>
            </p:cNvCxnSpPr>
            <p:nvPr/>
          </p:nvCxnSpPr>
          <p:spPr>
            <a:xfrm flipH="1" flipV="1">
              <a:off x="9789024" y="-533400"/>
              <a:ext cx="1" cy="1674836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/>
          <p:cNvGrpSpPr/>
          <p:nvPr userDrawn="1"/>
        </p:nvGrpSpPr>
        <p:grpSpPr>
          <a:xfrm>
            <a:off x="7366710" y="-206554"/>
            <a:ext cx="3200400" cy="3025954"/>
            <a:chOff x="7613909" y="-381000"/>
            <a:chExt cx="3200400" cy="3025954"/>
          </a:xfrm>
        </p:grpSpPr>
        <p:sp>
          <p:nvSpPr>
            <p:cNvPr id="134" name="30"/>
            <p:cNvSpPr txBox="1"/>
            <p:nvPr/>
          </p:nvSpPr>
          <p:spPr>
            <a:xfrm>
              <a:off x="7613909" y="1075294"/>
              <a:ext cx="3200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b="1">
                  <a:gradFill flip="none" rotWithShape="1">
                    <a:gsLst>
                      <a:gs pos="0">
                        <a:schemeClr val="bg1"/>
                      </a:gs>
                      <a:gs pos="74000">
                        <a:srgbClr val="F3FBFF"/>
                      </a:gs>
                      <a:gs pos="83000">
                        <a:srgbClr val="F3FBFF"/>
                      </a:gs>
                      <a:gs pos="100000">
                        <a:srgbClr val="F3FBFF"/>
                      </a:gs>
                    </a:gsLst>
                    <a:lin ang="16200000" scaled="1"/>
                    <a:tileRect/>
                  </a:gradFill>
                  <a:effectLst>
                    <a:outerShdw blurRad="50800" dist="38100" dir="5400000" sx="102000" sy="102000" algn="t" rotWithShape="0">
                      <a:srgbClr val="53A8DD"/>
                    </a:outerShdw>
                  </a:effectLst>
                  <a:latin typeface="+mn-lt"/>
                  <a:ea typeface="字魂35号-经典雅黑" panose="00000500000000000000" pitchFamily="2" charset="-122"/>
                </a:rPr>
                <a:t>7</a:t>
              </a:r>
              <a:endParaRPr lang="zh-CN" altLang="en-US" sz="9600" b="1" dirty="0">
                <a:gradFill flip="none" rotWithShape="1">
                  <a:gsLst>
                    <a:gs pos="0">
                      <a:schemeClr val="bg1"/>
                    </a:gs>
                    <a:gs pos="74000">
                      <a:srgbClr val="F3FBFF"/>
                    </a:gs>
                    <a:gs pos="83000">
                      <a:srgbClr val="F3FBFF"/>
                    </a:gs>
                    <a:gs pos="100000">
                      <a:srgbClr val="F3FBFF"/>
                    </a:gs>
                  </a:gsLst>
                  <a:lin ang="16200000" scaled="1"/>
                  <a:tileRect/>
                </a:gradFill>
                <a:effectLst>
                  <a:outerShdw blurRad="50800" dist="38100" dir="5400000" sx="102000" sy="102000" algn="t" rotWithShape="0">
                    <a:srgbClr val="53A8DD"/>
                  </a:outerShdw>
                </a:effectLst>
                <a:latin typeface="+mn-lt"/>
                <a:ea typeface="字魂35号-经典雅黑" panose="00000500000000000000" pitchFamily="2" charset="-122"/>
              </a:endParaRPr>
            </a:p>
          </p:txBody>
        </p:sp>
        <p:grpSp>
          <p:nvGrpSpPr>
            <p:cNvPr id="135" name="60"/>
            <p:cNvGrpSpPr/>
            <p:nvPr/>
          </p:nvGrpSpPr>
          <p:grpSpPr>
            <a:xfrm>
              <a:off x="8678609" y="1259738"/>
              <a:ext cx="113914" cy="113914"/>
              <a:chOff x="6960096" y="-531440"/>
              <a:chExt cx="113914" cy="113914"/>
            </a:xfrm>
          </p:grpSpPr>
          <p:sp>
            <p:nvSpPr>
              <p:cNvPr id="141" name="62"/>
              <p:cNvSpPr/>
              <p:nvPr/>
            </p:nvSpPr>
            <p:spPr>
              <a:xfrm>
                <a:off x="6960096" y="-531440"/>
                <a:ext cx="113914" cy="11391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0">
                  <a:latin typeface="+mn-lt"/>
                </a:endParaRPr>
              </a:p>
            </p:txBody>
          </p:sp>
          <p:sp>
            <p:nvSpPr>
              <p:cNvPr id="142" name="63"/>
              <p:cNvSpPr/>
              <p:nvPr/>
            </p:nvSpPr>
            <p:spPr>
              <a:xfrm flipV="1">
                <a:off x="6994194" y="-497342"/>
                <a:ext cx="45719" cy="4571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0">
                  <a:latin typeface="+mn-lt"/>
                </a:endParaRPr>
              </a:p>
            </p:txBody>
          </p:sp>
        </p:grpSp>
        <p:cxnSp>
          <p:nvCxnSpPr>
            <p:cNvPr id="136" name="61"/>
            <p:cNvCxnSpPr>
              <a:stCxn id="142" idx="4"/>
            </p:cNvCxnSpPr>
            <p:nvPr/>
          </p:nvCxnSpPr>
          <p:spPr>
            <a:xfrm flipH="1" flipV="1">
              <a:off x="8735566" y="-381000"/>
              <a:ext cx="1" cy="1674836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7" name="65"/>
            <p:cNvGrpSpPr/>
            <p:nvPr/>
          </p:nvGrpSpPr>
          <p:grpSpPr>
            <a:xfrm>
              <a:off x="9732067" y="1432305"/>
              <a:ext cx="113914" cy="113914"/>
              <a:chOff x="6960096" y="-531440"/>
              <a:chExt cx="113914" cy="113914"/>
            </a:xfrm>
          </p:grpSpPr>
          <p:sp>
            <p:nvSpPr>
              <p:cNvPr id="139" name="67"/>
              <p:cNvSpPr/>
              <p:nvPr/>
            </p:nvSpPr>
            <p:spPr>
              <a:xfrm>
                <a:off x="6960096" y="-531440"/>
                <a:ext cx="113914" cy="11391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0">
                  <a:latin typeface="+mn-lt"/>
                </a:endParaRPr>
              </a:p>
            </p:txBody>
          </p:sp>
          <p:sp>
            <p:nvSpPr>
              <p:cNvPr id="140" name="68"/>
              <p:cNvSpPr/>
              <p:nvPr/>
            </p:nvSpPr>
            <p:spPr>
              <a:xfrm flipV="1">
                <a:off x="6994194" y="-497342"/>
                <a:ext cx="45719" cy="4571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0">
                  <a:latin typeface="+mn-lt"/>
                </a:endParaRPr>
              </a:p>
            </p:txBody>
          </p:sp>
        </p:grpSp>
        <p:cxnSp>
          <p:nvCxnSpPr>
            <p:cNvPr id="138" name="66"/>
            <p:cNvCxnSpPr>
              <a:stCxn id="140" idx="4"/>
            </p:cNvCxnSpPr>
            <p:nvPr/>
          </p:nvCxnSpPr>
          <p:spPr>
            <a:xfrm flipH="1" flipV="1">
              <a:off x="9789024" y="-208433"/>
              <a:ext cx="1" cy="1674836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</a:fld>
            <a:endParaRPr lang="en-US"/>
          </a:p>
        </p:txBody>
      </p:sp>
      <p:sp>
        <p:nvSpPr>
          <p:cNvPr id="8" name="4"/>
          <p:cNvSpPr txBox="1"/>
          <p:nvPr userDrawn="1"/>
        </p:nvSpPr>
        <p:spPr>
          <a:xfrm>
            <a:off x="3505200" y="3810000"/>
            <a:ext cx="5586502" cy="2897870"/>
          </a:xfrm>
          <a:prstGeom prst="rect">
            <a:avLst/>
          </a:prstGeom>
          <a:noFill/>
          <a:effectLst>
            <a:glow rad="101600">
              <a:srgbClr val="6BCACC">
                <a:alpha val="60000"/>
              </a:srgbClr>
            </a:glow>
            <a:outerShdw blurRad="50800" dist="50800" dir="5400000" algn="ctr" rotWithShape="0">
              <a:srgbClr val="ED5D60"/>
            </a:outerShdw>
          </a:effectLst>
        </p:spPr>
        <p:txBody>
          <a:bodyPr wrap="square" lIns="121889" tIns="60944" rIns="121889" bIns="60944" rtlCol="0">
            <a:prstTxWarp prst="textArchUp">
              <a:avLst>
                <a:gd name="adj" fmla="val 11657729"/>
              </a:avLst>
            </a:prstTxWarp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10000" spc="680">
                <a:ln w="3175" cmpd="sng">
                  <a:solidFill>
                    <a:srgbClr val="F5B642"/>
                  </a:solidFill>
                </a:ln>
                <a:solidFill>
                  <a:srgbClr val="3DA9F0"/>
                </a:solidFill>
                <a:effectLst/>
                <a:latin typeface="#9Slide07 Soup of Justice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ĐỘ DÀI VÀ ĐO ĐỘ DÀI</a:t>
            </a:r>
            <a:endParaRPr lang="zh-CN" altLang="en-US" sz="10000" spc="680" dirty="0">
              <a:ln w="3175" cmpd="sng">
                <a:solidFill>
                  <a:srgbClr val="F5B642"/>
                </a:solidFill>
              </a:ln>
              <a:solidFill>
                <a:srgbClr val="3DA9F0"/>
              </a:solidFill>
              <a:effectLst/>
              <a:latin typeface="#9Slide07 Soup of Justice" pitchFamily="2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4"/>
          <p:cNvSpPr txBox="1"/>
          <p:nvPr userDrawn="1"/>
        </p:nvSpPr>
        <p:spPr>
          <a:xfrm>
            <a:off x="381000" y="681037"/>
            <a:ext cx="7315200" cy="2537778"/>
          </a:xfrm>
          <a:prstGeom prst="rect">
            <a:avLst/>
          </a:prstGeom>
          <a:noFill/>
          <a:effectLst>
            <a:glow rad="101600">
              <a:srgbClr val="6BCACC">
                <a:alpha val="60000"/>
              </a:srgbClr>
            </a:glow>
            <a:outerShdw blurRad="50800" dist="50800" dir="5400000" algn="ctr" rotWithShape="0">
              <a:srgbClr val="ED5D60"/>
            </a:outerShdw>
          </a:effectLst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>
              <a:lnSpc>
                <a:spcPct val="128000"/>
              </a:lnSpc>
            </a:pPr>
            <a:r>
              <a:rPr lang="en-US" altLang="zh-CN" sz="6600" spc="680">
                <a:ln w="3175" cmpd="sng">
                  <a:solidFill>
                    <a:srgbClr val="F5B642"/>
                  </a:solidFill>
                </a:ln>
                <a:solidFill>
                  <a:srgbClr val="3DA9F0"/>
                </a:solidFill>
                <a:effectLst/>
                <a:latin typeface="#9Slide07 Soup of Justice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DÀI HƠN,</a:t>
            </a:r>
            <a:br>
              <a:rPr lang="en-US" altLang="zh-CN" sz="6600" spc="680">
                <a:ln w="3175" cmpd="sng">
                  <a:solidFill>
                    <a:srgbClr val="F5B642"/>
                  </a:solidFill>
                </a:ln>
                <a:solidFill>
                  <a:srgbClr val="3DA9F0"/>
                </a:solidFill>
                <a:effectLst/>
                <a:latin typeface="#9Slide07 Soup of Justice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</a:br>
            <a:r>
              <a:rPr lang="en-US" altLang="zh-CN" sz="6600" spc="680">
                <a:ln w="3175" cmpd="sng">
                  <a:solidFill>
                    <a:srgbClr val="F5B642"/>
                  </a:solidFill>
                </a:ln>
                <a:solidFill>
                  <a:srgbClr val="3DA9F0"/>
                </a:solidFill>
                <a:effectLst/>
                <a:latin typeface="#9Slide07 Soup of Justice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NGẮN HƠN</a:t>
            </a:r>
            <a:endParaRPr lang="zh-CN" altLang="en-US" sz="6600" spc="680" dirty="0">
              <a:ln w="3175" cmpd="sng">
                <a:solidFill>
                  <a:srgbClr val="F5B642"/>
                </a:solidFill>
              </a:ln>
              <a:solidFill>
                <a:srgbClr val="3DA9F0"/>
              </a:solidFill>
              <a:effectLst/>
              <a:latin typeface="#9Slide07 Soup of Justice" pitchFamily="2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99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B0A1F14-DA11-4E43-87F3-BE07CCE51531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C20B1D-C678-4C69-9E65-5611E138ED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6" b="3597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r="77947" b="79000"/>
          <a:stretch>
            <a:fillRect/>
          </a:stretch>
        </p:blipFill>
        <p:spPr>
          <a:xfrm>
            <a:off x="6809" y="1641730"/>
            <a:ext cx="1854968" cy="927484"/>
          </a:xfrm>
          <a:prstGeom prst="rect">
            <a:avLst/>
          </a:prstGeom>
        </p:spPr>
      </p:pic>
      <p:pic>
        <p:nvPicPr>
          <p:cNvPr id="5" name="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r="77947" b="79000"/>
          <a:stretch>
            <a:fillRect/>
          </a:stretch>
        </p:blipFill>
        <p:spPr>
          <a:xfrm>
            <a:off x="10113184" y="3169106"/>
            <a:ext cx="2131870" cy="1065935"/>
          </a:xfrm>
          <a:prstGeom prst="rect">
            <a:avLst/>
          </a:prstGeom>
        </p:spPr>
      </p:pic>
      <p:pic>
        <p:nvPicPr>
          <p:cNvPr id="6" name="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r="77947" b="79000"/>
          <a:stretch>
            <a:fillRect/>
          </a:stretch>
        </p:blipFill>
        <p:spPr>
          <a:xfrm>
            <a:off x="10090920" y="1556792"/>
            <a:ext cx="757608" cy="378804"/>
          </a:xfrm>
          <a:prstGeom prst="rect">
            <a:avLst/>
          </a:prstGeom>
        </p:spPr>
      </p:pic>
      <p:pic>
        <p:nvPicPr>
          <p:cNvPr id="7" name="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r="77947" b="79000"/>
          <a:stretch>
            <a:fillRect/>
          </a:stretch>
        </p:blipFill>
        <p:spPr>
          <a:xfrm>
            <a:off x="1701210" y="3433203"/>
            <a:ext cx="757608" cy="378804"/>
          </a:xfrm>
          <a:prstGeom prst="rect">
            <a:avLst/>
          </a:prstGeom>
        </p:spPr>
      </p:pic>
      <p:pic>
        <p:nvPicPr>
          <p:cNvPr id="8" name="1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8" t="67419" r="27947" b="16052"/>
          <a:stretch>
            <a:fillRect/>
          </a:stretch>
        </p:blipFill>
        <p:spPr>
          <a:xfrm>
            <a:off x="2093447" y="1449132"/>
            <a:ext cx="8005106" cy="4260220"/>
          </a:xfrm>
          <a:prstGeom prst="rect">
            <a:avLst/>
          </a:prstGeom>
        </p:spPr>
      </p:pic>
      <p:pic>
        <p:nvPicPr>
          <p:cNvPr id="9" name="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-6809" y="4937561"/>
            <a:ext cx="12192000" cy="1920439"/>
          </a:xfrm>
          <a:prstGeom prst="rect">
            <a:avLst/>
          </a:prstGeom>
        </p:spPr>
      </p:pic>
      <p:pic>
        <p:nvPicPr>
          <p:cNvPr id="10" name="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0" r="86525" b="8710"/>
          <a:stretch>
            <a:fillRect/>
          </a:stretch>
        </p:blipFill>
        <p:spPr>
          <a:xfrm>
            <a:off x="315967" y="4796544"/>
            <a:ext cx="1278328" cy="1734898"/>
          </a:xfrm>
          <a:prstGeom prst="rect">
            <a:avLst/>
          </a:prstGeom>
        </p:spPr>
      </p:pic>
      <p:pic>
        <p:nvPicPr>
          <p:cNvPr id="11" name="2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0" r="86525" b="8710"/>
          <a:stretch>
            <a:fillRect/>
          </a:stretch>
        </p:blipFill>
        <p:spPr>
          <a:xfrm>
            <a:off x="10027481" y="4366397"/>
            <a:ext cx="1642093" cy="2228584"/>
          </a:xfrm>
          <a:prstGeom prst="rect">
            <a:avLst/>
          </a:prstGeom>
        </p:spPr>
      </p:pic>
      <p:pic>
        <p:nvPicPr>
          <p:cNvPr id="12" name="23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0" r="86525" b="8710"/>
          <a:stretch>
            <a:fillRect/>
          </a:stretch>
        </p:blipFill>
        <p:spPr>
          <a:xfrm>
            <a:off x="8633203" y="5994934"/>
            <a:ext cx="483833" cy="656639"/>
          </a:xfrm>
          <a:prstGeom prst="rect">
            <a:avLst/>
          </a:prstGeom>
        </p:spPr>
      </p:pic>
      <p:pic>
        <p:nvPicPr>
          <p:cNvPr id="13" name="24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0" r="86525" b="8710"/>
          <a:stretch>
            <a:fillRect/>
          </a:stretch>
        </p:blipFill>
        <p:spPr>
          <a:xfrm>
            <a:off x="2840367" y="6348640"/>
            <a:ext cx="375313" cy="509360"/>
          </a:xfrm>
          <a:prstGeom prst="rect">
            <a:avLst/>
          </a:prstGeom>
        </p:spPr>
      </p:pic>
      <p:grpSp>
        <p:nvGrpSpPr>
          <p:cNvPr id="15" name="96"/>
          <p:cNvGrpSpPr/>
          <p:nvPr userDrawn="1"/>
        </p:nvGrpSpPr>
        <p:grpSpPr>
          <a:xfrm>
            <a:off x="0" y="-29010"/>
            <a:ext cx="12173029" cy="1419779"/>
            <a:chOff x="0" y="195019"/>
            <a:chExt cx="9997563" cy="1344669"/>
          </a:xfrm>
        </p:grpSpPr>
        <p:pic>
          <p:nvPicPr>
            <p:cNvPr id="16" name="9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7" r="44764" b="88413"/>
            <a:stretch>
              <a:fillRect/>
            </a:stretch>
          </p:blipFill>
          <p:spPr>
            <a:xfrm>
              <a:off x="0" y="195019"/>
              <a:ext cx="4960785" cy="1344669"/>
            </a:xfrm>
            <a:prstGeom prst="rect">
              <a:avLst/>
            </a:prstGeom>
            <a:effectLst>
              <a:outerShdw blurRad="50800" dist="38100" dir="5400000" sx="102000" sy="102000" algn="t" rotWithShape="0">
                <a:srgbClr val="53A8DD">
                  <a:alpha val="40000"/>
                </a:srgbClr>
              </a:outerShdw>
            </a:effectLst>
          </p:spPr>
        </p:pic>
        <p:pic>
          <p:nvPicPr>
            <p:cNvPr id="17" name="9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85" t="1563" b="89979"/>
            <a:stretch>
              <a:fillRect/>
            </a:stretch>
          </p:blipFill>
          <p:spPr>
            <a:xfrm>
              <a:off x="3385894" y="195019"/>
              <a:ext cx="6611669" cy="1244427"/>
            </a:xfrm>
            <a:prstGeom prst="rect">
              <a:avLst/>
            </a:prstGeom>
            <a:effectLst>
              <a:outerShdw blurRad="50800" dist="38100" dir="5400000" sx="102000" sy="102000" algn="t" rotWithShape="0">
                <a:srgbClr val="53A8DD">
                  <a:alpha val="39000"/>
                </a:srgbClr>
              </a:outerShdw>
            </a:effectLst>
          </p:spPr>
        </p:pic>
      </p:grpSp>
      <p:pic>
        <p:nvPicPr>
          <p:cNvPr id="19" name="116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5" t="72698" r="32960" b="12081"/>
          <a:stretch>
            <a:fillRect/>
          </a:stretch>
        </p:blipFill>
        <p:spPr>
          <a:xfrm>
            <a:off x="3460719" y="5304157"/>
            <a:ext cx="903377" cy="636167"/>
          </a:xfrm>
          <a:prstGeom prst="rect">
            <a:avLst/>
          </a:prstGeom>
          <a:effectLst>
            <a:outerShdw blurRad="63500" dist="38100" dir="13500000" sx="102000" sy="102000" algn="br" rotWithShape="0">
              <a:srgbClr val="2E96D6">
                <a:alpha val="34000"/>
              </a:srgbClr>
            </a:outerShdw>
          </a:effectLst>
        </p:spPr>
      </p:pic>
      <p:pic>
        <p:nvPicPr>
          <p:cNvPr id="20" name="117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5" t="72698" r="32960" b="12081"/>
          <a:stretch>
            <a:fillRect/>
          </a:stretch>
        </p:blipFill>
        <p:spPr>
          <a:xfrm rot="19599946">
            <a:off x="7669229" y="5497877"/>
            <a:ext cx="621775" cy="437860"/>
          </a:xfrm>
          <a:prstGeom prst="rect">
            <a:avLst/>
          </a:prstGeom>
          <a:effectLst>
            <a:outerShdw blurRad="63500" dist="38100" dir="13500000" sx="102000" sy="102000" algn="br" rotWithShape="0">
              <a:srgbClr val="2E96D6">
                <a:alpha val="34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2" b="11968"/>
          <a:stretch>
            <a:fillRect/>
          </a:stretch>
        </p:blipFill>
        <p:spPr>
          <a:xfrm>
            <a:off x="-7788" y="5930899"/>
            <a:ext cx="12212488" cy="965201"/>
          </a:xfrm>
          <a:prstGeom prst="rect">
            <a:avLst/>
          </a:prstGeom>
        </p:spPr>
      </p:pic>
      <p:pic>
        <p:nvPicPr>
          <p:cNvPr id="3" name="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0" r="86525" b="8710"/>
          <a:stretch>
            <a:fillRect/>
          </a:stretch>
        </p:blipFill>
        <p:spPr>
          <a:xfrm rot="21084166">
            <a:off x="10493291" y="5350209"/>
            <a:ext cx="1376803" cy="1868543"/>
          </a:xfrm>
          <a:prstGeom prst="rect">
            <a:avLst/>
          </a:prstGeom>
        </p:spPr>
      </p:pic>
      <p:pic>
        <p:nvPicPr>
          <p:cNvPr id="4" name="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0" r="86525" b="8710"/>
          <a:stretch>
            <a:fillRect/>
          </a:stretch>
        </p:blipFill>
        <p:spPr>
          <a:xfrm>
            <a:off x="0" y="5831652"/>
            <a:ext cx="857446" cy="1163693"/>
          </a:xfrm>
          <a:prstGeom prst="rect">
            <a:avLst/>
          </a:prstGeom>
        </p:spPr>
      </p:pic>
      <p:pic>
        <p:nvPicPr>
          <p:cNvPr id="5" name="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0" r="86525" b="8710"/>
          <a:stretch>
            <a:fillRect/>
          </a:stretch>
        </p:blipFill>
        <p:spPr>
          <a:xfrm>
            <a:off x="3554512" y="6133860"/>
            <a:ext cx="504056" cy="684085"/>
          </a:xfrm>
          <a:prstGeom prst="rect">
            <a:avLst/>
          </a:prstGeom>
        </p:spPr>
      </p:pic>
      <p:pic>
        <p:nvPicPr>
          <p:cNvPr id="6" name="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0" r="86525" b="8710"/>
          <a:stretch>
            <a:fillRect/>
          </a:stretch>
        </p:blipFill>
        <p:spPr>
          <a:xfrm>
            <a:off x="6849988" y="6319671"/>
            <a:ext cx="504056" cy="684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2" b="11968"/>
          <a:stretch>
            <a:fillRect/>
          </a:stretch>
        </p:blipFill>
        <p:spPr>
          <a:xfrm>
            <a:off x="-7788" y="5930899"/>
            <a:ext cx="12212488" cy="965201"/>
          </a:xfrm>
          <a:prstGeom prst="rect">
            <a:avLst/>
          </a:prstGeom>
        </p:spPr>
      </p:pic>
      <p:pic>
        <p:nvPicPr>
          <p:cNvPr id="3" name="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0" r="86525" b="8710"/>
          <a:stretch>
            <a:fillRect/>
          </a:stretch>
        </p:blipFill>
        <p:spPr>
          <a:xfrm rot="21084166">
            <a:off x="11251229" y="6148806"/>
            <a:ext cx="685142" cy="929848"/>
          </a:xfrm>
          <a:prstGeom prst="rect">
            <a:avLst/>
          </a:prstGeom>
        </p:spPr>
      </p:pic>
      <p:pic>
        <p:nvPicPr>
          <p:cNvPr id="4" name="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0" r="86525" b="8710"/>
          <a:stretch>
            <a:fillRect/>
          </a:stretch>
        </p:blipFill>
        <p:spPr>
          <a:xfrm>
            <a:off x="0" y="5831652"/>
            <a:ext cx="857446" cy="1163693"/>
          </a:xfrm>
          <a:prstGeom prst="rect">
            <a:avLst/>
          </a:prstGeom>
        </p:spPr>
      </p:pic>
      <p:pic>
        <p:nvPicPr>
          <p:cNvPr id="5" name="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0" r="86525" b="8710"/>
          <a:stretch>
            <a:fillRect/>
          </a:stretch>
        </p:blipFill>
        <p:spPr>
          <a:xfrm>
            <a:off x="3554512" y="6133860"/>
            <a:ext cx="504056" cy="684085"/>
          </a:xfrm>
          <a:prstGeom prst="rect">
            <a:avLst/>
          </a:prstGeom>
        </p:spPr>
      </p:pic>
      <p:pic>
        <p:nvPicPr>
          <p:cNvPr id="6" name="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0" r="86525" b="8710"/>
          <a:stretch>
            <a:fillRect/>
          </a:stretch>
        </p:blipFill>
        <p:spPr>
          <a:xfrm>
            <a:off x="6849988" y="6319671"/>
            <a:ext cx="504056" cy="684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2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1" name="PHẠM DUYÊN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/>
          <p:nvPr/>
        </p:nvSpPr>
        <p:spPr>
          <a:xfrm>
            <a:off x="5880344" y="3447202"/>
            <a:ext cx="2551066" cy="6540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LỚP 1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0615" y="4980940"/>
            <a:ext cx="7610475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ln w="0"/>
                <a:solidFill>
                  <a:srgbClr val="00B05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latin typeface="#9Slide05 SVNTradeMark" panose="02000000000000000000" pitchFamily="2" charset="0"/>
                <a:cs typeface="Times New Roman" panose="02020603050405020304" charset="0"/>
              </a:rPr>
              <a:t>Giáo</a:t>
            </a:r>
            <a:r>
              <a:rPr lang="en-US" sz="4000" dirty="0">
                <a:ln w="0"/>
                <a:solidFill>
                  <a:srgbClr val="00B05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latin typeface="#9Slide05 SVNTradeMark" panose="02000000000000000000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ln w="0"/>
                <a:solidFill>
                  <a:srgbClr val="00B05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latin typeface="#9Slide05 SVNTradeMark" panose="02000000000000000000" pitchFamily="2" charset="0"/>
                <a:cs typeface="Times New Roman" panose="02020603050405020304" charset="0"/>
              </a:rPr>
              <a:t>viên</a:t>
            </a:r>
            <a:r>
              <a:rPr lang="en-US" sz="4000" dirty="0">
                <a:ln w="0"/>
                <a:solidFill>
                  <a:srgbClr val="00B05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latin typeface="#9Slide05 SVNTradeMark" panose="02000000000000000000" pitchFamily="2" charset="0"/>
                <a:cs typeface="Times New Roman" panose="02020603050405020304" charset="0"/>
              </a:rPr>
              <a:t>:Ngô Thị Hoài Thu</a:t>
            </a:r>
            <a:endParaRPr lang="en-US" sz="4000" dirty="0">
              <a:ln w="0"/>
              <a:solidFill>
                <a:srgbClr val="00B05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latin typeface="#9Slide05 SVNTradeMark" panose="02000000000000000000" pitchFamily="2" charset="0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39332" y="1901138"/>
            <a:ext cx="4075013" cy="1509661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none" lIns="91440" tIns="45720" rIns="91440" bIns="45720" numCol="1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#9Slide06 Sarah" panose="02040603050506020204" pitchFamily="18" charset="0"/>
                <a:cs typeface="Times New Roman" panose="02020603050405020304" charset="0"/>
              </a:rPr>
              <a:t>TOÁN</a:t>
            </a:r>
            <a:endParaRPr lang="en-US" sz="5400" b="1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#9Slide06 Sarah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68319" y="1485743"/>
            <a:ext cx="8890000" cy="63928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Lobster" panose="02000506000000020003" pitchFamily="2" charset="0"/>
              </a:rPr>
              <a:t>CHÀO MỪNG CÁC CON ĐẾN VỚI TIẾT HỌC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5 Lobster" panose="02000506000000020003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70112" y="557326"/>
            <a:ext cx="1864143" cy="1403176"/>
            <a:chOff x="5337376" y="3832625"/>
            <a:chExt cx="1864191" cy="1403213"/>
          </a:xfrm>
        </p:grpSpPr>
        <p:sp>
          <p:nvSpPr>
            <p:cNvPr id="9" name="Freeform: Shape 26"/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Freeform: Shape 27"/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Freeform: Shape 28"/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Freeform: Shape 29"/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Freeform: Shape 30"/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Freeform: Shape 31"/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Freeform: Shape 32"/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Freeform: Shape 33"/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Freeform: Shape 34"/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Freeform: Shape 35"/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Freeform: Shape 36"/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Freeform: Shape 37"/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Freeform: Shape 38"/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Freeform: Shape 39"/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Freeform: Shape 40"/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Freeform: Shape 41"/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Freeform: Shape 42"/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Freeform: Shape 43"/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Freeform: Shape 44"/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Freeform: Shape 45"/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Freeform: Shape 46"/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Freeform: Shape 47"/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Freeform: Shape 48"/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Freeform: Shape 49"/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Freeform: Shape 50"/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Freeform: Shape 51"/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Freeform: Shape 52"/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Freeform: Shape 53"/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Freeform: Shape 54"/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Freeform: Shape 55"/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Freeform: Shape 56"/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Freeform: Shape 57"/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Freeform: Shape 58"/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Freeform: Shape 59"/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Freeform: Shape 60"/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Freeform: Shape 61"/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Freeform: Shape 62"/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Freeform: Shape 63"/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Freeform: Shape 64"/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Freeform: Shape 65"/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Freeform: Shape 66"/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Freeform: Shape 67"/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990980" y="136621"/>
            <a:ext cx="1864143" cy="1403176"/>
            <a:chOff x="5337376" y="3832625"/>
            <a:chExt cx="1864191" cy="1403213"/>
          </a:xfrm>
        </p:grpSpPr>
        <p:sp>
          <p:nvSpPr>
            <p:cNvPr id="52" name="Freeform: Shape 26"/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Freeform: Shape 27"/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Freeform: Shape 28"/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Freeform: Shape 29"/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Freeform: Shape 30"/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Freeform: Shape 31"/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Freeform: Shape 32"/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Freeform: Shape 33"/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Freeform: Shape 34"/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Freeform: Shape 35"/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Freeform: Shape 36"/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Freeform: Shape 37"/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Freeform: Shape 38"/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Freeform: Shape 39"/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Freeform: Shape 40"/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Freeform: Shape 41"/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Freeform: Shape 42"/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Freeform: Shape 43"/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Freeform: Shape 44"/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Freeform: Shape 45"/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Freeform: Shape 46"/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Freeform: Shape 47"/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Freeform: Shape 48"/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Freeform: Shape 49"/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Freeform: Shape 50"/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Freeform: Shape 51"/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Freeform: Shape 52"/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Freeform: Shape 53"/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Freeform: Shape 54"/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Freeform: Shape 55"/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Freeform: Shape 56"/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Freeform: Shape 57"/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Freeform: Shape 58"/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Freeform: Shape 59"/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Freeform: Shape 60"/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Freeform: Shape 61"/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Freeform: Shape 62"/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Freeform: Shape 63"/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Freeform: Shape 64"/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Freeform: Shape 65"/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Freeform: Shape 66"/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Freeform: Shape 67"/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4" name="图片 37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LineDrawing trans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779" y="2752945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5" name="图片 37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LineDrawing trans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04" y="3721520"/>
            <a:ext cx="1196637" cy="131452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6" name="图片 37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LineDrawing trans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24" y="3749309"/>
            <a:ext cx="1196637" cy="131452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182"/>
          <p:cNvGrpSpPr/>
          <p:nvPr/>
        </p:nvGrpSpPr>
        <p:grpSpPr>
          <a:xfrm>
            <a:off x="253563" y="152400"/>
            <a:ext cx="668922" cy="707886"/>
            <a:chOff x="1559434" y="1176116"/>
            <a:chExt cx="668922" cy="707886"/>
          </a:xfrm>
        </p:grpSpPr>
        <p:grpSp>
          <p:nvGrpSpPr>
            <p:cNvPr id="184" name="Group 183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6" name="Oval 185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5" name="TextBox 184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8" name="TextBox 187"/>
          <p:cNvSpPr txBox="1"/>
          <p:nvPr/>
        </p:nvSpPr>
        <p:spPr>
          <a:xfrm>
            <a:off x="1016027" y="152400"/>
            <a:ext cx="560822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Con vật nào cao hơn?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019801" y="1371600"/>
            <a:ext cx="5608224" cy="3897223"/>
            <a:chOff x="6130557" y="1371600"/>
            <a:chExt cx="5608224" cy="3897223"/>
          </a:xfrm>
        </p:grpSpPr>
        <p:sp>
          <p:nvSpPr>
            <p:cNvPr id="167" name="23"/>
            <p:cNvSpPr/>
            <p:nvPr/>
          </p:nvSpPr>
          <p:spPr>
            <a:xfrm>
              <a:off x="8038371" y="1371600"/>
              <a:ext cx="1640195" cy="1640195"/>
            </a:xfrm>
            <a:prstGeom prst="ellipse">
              <a:avLst/>
            </a:prstGeom>
            <a:solidFill>
              <a:srgbClr val="1893BA"/>
            </a:solidFill>
            <a:ln w="12700" cap="flat" cmpd="sng" algn="ctr">
              <a:noFill/>
              <a:prstDash val="solid"/>
              <a:miter lim="800000"/>
            </a:ln>
            <a:effectLst>
              <a:softEdge rad="3683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24"/>
            <p:cNvSpPr txBox="1"/>
            <p:nvPr/>
          </p:nvSpPr>
          <p:spPr>
            <a:xfrm>
              <a:off x="8325068" y="1848922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b)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" b="455"/>
            <a:stretch>
              <a:fillRect/>
            </a:stretch>
          </p:blipFill>
          <p:spPr>
            <a:xfrm>
              <a:off x="6130557" y="2731627"/>
              <a:ext cx="5608224" cy="2537196"/>
            </a:xfrm>
            <a:prstGeom prst="roundRect">
              <a:avLst/>
            </a:prstGeom>
            <a:effectLst>
              <a:softEdge rad="127000"/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152400" y="1371600"/>
            <a:ext cx="5105400" cy="3897223"/>
            <a:chOff x="152400" y="1371600"/>
            <a:chExt cx="5105400" cy="3897223"/>
          </a:xfrm>
        </p:grpSpPr>
        <p:sp>
          <p:nvSpPr>
            <p:cNvPr id="160" name="16"/>
            <p:cNvSpPr/>
            <p:nvPr/>
          </p:nvSpPr>
          <p:spPr>
            <a:xfrm>
              <a:off x="2028482" y="1371600"/>
              <a:ext cx="1640195" cy="1640195"/>
            </a:xfrm>
            <a:prstGeom prst="ellipse">
              <a:avLst/>
            </a:prstGeom>
            <a:solidFill>
              <a:srgbClr val="1893BA"/>
            </a:solidFill>
            <a:ln w="12700" cap="flat" cmpd="sng" algn="ctr">
              <a:noFill/>
              <a:prstDash val="solid"/>
              <a:miter lim="800000"/>
            </a:ln>
            <a:effectLst>
              <a:softEdge rad="3683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17"/>
            <p:cNvSpPr txBox="1"/>
            <p:nvPr/>
          </p:nvSpPr>
          <p:spPr>
            <a:xfrm>
              <a:off x="2315179" y="1848922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a)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1" t="-225" r="3935"/>
            <a:stretch>
              <a:fillRect/>
            </a:stretch>
          </p:blipFill>
          <p:spPr>
            <a:xfrm>
              <a:off x="152400" y="3124200"/>
              <a:ext cx="5105400" cy="2144623"/>
            </a:xfrm>
            <a:prstGeom prst="roundRect">
              <a:avLst/>
            </a:prstGeom>
            <a:effectLst>
              <a:softEdge rad="127000"/>
            </a:effectLst>
          </p:spPr>
        </p:pic>
      </p:grpSp>
      <p:cxnSp>
        <p:nvCxnSpPr>
          <p:cNvPr id="190" name="Straight Connector 189"/>
          <p:cNvCxnSpPr/>
          <p:nvPr/>
        </p:nvCxnSpPr>
        <p:spPr>
          <a:xfrm>
            <a:off x="5638800" y="1335395"/>
            <a:ext cx="0" cy="437960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2" name="Picture 1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61" y="4862111"/>
            <a:ext cx="1098753" cy="1098753"/>
          </a:xfrm>
          <a:prstGeom prst="rect">
            <a:avLst/>
          </a:prstGeom>
        </p:spPr>
      </p:pic>
      <p:sp>
        <p:nvSpPr>
          <p:cNvPr id="191" name="Rectangle: Rounded Corners 190"/>
          <p:cNvSpPr/>
          <p:nvPr/>
        </p:nvSpPr>
        <p:spPr>
          <a:xfrm>
            <a:off x="76200" y="1447800"/>
            <a:ext cx="5608220" cy="4572000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06" y="4862111"/>
            <a:ext cx="1098753" cy="10987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182"/>
          <p:cNvGrpSpPr/>
          <p:nvPr/>
        </p:nvGrpSpPr>
        <p:grpSpPr>
          <a:xfrm>
            <a:off x="253563" y="152400"/>
            <a:ext cx="668922" cy="707886"/>
            <a:chOff x="1559434" y="1176116"/>
            <a:chExt cx="668922" cy="707886"/>
          </a:xfrm>
        </p:grpSpPr>
        <p:grpSp>
          <p:nvGrpSpPr>
            <p:cNvPr id="184" name="Group 183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6" name="Oval 185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5" name="TextBox 184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8" name="TextBox 187"/>
          <p:cNvSpPr txBox="1"/>
          <p:nvPr/>
        </p:nvSpPr>
        <p:spPr>
          <a:xfrm>
            <a:off x="1016028" y="152400"/>
            <a:ext cx="548639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Con vật nào cao hơn?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019802" y="1371600"/>
            <a:ext cx="5348820" cy="3974974"/>
            <a:chOff x="6130558" y="1371600"/>
            <a:chExt cx="5348820" cy="3974974"/>
          </a:xfrm>
        </p:grpSpPr>
        <p:sp>
          <p:nvSpPr>
            <p:cNvPr id="167" name="23"/>
            <p:cNvSpPr/>
            <p:nvPr/>
          </p:nvSpPr>
          <p:spPr>
            <a:xfrm>
              <a:off x="8038371" y="1371600"/>
              <a:ext cx="1640195" cy="1640195"/>
            </a:xfrm>
            <a:prstGeom prst="ellipse">
              <a:avLst/>
            </a:prstGeom>
            <a:solidFill>
              <a:srgbClr val="1893BA"/>
            </a:solidFill>
            <a:ln w="12700" cap="flat" cmpd="sng" algn="ctr">
              <a:noFill/>
              <a:prstDash val="solid"/>
              <a:miter lim="800000"/>
            </a:ln>
            <a:effectLst>
              <a:softEdge rad="3683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24"/>
            <p:cNvSpPr txBox="1"/>
            <p:nvPr/>
          </p:nvSpPr>
          <p:spPr>
            <a:xfrm>
              <a:off x="8325068" y="1848922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000" ker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字魂59号-创粗黑" panose="00000500000000000000" pitchFamily="2" charset="-122"/>
                </a:rPr>
                <a:t>d</a:t>
              </a: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5" b="6005"/>
            <a:stretch>
              <a:fillRect/>
            </a:stretch>
          </p:blipFill>
          <p:spPr>
            <a:xfrm>
              <a:off x="6130558" y="3322742"/>
              <a:ext cx="5348820" cy="2023832"/>
            </a:xfrm>
            <a:prstGeom prst="roundRect">
              <a:avLst/>
            </a:prstGeom>
            <a:effectLst>
              <a:softEdge rad="127000"/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470955" y="1371600"/>
            <a:ext cx="4200119" cy="3905250"/>
            <a:chOff x="470955" y="1371600"/>
            <a:chExt cx="4200119" cy="3905250"/>
          </a:xfrm>
        </p:grpSpPr>
        <p:sp>
          <p:nvSpPr>
            <p:cNvPr id="160" name="16"/>
            <p:cNvSpPr/>
            <p:nvPr/>
          </p:nvSpPr>
          <p:spPr>
            <a:xfrm>
              <a:off x="2028482" y="1371600"/>
              <a:ext cx="1640195" cy="1640195"/>
            </a:xfrm>
            <a:prstGeom prst="ellipse">
              <a:avLst/>
            </a:prstGeom>
            <a:solidFill>
              <a:srgbClr val="1893BA"/>
            </a:solidFill>
            <a:ln w="12700" cap="flat" cmpd="sng" algn="ctr">
              <a:noFill/>
              <a:prstDash val="solid"/>
              <a:miter lim="800000"/>
            </a:ln>
            <a:effectLst>
              <a:softEdge rad="3683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17"/>
            <p:cNvSpPr txBox="1"/>
            <p:nvPr/>
          </p:nvSpPr>
          <p:spPr>
            <a:xfrm>
              <a:off x="2315179" y="1848922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000" ker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字魂59号-创粗黑" panose="00000500000000000000" pitchFamily="2" charset="-122"/>
                </a:rPr>
                <a:t>c</a:t>
              </a: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25" b="3658"/>
            <a:stretch>
              <a:fillRect/>
            </a:stretch>
          </p:blipFill>
          <p:spPr>
            <a:xfrm>
              <a:off x="470955" y="3356909"/>
              <a:ext cx="4200119" cy="1919941"/>
            </a:xfrm>
            <a:prstGeom prst="roundRect">
              <a:avLst/>
            </a:prstGeom>
            <a:effectLst>
              <a:softEdge rad="127000"/>
            </a:effectLst>
          </p:spPr>
        </p:pic>
      </p:grpSp>
      <p:cxnSp>
        <p:nvCxnSpPr>
          <p:cNvPr id="190" name="Straight Connector 189"/>
          <p:cNvCxnSpPr/>
          <p:nvPr/>
        </p:nvCxnSpPr>
        <p:spPr>
          <a:xfrm>
            <a:off x="5638800" y="1335395"/>
            <a:ext cx="0" cy="437960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Rectangle: Rounded Corners 190"/>
          <p:cNvSpPr/>
          <p:nvPr/>
        </p:nvSpPr>
        <p:spPr>
          <a:xfrm>
            <a:off x="6172201" y="1335395"/>
            <a:ext cx="5486399" cy="4572000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2" name="Picture 1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9" y="4876800"/>
            <a:ext cx="1098753" cy="10987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3563" y="152400"/>
            <a:ext cx="668922" cy="707886"/>
            <a:chOff x="1559434" y="1176116"/>
            <a:chExt cx="668922" cy="707886"/>
          </a:xfrm>
        </p:grpSpPr>
        <p:grpSp>
          <p:nvGrpSpPr>
            <p:cNvPr id="21" name="Group 20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016028" y="152400"/>
            <a:ext cx="548639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Con vật nào cao hơn?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019802" y="1371600"/>
            <a:ext cx="5348820" cy="3974974"/>
            <a:chOff x="6130558" y="1371600"/>
            <a:chExt cx="5348820" cy="3974974"/>
          </a:xfrm>
        </p:grpSpPr>
        <p:sp>
          <p:nvSpPr>
            <p:cNvPr id="45" name="23"/>
            <p:cNvSpPr/>
            <p:nvPr/>
          </p:nvSpPr>
          <p:spPr>
            <a:xfrm>
              <a:off x="8038371" y="1371600"/>
              <a:ext cx="1640195" cy="1640195"/>
            </a:xfrm>
            <a:prstGeom prst="ellipse">
              <a:avLst/>
            </a:prstGeom>
            <a:solidFill>
              <a:srgbClr val="1893BA"/>
            </a:solidFill>
            <a:ln w="12700" cap="flat" cmpd="sng" algn="ctr">
              <a:noFill/>
              <a:prstDash val="solid"/>
              <a:miter lim="800000"/>
            </a:ln>
            <a:effectLst>
              <a:softEdge rad="3683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24"/>
            <p:cNvSpPr txBox="1"/>
            <p:nvPr/>
          </p:nvSpPr>
          <p:spPr>
            <a:xfrm>
              <a:off x="8325068" y="1848922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000" ker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字魂59号-创粗黑" panose="00000500000000000000" pitchFamily="2" charset="-122"/>
                </a:rPr>
                <a:t>d</a:t>
              </a: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5" b="6005"/>
            <a:stretch>
              <a:fillRect/>
            </a:stretch>
          </p:blipFill>
          <p:spPr>
            <a:xfrm>
              <a:off x="6130558" y="3322742"/>
              <a:ext cx="5348820" cy="2023832"/>
            </a:xfrm>
            <a:prstGeom prst="roundRect">
              <a:avLst/>
            </a:prstGeom>
            <a:effectLst>
              <a:softEdge rad="127000"/>
            </a:effectLst>
          </p:spPr>
        </p:pic>
      </p:grpSp>
      <p:grpSp>
        <p:nvGrpSpPr>
          <p:cNvPr id="48" name="Group 47"/>
          <p:cNvGrpSpPr/>
          <p:nvPr/>
        </p:nvGrpSpPr>
        <p:grpSpPr>
          <a:xfrm>
            <a:off x="470955" y="1371600"/>
            <a:ext cx="4200119" cy="3905250"/>
            <a:chOff x="470955" y="1371600"/>
            <a:chExt cx="4200119" cy="3905250"/>
          </a:xfrm>
        </p:grpSpPr>
        <p:sp>
          <p:nvSpPr>
            <p:cNvPr id="49" name="16"/>
            <p:cNvSpPr/>
            <p:nvPr/>
          </p:nvSpPr>
          <p:spPr>
            <a:xfrm>
              <a:off x="2028482" y="1371600"/>
              <a:ext cx="1640195" cy="1640195"/>
            </a:xfrm>
            <a:prstGeom prst="ellipse">
              <a:avLst/>
            </a:prstGeom>
            <a:solidFill>
              <a:srgbClr val="1893BA"/>
            </a:solidFill>
            <a:ln w="12700" cap="flat" cmpd="sng" algn="ctr">
              <a:noFill/>
              <a:prstDash val="solid"/>
              <a:miter lim="800000"/>
            </a:ln>
            <a:effectLst>
              <a:softEdge rad="3683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17"/>
            <p:cNvSpPr txBox="1"/>
            <p:nvPr/>
          </p:nvSpPr>
          <p:spPr>
            <a:xfrm>
              <a:off x="2315179" y="1848922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000" ker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字魂59号-创粗黑" panose="00000500000000000000" pitchFamily="2" charset="-122"/>
                </a:rPr>
                <a:t>c</a:t>
              </a: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25" b="3658"/>
            <a:stretch>
              <a:fillRect/>
            </a:stretch>
          </p:blipFill>
          <p:spPr>
            <a:xfrm>
              <a:off x="470955" y="3356909"/>
              <a:ext cx="4200119" cy="1919941"/>
            </a:xfrm>
            <a:prstGeom prst="roundRect">
              <a:avLst/>
            </a:prstGeom>
            <a:effectLst>
              <a:softEdge rad="127000"/>
            </a:effectLst>
          </p:spPr>
        </p:pic>
      </p:grpSp>
      <p:cxnSp>
        <p:nvCxnSpPr>
          <p:cNvPr id="52" name="Straight Connector 51"/>
          <p:cNvCxnSpPr/>
          <p:nvPr/>
        </p:nvCxnSpPr>
        <p:spPr>
          <a:xfrm>
            <a:off x="5638800" y="1335395"/>
            <a:ext cx="0" cy="437960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9" y="4876800"/>
            <a:ext cx="1098753" cy="1098753"/>
          </a:xfrm>
          <a:prstGeom prst="rect">
            <a:avLst/>
          </a:prstGeom>
        </p:spPr>
      </p:pic>
      <p:sp>
        <p:nvSpPr>
          <p:cNvPr id="53" name="Rectangle: Rounded Corners 52"/>
          <p:cNvSpPr/>
          <p:nvPr/>
        </p:nvSpPr>
        <p:spPr>
          <a:xfrm>
            <a:off x="76200" y="1447800"/>
            <a:ext cx="5486399" cy="4572000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4876800"/>
            <a:ext cx="1098753" cy="10987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/>
          <p:cNvGrpSpPr/>
          <p:nvPr/>
        </p:nvGrpSpPr>
        <p:grpSpPr>
          <a:xfrm>
            <a:off x="253563" y="152400"/>
            <a:ext cx="668922" cy="707886"/>
            <a:chOff x="1559434" y="1176116"/>
            <a:chExt cx="668922" cy="707886"/>
          </a:xfrm>
        </p:grpSpPr>
        <p:grpSp>
          <p:nvGrpSpPr>
            <p:cNvPr id="147" name="Group 146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49" name="Oval 148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8" name="TextBox 147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016027" y="152400"/>
            <a:ext cx="560822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Lọ hoa nào thấp hơn?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" b="1375"/>
          <a:stretch>
            <a:fillRect/>
          </a:stretch>
        </p:blipFill>
        <p:spPr>
          <a:xfrm>
            <a:off x="3258497" y="838200"/>
            <a:ext cx="5608223" cy="4346373"/>
          </a:xfrm>
          <a:prstGeom prst="roundRect">
            <a:avLst/>
          </a:prstGeom>
          <a:effectLst>
            <a:softEdge rad="63500"/>
          </a:effectLst>
        </p:spPr>
      </p:pic>
      <p:grpSp>
        <p:nvGrpSpPr>
          <p:cNvPr id="51" name="Group 50"/>
          <p:cNvGrpSpPr/>
          <p:nvPr/>
        </p:nvGrpSpPr>
        <p:grpSpPr>
          <a:xfrm>
            <a:off x="1905000" y="2191289"/>
            <a:ext cx="1640195" cy="1640195"/>
            <a:chOff x="886400" y="2608902"/>
            <a:chExt cx="1640195" cy="1640195"/>
          </a:xfrm>
        </p:grpSpPr>
        <p:sp>
          <p:nvSpPr>
            <p:cNvPr id="52" name="16"/>
            <p:cNvSpPr/>
            <p:nvPr/>
          </p:nvSpPr>
          <p:spPr>
            <a:xfrm>
              <a:off x="886400" y="2608902"/>
              <a:ext cx="1640195" cy="1640195"/>
            </a:xfrm>
            <a:prstGeom prst="ellipse">
              <a:avLst/>
            </a:prstGeom>
            <a:solidFill>
              <a:srgbClr val="1893BA"/>
            </a:solidFill>
            <a:ln w="12700" cap="flat" cmpd="sng" algn="ctr">
              <a:noFill/>
              <a:prstDash val="solid"/>
              <a:miter lim="800000"/>
            </a:ln>
            <a:effectLst>
              <a:softEdge rad="3683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17"/>
            <p:cNvSpPr txBox="1"/>
            <p:nvPr/>
          </p:nvSpPr>
          <p:spPr>
            <a:xfrm>
              <a:off x="1173097" y="3086224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a)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867225" y="5115580"/>
            <a:ext cx="21780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208FDA"/>
                </a:solidFill>
                <a:latin typeface="Times New Roman" panose="02020603050405020304" charset="0"/>
                <a:cs typeface="Times New Roman" panose="02020603050405020304" charset="0"/>
              </a:rPr>
              <a:t>Lọ màu vàng</a:t>
            </a:r>
            <a:endParaRPr lang="en-US" sz="2800" b="1">
              <a:solidFill>
                <a:srgbClr val="208FDA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00" y="5115580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208FDA"/>
                </a:solidFill>
                <a:latin typeface="Times New Roman" panose="02020603050405020304" charset="0"/>
                <a:cs typeface="Times New Roman" panose="02020603050405020304" charset="0"/>
              </a:rPr>
              <a:t>Lọ màu đỏ</a:t>
            </a:r>
            <a:endParaRPr lang="en-US" sz="2800" b="1">
              <a:solidFill>
                <a:srgbClr val="208FDA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377190"/>
            <a:ext cx="1098753" cy="10987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/>
          <p:cNvGrpSpPr/>
          <p:nvPr/>
        </p:nvGrpSpPr>
        <p:grpSpPr>
          <a:xfrm>
            <a:off x="253563" y="152400"/>
            <a:ext cx="668922" cy="707886"/>
            <a:chOff x="1559434" y="1176116"/>
            <a:chExt cx="668922" cy="707886"/>
          </a:xfrm>
        </p:grpSpPr>
        <p:grpSp>
          <p:nvGrpSpPr>
            <p:cNvPr id="147" name="Group 146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49" name="Oval 148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8" name="TextBox 147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016027" y="152400"/>
            <a:ext cx="560822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Lọ hoa nào thấp hơn?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" b="203"/>
          <a:stretch>
            <a:fillRect/>
          </a:stretch>
        </p:blipFill>
        <p:spPr>
          <a:xfrm>
            <a:off x="3258497" y="838200"/>
            <a:ext cx="5608223" cy="4346373"/>
          </a:xfrm>
          <a:prstGeom prst="roundRect">
            <a:avLst/>
          </a:prstGeom>
          <a:effectLst>
            <a:softEdge rad="63500"/>
          </a:effectLst>
        </p:spPr>
      </p:pic>
      <p:grpSp>
        <p:nvGrpSpPr>
          <p:cNvPr id="51" name="Group 50"/>
          <p:cNvGrpSpPr/>
          <p:nvPr/>
        </p:nvGrpSpPr>
        <p:grpSpPr>
          <a:xfrm>
            <a:off x="1905000" y="2191289"/>
            <a:ext cx="1640195" cy="1640195"/>
            <a:chOff x="886400" y="2608902"/>
            <a:chExt cx="1640195" cy="1640195"/>
          </a:xfrm>
        </p:grpSpPr>
        <p:sp>
          <p:nvSpPr>
            <p:cNvPr id="52" name="16"/>
            <p:cNvSpPr/>
            <p:nvPr/>
          </p:nvSpPr>
          <p:spPr>
            <a:xfrm>
              <a:off x="886400" y="2608902"/>
              <a:ext cx="1640195" cy="1640195"/>
            </a:xfrm>
            <a:prstGeom prst="ellipse">
              <a:avLst/>
            </a:prstGeom>
            <a:solidFill>
              <a:srgbClr val="1893BA"/>
            </a:solidFill>
            <a:ln w="12700" cap="flat" cmpd="sng" algn="ctr">
              <a:noFill/>
              <a:prstDash val="solid"/>
              <a:miter lim="800000"/>
            </a:ln>
            <a:effectLst>
              <a:softEdge rad="3683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17"/>
            <p:cNvSpPr txBox="1"/>
            <p:nvPr/>
          </p:nvSpPr>
          <p:spPr>
            <a:xfrm>
              <a:off x="1173097" y="3086224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000" ker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字魂59号-创粗黑" panose="00000500000000000000" pitchFamily="2" charset="-122"/>
                </a:rPr>
                <a:t>b</a:t>
              </a: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530141" y="5115580"/>
            <a:ext cx="21977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208FDA"/>
                </a:solidFill>
                <a:latin typeface="Times New Roman" panose="02020603050405020304" charset="0"/>
                <a:cs typeface="Times New Roman" panose="02020603050405020304" charset="0"/>
              </a:rPr>
              <a:t>Lọ màu xanh</a:t>
            </a:r>
            <a:endParaRPr lang="en-US" sz="2800" b="1">
              <a:solidFill>
                <a:srgbClr val="208FDA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75325" y="5115580"/>
            <a:ext cx="21780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208FDA"/>
                </a:solidFill>
                <a:latin typeface="Times New Roman" panose="02020603050405020304" charset="0"/>
                <a:cs typeface="Times New Roman" panose="02020603050405020304" charset="0"/>
              </a:rPr>
              <a:t>Lọ màu vàng</a:t>
            </a:r>
            <a:endParaRPr lang="en-US" sz="2800" b="1">
              <a:solidFill>
                <a:srgbClr val="208FDA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377190"/>
            <a:ext cx="1098753" cy="10987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/>
          <p:cNvGrpSpPr/>
          <p:nvPr/>
        </p:nvGrpSpPr>
        <p:grpSpPr>
          <a:xfrm>
            <a:off x="253563" y="152400"/>
            <a:ext cx="668922" cy="707886"/>
            <a:chOff x="1559434" y="1176116"/>
            <a:chExt cx="668922" cy="707886"/>
          </a:xfrm>
        </p:grpSpPr>
        <p:grpSp>
          <p:nvGrpSpPr>
            <p:cNvPr id="147" name="Group 146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49" name="Oval 148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148" name="TextBox 147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016027" y="152400"/>
            <a:ext cx="5608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Lọ hoa nào thấp hơn?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" b="4243"/>
          <a:stretch>
            <a:fillRect/>
          </a:stretch>
        </p:blipFill>
        <p:spPr>
          <a:xfrm>
            <a:off x="3258497" y="533400"/>
            <a:ext cx="5608223" cy="4346373"/>
          </a:xfrm>
          <a:prstGeom prst="roundRect">
            <a:avLst/>
          </a:prstGeom>
          <a:effectLst>
            <a:softEdge rad="63500"/>
          </a:effectLst>
        </p:spPr>
      </p:pic>
      <p:grpSp>
        <p:nvGrpSpPr>
          <p:cNvPr id="51" name="Group 50"/>
          <p:cNvGrpSpPr/>
          <p:nvPr/>
        </p:nvGrpSpPr>
        <p:grpSpPr>
          <a:xfrm>
            <a:off x="1905000" y="1886489"/>
            <a:ext cx="1640195" cy="1640195"/>
            <a:chOff x="886400" y="2608902"/>
            <a:chExt cx="1640195" cy="1640195"/>
          </a:xfrm>
        </p:grpSpPr>
        <p:sp>
          <p:nvSpPr>
            <p:cNvPr id="52" name="16"/>
            <p:cNvSpPr/>
            <p:nvPr/>
          </p:nvSpPr>
          <p:spPr>
            <a:xfrm>
              <a:off x="886400" y="2608902"/>
              <a:ext cx="1640195" cy="1640195"/>
            </a:xfrm>
            <a:prstGeom prst="ellipse">
              <a:avLst/>
            </a:prstGeom>
            <a:solidFill>
              <a:srgbClr val="1893BA"/>
            </a:solidFill>
            <a:ln w="12700" cap="flat" cmpd="sng" algn="ctr">
              <a:noFill/>
              <a:prstDash val="solid"/>
              <a:miter lim="800000"/>
            </a:ln>
            <a:effectLst>
              <a:softEdge rad="3683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53" name="17"/>
            <p:cNvSpPr txBox="1"/>
            <p:nvPr/>
          </p:nvSpPr>
          <p:spPr>
            <a:xfrm>
              <a:off x="1173097" y="3086224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</a:rPr>
                <a:t>c)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352800" y="4810780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208FDA"/>
                </a:solidFill>
                <a:latin typeface="Times New Roman" panose="02020603050405020304" charset="0"/>
                <a:cs typeface="Times New Roman" panose="02020603050405020304" charset="0"/>
              </a:rPr>
              <a:t>Lọ màu đỏ</a:t>
            </a:r>
            <a:endParaRPr lang="en-US" sz="2800" b="1">
              <a:solidFill>
                <a:srgbClr val="208FDA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241900" y="4810780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208FDA"/>
                </a:solidFill>
                <a:latin typeface="Times New Roman" panose="02020603050405020304" charset="0"/>
                <a:cs typeface="Times New Roman" panose="02020603050405020304" charset="0"/>
              </a:rPr>
              <a:t>Lọ màu xanh</a:t>
            </a:r>
            <a:endParaRPr lang="en-US" sz="2800" b="1">
              <a:solidFill>
                <a:srgbClr val="208FDA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072390"/>
            <a:ext cx="1098753" cy="1098753"/>
          </a:xfrm>
          <a:prstGeom prst="rect">
            <a:avLst/>
          </a:prstGeom>
        </p:spPr>
      </p:pic>
      <p:sp>
        <p:nvSpPr>
          <p:cNvPr id="2" name="TextBox 44"/>
          <p:cNvSpPr txBox="1"/>
          <p:nvPr/>
        </p:nvSpPr>
        <p:spPr>
          <a:xfrm>
            <a:off x="1016662" y="218440"/>
            <a:ext cx="560822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Lọ hoa nào thấp hơn?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Box 54"/>
          <p:cNvSpPr txBox="1"/>
          <p:nvPr/>
        </p:nvSpPr>
        <p:spPr>
          <a:xfrm>
            <a:off x="3453064" y="4876820"/>
            <a:ext cx="18224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2800" b="1">
                <a:solidFill>
                  <a:srgbClr val="208FDA"/>
                </a:solidFill>
                <a:latin typeface="Times New Roman" panose="02020603050405020304" charset="0"/>
                <a:cs typeface="Times New Roman" panose="02020603050405020304" charset="0"/>
              </a:rPr>
              <a:t>Lọ màu đỏ</a:t>
            </a:r>
            <a:endParaRPr lang="en-US" sz="2800" b="1">
              <a:solidFill>
                <a:srgbClr val="208FDA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55"/>
          <p:cNvSpPr txBox="1"/>
          <p:nvPr/>
        </p:nvSpPr>
        <p:spPr>
          <a:xfrm>
            <a:off x="6242535" y="4876820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2800" b="1">
                <a:solidFill>
                  <a:srgbClr val="208FDA"/>
                </a:solidFill>
                <a:latin typeface="Times New Roman" panose="02020603050405020304" charset="0"/>
                <a:cs typeface="Times New Roman" panose="02020603050405020304" charset="0"/>
              </a:rPr>
              <a:t>Lọ màu xanh</a:t>
            </a:r>
            <a:endParaRPr lang="en-US" sz="2800" b="1">
              <a:solidFill>
                <a:srgbClr val="208FDA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3563" y="152400"/>
            <a:ext cx="668922" cy="707886"/>
            <a:chOff x="1559434" y="1176116"/>
            <a:chExt cx="668922" cy="707886"/>
          </a:xfrm>
        </p:grpSpPr>
        <p:grpSp>
          <p:nvGrpSpPr>
            <p:cNvPr id="3" name="Group 2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16027" y="183178"/>
            <a:ext cx="109224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Tìm cây cao nhất, cây thấp nhất trong mỗi hàng.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2323" r="1556" b="9060"/>
          <a:stretch>
            <a:fillRect/>
          </a:stretch>
        </p:blipFill>
        <p:spPr>
          <a:xfrm>
            <a:off x="1524020" y="1066800"/>
            <a:ext cx="9641820" cy="3124200"/>
          </a:xfrm>
          <a:custGeom>
            <a:avLst/>
            <a:gdLst>
              <a:gd name="connsiteX0" fmla="*/ 252418 w 3467100"/>
              <a:gd name="connsiteY0" fmla="*/ 0 h 1514476"/>
              <a:gd name="connsiteX1" fmla="*/ 3214682 w 3467100"/>
              <a:gd name="connsiteY1" fmla="*/ 0 h 1514476"/>
              <a:gd name="connsiteX2" fmla="*/ 3467100 w 3467100"/>
              <a:gd name="connsiteY2" fmla="*/ 252418 h 1514476"/>
              <a:gd name="connsiteX3" fmla="*/ 3467100 w 3467100"/>
              <a:gd name="connsiteY3" fmla="*/ 1262058 h 1514476"/>
              <a:gd name="connsiteX4" fmla="*/ 3214682 w 3467100"/>
              <a:gd name="connsiteY4" fmla="*/ 1514476 h 1514476"/>
              <a:gd name="connsiteX5" fmla="*/ 252418 w 3467100"/>
              <a:gd name="connsiteY5" fmla="*/ 1514476 h 1514476"/>
              <a:gd name="connsiteX6" fmla="*/ 0 w 3467100"/>
              <a:gd name="connsiteY6" fmla="*/ 1262058 h 1514476"/>
              <a:gd name="connsiteX7" fmla="*/ 0 w 3467100"/>
              <a:gd name="connsiteY7" fmla="*/ 252418 h 1514476"/>
              <a:gd name="connsiteX8" fmla="*/ 252418 w 3467100"/>
              <a:gd name="connsiteY8" fmla="*/ 0 h 151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100" h="1514476">
                <a:moveTo>
                  <a:pt x="252418" y="0"/>
                </a:moveTo>
                <a:lnTo>
                  <a:pt x="3214682" y="0"/>
                </a:lnTo>
                <a:cubicBezTo>
                  <a:pt x="3354089" y="0"/>
                  <a:pt x="3467100" y="113011"/>
                  <a:pt x="3467100" y="252418"/>
                </a:cubicBezTo>
                <a:lnTo>
                  <a:pt x="3467100" y="1262058"/>
                </a:lnTo>
                <a:cubicBezTo>
                  <a:pt x="3467100" y="1401465"/>
                  <a:pt x="3354089" y="1514476"/>
                  <a:pt x="3214682" y="1514476"/>
                </a:cubicBezTo>
                <a:lnTo>
                  <a:pt x="252418" y="1514476"/>
                </a:lnTo>
                <a:cubicBezTo>
                  <a:pt x="113011" y="1514476"/>
                  <a:pt x="0" y="1401465"/>
                  <a:pt x="0" y="1262058"/>
                </a:cubicBezTo>
                <a:lnTo>
                  <a:pt x="0" y="252418"/>
                </a:lnTo>
                <a:cubicBezTo>
                  <a:pt x="0" y="113011"/>
                  <a:pt x="113011" y="0"/>
                  <a:pt x="252418" y="0"/>
                </a:cubicBezTo>
                <a:close/>
              </a:path>
            </a:pathLst>
          </a:custGeom>
          <a:effectLst>
            <a:softEdge rad="31750"/>
          </a:effectLst>
        </p:spPr>
      </p:pic>
      <p:grpSp>
        <p:nvGrpSpPr>
          <p:cNvPr id="24" name="Group 23"/>
          <p:cNvGrpSpPr/>
          <p:nvPr/>
        </p:nvGrpSpPr>
        <p:grpSpPr>
          <a:xfrm>
            <a:off x="152400" y="2164452"/>
            <a:ext cx="1066800" cy="928896"/>
            <a:chOff x="1173097" y="3047151"/>
            <a:chExt cx="1066800" cy="928896"/>
          </a:xfrm>
        </p:grpSpPr>
        <p:sp>
          <p:nvSpPr>
            <p:cNvPr id="25" name="16"/>
            <p:cNvSpPr/>
            <p:nvPr/>
          </p:nvSpPr>
          <p:spPr>
            <a:xfrm>
              <a:off x="1219776" y="3047151"/>
              <a:ext cx="928896" cy="928896"/>
            </a:xfrm>
            <a:prstGeom prst="ellipse">
              <a:avLst/>
            </a:prstGeom>
            <a:solidFill>
              <a:srgbClr val="1893BA"/>
            </a:solidFill>
            <a:ln w="12700" cap="flat" cmpd="sng" algn="ctr">
              <a:noFill/>
              <a:prstDash val="solid"/>
              <a:miter lim="800000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17"/>
            <p:cNvSpPr txBox="1"/>
            <p:nvPr/>
          </p:nvSpPr>
          <p:spPr>
            <a:xfrm>
              <a:off x="1173097" y="3086224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000" ker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字魂59号-创粗黑" panose="00000500000000000000" pitchFamily="2" charset="-122"/>
                </a:rPr>
                <a:t>a</a:t>
              </a: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1647288" y="3429000"/>
            <a:ext cx="9818292" cy="473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57200" y="4800600"/>
            <a:ext cx="5334000" cy="783221"/>
          </a:xfrm>
          <a:prstGeom prst="roundRect">
            <a:avLst/>
          </a:prstGeom>
          <a:solidFill>
            <a:srgbClr val="208FD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Cây </a:t>
            </a:r>
            <a:r>
              <a:rPr lang="en-US" sz="40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cao nhất.</a:t>
            </a:r>
            <a:endParaRPr lang="en-US" sz="4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27814" y="4800600"/>
            <a:ext cx="5334000" cy="783193"/>
          </a:xfrm>
          <a:prstGeom prst="roundRect">
            <a:avLst/>
          </a:prstGeom>
          <a:solidFill>
            <a:srgbClr val="208F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Cây </a:t>
            </a:r>
            <a:r>
              <a:rPr lang="en-US" sz="40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thấp nhất.</a:t>
            </a:r>
            <a:endParaRPr lang="en-US" sz="4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 bldLvl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3563" y="152400"/>
            <a:ext cx="668922" cy="707886"/>
            <a:chOff x="1559434" y="1176116"/>
            <a:chExt cx="668922" cy="707886"/>
          </a:xfrm>
        </p:grpSpPr>
        <p:grpSp>
          <p:nvGrpSpPr>
            <p:cNvPr id="3" name="Group 2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16027" y="183178"/>
            <a:ext cx="1092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Tìm cây cao nhất, cây thấp nhất trong mỗi hàng.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2" b="5501"/>
          <a:stretch>
            <a:fillRect/>
          </a:stretch>
        </p:blipFill>
        <p:spPr>
          <a:xfrm>
            <a:off x="1559580" y="1012686"/>
            <a:ext cx="9641820" cy="3330714"/>
          </a:xfrm>
          <a:custGeom>
            <a:avLst/>
            <a:gdLst>
              <a:gd name="connsiteX0" fmla="*/ 252418 w 3467100"/>
              <a:gd name="connsiteY0" fmla="*/ 0 h 1514476"/>
              <a:gd name="connsiteX1" fmla="*/ 3214682 w 3467100"/>
              <a:gd name="connsiteY1" fmla="*/ 0 h 1514476"/>
              <a:gd name="connsiteX2" fmla="*/ 3467100 w 3467100"/>
              <a:gd name="connsiteY2" fmla="*/ 252418 h 1514476"/>
              <a:gd name="connsiteX3" fmla="*/ 3467100 w 3467100"/>
              <a:gd name="connsiteY3" fmla="*/ 1262058 h 1514476"/>
              <a:gd name="connsiteX4" fmla="*/ 3214682 w 3467100"/>
              <a:gd name="connsiteY4" fmla="*/ 1514476 h 1514476"/>
              <a:gd name="connsiteX5" fmla="*/ 252418 w 3467100"/>
              <a:gd name="connsiteY5" fmla="*/ 1514476 h 1514476"/>
              <a:gd name="connsiteX6" fmla="*/ 0 w 3467100"/>
              <a:gd name="connsiteY6" fmla="*/ 1262058 h 1514476"/>
              <a:gd name="connsiteX7" fmla="*/ 0 w 3467100"/>
              <a:gd name="connsiteY7" fmla="*/ 252418 h 1514476"/>
              <a:gd name="connsiteX8" fmla="*/ 252418 w 3467100"/>
              <a:gd name="connsiteY8" fmla="*/ 0 h 151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100" h="1514476">
                <a:moveTo>
                  <a:pt x="252418" y="0"/>
                </a:moveTo>
                <a:lnTo>
                  <a:pt x="3214682" y="0"/>
                </a:lnTo>
                <a:cubicBezTo>
                  <a:pt x="3354089" y="0"/>
                  <a:pt x="3467100" y="113011"/>
                  <a:pt x="3467100" y="252418"/>
                </a:cubicBezTo>
                <a:lnTo>
                  <a:pt x="3467100" y="1262058"/>
                </a:lnTo>
                <a:cubicBezTo>
                  <a:pt x="3467100" y="1401465"/>
                  <a:pt x="3354089" y="1514476"/>
                  <a:pt x="3214682" y="1514476"/>
                </a:cubicBezTo>
                <a:lnTo>
                  <a:pt x="252418" y="1514476"/>
                </a:lnTo>
                <a:cubicBezTo>
                  <a:pt x="113011" y="1514476"/>
                  <a:pt x="0" y="1401465"/>
                  <a:pt x="0" y="1262058"/>
                </a:cubicBezTo>
                <a:lnTo>
                  <a:pt x="0" y="252418"/>
                </a:lnTo>
                <a:cubicBezTo>
                  <a:pt x="0" y="113011"/>
                  <a:pt x="113011" y="0"/>
                  <a:pt x="252418" y="0"/>
                </a:cubicBezTo>
                <a:close/>
              </a:path>
            </a:pathLst>
          </a:custGeom>
          <a:effectLst>
            <a:softEdge rad="31750"/>
          </a:effectLst>
        </p:spPr>
      </p:pic>
      <p:grpSp>
        <p:nvGrpSpPr>
          <p:cNvPr id="24" name="Group 23"/>
          <p:cNvGrpSpPr/>
          <p:nvPr/>
        </p:nvGrpSpPr>
        <p:grpSpPr>
          <a:xfrm>
            <a:off x="152400" y="2164452"/>
            <a:ext cx="1066800" cy="928896"/>
            <a:chOff x="1173097" y="3047151"/>
            <a:chExt cx="1066800" cy="928896"/>
          </a:xfrm>
        </p:grpSpPr>
        <p:sp>
          <p:nvSpPr>
            <p:cNvPr id="25" name="16"/>
            <p:cNvSpPr/>
            <p:nvPr/>
          </p:nvSpPr>
          <p:spPr>
            <a:xfrm>
              <a:off x="1219776" y="3047151"/>
              <a:ext cx="928896" cy="928896"/>
            </a:xfrm>
            <a:prstGeom prst="ellipse">
              <a:avLst/>
            </a:prstGeom>
            <a:solidFill>
              <a:srgbClr val="1893BA"/>
            </a:solidFill>
            <a:ln w="12700" cap="flat" cmpd="sng" algn="ctr">
              <a:noFill/>
              <a:prstDash val="solid"/>
              <a:miter lim="800000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6" name="17"/>
            <p:cNvSpPr txBox="1"/>
            <p:nvPr/>
          </p:nvSpPr>
          <p:spPr>
            <a:xfrm>
              <a:off x="1173097" y="3086224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</a:rPr>
                <a:t>b)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1647288" y="3429000"/>
            <a:ext cx="9818292" cy="473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57200" y="4800600"/>
            <a:ext cx="5334000" cy="783193"/>
          </a:xfrm>
          <a:prstGeom prst="roundRect">
            <a:avLst/>
          </a:prstGeom>
          <a:solidFill>
            <a:srgbClr val="208FD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Cây </a:t>
            </a:r>
            <a:r>
              <a:rPr lang="en-US" sz="40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cao nhất.</a:t>
            </a:r>
            <a:endParaRPr lang="en-US" sz="4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27814" y="4800600"/>
            <a:ext cx="5334000" cy="783193"/>
          </a:xfrm>
          <a:prstGeom prst="roundRect">
            <a:avLst/>
          </a:prstGeom>
          <a:solidFill>
            <a:srgbClr val="208F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Cây </a:t>
            </a:r>
            <a:r>
              <a:rPr lang="en-US" sz="40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thấp nhất.</a:t>
            </a:r>
            <a:endParaRPr lang="en-US" sz="4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3563" y="152400"/>
            <a:ext cx="668922" cy="707886"/>
            <a:chOff x="1559434" y="1176116"/>
            <a:chExt cx="668922" cy="707886"/>
          </a:xfrm>
        </p:grpSpPr>
        <p:grpSp>
          <p:nvGrpSpPr>
            <p:cNvPr id="3" name="Group 2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16027" y="183178"/>
            <a:ext cx="1092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Tìm cây cao nhất, cây thấp nhất trong mỗi hàng.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" b="7280"/>
          <a:stretch>
            <a:fillRect/>
          </a:stretch>
        </p:blipFill>
        <p:spPr>
          <a:xfrm>
            <a:off x="1559580" y="829509"/>
            <a:ext cx="9641820" cy="3513891"/>
          </a:xfrm>
          <a:custGeom>
            <a:avLst/>
            <a:gdLst>
              <a:gd name="connsiteX0" fmla="*/ 252418 w 3467100"/>
              <a:gd name="connsiteY0" fmla="*/ 0 h 1514476"/>
              <a:gd name="connsiteX1" fmla="*/ 3214682 w 3467100"/>
              <a:gd name="connsiteY1" fmla="*/ 0 h 1514476"/>
              <a:gd name="connsiteX2" fmla="*/ 3467100 w 3467100"/>
              <a:gd name="connsiteY2" fmla="*/ 252418 h 1514476"/>
              <a:gd name="connsiteX3" fmla="*/ 3467100 w 3467100"/>
              <a:gd name="connsiteY3" fmla="*/ 1262058 h 1514476"/>
              <a:gd name="connsiteX4" fmla="*/ 3214682 w 3467100"/>
              <a:gd name="connsiteY4" fmla="*/ 1514476 h 1514476"/>
              <a:gd name="connsiteX5" fmla="*/ 252418 w 3467100"/>
              <a:gd name="connsiteY5" fmla="*/ 1514476 h 1514476"/>
              <a:gd name="connsiteX6" fmla="*/ 0 w 3467100"/>
              <a:gd name="connsiteY6" fmla="*/ 1262058 h 1514476"/>
              <a:gd name="connsiteX7" fmla="*/ 0 w 3467100"/>
              <a:gd name="connsiteY7" fmla="*/ 252418 h 1514476"/>
              <a:gd name="connsiteX8" fmla="*/ 252418 w 3467100"/>
              <a:gd name="connsiteY8" fmla="*/ 0 h 151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100" h="1514476">
                <a:moveTo>
                  <a:pt x="252418" y="0"/>
                </a:moveTo>
                <a:lnTo>
                  <a:pt x="3214682" y="0"/>
                </a:lnTo>
                <a:cubicBezTo>
                  <a:pt x="3354089" y="0"/>
                  <a:pt x="3467100" y="113011"/>
                  <a:pt x="3467100" y="252418"/>
                </a:cubicBezTo>
                <a:lnTo>
                  <a:pt x="3467100" y="1262058"/>
                </a:lnTo>
                <a:cubicBezTo>
                  <a:pt x="3467100" y="1401465"/>
                  <a:pt x="3354089" y="1514476"/>
                  <a:pt x="3214682" y="1514476"/>
                </a:cubicBezTo>
                <a:lnTo>
                  <a:pt x="252418" y="1514476"/>
                </a:lnTo>
                <a:cubicBezTo>
                  <a:pt x="113011" y="1514476"/>
                  <a:pt x="0" y="1401465"/>
                  <a:pt x="0" y="1262058"/>
                </a:cubicBezTo>
                <a:lnTo>
                  <a:pt x="0" y="252418"/>
                </a:lnTo>
                <a:cubicBezTo>
                  <a:pt x="0" y="113011"/>
                  <a:pt x="113011" y="0"/>
                  <a:pt x="252418" y="0"/>
                </a:cubicBezTo>
                <a:close/>
              </a:path>
            </a:pathLst>
          </a:custGeom>
          <a:effectLst>
            <a:softEdge rad="31750"/>
          </a:effectLst>
        </p:spPr>
      </p:pic>
      <p:grpSp>
        <p:nvGrpSpPr>
          <p:cNvPr id="24" name="Group 23"/>
          <p:cNvGrpSpPr/>
          <p:nvPr/>
        </p:nvGrpSpPr>
        <p:grpSpPr>
          <a:xfrm>
            <a:off x="152400" y="2164452"/>
            <a:ext cx="1066800" cy="928896"/>
            <a:chOff x="1173097" y="3047151"/>
            <a:chExt cx="1066800" cy="928896"/>
          </a:xfrm>
        </p:grpSpPr>
        <p:sp>
          <p:nvSpPr>
            <p:cNvPr id="25" name="16"/>
            <p:cNvSpPr/>
            <p:nvPr/>
          </p:nvSpPr>
          <p:spPr>
            <a:xfrm>
              <a:off x="1219776" y="3047151"/>
              <a:ext cx="928896" cy="928896"/>
            </a:xfrm>
            <a:prstGeom prst="ellipse">
              <a:avLst/>
            </a:prstGeom>
            <a:solidFill>
              <a:srgbClr val="1893BA"/>
            </a:solidFill>
            <a:ln w="12700" cap="flat" cmpd="sng" algn="ctr">
              <a:noFill/>
              <a:prstDash val="solid"/>
              <a:miter lim="800000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6" name="17"/>
            <p:cNvSpPr txBox="1"/>
            <p:nvPr/>
          </p:nvSpPr>
          <p:spPr>
            <a:xfrm>
              <a:off x="1173097" y="3086224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000" ker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</a:rPr>
                <a:t>c</a:t>
              </a: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</a:rPr>
                <a:t>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1654908" y="3561421"/>
            <a:ext cx="9818292" cy="473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57200" y="4800600"/>
            <a:ext cx="5334000" cy="783193"/>
          </a:xfrm>
          <a:prstGeom prst="roundRect">
            <a:avLst/>
          </a:prstGeom>
          <a:solidFill>
            <a:srgbClr val="208FD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Cây </a:t>
            </a:r>
            <a:r>
              <a:rPr lang="en-US" sz="40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cao nhất.</a:t>
            </a:r>
            <a:endParaRPr lang="en-US" sz="4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27814" y="4800600"/>
            <a:ext cx="5334000" cy="783193"/>
          </a:xfrm>
          <a:prstGeom prst="roundRect">
            <a:avLst/>
          </a:prstGeom>
          <a:solidFill>
            <a:srgbClr val="208F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Cây </a:t>
            </a:r>
            <a:r>
              <a:rPr lang="en-US" sz="40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thấp nhất.</a:t>
            </a:r>
            <a:endParaRPr lang="en-US" sz="4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3563" y="152400"/>
            <a:ext cx="668922" cy="707886"/>
            <a:chOff x="1559434" y="1176116"/>
            <a:chExt cx="668922" cy="707886"/>
          </a:xfrm>
        </p:grpSpPr>
        <p:grpSp>
          <p:nvGrpSpPr>
            <p:cNvPr id="3" name="Group 2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16027" y="183178"/>
            <a:ext cx="1092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Tìm cây cao nhất, cây thấp nhất trong mỗi hàng.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3" b="4223"/>
          <a:stretch>
            <a:fillRect/>
          </a:stretch>
        </p:blipFill>
        <p:spPr>
          <a:xfrm>
            <a:off x="1559580" y="873052"/>
            <a:ext cx="9641820" cy="3513891"/>
          </a:xfrm>
          <a:custGeom>
            <a:avLst/>
            <a:gdLst>
              <a:gd name="connsiteX0" fmla="*/ 252418 w 3467100"/>
              <a:gd name="connsiteY0" fmla="*/ 0 h 1514476"/>
              <a:gd name="connsiteX1" fmla="*/ 3214682 w 3467100"/>
              <a:gd name="connsiteY1" fmla="*/ 0 h 1514476"/>
              <a:gd name="connsiteX2" fmla="*/ 3467100 w 3467100"/>
              <a:gd name="connsiteY2" fmla="*/ 252418 h 1514476"/>
              <a:gd name="connsiteX3" fmla="*/ 3467100 w 3467100"/>
              <a:gd name="connsiteY3" fmla="*/ 1262058 h 1514476"/>
              <a:gd name="connsiteX4" fmla="*/ 3214682 w 3467100"/>
              <a:gd name="connsiteY4" fmla="*/ 1514476 h 1514476"/>
              <a:gd name="connsiteX5" fmla="*/ 252418 w 3467100"/>
              <a:gd name="connsiteY5" fmla="*/ 1514476 h 1514476"/>
              <a:gd name="connsiteX6" fmla="*/ 0 w 3467100"/>
              <a:gd name="connsiteY6" fmla="*/ 1262058 h 1514476"/>
              <a:gd name="connsiteX7" fmla="*/ 0 w 3467100"/>
              <a:gd name="connsiteY7" fmla="*/ 252418 h 1514476"/>
              <a:gd name="connsiteX8" fmla="*/ 252418 w 3467100"/>
              <a:gd name="connsiteY8" fmla="*/ 0 h 151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100" h="1514476">
                <a:moveTo>
                  <a:pt x="252418" y="0"/>
                </a:moveTo>
                <a:lnTo>
                  <a:pt x="3214682" y="0"/>
                </a:lnTo>
                <a:cubicBezTo>
                  <a:pt x="3354089" y="0"/>
                  <a:pt x="3467100" y="113011"/>
                  <a:pt x="3467100" y="252418"/>
                </a:cubicBezTo>
                <a:lnTo>
                  <a:pt x="3467100" y="1262058"/>
                </a:lnTo>
                <a:cubicBezTo>
                  <a:pt x="3467100" y="1401465"/>
                  <a:pt x="3354089" y="1514476"/>
                  <a:pt x="3214682" y="1514476"/>
                </a:cubicBezTo>
                <a:lnTo>
                  <a:pt x="252418" y="1514476"/>
                </a:lnTo>
                <a:cubicBezTo>
                  <a:pt x="113011" y="1514476"/>
                  <a:pt x="0" y="1401465"/>
                  <a:pt x="0" y="1262058"/>
                </a:cubicBezTo>
                <a:lnTo>
                  <a:pt x="0" y="252418"/>
                </a:lnTo>
                <a:cubicBezTo>
                  <a:pt x="0" y="113011"/>
                  <a:pt x="113011" y="0"/>
                  <a:pt x="252418" y="0"/>
                </a:cubicBezTo>
                <a:close/>
              </a:path>
            </a:pathLst>
          </a:custGeom>
          <a:effectLst>
            <a:softEdge rad="31750"/>
          </a:effectLst>
        </p:spPr>
      </p:pic>
      <p:grpSp>
        <p:nvGrpSpPr>
          <p:cNvPr id="24" name="Group 23"/>
          <p:cNvGrpSpPr/>
          <p:nvPr/>
        </p:nvGrpSpPr>
        <p:grpSpPr>
          <a:xfrm>
            <a:off x="152400" y="2164452"/>
            <a:ext cx="1066800" cy="928896"/>
            <a:chOff x="1173097" y="3047151"/>
            <a:chExt cx="1066800" cy="928896"/>
          </a:xfrm>
        </p:grpSpPr>
        <p:sp>
          <p:nvSpPr>
            <p:cNvPr id="25" name="16"/>
            <p:cNvSpPr/>
            <p:nvPr/>
          </p:nvSpPr>
          <p:spPr>
            <a:xfrm>
              <a:off x="1219776" y="3047151"/>
              <a:ext cx="928896" cy="928896"/>
            </a:xfrm>
            <a:prstGeom prst="ellipse">
              <a:avLst/>
            </a:prstGeom>
            <a:solidFill>
              <a:srgbClr val="1893BA"/>
            </a:solidFill>
            <a:ln w="12700" cap="flat" cmpd="sng" algn="ctr">
              <a:noFill/>
              <a:prstDash val="solid"/>
              <a:miter lim="800000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6" name="17"/>
            <p:cNvSpPr txBox="1"/>
            <p:nvPr/>
          </p:nvSpPr>
          <p:spPr>
            <a:xfrm>
              <a:off x="1173097" y="3086224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</a:rPr>
                <a:t>d)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1654908" y="3561421"/>
            <a:ext cx="9818292" cy="473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57200" y="4800600"/>
            <a:ext cx="5334000" cy="783193"/>
          </a:xfrm>
          <a:prstGeom prst="roundRect">
            <a:avLst/>
          </a:prstGeom>
          <a:solidFill>
            <a:srgbClr val="208FD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Cây </a:t>
            </a:r>
            <a:r>
              <a:rPr lang="en-US" sz="40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cao nhất.</a:t>
            </a:r>
            <a:endParaRPr lang="en-US" sz="4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27814" y="4800600"/>
            <a:ext cx="5334000" cy="783193"/>
          </a:xfrm>
          <a:prstGeom prst="roundRect">
            <a:avLst/>
          </a:prstGeom>
          <a:solidFill>
            <a:srgbClr val="208F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Cây </a:t>
            </a:r>
            <a:r>
              <a:rPr lang="en-US" sz="40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thấp nhất.</a:t>
            </a:r>
            <a:endParaRPr lang="en-US" sz="4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8" y="365125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71137" y="3780874"/>
            <a:ext cx="7657231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7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3563" y="152400"/>
            <a:ext cx="668922" cy="707886"/>
            <a:chOff x="1559434" y="1176116"/>
            <a:chExt cx="668922" cy="707886"/>
          </a:xfrm>
        </p:grpSpPr>
        <p:grpSp>
          <p:nvGrpSpPr>
            <p:cNvPr id="3" name="Group 2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16027" y="183178"/>
            <a:ext cx="1092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Tìm cây cao nhất, cây thấp nhất trong mỗi hàng.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" b="6612"/>
          <a:stretch>
            <a:fillRect/>
          </a:stretch>
        </p:blipFill>
        <p:spPr>
          <a:xfrm>
            <a:off x="1559580" y="783772"/>
            <a:ext cx="9641820" cy="3603172"/>
          </a:xfrm>
          <a:custGeom>
            <a:avLst/>
            <a:gdLst>
              <a:gd name="connsiteX0" fmla="*/ 252418 w 3467100"/>
              <a:gd name="connsiteY0" fmla="*/ 0 h 1514476"/>
              <a:gd name="connsiteX1" fmla="*/ 3214682 w 3467100"/>
              <a:gd name="connsiteY1" fmla="*/ 0 h 1514476"/>
              <a:gd name="connsiteX2" fmla="*/ 3467100 w 3467100"/>
              <a:gd name="connsiteY2" fmla="*/ 252418 h 1514476"/>
              <a:gd name="connsiteX3" fmla="*/ 3467100 w 3467100"/>
              <a:gd name="connsiteY3" fmla="*/ 1262058 h 1514476"/>
              <a:gd name="connsiteX4" fmla="*/ 3214682 w 3467100"/>
              <a:gd name="connsiteY4" fmla="*/ 1514476 h 1514476"/>
              <a:gd name="connsiteX5" fmla="*/ 252418 w 3467100"/>
              <a:gd name="connsiteY5" fmla="*/ 1514476 h 1514476"/>
              <a:gd name="connsiteX6" fmla="*/ 0 w 3467100"/>
              <a:gd name="connsiteY6" fmla="*/ 1262058 h 1514476"/>
              <a:gd name="connsiteX7" fmla="*/ 0 w 3467100"/>
              <a:gd name="connsiteY7" fmla="*/ 252418 h 1514476"/>
              <a:gd name="connsiteX8" fmla="*/ 252418 w 3467100"/>
              <a:gd name="connsiteY8" fmla="*/ 0 h 151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100" h="1514476">
                <a:moveTo>
                  <a:pt x="252418" y="0"/>
                </a:moveTo>
                <a:lnTo>
                  <a:pt x="3214682" y="0"/>
                </a:lnTo>
                <a:cubicBezTo>
                  <a:pt x="3354089" y="0"/>
                  <a:pt x="3467100" y="113011"/>
                  <a:pt x="3467100" y="252418"/>
                </a:cubicBezTo>
                <a:lnTo>
                  <a:pt x="3467100" y="1262058"/>
                </a:lnTo>
                <a:cubicBezTo>
                  <a:pt x="3467100" y="1401465"/>
                  <a:pt x="3354089" y="1514476"/>
                  <a:pt x="3214682" y="1514476"/>
                </a:cubicBezTo>
                <a:lnTo>
                  <a:pt x="252418" y="1514476"/>
                </a:lnTo>
                <a:cubicBezTo>
                  <a:pt x="113011" y="1514476"/>
                  <a:pt x="0" y="1401465"/>
                  <a:pt x="0" y="1262058"/>
                </a:cubicBezTo>
                <a:lnTo>
                  <a:pt x="0" y="252418"/>
                </a:lnTo>
                <a:cubicBezTo>
                  <a:pt x="0" y="113011"/>
                  <a:pt x="113011" y="0"/>
                  <a:pt x="252418" y="0"/>
                </a:cubicBezTo>
                <a:close/>
              </a:path>
            </a:pathLst>
          </a:custGeom>
          <a:effectLst>
            <a:softEdge rad="31750"/>
          </a:effectLst>
        </p:spPr>
      </p:pic>
      <p:grpSp>
        <p:nvGrpSpPr>
          <p:cNvPr id="24" name="Group 23"/>
          <p:cNvGrpSpPr/>
          <p:nvPr/>
        </p:nvGrpSpPr>
        <p:grpSpPr>
          <a:xfrm>
            <a:off x="152400" y="2164452"/>
            <a:ext cx="1066800" cy="928896"/>
            <a:chOff x="1173097" y="3047151"/>
            <a:chExt cx="1066800" cy="928896"/>
          </a:xfrm>
        </p:grpSpPr>
        <p:sp>
          <p:nvSpPr>
            <p:cNvPr id="25" name="16"/>
            <p:cNvSpPr/>
            <p:nvPr/>
          </p:nvSpPr>
          <p:spPr>
            <a:xfrm>
              <a:off x="1219776" y="3047151"/>
              <a:ext cx="928896" cy="928896"/>
            </a:xfrm>
            <a:prstGeom prst="ellipse">
              <a:avLst/>
            </a:prstGeom>
            <a:solidFill>
              <a:srgbClr val="1893BA"/>
            </a:solidFill>
            <a:ln w="12700" cap="flat" cmpd="sng" algn="ctr">
              <a:noFill/>
              <a:prstDash val="solid"/>
              <a:miter lim="800000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6" name="17"/>
            <p:cNvSpPr txBox="1"/>
            <p:nvPr/>
          </p:nvSpPr>
          <p:spPr>
            <a:xfrm>
              <a:off x="1173097" y="3086224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000" ker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</a:rPr>
                <a:t>e</a:t>
              </a: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</a:rPr>
                <a:t>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1669422" y="3604964"/>
            <a:ext cx="9818292" cy="473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57200" y="4800600"/>
            <a:ext cx="5334000" cy="783193"/>
          </a:xfrm>
          <a:prstGeom prst="roundRect">
            <a:avLst/>
          </a:prstGeom>
          <a:solidFill>
            <a:srgbClr val="208FD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Cây </a:t>
            </a:r>
            <a:r>
              <a:rPr lang="en-US" sz="40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cao nhất.</a:t>
            </a:r>
            <a:endParaRPr lang="en-US" sz="4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27814" y="4800600"/>
            <a:ext cx="5334000" cy="783193"/>
          </a:xfrm>
          <a:prstGeom prst="roundRect">
            <a:avLst/>
          </a:prstGeom>
          <a:solidFill>
            <a:srgbClr val="208F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Cây </a:t>
            </a:r>
            <a:r>
              <a:rPr lang="en-US" sz="4000" b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en-US" sz="4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thấp nhất.</a:t>
            </a:r>
            <a:endParaRPr lang="en-US" sz="4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0" y="2133600"/>
            <a:ext cx="8844429" cy="3304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8" y="365125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71137" y="3780874"/>
            <a:ext cx="7657231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7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Ice Breaking Dreamer Jungkook">
            <a:hlinkClick r:id="" action="ppaction://media"/>
          </p:cNvPr>
          <p:cNvPicPr>
            <a:picLocks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2290" y="365125"/>
            <a:ext cx="11016615" cy="569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631" y="463209"/>
            <a:ext cx="1008000" cy="236217"/>
          </a:xfrm>
          <a:prstGeom prst="rect">
            <a:avLst/>
          </a:prstGeom>
          <a:noFill/>
          <a:ln w="6350">
            <a:noFill/>
          </a:ln>
        </p:spPr>
        <p:txBody>
          <a:bodyPr wrap="none" lIns="0" rIns="0" rtlCol="0">
            <a:noAutofit/>
          </a:bodyPr>
          <a:lstStyle/>
          <a:p>
            <a:pPr algn="ctr"/>
            <a:r>
              <a:rPr lang="en-US" altLang="zh-CN" sz="1600" spc="-44">
                <a:solidFill>
                  <a:schemeClr val="tx2">
                    <a:lumMod val="40000"/>
                    <a:lumOff val="60000"/>
                  </a:schemeClr>
                </a:solidFill>
                <a:latin typeface="Quicksand" panose="00000500000000000000" pitchFamily="2" charset="0"/>
              </a:rPr>
              <a:t>SGK-30,31</a:t>
            </a:r>
            <a:endParaRPr lang="zh-CN" altLang="en-US" sz="1600" spc="-44" dirty="0">
              <a:solidFill>
                <a:schemeClr val="tx2">
                  <a:lumMod val="40000"/>
                  <a:lumOff val="60000"/>
                </a:schemeClr>
              </a:solidFill>
              <a:latin typeface="Quicksand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biLevel thresh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" y="38100"/>
            <a:ext cx="1224330" cy="5307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1595" y="1284974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34408"/>
                </a:solidFill>
                <a:latin typeface="Quicksand" panose="00000500000000000000" pitchFamily="2" charset="0"/>
              </a:rPr>
              <a:t>TIẾT 2</a:t>
            </a:r>
            <a:endParaRPr lang="en-US" sz="2400" b="1">
              <a:solidFill>
                <a:srgbClr val="F34408"/>
              </a:solidFill>
              <a:latin typeface="Quicksand" panose="000005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47800" y="1066800"/>
            <a:ext cx="2438400" cy="872731"/>
            <a:chOff x="5573315" y="399974"/>
            <a:chExt cx="2438400" cy="872731"/>
          </a:xfrm>
        </p:grpSpPr>
        <p:sp>
          <p:nvSpPr>
            <p:cNvPr id="6" name="8"/>
            <p:cNvSpPr/>
            <p:nvPr/>
          </p:nvSpPr>
          <p:spPr>
            <a:xfrm>
              <a:off x="5593159" y="399974"/>
              <a:ext cx="2398713" cy="872731"/>
            </a:xfrm>
            <a:prstGeom prst="roundRect">
              <a:avLst/>
            </a:prstGeom>
            <a:solidFill>
              <a:srgbClr val="53A8D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rtlCol="0" anchor="b" anchorCtr="1"/>
            <a:lstStyle/>
            <a:p>
              <a:pPr algn="ctr"/>
              <a:endParaRPr lang="zh-CN" altLang="en-US" sz="6000" b="1" dirty="0">
                <a:ln w="19050" cmpd="dbl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88900" dist="76200" dir="36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Quicksand" panose="00000500000000000000" pitchFamily="2" charset="0"/>
                <a:ea typeface="+mj-ea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73315" y="451619"/>
              <a:ext cx="24384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b="1">
                  <a:ln w="19050" cmpd="dbl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88900" dist="76200" dir="36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Quicksand" panose="00000500000000000000" pitchFamily="2" charset="0"/>
                  <a:ea typeface="+mj-ea"/>
                </a:rPr>
                <a:t>BÀI 25</a:t>
              </a:r>
              <a:endParaRPr lang="zh-CN" altLang="en-US" sz="4400" b="1" dirty="0">
                <a:ln w="19050" cmpd="dbl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88900" dist="76200" dir="36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Quicksand" panose="00000500000000000000" pitchFamily="2" charset="0"/>
                <a:ea typeface="+mj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276848"/>
            <a:ext cx="7620660" cy="2853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514600"/>
            <a:ext cx="5694867" cy="2847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8153400" y="1051557"/>
            <a:ext cx="3733800" cy="811139"/>
            <a:chOff x="8153400" y="1051557"/>
            <a:chExt cx="3733800" cy="81113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6" t="10846" r="78667" b="49286"/>
            <a:stretch>
              <a:fillRect/>
            </a:stretch>
          </p:blipFill>
          <p:spPr>
            <a:xfrm>
              <a:off x="8153400" y="1051557"/>
              <a:ext cx="811139" cy="811139"/>
            </a:xfrm>
            <a:custGeom>
              <a:avLst/>
              <a:gdLst>
                <a:gd name="connsiteX0" fmla="*/ 571500 w 1143000"/>
                <a:gd name="connsiteY0" fmla="*/ 0 h 1143000"/>
                <a:gd name="connsiteX1" fmla="*/ 1143000 w 1143000"/>
                <a:gd name="connsiteY1" fmla="*/ 571500 h 1143000"/>
                <a:gd name="connsiteX2" fmla="*/ 571500 w 1143000"/>
                <a:gd name="connsiteY2" fmla="*/ 1143000 h 1143000"/>
                <a:gd name="connsiteX3" fmla="*/ 0 w 1143000"/>
                <a:gd name="connsiteY3" fmla="*/ 571500 h 1143000"/>
                <a:gd name="connsiteX4" fmla="*/ 571500 w 11430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1143000">
                  <a:moveTo>
                    <a:pt x="571500" y="0"/>
                  </a:moveTo>
                  <a:cubicBezTo>
                    <a:pt x="887131" y="0"/>
                    <a:pt x="1143000" y="255869"/>
                    <a:pt x="1143000" y="571500"/>
                  </a:cubicBezTo>
                  <a:cubicBezTo>
                    <a:pt x="1143000" y="887131"/>
                    <a:pt x="887131" y="1143000"/>
                    <a:pt x="571500" y="1143000"/>
                  </a:cubicBezTo>
                  <a:cubicBezTo>
                    <a:pt x="255869" y="1143000"/>
                    <a:pt x="0" y="887131"/>
                    <a:pt x="0" y="571500"/>
                  </a:cubicBezTo>
                  <a:cubicBezTo>
                    <a:pt x="0" y="255869"/>
                    <a:pt x="255869" y="0"/>
                    <a:pt x="571500" y="0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16487" r="55834" b="43645"/>
            <a:stretch>
              <a:fillRect/>
            </a:stretch>
          </p:blipFill>
          <p:spPr>
            <a:xfrm>
              <a:off x="11076061" y="1051557"/>
              <a:ext cx="811139" cy="811139"/>
            </a:xfrm>
            <a:custGeom>
              <a:avLst/>
              <a:gdLst>
                <a:gd name="connsiteX0" fmla="*/ 571500 w 1143000"/>
                <a:gd name="connsiteY0" fmla="*/ 0 h 1143000"/>
                <a:gd name="connsiteX1" fmla="*/ 1143000 w 1143000"/>
                <a:gd name="connsiteY1" fmla="*/ 571500 h 1143000"/>
                <a:gd name="connsiteX2" fmla="*/ 571500 w 1143000"/>
                <a:gd name="connsiteY2" fmla="*/ 1143000 h 1143000"/>
                <a:gd name="connsiteX3" fmla="*/ 0 w 1143000"/>
                <a:gd name="connsiteY3" fmla="*/ 571500 h 1143000"/>
                <a:gd name="connsiteX4" fmla="*/ 571500 w 11430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1143000">
                  <a:moveTo>
                    <a:pt x="571500" y="0"/>
                  </a:moveTo>
                  <a:cubicBezTo>
                    <a:pt x="887131" y="0"/>
                    <a:pt x="1143000" y="255869"/>
                    <a:pt x="1143000" y="571500"/>
                  </a:cubicBezTo>
                  <a:cubicBezTo>
                    <a:pt x="1143000" y="887131"/>
                    <a:pt x="887131" y="1143000"/>
                    <a:pt x="571500" y="1143000"/>
                  </a:cubicBezTo>
                  <a:cubicBezTo>
                    <a:pt x="255869" y="1143000"/>
                    <a:pt x="0" y="887131"/>
                    <a:pt x="0" y="571500"/>
                  </a:cubicBezTo>
                  <a:cubicBezTo>
                    <a:pt x="0" y="255869"/>
                    <a:pt x="255869" y="0"/>
                    <a:pt x="571500" y="0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7" name="TextBox 46"/>
            <p:cNvSpPr txBox="1"/>
            <p:nvPr/>
          </p:nvSpPr>
          <p:spPr>
            <a:xfrm>
              <a:off x="9643975" y="1124634"/>
              <a:ext cx="7216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208FDA"/>
                  </a:solidFill>
                  <a:cs typeface="Arial" panose="020B0604020202020204" pitchFamily="34" charset="0"/>
                </a:rPr>
                <a:t>và</a:t>
              </a:r>
              <a:endParaRPr lang="en-US" sz="3600" b="1">
                <a:solidFill>
                  <a:srgbClr val="208FDA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9118750" y="1201737"/>
            <a:ext cx="1789882" cy="510185"/>
          </a:xfrm>
          <a:prstGeom prst="roundRect">
            <a:avLst/>
          </a:prstGeom>
          <a:solidFill>
            <a:srgbClr val="208F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cao hơn</a:t>
            </a:r>
            <a:endParaRPr lang="en-US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9762" y="914400"/>
            <a:ext cx="12027938" cy="5105400"/>
            <a:chOff x="49762" y="914400"/>
            <a:chExt cx="12027938" cy="5105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4" t="5314" r="2285" b="2973"/>
            <a:stretch>
              <a:fillRect/>
            </a:stretch>
          </p:blipFill>
          <p:spPr>
            <a:xfrm>
              <a:off x="49762" y="1447800"/>
              <a:ext cx="7875038" cy="3399711"/>
            </a:xfrm>
            <a:prstGeom prst="roundRect">
              <a:avLst>
                <a:gd name="adj" fmla="val 29078"/>
              </a:avLst>
            </a:prstGeom>
            <a:effectLst>
              <a:softEdge rad="127000"/>
            </a:effectLst>
          </p:spPr>
        </p:pic>
        <p:sp>
          <p:nvSpPr>
            <p:cNvPr id="6" name="Rectangle: Rounded Corners 5"/>
            <p:cNvSpPr/>
            <p:nvPr/>
          </p:nvSpPr>
          <p:spPr>
            <a:xfrm>
              <a:off x="114300" y="914400"/>
              <a:ext cx="11963400" cy="5105400"/>
            </a:xfrm>
            <a:prstGeom prst="roundRect">
              <a:avLst>
                <a:gd name="adj" fmla="val 7164"/>
              </a:avLst>
            </a:prstGeom>
            <a:noFill/>
            <a:ln w="19050">
              <a:solidFill>
                <a:srgbClr val="208FD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7964455" y="934274"/>
              <a:ext cx="0" cy="5085526"/>
            </a:xfrm>
            <a:prstGeom prst="line">
              <a:avLst/>
            </a:prstGeom>
            <a:ln w="19050">
              <a:solidFill>
                <a:srgbClr val="208FD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219200" y="2305678"/>
              <a:ext cx="6553200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72200" y="2622918"/>
              <a:ext cx="1600200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84888" y="4561499"/>
              <a:ext cx="7387512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941" y="-10886"/>
            <a:ext cx="1907634" cy="9538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199" y="126674"/>
            <a:ext cx="5864860" cy="914479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8153400" y="2065072"/>
            <a:ext cx="3733800" cy="811139"/>
            <a:chOff x="8153400" y="2065073"/>
            <a:chExt cx="3733800" cy="81113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18" t="28854" r="4605" b="31277"/>
            <a:stretch>
              <a:fillRect/>
            </a:stretch>
          </p:blipFill>
          <p:spPr>
            <a:xfrm>
              <a:off x="8153400" y="2065073"/>
              <a:ext cx="811139" cy="811139"/>
            </a:xfrm>
            <a:custGeom>
              <a:avLst/>
              <a:gdLst>
                <a:gd name="connsiteX0" fmla="*/ 571500 w 1143000"/>
                <a:gd name="connsiteY0" fmla="*/ 0 h 1143000"/>
                <a:gd name="connsiteX1" fmla="*/ 1143000 w 1143000"/>
                <a:gd name="connsiteY1" fmla="*/ 571500 h 1143000"/>
                <a:gd name="connsiteX2" fmla="*/ 571500 w 1143000"/>
                <a:gd name="connsiteY2" fmla="*/ 1143000 h 1143000"/>
                <a:gd name="connsiteX3" fmla="*/ 0 w 1143000"/>
                <a:gd name="connsiteY3" fmla="*/ 571500 h 1143000"/>
                <a:gd name="connsiteX4" fmla="*/ 571500 w 11430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1143000">
                  <a:moveTo>
                    <a:pt x="571500" y="0"/>
                  </a:moveTo>
                  <a:cubicBezTo>
                    <a:pt x="887131" y="0"/>
                    <a:pt x="1143000" y="255869"/>
                    <a:pt x="1143000" y="571500"/>
                  </a:cubicBezTo>
                  <a:cubicBezTo>
                    <a:pt x="1143000" y="887131"/>
                    <a:pt x="887131" y="1143000"/>
                    <a:pt x="571500" y="1143000"/>
                  </a:cubicBezTo>
                  <a:cubicBezTo>
                    <a:pt x="255869" y="1143000"/>
                    <a:pt x="0" y="887131"/>
                    <a:pt x="0" y="571500"/>
                  </a:cubicBezTo>
                  <a:cubicBezTo>
                    <a:pt x="0" y="255869"/>
                    <a:pt x="255869" y="0"/>
                    <a:pt x="571500" y="0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23" t="15619" r="25600" b="44513"/>
            <a:stretch>
              <a:fillRect/>
            </a:stretch>
          </p:blipFill>
          <p:spPr>
            <a:xfrm>
              <a:off x="11076061" y="2065073"/>
              <a:ext cx="811139" cy="811139"/>
            </a:xfrm>
            <a:custGeom>
              <a:avLst/>
              <a:gdLst>
                <a:gd name="connsiteX0" fmla="*/ 571500 w 1143000"/>
                <a:gd name="connsiteY0" fmla="*/ 0 h 1143000"/>
                <a:gd name="connsiteX1" fmla="*/ 1143000 w 1143000"/>
                <a:gd name="connsiteY1" fmla="*/ 571500 h 1143000"/>
                <a:gd name="connsiteX2" fmla="*/ 571500 w 1143000"/>
                <a:gd name="connsiteY2" fmla="*/ 1143000 h 1143000"/>
                <a:gd name="connsiteX3" fmla="*/ 0 w 1143000"/>
                <a:gd name="connsiteY3" fmla="*/ 571500 h 1143000"/>
                <a:gd name="connsiteX4" fmla="*/ 571500 w 11430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1143000">
                  <a:moveTo>
                    <a:pt x="571500" y="0"/>
                  </a:moveTo>
                  <a:cubicBezTo>
                    <a:pt x="887131" y="0"/>
                    <a:pt x="1143000" y="255869"/>
                    <a:pt x="1143000" y="571500"/>
                  </a:cubicBezTo>
                  <a:cubicBezTo>
                    <a:pt x="1143000" y="887131"/>
                    <a:pt x="887131" y="1143000"/>
                    <a:pt x="571500" y="1143000"/>
                  </a:cubicBezTo>
                  <a:cubicBezTo>
                    <a:pt x="255869" y="1143000"/>
                    <a:pt x="0" y="887131"/>
                    <a:pt x="0" y="571500"/>
                  </a:cubicBezTo>
                  <a:cubicBezTo>
                    <a:pt x="0" y="255869"/>
                    <a:pt x="255869" y="0"/>
                    <a:pt x="571500" y="0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TextBox 49"/>
            <p:cNvSpPr txBox="1"/>
            <p:nvPr/>
          </p:nvSpPr>
          <p:spPr>
            <a:xfrm>
              <a:off x="9643975" y="2147477"/>
              <a:ext cx="7216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208FDA"/>
                  </a:solidFill>
                  <a:cs typeface="Arial" panose="020B0604020202020204" pitchFamily="34" charset="0"/>
                </a:rPr>
                <a:t>và</a:t>
              </a:r>
              <a:endParaRPr lang="en-US" sz="3600" b="1">
                <a:solidFill>
                  <a:srgbClr val="208FDA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153400" y="3078588"/>
            <a:ext cx="3733800" cy="811139"/>
            <a:chOff x="8153400" y="3078588"/>
            <a:chExt cx="3733800" cy="81113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23" t="15619" r="25600" b="44513"/>
            <a:stretch>
              <a:fillRect/>
            </a:stretch>
          </p:blipFill>
          <p:spPr>
            <a:xfrm>
              <a:off x="8153400" y="3078588"/>
              <a:ext cx="811139" cy="811139"/>
            </a:xfrm>
            <a:custGeom>
              <a:avLst/>
              <a:gdLst>
                <a:gd name="connsiteX0" fmla="*/ 571500 w 1143000"/>
                <a:gd name="connsiteY0" fmla="*/ 0 h 1143000"/>
                <a:gd name="connsiteX1" fmla="*/ 1143000 w 1143000"/>
                <a:gd name="connsiteY1" fmla="*/ 571500 h 1143000"/>
                <a:gd name="connsiteX2" fmla="*/ 571500 w 1143000"/>
                <a:gd name="connsiteY2" fmla="*/ 1143000 h 1143000"/>
                <a:gd name="connsiteX3" fmla="*/ 0 w 1143000"/>
                <a:gd name="connsiteY3" fmla="*/ 571500 h 1143000"/>
                <a:gd name="connsiteX4" fmla="*/ 571500 w 11430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1143000">
                  <a:moveTo>
                    <a:pt x="571500" y="0"/>
                  </a:moveTo>
                  <a:cubicBezTo>
                    <a:pt x="887131" y="0"/>
                    <a:pt x="1143000" y="255869"/>
                    <a:pt x="1143000" y="571500"/>
                  </a:cubicBezTo>
                  <a:cubicBezTo>
                    <a:pt x="1143000" y="887131"/>
                    <a:pt x="887131" y="1143000"/>
                    <a:pt x="571500" y="1143000"/>
                  </a:cubicBezTo>
                  <a:cubicBezTo>
                    <a:pt x="255869" y="1143000"/>
                    <a:pt x="0" y="887131"/>
                    <a:pt x="0" y="571500"/>
                  </a:cubicBezTo>
                  <a:cubicBezTo>
                    <a:pt x="0" y="255869"/>
                    <a:pt x="255869" y="0"/>
                    <a:pt x="571500" y="0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16487" r="55834" b="43645"/>
            <a:stretch>
              <a:fillRect/>
            </a:stretch>
          </p:blipFill>
          <p:spPr>
            <a:xfrm>
              <a:off x="11076061" y="3078588"/>
              <a:ext cx="811139" cy="811139"/>
            </a:xfrm>
            <a:custGeom>
              <a:avLst/>
              <a:gdLst>
                <a:gd name="connsiteX0" fmla="*/ 571500 w 1143000"/>
                <a:gd name="connsiteY0" fmla="*/ 0 h 1143000"/>
                <a:gd name="connsiteX1" fmla="*/ 1143000 w 1143000"/>
                <a:gd name="connsiteY1" fmla="*/ 571500 h 1143000"/>
                <a:gd name="connsiteX2" fmla="*/ 571500 w 1143000"/>
                <a:gd name="connsiteY2" fmla="*/ 1143000 h 1143000"/>
                <a:gd name="connsiteX3" fmla="*/ 0 w 1143000"/>
                <a:gd name="connsiteY3" fmla="*/ 571500 h 1143000"/>
                <a:gd name="connsiteX4" fmla="*/ 571500 w 11430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1143000">
                  <a:moveTo>
                    <a:pt x="571500" y="0"/>
                  </a:moveTo>
                  <a:cubicBezTo>
                    <a:pt x="887131" y="0"/>
                    <a:pt x="1143000" y="255869"/>
                    <a:pt x="1143000" y="571500"/>
                  </a:cubicBezTo>
                  <a:cubicBezTo>
                    <a:pt x="1143000" y="887131"/>
                    <a:pt x="887131" y="1143000"/>
                    <a:pt x="571500" y="1143000"/>
                  </a:cubicBezTo>
                  <a:cubicBezTo>
                    <a:pt x="255869" y="1143000"/>
                    <a:pt x="0" y="887131"/>
                    <a:pt x="0" y="571500"/>
                  </a:cubicBezTo>
                  <a:cubicBezTo>
                    <a:pt x="0" y="255869"/>
                    <a:pt x="255869" y="0"/>
                    <a:pt x="571500" y="0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TextBox 50"/>
            <p:cNvSpPr txBox="1"/>
            <p:nvPr/>
          </p:nvSpPr>
          <p:spPr>
            <a:xfrm>
              <a:off x="9643975" y="3160992"/>
              <a:ext cx="7216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208FDA"/>
                  </a:solidFill>
                  <a:cs typeface="Arial" panose="020B0604020202020204" pitchFamily="34" charset="0"/>
                </a:rPr>
                <a:t>và</a:t>
              </a:r>
              <a:endParaRPr lang="en-US" sz="3600" b="1">
                <a:solidFill>
                  <a:srgbClr val="208FDA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9118750" y="2283029"/>
            <a:ext cx="1789882" cy="510778"/>
          </a:xfrm>
          <a:prstGeom prst="roundRect">
            <a:avLst/>
          </a:prstGeom>
          <a:solidFill>
            <a:srgbClr val="208F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thấp hơn</a:t>
            </a:r>
            <a:endParaRPr lang="en-US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118750" y="3228768"/>
            <a:ext cx="1789882" cy="510778"/>
          </a:xfrm>
          <a:prstGeom prst="roundRect">
            <a:avLst/>
          </a:prstGeom>
          <a:solidFill>
            <a:srgbClr val="208F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cao bằng</a:t>
            </a:r>
            <a:endParaRPr lang="en-US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144409" y="4306110"/>
            <a:ext cx="1789882" cy="510778"/>
          </a:xfrm>
          <a:prstGeom prst="roundRect">
            <a:avLst/>
          </a:prstGeom>
          <a:solidFill>
            <a:srgbClr val="208F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cao nhất</a:t>
            </a:r>
            <a:endParaRPr lang="en-US" sz="24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118750" y="5251973"/>
            <a:ext cx="1789882" cy="510778"/>
          </a:xfrm>
          <a:prstGeom prst="roundRect">
            <a:avLst/>
          </a:prstGeom>
          <a:solidFill>
            <a:srgbClr val="208F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thấp nhất</a:t>
            </a:r>
            <a:endParaRPr lang="en-US" sz="24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8248090" y="4213280"/>
            <a:ext cx="598260" cy="598260"/>
          </a:xfrm>
          <a:prstGeom prst="roundRect">
            <a:avLst/>
          </a:prstGeom>
          <a:solidFill>
            <a:schemeClr val="bg1"/>
          </a:solidFill>
          <a:ln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6"/>
                </a:solidFill>
              </a:rPr>
              <a:t>?</a:t>
            </a:r>
            <a:endParaRPr lang="en-US" sz="4400">
              <a:solidFill>
                <a:schemeClr val="accent6"/>
              </a:solidFill>
            </a:endParaRPr>
          </a:p>
        </p:txBody>
      </p:sp>
      <p:sp>
        <p:nvSpPr>
          <p:cNvPr id="60" name="Rectangle: Rounded Corners 59"/>
          <p:cNvSpPr/>
          <p:nvPr/>
        </p:nvSpPr>
        <p:spPr>
          <a:xfrm>
            <a:off x="8257616" y="5187480"/>
            <a:ext cx="598260" cy="598260"/>
          </a:xfrm>
          <a:prstGeom prst="roundRect">
            <a:avLst/>
          </a:prstGeom>
          <a:solidFill>
            <a:schemeClr val="bg1"/>
          </a:solidFill>
          <a:ln>
            <a:solidFill>
              <a:srgbClr val="208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accent6"/>
                </a:solidFill>
              </a:rPr>
              <a:t>?</a:t>
            </a:r>
            <a:endParaRPr lang="en-US" sz="4400">
              <a:solidFill>
                <a:schemeClr val="accent6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t="10846" r="78667" b="49286"/>
          <a:stretch>
            <a:fillRect/>
          </a:stretch>
        </p:blipFill>
        <p:spPr>
          <a:xfrm>
            <a:off x="8147124" y="4102756"/>
            <a:ext cx="811139" cy="811139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8" t="28854" r="4605" b="31277"/>
          <a:stretch>
            <a:fillRect/>
          </a:stretch>
        </p:blipFill>
        <p:spPr>
          <a:xfrm>
            <a:off x="8147124" y="5069773"/>
            <a:ext cx="811139" cy="811139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ldLvl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95.000000" end="57226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98006" y="622233"/>
            <a:ext cx="10425827" cy="5613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286000"/>
            <a:ext cx="5862780" cy="2931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182"/>
          <p:cNvGrpSpPr/>
          <p:nvPr/>
        </p:nvGrpSpPr>
        <p:grpSpPr>
          <a:xfrm>
            <a:off x="253563" y="152400"/>
            <a:ext cx="668922" cy="707886"/>
            <a:chOff x="1559434" y="1176116"/>
            <a:chExt cx="668922" cy="707886"/>
          </a:xfrm>
        </p:grpSpPr>
        <p:grpSp>
          <p:nvGrpSpPr>
            <p:cNvPr id="184" name="Group 183"/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6" name="Oval 185"/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5" name="TextBox 184"/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8" name="TextBox 187"/>
          <p:cNvSpPr txBox="1"/>
          <p:nvPr/>
        </p:nvSpPr>
        <p:spPr>
          <a:xfrm>
            <a:off x="1016027" y="152400"/>
            <a:ext cx="560822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Con vật nào cao hơn?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019801" y="1371600"/>
            <a:ext cx="5608224" cy="3897223"/>
            <a:chOff x="6130557" y="1371600"/>
            <a:chExt cx="5608224" cy="3897223"/>
          </a:xfrm>
        </p:grpSpPr>
        <p:sp>
          <p:nvSpPr>
            <p:cNvPr id="167" name="23"/>
            <p:cNvSpPr/>
            <p:nvPr/>
          </p:nvSpPr>
          <p:spPr>
            <a:xfrm>
              <a:off x="8038371" y="1371600"/>
              <a:ext cx="1640195" cy="1640195"/>
            </a:xfrm>
            <a:prstGeom prst="ellipse">
              <a:avLst/>
            </a:prstGeom>
            <a:solidFill>
              <a:srgbClr val="1893BA"/>
            </a:solidFill>
            <a:ln w="12700" cap="flat" cmpd="sng" algn="ctr">
              <a:noFill/>
              <a:prstDash val="solid"/>
              <a:miter lim="800000"/>
            </a:ln>
            <a:effectLst>
              <a:softEdge rad="3683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24"/>
            <p:cNvSpPr txBox="1"/>
            <p:nvPr/>
          </p:nvSpPr>
          <p:spPr>
            <a:xfrm>
              <a:off x="8325068" y="1848922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b)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" b="455"/>
            <a:stretch>
              <a:fillRect/>
            </a:stretch>
          </p:blipFill>
          <p:spPr>
            <a:xfrm>
              <a:off x="6130557" y="2731627"/>
              <a:ext cx="5608224" cy="2537196"/>
            </a:xfrm>
            <a:prstGeom prst="roundRect">
              <a:avLst/>
            </a:prstGeom>
            <a:effectLst>
              <a:softEdge rad="127000"/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152400" y="1371600"/>
            <a:ext cx="5105400" cy="3897223"/>
            <a:chOff x="152400" y="1371600"/>
            <a:chExt cx="5105400" cy="3897223"/>
          </a:xfrm>
        </p:grpSpPr>
        <p:sp>
          <p:nvSpPr>
            <p:cNvPr id="160" name="16"/>
            <p:cNvSpPr/>
            <p:nvPr/>
          </p:nvSpPr>
          <p:spPr>
            <a:xfrm>
              <a:off x="2028482" y="1371600"/>
              <a:ext cx="1640195" cy="1640195"/>
            </a:xfrm>
            <a:prstGeom prst="ellipse">
              <a:avLst/>
            </a:prstGeom>
            <a:solidFill>
              <a:srgbClr val="1893BA"/>
            </a:solidFill>
            <a:ln w="12700" cap="flat" cmpd="sng" algn="ctr">
              <a:noFill/>
              <a:prstDash val="solid"/>
              <a:miter lim="800000"/>
            </a:ln>
            <a:effectLst>
              <a:softEdge rad="3683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17"/>
            <p:cNvSpPr txBox="1"/>
            <p:nvPr/>
          </p:nvSpPr>
          <p:spPr>
            <a:xfrm>
              <a:off x="2315179" y="1848922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字魂59号-创粗黑" panose="00000500000000000000" pitchFamily="2" charset="-122"/>
                </a:rPr>
                <a:t>a)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1" t="-225" r="3935"/>
            <a:stretch>
              <a:fillRect/>
            </a:stretch>
          </p:blipFill>
          <p:spPr>
            <a:xfrm>
              <a:off x="152400" y="3124200"/>
              <a:ext cx="5105400" cy="2144623"/>
            </a:xfrm>
            <a:prstGeom prst="roundRect">
              <a:avLst/>
            </a:prstGeom>
            <a:effectLst>
              <a:softEdge rad="127000"/>
            </a:effectLst>
          </p:spPr>
        </p:pic>
      </p:grpSp>
      <p:cxnSp>
        <p:nvCxnSpPr>
          <p:cNvPr id="190" name="Straight Connector 189"/>
          <p:cNvCxnSpPr/>
          <p:nvPr/>
        </p:nvCxnSpPr>
        <p:spPr>
          <a:xfrm>
            <a:off x="5638800" y="1335395"/>
            <a:ext cx="0" cy="437960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Rectangle: Rounded Corners 190"/>
          <p:cNvSpPr/>
          <p:nvPr/>
        </p:nvSpPr>
        <p:spPr>
          <a:xfrm>
            <a:off x="6019801" y="1371600"/>
            <a:ext cx="5608220" cy="4572000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2" name="Picture 1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61" y="4862111"/>
            <a:ext cx="1098753" cy="10987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91" grpId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7">
      <a:majorFont>
        <a:latin typeface="Quicksand"/>
        <a:ea typeface=""/>
        <a:cs typeface=""/>
      </a:majorFont>
      <a:minorFont>
        <a:latin typeface="Quicksan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832</Words>
  <Application>WPS Presentation</Application>
  <PresentationFormat>Widescreen</PresentationFormat>
  <Paragraphs>156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5" baseType="lpstr">
      <vt:lpstr>Arial</vt:lpstr>
      <vt:lpstr>SimSun</vt:lpstr>
      <vt:lpstr>Wingdings</vt:lpstr>
      <vt:lpstr>字魂35号-经典雅黑</vt:lpstr>
      <vt:lpstr>Yuanti SC</vt:lpstr>
      <vt:lpstr>#9Slide07 Soup of Justice</vt:lpstr>
      <vt:lpstr>Segoe Print</vt:lpstr>
      <vt:lpstr>Arial-Rounded</vt:lpstr>
      <vt:lpstr>Times New Roman</vt:lpstr>
      <vt:lpstr>#9Slide05 SVNTradeMark</vt:lpstr>
      <vt:lpstr>Verdana</vt:lpstr>
      <vt:lpstr>#9Slide06 Sarah</vt:lpstr>
      <vt:lpstr>#9Slide05 Lobster</vt:lpstr>
      <vt:lpstr>Calibri</vt:lpstr>
      <vt:lpstr>Arial</vt:lpstr>
      <vt:lpstr>Quicksand</vt:lpstr>
      <vt:lpstr>等线</vt:lpstr>
      <vt:lpstr>字魂59号-创粗黑</vt:lpstr>
      <vt:lpstr>Quicksand Medium</vt:lpstr>
      <vt:lpstr>Yu Gothic UI</vt:lpstr>
      <vt:lpstr>Microsoft YaHei</vt:lpstr>
      <vt:lpstr>Arial Unicode MS</vt:lpstr>
      <vt:lpstr>Segoe UI Symbol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creator>PHAM DUYEN</dc:creator>
  <dc:description>9Slide.vn</dc:description>
  <dc:subject>9Slide.vn</dc:subject>
  <cp:category>9Slide.vn</cp:category>
  <cp:lastModifiedBy>Hoài Thu Ngô Thị</cp:lastModifiedBy>
  <cp:revision>317</cp:revision>
  <dcterms:created xsi:type="dcterms:W3CDTF">2021-11-07T09:06:00Z</dcterms:created>
  <dcterms:modified xsi:type="dcterms:W3CDTF">2025-03-13T02:31:43Z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7AD58E6163E3498CA89EDF8FCFDD1886_13</vt:lpwstr>
  </property>
  <property fmtid="{D5CDD505-2E9C-101B-9397-08002B2CF9AE}" pid="3" name="KSOProductBuildVer">
    <vt:lpwstr>1033-12.2.0.20326</vt:lpwstr>
  </property>
</Properties>
</file>