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40" r:id="rId4"/>
    <p:sldId id="359" r:id="rId5"/>
    <p:sldId id="270" r:id="rId6"/>
    <p:sldId id="285" r:id="rId7"/>
    <p:sldId id="282" r:id="rId8"/>
    <p:sldId id="500" r:id="rId9"/>
    <p:sldId id="258" r:id="rId10"/>
    <p:sldId id="271" r:id="rId11"/>
    <p:sldId id="501" r:id="rId12"/>
    <p:sldId id="357" r:id="rId13"/>
    <p:sldId id="358" r:id="rId14"/>
    <p:sldId id="261" r:id="rId15"/>
    <p:sldId id="277" r:id="rId16"/>
    <p:sldId id="502" r:id="rId17"/>
    <p:sldId id="503" r:id="rId18"/>
    <p:sldId id="26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6E"/>
    <a:srgbClr val="F3F06C"/>
    <a:srgbClr val="EEF963"/>
    <a:srgbClr val="DEF16B"/>
    <a:srgbClr val="E7F595"/>
    <a:srgbClr val="E3D8F8"/>
    <a:srgbClr val="ECEC9E"/>
    <a:srgbClr val="A6D86E"/>
    <a:srgbClr val="FFDC6D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03" autoAdjust="0"/>
  </p:normalViewPr>
  <p:slideViewPr>
    <p:cSldViewPr showGuides="1">
      <p:cViewPr varScale="1">
        <p:scale>
          <a:sx n="103" d="100"/>
          <a:sy n="103" d="100"/>
        </p:scale>
        <p:origin x="87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Gv</a:t>
            </a:r>
            <a:r>
              <a:rPr lang="en-US" baseline="0"/>
              <a:t> cho HS chọn bánh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donuts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tùy</a:t>
            </a:r>
            <a:r>
              <a:rPr lang="en-US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thích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39.jpeg"/><Relationship Id="rId9" Type="http://schemas.openxmlformats.org/officeDocument/2006/relationships/image" Target="../media/image41.png"/><Relationship Id="rId1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-1" fmla="*/ 0 w 9144000"/>
              <a:gd name="connsiteY0-2" fmla="*/ 0 h 2343150"/>
              <a:gd name="connsiteX1-3" fmla="*/ 9144000 w 9144000"/>
              <a:gd name="connsiteY1-4" fmla="*/ 0 h 2343150"/>
              <a:gd name="connsiteX2-5" fmla="*/ 9144000 w 9144000"/>
              <a:gd name="connsiteY2-6" fmla="*/ 2343150 h 2343150"/>
              <a:gd name="connsiteX3-7" fmla="*/ 1340427 w 9144000"/>
              <a:gd name="connsiteY3-8" fmla="*/ 2192482 h 2343150"/>
              <a:gd name="connsiteX4-9" fmla="*/ 0 w 9144000"/>
              <a:gd name="connsiteY4-10" fmla="*/ 2343150 h 2343150"/>
              <a:gd name="connsiteX5" fmla="*/ 0 w 9144000"/>
              <a:gd name="connsiteY5" fmla="*/ 0 h 2343150"/>
              <a:gd name="connsiteX0-11" fmla="*/ 0 w 9144000"/>
              <a:gd name="connsiteY0-12" fmla="*/ 0 h 2343150"/>
              <a:gd name="connsiteX1-13" fmla="*/ 9144000 w 9144000"/>
              <a:gd name="connsiteY1-14" fmla="*/ 0 h 2343150"/>
              <a:gd name="connsiteX2-15" fmla="*/ 9144000 w 9144000"/>
              <a:gd name="connsiteY2-16" fmla="*/ 2343150 h 2343150"/>
              <a:gd name="connsiteX3-17" fmla="*/ 1340427 w 9144000"/>
              <a:gd name="connsiteY3-18" fmla="*/ 2192482 h 2343150"/>
              <a:gd name="connsiteX4-19" fmla="*/ 0 w 9144000"/>
              <a:gd name="connsiteY4-20" fmla="*/ 2343150 h 2343150"/>
              <a:gd name="connsiteX5-21" fmla="*/ 0 w 9144000"/>
              <a:gd name="connsiteY5-22" fmla="*/ 0 h 2343150"/>
              <a:gd name="connsiteX0-23" fmla="*/ 0 w 9144000"/>
              <a:gd name="connsiteY0-24" fmla="*/ 0 h 2343150"/>
              <a:gd name="connsiteX1-25" fmla="*/ 9144000 w 9144000"/>
              <a:gd name="connsiteY1-26" fmla="*/ 0 h 2343150"/>
              <a:gd name="connsiteX2-27" fmla="*/ 9144000 w 9144000"/>
              <a:gd name="connsiteY2-28" fmla="*/ 2343150 h 2343150"/>
              <a:gd name="connsiteX3-29" fmla="*/ 1340427 w 9144000"/>
              <a:gd name="connsiteY3-30" fmla="*/ 2192482 h 2343150"/>
              <a:gd name="connsiteX4-31" fmla="*/ 0 w 9144000"/>
              <a:gd name="connsiteY4-32" fmla="*/ 2343150 h 2343150"/>
              <a:gd name="connsiteX5-33" fmla="*/ 0 w 9144000"/>
              <a:gd name="connsiteY5-34" fmla="*/ 0 h 2343150"/>
              <a:gd name="connsiteX0-35" fmla="*/ 0 w 9144000"/>
              <a:gd name="connsiteY0-36" fmla="*/ 0 h 2548496"/>
              <a:gd name="connsiteX1-37" fmla="*/ 9144000 w 9144000"/>
              <a:gd name="connsiteY1-38" fmla="*/ 0 h 2548496"/>
              <a:gd name="connsiteX2-39" fmla="*/ 9144000 w 9144000"/>
              <a:gd name="connsiteY2-40" fmla="*/ 2343150 h 2548496"/>
              <a:gd name="connsiteX3-41" fmla="*/ 5340927 w 9144000"/>
              <a:gd name="connsiteY3-42" fmla="*/ 2441864 h 2548496"/>
              <a:gd name="connsiteX4-43" fmla="*/ 1340427 w 9144000"/>
              <a:gd name="connsiteY4-44" fmla="*/ 2192482 h 2548496"/>
              <a:gd name="connsiteX5-45" fmla="*/ 0 w 9144000"/>
              <a:gd name="connsiteY5-46" fmla="*/ 2343150 h 2548496"/>
              <a:gd name="connsiteX6" fmla="*/ 0 w 9144000"/>
              <a:gd name="connsiteY6" fmla="*/ 0 h 2548496"/>
              <a:gd name="connsiteX0-47" fmla="*/ 0 w 9144000"/>
              <a:gd name="connsiteY0-48" fmla="*/ 0 h 2579888"/>
              <a:gd name="connsiteX1-49" fmla="*/ 9144000 w 9144000"/>
              <a:gd name="connsiteY1-50" fmla="*/ 0 h 2579888"/>
              <a:gd name="connsiteX2-51" fmla="*/ 9144000 w 9144000"/>
              <a:gd name="connsiteY2-52" fmla="*/ 2343150 h 2579888"/>
              <a:gd name="connsiteX3-53" fmla="*/ 5340927 w 9144000"/>
              <a:gd name="connsiteY3-54" fmla="*/ 2514600 h 2579888"/>
              <a:gd name="connsiteX4-55" fmla="*/ 1340427 w 9144000"/>
              <a:gd name="connsiteY4-56" fmla="*/ 2192482 h 2579888"/>
              <a:gd name="connsiteX5-57" fmla="*/ 0 w 9144000"/>
              <a:gd name="connsiteY5-58" fmla="*/ 2343150 h 2579888"/>
              <a:gd name="connsiteX6-59" fmla="*/ 0 w 9144000"/>
              <a:gd name="connsiteY6-60" fmla="*/ 0 h 2579888"/>
              <a:gd name="connsiteX0-61" fmla="*/ 0 w 9144000"/>
              <a:gd name="connsiteY0-62" fmla="*/ 0 h 2591660"/>
              <a:gd name="connsiteX1-63" fmla="*/ 9144000 w 9144000"/>
              <a:gd name="connsiteY1-64" fmla="*/ 0 h 2591660"/>
              <a:gd name="connsiteX2-65" fmla="*/ 9144000 w 9144000"/>
              <a:gd name="connsiteY2-66" fmla="*/ 2343150 h 2591660"/>
              <a:gd name="connsiteX3-67" fmla="*/ 5340927 w 9144000"/>
              <a:gd name="connsiteY3-68" fmla="*/ 2514600 h 2591660"/>
              <a:gd name="connsiteX4-69" fmla="*/ 1340427 w 9144000"/>
              <a:gd name="connsiteY4-70" fmla="*/ 2192482 h 2591660"/>
              <a:gd name="connsiteX5-71" fmla="*/ 0 w 9144000"/>
              <a:gd name="connsiteY5-72" fmla="*/ 2343150 h 2591660"/>
              <a:gd name="connsiteX6-73" fmla="*/ 0 w 9144000"/>
              <a:gd name="connsiteY6-74" fmla="*/ 0 h 2591660"/>
              <a:gd name="connsiteX0-75" fmla="*/ 0 w 9144000"/>
              <a:gd name="connsiteY0-76" fmla="*/ 0 h 2602842"/>
              <a:gd name="connsiteX1-77" fmla="*/ 9144000 w 9144000"/>
              <a:gd name="connsiteY1-78" fmla="*/ 0 h 2602842"/>
              <a:gd name="connsiteX2-79" fmla="*/ 9144000 w 9144000"/>
              <a:gd name="connsiteY2-80" fmla="*/ 2343150 h 2602842"/>
              <a:gd name="connsiteX3-81" fmla="*/ 5401261 w 9144000"/>
              <a:gd name="connsiteY3-82" fmla="*/ 2535382 h 2602842"/>
              <a:gd name="connsiteX4-83" fmla="*/ 1340427 w 9144000"/>
              <a:gd name="connsiteY4-84" fmla="*/ 2192482 h 2602842"/>
              <a:gd name="connsiteX5-85" fmla="*/ 0 w 9144000"/>
              <a:gd name="connsiteY5-86" fmla="*/ 2343150 h 2602842"/>
              <a:gd name="connsiteX6-87" fmla="*/ 0 w 9144000"/>
              <a:gd name="connsiteY6-88" fmla="*/ 0 h 2602842"/>
              <a:gd name="connsiteX0-89" fmla="*/ 0 w 9144000"/>
              <a:gd name="connsiteY0-90" fmla="*/ 0 h 2602842"/>
              <a:gd name="connsiteX1-91" fmla="*/ 9144000 w 9144000"/>
              <a:gd name="connsiteY1-92" fmla="*/ 0 h 2602842"/>
              <a:gd name="connsiteX2-93" fmla="*/ 9144000 w 9144000"/>
              <a:gd name="connsiteY2-94" fmla="*/ 2343150 h 2602842"/>
              <a:gd name="connsiteX3-95" fmla="*/ 5401261 w 9144000"/>
              <a:gd name="connsiteY3-96" fmla="*/ 2535382 h 2602842"/>
              <a:gd name="connsiteX4-97" fmla="*/ 1340427 w 9144000"/>
              <a:gd name="connsiteY4-98" fmla="*/ 2192482 h 2602842"/>
              <a:gd name="connsiteX5-99" fmla="*/ 0 w 9144000"/>
              <a:gd name="connsiteY5-100" fmla="*/ 2343150 h 2602842"/>
              <a:gd name="connsiteX6-101" fmla="*/ 0 w 9144000"/>
              <a:gd name="connsiteY6-102" fmla="*/ 0 h 2602842"/>
              <a:gd name="connsiteX0-103" fmla="*/ 0 w 9144000"/>
              <a:gd name="connsiteY0-104" fmla="*/ 0 h 2602842"/>
              <a:gd name="connsiteX1-105" fmla="*/ 9144000 w 9144000"/>
              <a:gd name="connsiteY1-106" fmla="*/ 0 h 2602842"/>
              <a:gd name="connsiteX2-107" fmla="*/ 9144000 w 9144000"/>
              <a:gd name="connsiteY2-108" fmla="*/ 2343150 h 2602842"/>
              <a:gd name="connsiteX3-109" fmla="*/ 5401261 w 9144000"/>
              <a:gd name="connsiteY3-110" fmla="*/ 2535382 h 2602842"/>
              <a:gd name="connsiteX4-111" fmla="*/ 1340427 w 9144000"/>
              <a:gd name="connsiteY4-112" fmla="*/ 2192482 h 2602842"/>
              <a:gd name="connsiteX5-113" fmla="*/ 0 w 9144000"/>
              <a:gd name="connsiteY5-114" fmla="*/ 2343150 h 2602842"/>
              <a:gd name="connsiteX6-115" fmla="*/ 0 w 9144000"/>
              <a:gd name="connsiteY6-116" fmla="*/ 0 h 2602842"/>
              <a:gd name="connsiteX0-117" fmla="*/ 0 w 9144000"/>
              <a:gd name="connsiteY0-118" fmla="*/ 0 h 2615503"/>
              <a:gd name="connsiteX1-119" fmla="*/ 9144000 w 9144000"/>
              <a:gd name="connsiteY1-120" fmla="*/ 0 h 2615503"/>
              <a:gd name="connsiteX2-121" fmla="*/ 9144000 w 9144000"/>
              <a:gd name="connsiteY2-122" fmla="*/ 2343150 h 2615503"/>
              <a:gd name="connsiteX3-123" fmla="*/ 5401261 w 9144000"/>
              <a:gd name="connsiteY3-124" fmla="*/ 2535382 h 2615503"/>
              <a:gd name="connsiteX4-125" fmla="*/ 1340427 w 9144000"/>
              <a:gd name="connsiteY4-126" fmla="*/ 2192482 h 2615503"/>
              <a:gd name="connsiteX5-127" fmla="*/ 0 w 9144000"/>
              <a:gd name="connsiteY5-128" fmla="*/ 2343150 h 2615503"/>
              <a:gd name="connsiteX6-129" fmla="*/ 0 w 9144000"/>
              <a:gd name="connsiteY6-130" fmla="*/ 0 h 26155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-1" fmla="*/ 0 w 9144000"/>
              <a:gd name="connsiteY0-2" fmla="*/ 0 h 2343150"/>
              <a:gd name="connsiteX1-3" fmla="*/ 9144000 w 9144000"/>
              <a:gd name="connsiteY1-4" fmla="*/ 0 h 2343150"/>
              <a:gd name="connsiteX2-5" fmla="*/ 9144000 w 9144000"/>
              <a:gd name="connsiteY2-6" fmla="*/ 2343150 h 2343150"/>
              <a:gd name="connsiteX3-7" fmla="*/ 1340427 w 9144000"/>
              <a:gd name="connsiteY3-8" fmla="*/ 2192482 h 2343150"/>
              <a:gd name="connsiteX4-9" fmla="*/ 0 w 9144000"/>
              <a:gd name="connsiteY4-10" fmla="*/ 2343150 h 2343150"/>
              <a:gd name="connsiteX5" fmla="*/ 0 w 9144000"/>
              <a:gd name="connsiteY5" fmla="*/ 0 h 2343150"/>
              <a:gd name="connsiteX0-11" fmla="*/ 0 w 9144000"/>
              <a:gd name="connsiteY0-12" fmla="*/ 0 h 2343150"/>
              <a:gd name="connsiteX1-13" fmla="*/ 9144000 w 9144000"/>
              <a:gd name="connsiteY1-14" fmla="*/ 0 h 2343150"/>
              <a:gd name="connsiteX2-15" fmla="*/ 9144000 w 9144000"/>
              <a:gd name="connsiteY2-16" fmla="*/ 2343150 h 2343150"/>
              <a:gd name="connsiteX3-17" fmla="*/ 1340427 w 9144000"/>
              <a:gd name="connsiteY3-18" fmla="*/ 2192482 h 2343150"/>
              <a:gd name="connsiteX4-19" fmla="*/ 0 w 9144000"/>
              <a:gd name="connsiteY4-20" fmla="*/ 2343150 h 2343150"/>
              <a:gd name="connsiteX5-21" fmla="*/ 0 w 9144000"/>
              <a:gd name="connsiteY5-22" fmla="*/ 0 h 2343150"/>
              <a:gd name="connsiteX0-23" fmla="*/ 0 w 9144000"/>
              <a:gd name="connsiteY0-24" fmla="*/ 0 h 2343150"/>
              <a:gd name="connsiteX1-25" fmla="*/ 9144000 w 9144000"/>
              <a:gd name="connsiteY1-26" fmla="*/ 0 h 2343150"/>
              <a:gd name="connsiteX2-27" fmla="*/ 9144000 w 9144000"/>
              <a:gd name="connsiteY2-28" fmla="*/ 2343150 h 2343150"/>
              <a:gd name="connsiteX3-29" fmla="*/ 1340427 w 9144000"/>
              <a:gd name="connsiteY3-30" fmla="*/ 2192482 h 2343150"/>
              <a:gd name="connsiteX4-31" fmla="*/ 0 w 9144000"/>
              <a:gd name="connsiteY4-32" fmla="*/ 2343150 h 2343150"/>
              <a:gd name="connsiteX5-33" fmla="*/ 0 w 9144000"/>
              <a:gd name="connsiteY5-34" fmla="*/ 0 h 2343150"/>
              <a:gd name="connsiteX0-35" fmla="*/ 0 w 9144000"/>
              <a:gd name="connsiteY0-36" fmla="*/ 0 h 2548496"/>
              <a:gd name="connsiteX1-37" fmla="*/ 9144000 w 9144000"/>
              <a:gd name="connsiteY1-38" fmla="*/ 0 h 2548496"/>
              <a:gd name="connsiteX2-39" fmla="*/ 9144000 w 9144000"/>
              <a:gd name="connsiteY2-40" fmla="*/ 2343150 h 2548496"/>
              <a:gd name="connsiteX3-41" fmla="*/ 5340927 w 9144000"/>
              <a:gd name="connsiteY3-42" fmla="*/ 2441864 h 2548496"/>
              <a:gd name="connsiteX4-43" fmla="*/ 1340427 w 9144000"/>
              <a:gd name="connsiteY4-44" fmla="*/ 2192482 h 2548496"/>
              <a:gd name="connsiteX5-45" fmla="*/ 0 w 9144000"/>
              <a:gd name="connsiteY5-46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2448993"/>
            <a:ext cx="5118100" cy="26945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543790" y="-281709"/>
            <a:ext cx="6619009" cy="1346200"/>
          </a:xfrm>
        </p:spPr>
        <p:txBody>
          <a:bodyPr>
            <a:no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</a:p>
        </p:txBody>
      </p:sp>
      <p:sp>
        <p:nvSpPr>
          <p:cNvPr id="4" name="Oval 3"/>
          <p:cNvSpPr/>
          <p:nvPr/>
        </p:nvSpPr>
        <p:spPr>
          <a:xfrm>
            <a:off x="52944" y="11430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180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5174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98374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5374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418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0618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7618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103418" y="1171745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1171745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8620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2940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8136" y="288694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1336" y="288694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78336" y="288694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18" y="3042721"/>
            <a:ext cx="1051501" cy="105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24" y="3045394"/>
            <a:ext cx="1092952" cy="104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07" y="3080026"/>
            <a:ext cx="1048353" cy="97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7399"/>
            <a:ext cx="9121379" cy="5128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1736428"/>
            <a:ext cx="9124547" cy="341971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8" y="1889847"/>
            <a:ext cx="2044265" cy="33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" y="391050"/>
            <a:ext cx="1582607" cy="15758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9934" y="3298687"/>
            <a:ext cx="782526" cy="89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11598" y="491471"/>
            <a:ext cx="1140173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60"/>
            <a:endParaRPr lang="en-US" sz="718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0" y="452364"/>
            <a:ext cx="1044520" cy="1398376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14349" y="5406757"/>
            <a:ext cx="1401571" cy="140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6575" y="2774044"/>
            <a:ext cx="2169288" cy="23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54" y="6362"/>
            <a:ext cx="4987562" cy="51307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38897" y="150086"/>
            <a:ext cx="5804012" cy="2105150"/>
            <a:chOff x="2171343" y="4618089"/>
            <a:chExt cx="7988119" cy="2187854"/>
          </a:xfrm>
        </p:grpSpPr>
        <p:sp>
          <p:nvSpPr>
            <p:cNvPr id="32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49 h 2187854"/>
                <a:gd name="connsiteX1" fmla="*/ 482898 w 7988119"/>
                <a:gd name="connsiteY1" fmla="*/ 0 h 2187854"/>
                <a:gd name="connsiteX2" fmla="*/ 1501135 w 7988119"/>
                <a:gd name="connsiteY2" fmla="*/ 0 h 2187854"/>
                <a:gd name="connsiteX3" fmla="*/ 2308702 w 7988119"/>
                <a:gd name="connsiteY3" fmla="*/ 0 h 2187854"/>
                <a:gd name="connsiteX4" fmla="*/ 3046046 w 7988119"/>
                <a:gd name="connsiteY4" fmla="*/ 0 h 2187854"/>
                <a:gd name="connsiteX5" fmla="*/ 3713167 w 7988119"/>
                <a:gd name="connsiteY5" fmla="*/ 0 h 2187854"/>
                <a:gd name="connsiteX6" fmla="*/ 4520733 w 7988119"/>
                <a:gd name="connsiteY6" fmla="*/ 0 h 2187854"/>
                <a:gd name="connsiteX7" fmla="*/ 5328301 w 7988119"/>
                <a:gd name="connsiteY7" fmla="*/ 0 h 2187854"/>
                <a:gd name="connsiteX8" fmla="*/ 6346536 w 7988119"/>
                <a:gd name="connsiteY8" fmla="*/ 0 h 2187854"/>
                <a:gd name="connsiteX9" fmla="*/ 7505220 w 7988119"/>
                <a:gd name="connsiteY9" fmla="*/ 0 h 2187854"/>
                <a:gd name="connsiteX10" fmla="*/ 7988119 w 7988119"/>
                <a:gd name="connsiteY10" fmla="*/ 364649 h 2187854"/>
                <a:gd name="connsiteX11" fmla="*/ 7988119 w 7988119"/>
                <a:gd name="connsiteY11" fmla="*/ 836248 h 2187854"/>
                <a:gd name="connsiteX12" fmla="*/ 7988119 w 7988119"/>
                <a:gd name="connsiteY12" fmla="*/ 1278677 h 2187854"/>
                <a:gd name="connsiteX13" fmla="*/ 7988119 w 7988119"/>
                <a:gd name="connsiteY13" fmla="*/ 1823204 h 2187854"/>
                <a:gd name="connsiteX14" fmla="*/ 7505220 w 7988119"/>
                <a:gd name="connsiteY14" fmla="*/ 2187854 h 2187854"/>
                <a:gd name="connsiteX15" fmla="*/ 6627430 w 7988119"/>
                <a:gd name="connsiteY15" fmla="*/ 2187854 h 2187854"/>
                <a:gd name="connsiteX16" fmla="*/ 5819862 w 7988119"/>
                <a:gd name="connsiteY16" fmla="*/ 2187854 h 2187854"/>
                <a:gd name="connsiteX17" fmla="*/ 4871849 w 7988119"/>
                <a:gd name="connsiteY17" fmla="*/ 2187854 h 2187854"/>
                <a:gd name="connsiteX18" fmla="*/ 3994059 w 7988119"/>
                <a:gd name="connsiteY18" fmla="*/ 2187854 h 2187854"/>
                <a:gd name="connsiteX19" fmla="*/ 3256715 w 7988119"/>
                <a:gd name="connsiteY19" fmla="*/ 2187854 h 2187854"/>
                <a:gd name="connsiteX20" fmla="*/ 2589595 w 7988119"/>
                <a:gd name="connsiteY20" fmla="*/ 2187854 h 2187854"/>
                <a:gd name="connsiteX21" fmla="*/ 1782028 w 7988119"/>
                <a:gd name="connsiteY21" fmla="*/ 2187854 h 2187854"/>
                <a:gd name="connsiteX22" fmla="*/ 482898 w 7988119"/>
                <a:gd name="connsiteY22" fmla="*/ 2187854 h 2187854"/>
                <a:gd name="connsiteX23" fmla="*/ 0 w 7988119"/>
                <a:gd name="connsiteY23" fmla="*/ 1823204 h 2187854"/>
                <a:gd name="connsiteX24" fmla="*/ 0 w 7988119"/>
                <a:gd name="connsiteY24" fmla="*/ 1322433 h 2187854"/>
                <a:gd name="connsiteX25" fmla="*/ 0 w 7988119"/>
                <a:gd name="connsiteY25" fmla="*/ 836248 h 2187854"/>
                <a:gd name="connsiteX26" fmla="*/ 0 w 7988119"/>
                <a:gd name="connsiteY26" fmla="*/ 364649 h 2187854"/>
                <a:gd name="connsiteX0-1" fmla="*/ 0 w 7988119"/>
                <a:gd name="connsiteY0-2" fmla="*/ 364649 h 2187854"/>
                <a:gd name="connsiteX1-3" fmla="*/ 482898 w 7988119"/>
                <a:gd name="connsiteY1-4" fmla="*/ 0 h 2187854"/>
                <a:gd name="connsiteX2-5" fmla="*/ 1150019 w 7988119"/>
                <a:gd name="connsiteY2-6" fmla="*/ 0 h 2187854"/>
                <a:gd name="connsiteX3-7" fmla="*/ 1887362 w 7988119"/>
                <a:gd name="connsiteY3-8" fmla="*/ 0 h 2187854"/>
                <a:gd name="connsiteX4-9" fmla="*/ 2905599 w 7988119"/>
                <a:gd name="connsiteY4-10" fmla="*/ 0 h 2187854"/>
                <a:gd name="connsiteX5-11" fmla="*/ 3853612 w 7988119"/>
                <a:gd name="connsiteY5-12" fmla="*/ 0 h 2187854"/>
                <a:gd name="connsiteX6-13" fmla="*/ 4871849 w 7988119"/>
                <a:gd name="connsiteY6-14" fmla="*/ 0 h 2187854"/>
                <a:gd name="connsiteX7-15" fmla="*/ 5890085 w 7988119"/>
                <a:gd name="connsiteY7-16" fmla="*/ 0 h 2187854"/>
                <a:gd name="connsiteX8-17" fmla="*/ 6697653 w 7988119"/>
                <a:gd name="connsiteY8-18" fmla="*/ 0 h 2187854"/>
                <a:gd name="connsiteX9-19" fmla="*/ 7505220 w 7988119"/>
                <a:gd name="connsiteY9-20" fmla="*/ 0 h 2187854"/>
                <a:gd name="connsiteX10-21" fmla="*/ 7988119 w 7988119"/>
                <a:gd name="connsiteY10-22" fmla="*/ 364649 h 2187854"/>
                <a:gd name="connsiteX11-23" fmla="*/ 7988119 w 7988119"/>
                <a:gd name="connsiteY11-24" fmla="*/ 807077 h 2187854"/>
                <a:gd name="connsiteX12-25" fmla="*/ 7988119 w 7988119"/>
                <a:gd name="connsiteY12-26" fmla="*/ 1307848 h 2187854"/>
                <a:gd name="connsiteX13-27" fmla="*/ 7988119 w 7988119"/>
                <a:gd name="connsiteY13-28" fmla="*/ 1823204 h 2187854"/>
                <a:gd name="connsiteX14-29" fmla="*/ 7505220 w 7988119"/>
                <a:gd name="connsiteY14-30" fmla="*/ 2187854 h 2187854"/>
                <a:gd name="connsiteX15-31" fmla="*/ 6838099 w 7988119"/>
                <a:gd name="connsiteY15-32" fmla="*/ 2187854 h 2187854"/>
                <a:gd name="connsiteX16-33" fmla="*/ 6030532 w 7988119"/>
                <a:gd name="connsiteY16-34" fmla="*/ 2187854 h 2187854"/>
                <a:gd name="connsiteX17-35" fmla="*/ 5293188 w 7988119"/>
                <a:gd name="connsiteY17-36" fmla="*/ 2187854 h 2187854"/>
                <a:gd name="connsiteX18-37" fmla="*/ 4345175 w 7988119"/>
                <a:gd name="connsiteY18-38" fmla="*/ 2187854 h 2187854"/>
                <a:gd name="connsiteX19-39" fmla="*/ 3397162 w 7988119"/>
                <a:gd name="connsiteY19-40" fmla="*/ 2187854 h 2187854"/>
                <a:gd name="connsiteX20-41" fmla="*/ 2589595 w 7988119"/>
                <a:gd name="connsiteY20-42" fmla="*/ 2187854 h 2187854"/>
                <a:gd name="connsiteX21-43" fmla="*/ 1641582 w 7988119"/>
                <a:gd name="connsiteY21-44" fmla="*/ 2187854 h 2187854"/>
                <a:gd name="connsiteX22-45" fmla="*/ 482898 w 7988119"/>
                <a:gd name="connsiteY22-46" fmla="*/ 2187854 h 2187854"/>
                <a:gd name="connsiteX23-47" fmla="*/ 0 w 7988119"/>
                <a:gd name="connsiteY23-48" fmla="*/ 1823204 h 2187854"/>
                <a:gd name="connsiteX24-49" fmla="*/ 0 w 7988119"/>
                <a:gd name="connsiteY24-50" fmla="*/ 1307848 h 2187854"/>
                <a:gd name="connsiteX25-51" fmla="*/ 0 w 7988119"/>
                <a:gd name="connsiteY25-52" fmla="*/ 807077 h 2187854"/>
                <a:gd name="connsiteX26-53" fmla="*/ 0 w 7988119"/>
                <a:gd name="connsiteY26-54" fmla="*/ 364649 h 2187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</a:cxnLst>
              <a:rect l="l" t="t" r="r" b="b"/>
              <a:pathLst>
                <a:path w="7988119" h="2187854" fill="none" extrusionOk="0">
                  <a:moveTo>
                    <a:pt x="0" y="364649"/>
                  </a:moveTo>
                  <a:cubicBezTo>
                    <a:pt x="71203" y="153014"/>
                    <a:pt x="169904" y="-53452"/>
                    <a:pt x="482898" y="0"/>
                  </a:cubicBezTo>
                  <a:cubicBezTo>
                    <a:pt x="735546" y="-15524"/>
                    <a:pt x="1228251" y="-44067"/>
                    <a:pt x="1501135" y="0"/>
                  </a:cubicBezTo>
                  <a:cubicBezTo>
                    <a:pt x="1772866" y="4276"/>
                    <a:pt x="1943724" y="-41324"/>
                    <a:pt x="2308702" y="0"/>
                  </a:cubicBezTo>
                  <a:cubicBezTo>
                    <a:pt x="2671777" y="31246"/>
                    <a:pt x="2814585" y="-17752"/>
                    <a:pt x="3046046" y="0"/>
                  </a:cubicBezTo>
                  <a:cubicBezTo>
                    <a:pt x="3247631" y="31649"/>
                    <a:pt x="3475992" y="-49833"/>
                    <a:pt x="3713167" y="0"/>
                  </a:cubicBezTo>
                  <a:cubicBezTo>
                    <a:pt x="3905816" y="28469"/>
                    <a:pt x="4253879" y="35894"/>
                    <a:pt x="4520733" y="0"/>
                  </a:cubicBezTo>
                  <a:cubicBezTo>
                    <a:pt x="4802851" y="-17723"/>
                    <a:pt x="4973635" y="2174"/>
                    <a:pt x="5328301" y="0"/>
                  </a:cubicBezTo>
                  <a:cubicBezTo>
                    <a:pt x="5673470" y="-21141"/>
                    <a:pt x="5982836" y="-29700"/>
                    <a:pt x="6346536" y="0"/>
                  </a:cubicBezTo>
                  <a:cubicBezTo>
                    <a:pt x="6713408" y="3659"/>
                    <a:pt x="7192568" y="-40323"/>
                    <a:pt x="7505220" y="0"/>
                  </a:cubicBezTo>
                  <a:cubicBezTo>
                    <a:pt x="7715227" y="-172"/>
                    <a:pt x="7992561" y="144898"/>
                    <a:pt x="7988119" y="364649"/>
                  </a:cubicBezTo>
                  <a:cubicBezTo>
                    <a:pt x="7988578" y="534309"/>
                    <a:pt x="7998991" y="731765"/>
                    <a:pt x="7988119" y="836248"/>
                  </a:cubicBezTo>
                  <a:cubicBezTo>
                    <a:pt x="7974260" y="954227"/>
                    <a:pt x="7964079" y="1179761"/>
                    <a:pt x="7988119" y="1278677"/>
                  </a:cubicBezTo>
                  <a:cubicBezTo>
                    <a:pt x="8005171" y="1378206"/>
                    <a:pt x="7962010" y="1596959"/>
                    <a:pt x="7988119" y="1823204"/>
                  </a:cubicBezTo>
                  <a:cubicBezTo>
                    <a:pt x="8000594" y="2064717"/>
                    <a:pt x="7826008" y="2264896"/>
                    <a:pt x="7505220" y="2187854"/>
                  </a:cubicBezTo>
                  <a:cubicBezTo>
                    <a:pt x="7255718" y="2216931"/>
                    <a:pt x="6996867" y="2223576"/>
                    <a:pt x="6627430" y="2187854"/>
                  </a:cubicBezTo>
                  <a:cubicBezTo>
                    <a:pt x="6332040" y="2171046"/>
                    <a:pt x="5992011" y="2178909"/>
                    <a:pt x="5819862" y="2187854"/>
                  </a:cubicBezTo>
                  <a:cubicBezTo>
                    <a:pt x="5596392" y="2188032"/>
                    <a:pt x="5150669" y="2177020"/>
                    <a:pt x="4871849" y="2187854"/>
                  </a:cubicBezTo>
                  <a:cubicBezTo>
                    <a:pt x="4550567" y="2240522"/>
                    <a:pt x="4334556" y="2172528"/>
                    <a:pt x="3994059" y="2187854"/>
                  </a:cubicBezTo>
                  <a:cubicBezTo>
                    <a:pt x="3708460" y="2197520"/>
                    <a:pt x="3439928" y="2149222"/>
                    <a:pt x="3256715" y="2187854"/>
                  </a:cubicBezTo>
                  <a:cubicBezTo>
                    <a:pt x="3138646" y="2208167"/>
                    <a:pt x="2740581" y="2172533"/>
                    <a:pt x="2589595" y="2187854"/>
                  </a:cubicBezTo>
                  <a:cubicBezTo>
                    <a:pt x="2453625" y="2208988"/>
                    <a:pt x="2046485" y="2154191"/>
                    <a:pt x="1782028" y="2187854"/>
                  </a:cubicBezTo>
                  <a:cubicBezTo>
                    <a:pt x="1556022" y="2156551"/>
                    <a:pt x="1123699" y="2155805"/>
                    <a:pt x="482898" y="2187854"/>
                  </a:cubicBezTo>
                  <a:cubicBezTo>
                    <a:pt x="159963" y="2191419"/>
                    <a:pt x="-1840" y="2026847"/>
                    <a:pt x="0" y="1823204"/>
                  </a:cubicBezTo>
                  <a:cubicBezTo>
                    <a:pt x="-49647" y="1673605"/>
                    <a:pt x="-16270" y="1447172"/>
                    <a:pt x="0" y="1322433"/>
                  </a:cubicBezTo>
                  <a:cubicBezTo>
                    <a:pt x="-10818" y="1201762"/>
                    <a:pt x="-9165" y="1016133"/>
                    <a:pt x="0" y="836248"/>
                  </a:cubicBezTo>
                  <a:cubicBezTo>
                    <a:pt x="-19966" y="663711"/>
                    <a:pt x="26240" y="520834"/>
                    <a:pt x="0" y="364649"/>
                  </a:cubicBezTo>
                  <a:close/>
                </a:path>
                <a:path w="7988119" h="2187854" stroke="0" extrusionOk="0">
                  <a:moveTo>
                    <a:pt x="0" y="364649"/>
                  </a:moveTo>
                  <a:cubicBezTo>
                    <a:pt x="45151" y="232563"/>
                    <a:pt x="252695" y="8301"/>
                    <a:pt x="482898" y="0"/>
                  </a:cubicBezTo>
                  <a:cubicBezTo>
                    <a:pt x="625849" y="-38"/>
                    <a:pt x="976269" y="51868"/>
                    <a:pt x="1150019" y="0"/>
                  </a:cubicBezTo>
                  <a:cubicBezTo>
                    <a:pt x="1316041" y="-78996"/>
                    <a:pt x="1666001" y="-2864"/>
                    <a:pt x="1887362" y="0"/>
                  </a:cubicBezTo>
                  <a:cubicBezTo>
                    <a:pt x="2187055" y="-65008"/>
                    <a:pt x="2539095" y="-18630"/>
                    <a:pt x="2905599" y="0"/>
                  </a:cubicBezTo>
                  <a:cubicBezTo>
                    <a:pt x="3273242" y="-1270"/>
                    <a:pt x="3621968" y="-61819"/>
                    <a:pt x="3853612" y="0"/>
                  </a:cubicBezTo>
                  <a:cubicBezTo>
                    <a:pt x="4122757" y="-47314"/>
                    <a:pt x="4570736" y="44864"/>
                    <a:pt x="4871849" y="0"/>
                  </a:cubicBezTo>
                  <a:cubicBezTo>
                    <a:pt x="5142794" y="-14452"/>
                    <a:pt x="5527324" y="39376"/>
                    <a:pt x="5890085" y="0"/>
                  </a:cubicBezTo>
                  <a:cubicBezTo>
                    <a:pt x="6245765" y="31702"/>
                    <a:pt x="6335870" y="11780"/>
                    <a:pt x="6697653" y="0"/>
                  </a:cubicBezTo>
                  <a:cubicBezTo>
                    <a:pt x="7010215" y="-43862"/>
                    <a:pt x="7325267" y="-56634"/>
                    <a:pt x="7505220" y="0"/>
                  </a:cubicBezTo>
                  <a:cubicBezTo>
                    <a:pt x="7798479" y="22993"/>
                    <a:pt x="8017883" y="164997"/>
                    <a:pt x="7988119" y="364649"/>
                  </a:cubicBezTo>
                  <a:cubicBezTo>
                    <a:pt x="8009979" y="523691"/>
                    <a:pt x="7980738" y="631428"/>
                    <a:pt x="7988119" y="807077"/>
                  </a:cubicBezTo>
                  <a:cubicBezTo>
                    <a:pt x="8009336" y="976266"/>
                    <a:pt x="8007448" y="1222591"/>
                    <a:pt x="7988119" y="1307848"/>
                  </a:cubicBezTo>
                  <a:cubicBezTo>
                    <a:pt x="7926169" y="1375488"/>
                    <a:pt x="7967517" y="1611340"/>
                    <a:pt x="7988119" y="1823204"/>
                  </a:cubicBezTo>
                  <a:cubicBezTo>
                    <a:pt x="7989273" y="2001758"/>
                    <a:pt x="7759204" y="2223174"/>
                    <a:pt x="7505220" y="2187854"/>
                  </a:cubicBezTo>
                  <a:cubicBezTo>
                    <a:pt x="7345537" y="2132860"/>
                    <a:pt x="7124771" y="2145336"/>
                    <a:pt x="6838099" y="2187854"/>
                  </a:cubicBezTo>
                  <a:cubicBezTo>
                    <a:pt x="6562316" y="2197285"/>
                    <a:pt x="6383784" y="2187947"/>
                    <a:pt x="6030532" y="2187854"/>
                  </a:cubicBezTo>
                  <a:cubicBezTo>
                    <a:pt x="5728763" y="2169090"/>
                    <a:pt x="5555826" y="2192865"/>
                    <a:pt x="5293188" y="2187854"/>
                  </a:cubicBezTo>
                  <a:cubicBezTo>
                    <a:pt x="5058939" y="2158583"/>
                    <a:pt x="4627464" y="2144507"/>
                    <a:pt x="4345175" y="2187854"/>
                  </a:cubicBezTo>
                  <a:cubicBezTo>
                    <a:pt x="4060525" y="2174897"/>
                    <a:pt x="3697068" y="2229691"/>
                    <a:pt x="3397162" y="2187854"/>
                  </a:cubicBezTo>
                  <a:cubicBezTo>
                    <a:pt x="3093415" y="2134033"/>
                    <a:pt x="2863469" y="2231025"/>
                    <a:pt x="2589595" y="2187854"/>
                  </a:cubicBezTo>
                  <a:cubicBezTo>
                    <a:pt x="2308429" y="2167912"/>
                    <a:pt x="2067432" y="2193491"/>
                    <a:pt x="1641582" y="2187854"/>
                  </a:cubicBezTo>
                  <a:cubicBezTo>
                    <a:pt x="1204987" y="2192363"/>
                    <a:pt x="1001217" y="2157231"/>
                    <a:pt x="482898" y="2187854"/>
                  </a:cubicBezTo>
                  <a:cubicBezTo>
                    <a:pt x="265611" y="2185000"/>
                    <a:pt x="-57847" y="2019216"/>
                    <a:pt x="0" y="1823204"/>
                  </a:cubicBezTo>
                  <a:cubicBezTo>
                    <a:pt x="46604" y="1596495"/>
                    <a:pt x="10839" y="1469164"/>
                    <a:pt x="0" y="1307848"/>
                  </a:cubicBezTo>
                  <a:cubicBezTo>
                    <a:pt x="12766" y="1140573"/>
                    <a:pt x="36292" y="1042847"/>
                    <a:pt x="0" y="807077"/>
                  </a:cubicBezTo>
                  <a:cubicBezTo>
                    <a:pt x="-19174" y="603539"/>
                    <a:pt x="16683" y="526926"/>
                    <a:pt x="0" y="364649"/>
                  </a:cubicBezTo>
                  <a:close/>
                </a:path>
                <a:path w="7988119" h="2187854" fill="none" stroke="0" extrusionOk="0">
                  <a:moveTo>
                    <a:pt x="0" y="364649"/>
                  </a:moveTo>
                  <a:cubicBezTo>
                    <a:pt x="51961" y="157577"/>
                    <a:pt x="227560" y="-35408"/>
                    <a:pt x="482898" y="0"/>
                  </a:cubicBezTo>
                  <a:cubicBezTo>
                    <a:pt x="788163" y="14224"/>
                    <a:pt x="1261469" y="-6386"/>
                    <a:pt x="1501135" y="0"/>
                  </a:cubicBezTo>
                  <a:cubicBezTo>
                    <a:pt x="1798577" y="49545"/>
                    <a:pt x="1918895" y="13455"/>
                    <a:pt x="2308702" y="0"/>
                  </a:cubicBezTo>
                  <a:cubicBezTo>
                    <a:pt x="2635176" y="16898"/>
                    <a:pt x="2831728" y="-18647"/>
                    <a:pt x="3046046" y="0"/>
                  </a:cubicBezTo>
                  <a:cubicBezTo>
                    <a:pt x="3215964" y="51091"/>
                    <a:pt x="3530833" y="30613"/>
                    <a:pt x="3713167" y="0"/>
                  </a:cubicBezTo>
                  <a:cubicBezTo>
                    <a:pt x="3973287" y="-10326"/>
                    <a:pt x="4281348" y="27654"/>
                    <a:pt x="4520733" y="0"/>
                  </a:cubicBezTo>
                  <a:cubicBezTo>
                    <a:pt x="4775254" y="-85194"/>
                    <a:pt x="5046645" y="4563"/>
                    <a:pt x="5328301" y="0"/>
                  </a:cubicBezTo>
                  <a:cubicBezTo>
                    <a:pt x="5644161" y="29733"/>
                    <a:pt x="6026965" y="98670"/>
                    <a:pt x="6346536" y="0"/>
                  </a:cubicBezTo>
                  <a:cubicBezTo>
                    <a:pt x="6687433" y="-56857"/>
                    <a:pt x="7208535" y="-20843"/>
                    <a:pt x="7505220" y="0"/>
                  </a:cubicBezTo>
                  <a:cubicBezTo>
                    <a:pt x="7732835" y="33403"/>
                    <a:pt x="8019748" y="155059"/>
                    <a:pt x="7988119" y="364649"/>
                  </a:cubicBezTo>
                  <a:cubicBezTo>
                    <a:pt x="7980758" y="524101"/>
                    <a:pt x="7987347" y="719902"/>
                    <a:pt x="7988119" y="836248"/>
                  </a:cubicBezTo>
                  <a:cubicBezTo>
                    <a:pt x="7978238" y="973692"/>
                    <a:pt x="7979024" y="1191709"/>
                    <a:pt x="7988119" y="1278677"/>
                  </a:cubicBezTo>
                  <a:cubicBezTo>
                    <a:pt x="7975689" y="1363265"/>
                    <a:pt x="7963688" y="1552978"/>
                    <a:pt x="7988119" y="1823204"/>
                  </a:cubicBezTo>
                  <a:cubicBezTo>
                    <a:pt x="8002725" y="2080699"/>
                    <a:pt x="7874373" y="2192803"/>
                    <a:pt x="7505220" y="2187854"/>
                  </a:cubicBezTo>
                  <a:cubicBezTo>
                    <a:pt x="7196420" y="2258587"/>
                    <a:pt x="6940599" y="2222181"/>
                    <a:pt x="6627430" y="2187854"/>
                  </a:cubicBezTo>
                  <a:cubicBezTo>
                    <a:pt x="6326010" y="2146643"/>
                    <a:pt x="5998654" y="2188743"/>
                    <a:pt x="5819862" y="2187854"/>
                  </a:cubicBezTo>
                  <a:cubicBezTo>
                    <a:pt x="5684215" y="2186166"/>
                    <a:pt x="5133559" y="2168428"/>
                    <a:pt x="4871849" y="2187854"/>
                  </a:cubicBezTo>
                  <a:cubicBezTo>
                    <a:pt x="4593725" y="2165687"/>
                    <a:pt x="4261394" y="2200595"/>
                    <a:pt x="3994059" y="2187854"/>
                  </a:cubicBezTo>
                  <a:cubicBezTo>
                    <a:pt x="3706749" y="2200034"/>
                    <a:pt x="3411034" y="2147394"/>
                    <a:pt x="3256715" y="2187854"/>
                  </a:cubicBezTo>
                  <a:cubicBezTo>
                    <a:pt x="3109302" y="2195965"/>
                    <a:pt x="2758146" y="2190949"/>
                    <a:pt x="2589595" y="2187854"/>
                  </a:cubicBezTo>
                  <a:cubicBezTo>
                    <a:pt x="2443620" y="2201808"/>
                    <a:pt x="2030671" y="2176211"/>
                    <a:pt x="1782028" y="2187854"/>
                  </a:cubicBezTo>
                  <a:cubicBezTo>
                    <a:pt x="1499047" y="2197667"/>
                    <a:pt x="1113061" y="2076145"/>
                    <a:pt x="482898" y="2187854"/>
                  </a:cubicBezTo>
                  <a:cubicBezTo>
                    <a:pt x="176663" y="2197848"/>
                    <a:pt x="-1793" y="1984711"/>
                    <a:pt x="0" y="1823204"/>
                  </a:cubicBezTo>
                  <a:cubicBezTo>
                    <a:pt x="-30543" y="1668443"/>
                    <a:pt x="-5280" y="1477304"/>
                    <a:pt x="0" y="1322433"/>
                  </a:cubicBezTo>
                  <a:cubicBezTo>
                    <a:pt x="6126" y="1162264"/>
                    <a:pt x="-32803" y="991144"/>
                    <a:pt x="0" y="836248"/>
                  </a:cubicBezTo>
                  <a:cubicBezTo>
                    <a:pt x="12198" y="668084"/>
                    <a:pt x="21556" y="510508"/>
                    <a:pt x="0" y="364649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33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422539 w 7724862"/>
                <a:gd name="connsiteY1" fmla="*/ 0 h 1914383"/>
                <a:gd name="connsiteX2" fmla="*/ 1076118 w 7724862"/>
                <a:gd name="connsiteY2" fmla="*/ 0 h 1914383"/>
                <a:gd name="connsiteX3" fmla="*/ 1729697 w 7724862"/>
                <a:gd name="connsiteY3" fmla="*/ 0 h 1914383"/>
                <a:gd name="connsiteX4" fmla="*/ 2727266 w 7724862"/>
                <a:gd name="connsiteY4" fmla="*/ 0 h 1914383"/>
                <a:gd name="connsiteX5" fmla="*/ 3518442 w 7724862"/>
                <a:gd name="connsiteY5" fmla="*/ 0 h 1914383"/>
                <a:gd name="connsiteX6" fmla="*/ 4240819 w 7724862"/>
                <a:gd name="connsiteY6" fmla="*/ 0 h 1914383"/>
                <a:gd name="connsiteX7" fmla="*/ 4894398 w 7724862"/>
                <a:gd name="connsiteY7" fmla="*/ 0 h 1914383"/>
                <a:gd name="connsiteX8" fmla="*/ 5685574 w 7724862"/>
                <a:gd name="connsiteY8" fmla="*/ 0 h 1914383"/>
                <a:gd name="connsiteX9" fmla="*/ 6476748 w 7724862"/>
                <a:gd name="connsiteY9" fmla="*/ 0 h 1914383"/>
                <a:gd name="connsiteX10" fmla="*/ 7302322 w 7724862"/>
                <a:gd name="connsiteY10" fmla="*/ 0 h 1914383"/>
                <a:gd name="connsiteX11" fmla="*/ 7724861 w 7724862"/>
                <a:gd name="connsiteY11" fmla="*/ 319070 h 1914383"/>
                <a:gd name="connsiteX12" fmla="*/ 7724861 w 7724862"/>
                <a:gd name="connsiteY12" fmla="*/ 982715 h 1914383"/>
                <a:gd name="connsiteX13" fmla="*/ 7724861 w 7724862"/>
                <a:gd name="connsiteY13" fmla="*/ 1595312 h 1914383"/>
                <a:gd name="connsiteX14" fmla="*/ 7302322 w 7724862"/>
                <a:gd name="connsiteY14" fmla="*/ 1914383 h 1914383"/>
                <a:gd name="connsiteX15" fmla="*/ 6442349 w 7724862"/>
                <a:gd name="connsiteY15" fmla="*/ 1914383 h 1914383"/>
                <a:gd name="connsiteX16" fmla="*/ 5582377 w 7724862"/>
                <a:gd name="connsiteY16" fmla="*/ 1914383 h 1914383"/>
                <a:gd name="connsiteX17" fmla="*/ 4722403 w 7724862"/>
                <a:gd name="connsiteY17" fmla="*/ 1914383 h 1914383"/>
                <a:gd name="connsiteX18" fmla="*/ 3931229 w 7724862"/>
                <a:gd name="connsiteY18" fmla="*/ 1914383 h 1914383"/>
                <a:gd name="connsiteX19" fmla="*/ 3002458 w 7724862"/>
                <a:gd name="connsiteY19" fmla="*/ 1914383 h 1914383"/>
                <a:gd name="connsiteX20" fmla="*/ 2142484 w 7724862"/>
                <a:gd name="connsiteY20" fmla="*/ 1914383 h 1914383"/>
                <a:gd name="connsiteX21" fmla="*/ 1420108 w 7724862"/>
                <a:gd name="connsiteY21" fmla="*/ 1914383 h 1914383"/>
                <a:gd name="connsiteX22" fmla="*/ 422539 w 7724862"/>
                <a:gd name="connsiteY22" fmla="*/ 1914383 h 1914383"/>
                <a:gd name="connsiteX23" fmla="*/ 0 w 7724862"/>
                <a:gd name="connsiteY23" fmla="*/ 1595312 h 1914383"/>
                <a:gd name="connsiteX24" fmla="*/ 0 w 7724862"/>
                <a:gd name="connsiteY24" fmla="*/ 931667 h 1914383"/>
                <a:gd name="connsiteX25" fmla="*/ 0 w 7724862"/>
                <a:gd name="connsiteY25" fmla="*/ 319070 h 1914383"/>
                <a:gd name="connsiteX0-1" fmla="*/ 0 w 7724862"/>
                <a:gd name="connsiteY0-2" fmla="*/ 319070 h 1914383"/>
                <a:gd name="connsiteX1-3" fmla="*/ 422539 w 7724862"/>
                <a:gd name="connsiteY1-4" fmla="*/ 0 h 1914383"/>
                <a:gd name="connsiteX2-5" fmla="*/ 1076118 w 7724862"/>
                <a:gd name="connsiteY2-6" fmla="*/ 0 h 1914383"/>
                <a:gd name="connsiteX3-7" fmla="*/ 1798495 w 7724862"/>
                <a:gd name="connsiteY3-8" fmla="*/ 0 h 1914383"/>
                <a:gd name="connsiteX4-9" fmla="*/ 2796064 w 7724862"/>
                <a:gd name="connsiteY4-10" fmla="*/ 0 h 1914383"/>
                <a:gd name="connsiteX5-11" fmla="*/ 3724835 w 7724862"/>
                <a:gd name="connsiteY5-12" fmla="*/ 0 h 1914383"/>
                <a:gd name="connsiteX6-13" fmla="*/ 4722403 w 7724862"/>
                <a:gd name="connsiteY6-14" fmla="*/ 0 h 1914383"/>
                <a:gd name="connsiteX7-15" fmla="*/ 5719972 w 7724862"/>
                <a:gd name="connsiteY7-16" fmla="*/ 0 h 1914383"/>
                <a:gd name="connsiteX8-17" fmla="*/ 6511148 w 7724862"/>
                <a:gd name="connsiteY8-18" fmla="*/ 0 h 1914383"/>
                <a:gd name="connsiteX9-19" fmla="*/ 7302322 w 7724862"/>
                <a:gd name="connsiteY9-20" fmla="*/ 0 h 1914383"/>
                <a:gd name="connsiteX10-21" fmla="*/ 7724861 w 7724862"/>
                <a:gd name="connsiteY10-22" fmla="*/ 319070 h 1914383"/>
                <a:gd name="connsiteX11-23" fmla="*/ 7724861 w 7724862"/>
                <a:gd name="connsiteY11-24" fmla="*/ 918904 h 1914383"/>
                <a:gd name="connsiteX12-25" fmla="*/ 7724861 w 7724862"/>
                <a:gd name="connsiteY12-26" fmla="*/ 1595312 h 1914383"/>
                <a:gd name="connsiteX13-27" fmla="*/ 7302322 w 7724862"/>
                <a:gd name="connsiteY13-28" fmla="*/ 1914383 h 1914383"/>
                <a:gd name="connsiteX14-29" fmla="*/ 6579945 w 7724862"/>
                <a:gd name="connsiteY14-30" fmla="*/ 1914383 h 1914383"/>
                <a:gd name="connsiteX15-31" fmla="*/ 5788769 w 7724862"/>
                <a:gd name="connsiteY15-32" fmla="*/ 1914383 h 1914383"/>
                <a:gd name="connsiteX16-33" fmla="*/ 4997595 w 7724862"/>
                <a:gd name="connsiteY16-34" fmla="*/ 1914383 h 1914383"/>
                <a:gd name="connsiteX17-35" fmla="*/ 4275218 w 7724862"/>
                <a:gd name="connsiteY17-36" fmla="*/ 1914383 h 1914383"/>
                <a:gd name="connsiteX18-37" fmla="*/ 3346447 w 7724862"/>
                <a:gd name="connsiteY18-38" fmla="*/ 1914383 h 1914383"/>
                <a:gd name="connsiteX19-39" fmla="*/ 2417676 w 7724862"/>
                <a:gd name="connsiteY19-40" fmla="*/ 1914383 h 1914383"/>
                <a:gd name="connsiteX20-41" fmla="*/ 1626500 w 7724862"/>
                <a:gd name="connsiteY20-42" fmla="*/ 1914383 h 1914383"/>
                <a:gd name="connsiteX21-43" fmla="*/ 422539 w 7724862"/>
                <a:gd name="connsiteY21-44" fmla="*/ 1914383 h 1914383"/>
                <a:gd name="connsiteX22-45" fmla="*/ 0 w 7724862"/>
                <a:gd name="connsiteY22-46" fmla="*/ 1595312 h 1914383"/>
                <a:gd name="connsiteX23-47" fmla="*/ 0 w 7724862"/>
                <a:gd name="connsiteY23-48" fmla="*/ 957192 h 1914383"/>
                <a:gd name="connsiteX24-49" fmla="*/ 0 w 7724862"/>
                <a:gd name="connsiteY24-50" fmla="*/ 319070 h 19143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47548" y="133937"/>
                    <a:pt x="225365" y="-3521"/>
                    <a:pt x="422539" y="0"/>
                  </a:cubicBezTo>
                  <a:cubicBezTo>
                    <a:pt x="598248" y="26540"/>
                    <a:pt x="733796" y="-7223"/>
                    <a:pt x="1076118" y="0"/>
                  </a:cubicBezTo>
                  <a:cubicBezTo>
                    <a:pt x="1370200" y="-26625"/>
                    <a:pt x="1419308" y="4463"/>
                    <a:pt x="1729697" y="0"/>
                  </a:cubicBezTo>
                  <a:cubicBezTo>
                    <a:pt x="2045917" y="-39756"/>
                    <a:pt x="2338672" y="-49066"/>
                    <a:pt x="2727266" y="0"/>
                  </a:cubicBezTo>
                  <a:cubicBezTo>
                    <a:pt x="3107978" y="-4615"/>
                    <a:pt x="3244796" y="-15476"/>
                    <a:pt x="3518442" y="0"/>
                  </a:cubicBezTo>
                  <a:cubicBezTo>
                    <a:pt x="3773416" y="24074"/>
                    <a:pt x="4050639" y="-21917"/>
                    <a:pt x="4240819" y="0"/>
                  </a:cubicBezTo>
                  <a:cubicBezTo>
                    <a:pt x="4419297" y="17114"/>
                    <a:pt x="4592600" y="5300"/>
                    <a:pt x="4894398" y="0"/>
                  </a:cubicBezTo>
                  <a:cubicBezTo>
                    <a:pt x="5192240" y="12228"/>
                    <a:pt x="5360247" y="24529"/>
                    <a:pt x="5685574" y="0"/>
                  </a:cubicBezTo>
                  <a:cubicBezTo>
                    <a:pt x="5997434" y="-27586"/>
                    <a:pt x="6219594" y="-48921"/>
                    <a:pt x="6476748" y="0"/>
                  </a:cubicBezTo>
                  <a:cubicBezTo>
                    <a:pt x="6729101" y="27373"/>
                    <a:pt x="7092667" y="-25532"/>
                    <a:pt x="7302322" y="0"/>
                  </a:cubicBezTo>
                  <a:cubicBezTo>
                    <a:pt x="7549930" y="23864"/>
                    <a:pt x="7782713" y="131562"/>
                    <a:pt x="7724861" y="319070"/>
                  </a:cubicBezTo>
                  <a:cubicBezTo>
                    <a:pt x="7704460" y="550862"/>
                    <a:pt x="7764183" y="845219"/>
                    <a:pt x="7724861" y="982715"/>
                  </a:cubicBezTo>
                  <a:cubicBezTo>
                    <a:pt x="7695152" y="1154798"/>
                    <a:pt x="7653616" y="1398525"/>
                    <a:pt x="7724861" y="1595312"/>
                  </a:cubicBezTo>
                  <a:cubicBezTo>
                    <a:pt x="7693016" y="1768632"/>
                    <a:pt x="7570482" y="1908501"/>
                    <a:pt x="7302322" y="1914383"/>
                  </a:cubicBezTo>
                  <a:cubicBezTo>
                    <a:pt x="6982617" y="1950014"/>
                    <a:pt x="6705604" y="1936609"/>
                    <a:pt x="6442349" y="1914383"/>
                  </a:cubicBezTo>
                  <a:cubicBezTo>
                    <a:pt x="6218459" y="1936703"/>
                    <a:pt x="6027053" y="1910119"/>
                    <a:pt x="5582377" y="1914383"/>
                  </a:cubicBezTo>
                  <a:cubicBezTo>
                    <a:pt x="5215457" y="1931353"/>
                    <a:pt x="4901053" y="1865632"/>
                    <a:pt x="4722403" y="1914383"/>
                  </a:cubicBezTo>
                  <a:cubicBezTo>
                    <a:pt x="4506890" y="1935209"/>
                    <a:pt x="4316763" y="1934117"/>
                    <a:pt x="3931229" y="1914383"/>
                  </a:cubicBezTo>
                  <a:cubicBezTo>
                    <a:pt x="3516838" y="1958894"/>
                    <a:pt x="3389885" y="1899752"/>
                    <a:pt x="3002458" y="1914383"/>
                  </a:cubicBezTo>
                  <a:cubicBezTo>
                    <a:pt x="2612936" y="1930520"/>
                    <a:pt x="2396090" y="1917619"/>
                    <a:pt x="2142484" y="1914383"/>
                  </a:cubicBezTo>
                  <a:cubicBezTo>
                    <a:pt x="1941468" y="1891052"/>
                    <a:pt x="1700808" y="1903684"/>
                    <a:pt x="1420108" y="1914383"/>
                  </a:cubicBezTo>
                  <a:cubicBezTo>
                    <a:pt x="1136797" y="1908403"/>
                    <a:pt x="798402" y="1859830"/>
                    <a:pt x="422539" y="1914383"/>
                  </a:cubicBezTo>
                  <a:cubicBezTo>
                    <a:pt x="200160" y="1855665"/>
                    <a:pt x="6753" y="1748781"/>
                    <a:pt x="0" y="1595312"/>
                  </a:cubicBezTo>
                  <a:cubicBezTo>
                    <a:pt x="-36079" y="1361888"/>
                    <a:pt x="45359" y="1262671"/>
                    <a:pt x="0" y="931667"/>
                  </a:cubicBezTo>
                  <a:cubicBezTo>
                    <a:pt x="-54164" y="594317"/>
                    <a:pt x="20918" y="478695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-11900" y="181524"/>
                    <a:pt x="206500" y="14617"/>
                    <a:pt x="422539" y="0"/>
                  </a:cubicBezTo>
                  <a:cubicBezTo>
                    <a:pt x="560823" y="-5463"/>
                    <a:pt x="942145" y="33007"/>
                    <a:pt x="1076118" y="0"/>
                  </a:cubicBezTo>
                  <a:cubicBezTo>
                    <a:pt x="1218770" y="27314"/>
                    <a:pt x="1481581" y="-4337"/>
                    <a:pt x="1798495" y="0"/>
                  </a:cubicBezTo>
                  <a:cubicBezTo>
                    <a:pt x="2066876" y="10871"/>
                    <a:pt x="2394422" y="57776"/>
                    <a:pt x="2796064" y="0"/>
                  </a:cubicBezTo>
                  <a:cubicBezTo>
                    <a:pt x="3183704" y="-25372"/>
                    <a:pt x="3352120" y="-16890"/>
                    <a:pt x="3724835" y="0"/>
                  </a:cubicBezTo>
                  <a:cubicBezTo>
                    <a:pt x="4121810" y="-4012"/>
                    <a:pt x="4322897" y="17113"/>
                    <a:pt x="4722403" y="0"/>
                  </a:cubicBezTo>
                  <a:cubicBezTo>
                    <a:pt x="5110969" y="-46768"/>
                    <a:pt x="5436057" y="-24113"/>
                    <a:pt x="5719972" y="0"/>
                  </a:cubicBezTo>
                  <a:cubicBezTo>
                    <a:pt x="6039078" y="-24037"/>
                    <a:pt x="6144139" y="-26512"/>
                    <a:pt x="6511148" y="0"/>
                  </a:cubicBezTo>
                  <a:cubicBezTo>
                    <a:pt x="6883574" y="30488"/>
                    <a:pt x="7068341" y="69260"/>
                    <a:pt x="7302322" y="0"/>
                  </a:cubicBezTo>
                  <a:cubicBezTo>
                    <a:pt x="7556569" y="43502"/>
                    <a:pt x="7705139" y="73669"/>
                    <a:pt x="7724861" y="319070"/>
                  </a:cubicBezTo>
                  <a:cubicBezTo>
                    <a:pt x="7724848" y="525969"/>
                    <a:pt x="7697768" y="672558"/>
                    <a:pt x="7724861" y="918904"/>
                  </a:cubicBezTo>
                  <a:cubicBezTo>
                    <a:pt x="7769985" y="1151362"/>
                    <a:pt x="7692214" y="1336717"/>
                    <a:pt x="7724861" y="1595312"/>
                  </a:cubicBezTo>
                  <a:cubicBezTo>
                    <a:pt x="7740254" y="1787648"/>
                    <a:pt x="7524503" y="1901780"/>
                    <a:pt x="7302322" y="1914383"/>
                  </a:cubicBezTo>
                  <a:cubicBezTo>
                    <a:pt x="7033881" y="1927304"/>
                    <a:pt x="6856373" y="1940556"/>
                    <a:pt x="6579945" y="1914383"/>
                  </a:cubicBezTo>
                  <a:cubicBezTo>
                    <a:pt x="6285648" y="1905488"/>
                    <a:pt x="6067776" y="1881378"/>
                    <a:pt x="5788769" y="1914383"/>
                  </a:cubicBezTo>
                  <a:cubicBezTo>
                    <a:pt x="5528510" y="1862034"/>
                    <a:pt x="5192715" y="1926665"/>
                    <a:pt x="4997595" y="1914383"/>
                  </a:cubicBezTo>
                  <a:cubicBezTo>
                    <a:pt x="4803551" y="1895806"/>
                    <a:pt x="4480232" y="1856825"/>
                    <a:pt x="4275218" y="1914383"/>
                  </a:cubicBezTo>
                  <a:cubicBezTo>
                    <a:pt x="4048928" y="1981051"/>
                    <a:pt x="3684296" y="1863209"/>
                    <a:pt x="3346447" y="1914383"/>
                  </a:cubicBezTo>
                  <a:cubicBezTo>
                    <a:pt x="3087630" y="1937121"/>
                    <a:pt x="2822342" y="1888782"/>
                    <a:pt x="2417676" y="1914383"/>
                  </a:cubicBezTo>
                  <a:cubicBezTo>
                    <a:pt x="2014811" y="1928996"/>
                    <a:pt x="1913798" y="1897989"/>
                    <a:pt x="1626500" y="1914383"/>
                  </a:cubicBezTo>
                  <a:cubicBezTo>
                    <a:pt x="1343030" y="1851925"/>
                    <a:pt x="966285" y="1975069"/>
                    <a:pt x="422539" y="1914383"/>
                  </a:cubicBezTo>
                  <a:cubicBezTo>
                    <a:pt x="154712" y="1917726"/>
                    <a:pt x="4851" y="1803328"/>
                    <a:pt x="0" y="1595312"/>
                  </a:cubicBezTo>
                  <a:cubicBezTo>
                    <a:pt x="-16396" y="1327147"/>
                    <a:pt x="22851" y="1221025"/>
                    <a:pt x="0" y="957192"/>
                  </a:cubicBezTo>
                  <a:cubicBezTo>
                    <a:pt x="-15641" y="714217"/>
                    <a:pt x="27025" y="526652"/>
                    <a:pt x="0" y="319070"/>
                  </a:cubicBezTo>
                  <a:close/>
                </a:path>
                <a:path w="7724862" h="1914383" fill="none" stroke="0" extrusionOk="0">
                  <a:moveTo>
                    <a:pt x="0" y="319070"/>
                  </a:moveTo>
                  <a:cubicBezTo>
                    <a:pt x="27839" y="157093"/>
                    <a:pt x="213105" y="-25955"/>
                    <a:pt x="422539" y="0"/>
                  </a:cubicBezTo>
                  <a:cubicBezTo>
                    <a:pt x="618140" y="36856"/>
                    <a:pt x="815355" y="32443"/>
                    <a:pt x="1076118" y="0"/>
                  </a:cubicBezTo>
                  <a:cubicBezTo>
                    <a:pt x="1378306" y="-11912"/>
                    <a:pt x="1420618" y="18681"/>
                    <a:pt x="1729697" y="0"/>
                  </a:cubicBezTo>
                  <a:cubicBezTo>
                    <a:pt x="1976820" y="-22036"/>
                    <a:pt x="2335550" y="78953"/>
                    <a:pt x="2727266" y="0"/>
                  </a:cubicBezTo>
                  <a:cubicBezTo>
                    <a:pt x="3077146" y="-5755"/>
                    <a:pt x="3260623" y="-16039"/>
                    <a:pt x="3518442" y="0"/>
                  </a:cubicBezTo>
                  <a:cubicBezTo>
                    <a:pt x="3809577" y="7630"/>
                    <a:pt x="4061654" y="-9906"/>
                    <a:pt x="4240819" y="0"/>
                  </a:cubicBezTo>
                  <a:cubicBezTo>
                    <a:pt x="4428595" y="-17822"/>
                    <a:pt x="4634786" y="-5755"/>
                    <a:pt x="4894398" y="0"/>
                  </a:cubicBezTo>
                  <a:cubicBezTo>
                    <a:pt x="5182915" y="42879"/>
                    <a:pt x="5382171" y="31748"/>
                    <a:pt x="5685574" y="0"/>
                  </a:cubicBezTo>
                  <a:cubicBezTo>
                    <a:pt x="5988144" y="-52509"/>
                    <a:pt x="6243004" y="21055"/>
                    <a:pt x="6476748" y="0"/>
                  </a:cubicBezTo>
                  <a:cubicBezTo>
                    <a:pt x="6738397" y="52381"/>
                    <a:pt x="7160390" y="-22470"/>
                    <a:pt x="7302322" y="0"/>
                  </a:cubicBezTo>
                  <a:cubicBezTo>
                    <a:pt x="7543014" y="33915"/>
                    <a:pt x="7721975" y="148162"/>
                    <a:pt x="7724861" y="319070"/>
                  </a:cubicBezTo>
                  <a:cubicBezTo>
                    <a:pt x="7700390" y="539030"/>
                    <a:pt x="7744126" y="844597"/>
                    <a:pt x="7724861" y="982715"/>
                  </a:cubicBezTo>
                  <a:cubicBezTo>
                    <a:pt x="7698043" y="1142012"/>
                    <a:pt x="7705078" y="1329651"/>
                    <a:pt x="7724861" y="1595312"/>
                  </a:cubicBezTo>
                  <a:cubicBezTo>
                    <a:pt x="7684996" y="1822116"/>
                    <a:pt x="7595093" y="1884347"/>
                    <a:pt x="7302322" y="1914383"/>
                  </a:cubicBezTo>
                  <a:cubicBezTo>
                    <a:pt x="6962269" y="1927204"/>
                    <a:pt x="6695730" y="1919272"/>
                    <a:pt x="6442349" y="1914383"/>
                  </a:cubicBezTo>
                  <a:cubicBezTo>
                    <a:pt x="6199504" y="1906052"/>
                    <a:pt x="5988730" y="1897374"/>
                    <a:pt x="5582377" y="1914383"/>
                  </a:cubicBezTo>
                  <a:cubicBezTo>
                    <a:pt x="5216799" y="1932294"/>
                    <a:pt x="4868122" y="1890180"/>
                    <a:pt x="4722403" y="1914383"/>
                  </a:cubicBezTo>
                  <a:cubicBezTo>
                    <a:pt x="4531379" y="1903514"/>
                    <a:pt x="4308707" y="1901962"/>
                    <a:pt x="3931229" y="1914383"/>
                  </a:cubicBezTo>
                  <a:cubicBezTo>
                    <a:pt x="3526101" y="1945586"/>
                    <a:pt x="3388061" y="1862081"/>
                    <a:pt x="3002458" y="1914383"/>
                  </a:cubicBezTo>
                  <a:cubicBezTo>
                    <a:pt x="2630450" y="1916969"/>
                    <a:pt x="2377088" y="1958759"/>
                    <a:pt x="2142484" y="1914383"/>
                  </a:cubicBezTo>
                  <a:cubicBezTo>
                    <a:pt x="1975550" y="1908978"/>
                    <a:pt x="1692081" y="1936746"/>
                    <a:pt x="1420108" y="1914383"/>
                  </a:cubicBezTo>
                  <a:cubicBezTo>
                    <a:pt x="1109061" y="1878090"/>
                    <a:pt x="824325" y="1886861"/>
                    <a:pt x="422539" y="1914383"/>
                  </a:cubicBezTo>
                  <a:cubicBezTo>
                    <a:pt x="185299" y="1908099"/>
                    <a:pt x="30665" y="1773129"/>
                    <a:pt x="0" y="1595312"/>
                  </a:cubicBezTo>
                  <a:cubicBezTo>
                    <a:pt x="-15342" y="1349099"/>
                    <a:pt x="32804" y="1260780"/>
                    <a:pt x="0" y="931667"/>
                  </a:cubicBezTo>
                  <a:cubicBezTo>
                    <a:pt x="-32072" y="605828"/>
                    <a:pt x="23642" y="488461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34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7 h 1891749"/>
                <a:gd name="connsiteX1" fmla="*/ 417543 w 7724863"/>
                <a:gd name="connsiteY1" fmla="*/ 0 h 1891749"/>
                <a:gd name="connsiteX2" fmla="*/ 1072072 w 7724863"/>
                <a:gd name="connsiteY2" fmla="*/ 0 h 1891749"/>
                <a:gd name="connsiteX3" fmla="*/ 1726601 w 7724863"/>
                <a:gd name="connsiteY3" fmla="*/ 0 h 1891749"/>
                <a:gd name="connsiteX4" fmla="*/ 2725618 w 7724863"/>
                <a:gd name="connsiteY4" fmla="*/ 0 h 1891749"/>
                <a:gd name="connsiteX5" fmla="*/ 3517943 w 7724863"/>
                <a:gd name="connsiteY5" fmla="*/ 0 h 1891749"/>
                <a:gd name="connsiteX6" fmla="*/ 4241368 w 7724863"/>
                <a:gd name="connsiteY6" fmla="*/ 0 h 1891749"/>
                <a:gd name="connsiteX7" fmla="*/ 4895897 w 7724863"/>
                <a:gd name="connsiteY7" fmla="*/ 0 h 1891749"/>
                <a:gd name="connsiteX8" fmla="*/ 5688221 w 7724863"/>
                <a:gd name="connsiteY8" fmla="*/ 0 h 1891749"/>
                <a:gd name="connsiteX9" fmla="*/ 6480546 w 7724863"/>
                <a:gd name="connsiteY9" fmla="*/ 0 h 1891749"/>
                <a:gd name="connsiteX10" fmla="*/ 7307319 w 7724863"/>
                <a:gd name="connsiteY10" fmla="*/ 0 h 1891749"/>
                <a:gd name="connsiteX11" fmla="*/ 7724863 w 7724863"/>
                <a:gd name="connsiteY11" fmla="*/ 315297 h 1891749"/>
                <a:gd name="connsiteX12" fmla="*/ 7724863 w 7724863"/>
                <a:gd name="connsiteY12" fmla="*/ 971097 h 1891749"/>
                <a:gd name="connsiteX13" fmla="*/ 7724863 w 7724863"/>
                <a:gd name="connsiteY13" fmla="*/ 1576451 h 1891749"/>
                <a:gd name="connsiteX14" fmla="*/ 7307319 w 7724863"/>
                <a:gd name="connsiteY14" fmla="*/ 1891748 h 1891749"/>
                <a:gd name="connsiteX15" fmla="*/ 6446097 w 7724863"/>
                <a:gd name="connsiteY15" fmla="*/ 1891748 h 1891749"/>
                <a:gd name="connsiteX16" fmla="*/ 5584875 w 7724863"/>
                <a:gd name="connsiteY16" fmla="*/ 1891748 h 1891749"/>
                <a:gd name="connsiteX17" fmla="*/ 4723654 w 7724863"/>
                <a:gd name="connsiteY17" fmla="*/ 1891748 h 1891749"/>
                <a:gd name="connsiteX18" fmla="*/ 3931328 w 7724863"/>
                <a:gd name="connsiteY18" fmla="*/ 1891748 h 1891749"/>
                <a:gd name="connsiteX19" fmla="*/ 3001208 w 7724863"/>
                <a:gd name="connsiteY19" fmla="*/ 1891748 h 1891749"/>
                <a:gd name="connsiteX20" fmla="*/ 2139987 w 7724863"/>
                <a:gd name="connsiteY20" fmla="*/ 1891748 h 1891749"/>
                <a:gd name="connsiteX21" fmla="*/ 1416561 w 7724863"/>
                <a:gd name="connsiteY21" fmla="*/ 1891748 h 1891749"/>
                <a:gd name="connsiteX22" fmla="*/ 417543 w 7724863"/>
                <a:gd name="connsiteY22" fmla="*/ 1891748 h 1891749"/>
                <a:gd name="connsiteX23" fmla="*/ 0 w 7724863"/>
                <a:gd name="connsiteY23" fmla="*/ 1576451 h 1891749"/>
                <a:gd name="connsiteX24" fmla="*/ 0 w 7724863"/>
                <a:gd name="connsiteY24" fmla="*/ 920651 h 1891749"/>
                <a:gd name="connsiteX25" fmla="*/ 0 w 7724863"/>
                <a:gd name="connsiteY25" fmla="*/ 315297 h 1891749"/>
                <a:gd name="connsiteX0-1" fmla="*/ 0 w 7724863"/>
                <a:gd name="connsiteY0-2" fmla="*/ 315297 h 1891749"/>
                <a:gd name="connsiteX1-3" fmla="*/ 417543 w 7724863"/>
                <a:gd name="connsiteY1-4" fmla="*/ 0 h 1891749"/>
                <a:gd name="connsiteX2-5" fmla="*/ 1072072 w 7724863"/>
                <a:gd name="connsiteY2-6" fmla="*/ 0 h 1891749"/>
                <a:gd name="connsiteX3-7" fmla="*/ 1795498 w 7724863"/>
                <a:gd name="connsiteY3-8" fmla="*/ 0 h 1891749"/>
                <a:gd name="connsiteX4-9" fmla="*/ 2794516 w 7724863"/>
                <a:gd name="connsiteY4-10" fmla="*/ 0 h 1891749"/>
                <a:gd name="connsiteX5-11" fmla="*/ 3724636 w 7724863"/>
                <a:gd name="connsiteY5-12" fmla="*/ 0 h 1891749"/>
                <a:gd name="connsiteX6-13" fmla="*/ 4723654 w 7724863"/>
                <a:gd name="connsiteY6-14" fmla="*/ 0 h 1891749"/>
                <a:gd name="connsiteX7-15" fmla="*/ 5722670 w 7724863"/>
                <a:gd name="connsiteY7-16" fmla="*/ 0 h 1891749"/>
                <a:gd name="connsiteX8-17" fmla="*/ 6514995 w 7724863"/>
                <a:gd name="connsiteY8-18" fmla="*/ 0 h 1891749"/>
                <a:gd name="connsiteX9-19" fmla="*/ 7307319 w 7724863"/>
                <a:gd name="connsiteY9-20" fmla="*/ 0 h 1891749"/>
                <a:gd name="connsiteX10-21" fmla="*/ 7724863 w 7724863"/>
                <a:gd name="connsiteY10-22" fmla="*/ 315297 h 1891749"/>
                <a:gd name="connsiteX11-23" fmla="*/ 7724863 w 7724863"/>
                <a:gd name="connsiteY11-24" fmla="*/ 908040 h 1891749"/>
                <a:gd name="connsiteX12-25" fmla="*/ 7724863 w 7724863"/>
                <a:gd name="connsiteY12-26" fmla="*/ 1576451 h 1891749"/>
                <a:gd name="connsiteX13-27" fmla="*/ 7307319 w 7724863"/>
                <a:gd name="connsiteY13-28" fmla="*/ 1891748 h 1891749"/>
                <a:gd name="connsiteX14-29" fmla="*/ 6583892 w 7724863"/>
                <a:gd name="connsiteY14-30" fmla="*/ 1891748 h 1891749"/>
                <a:gd name="connsiteX15-31" fmla="*/ 5791568 w 7724863"/>
                <a:gd name="connsiteY15-32" fmla="*/ 1891748 h 1891749"/>
                <a:gd name="connsiteX16-33" fmla="*/ 4999244 w 7724863"/>
                <a:gd name="connsiteY16-34" fmla="*/ 1891748 h 1891749"/>
                <a:gd name="connsiteX17-35" fmla="*/ 4275817 w 7724863"/>
                <a:gd name="connsiteY17-36" fmla="*/ 1891748 h 1891749"/>
                <a:gd name="connsiteX18-37" fmla="*/ 3345697 w 7724863"/>
                <a:gd name="connsiteY18-38" fmla="*/ 1891748 h 1891749"/>
                <a:gd name="connsiteX19-39" fmla="*/ 2415578 w 7724863"/>
                <a:gd name="connsiteY19-40" fmla="*/ 1891748 h 1891749"/>
                <a:gd name="connsiteX20-41" fmla="*/ 1623254 w 7724863"/>
                <a:gd name="connsiteY20-42" fmla="*/ 1891748 h 1891749"/>
                <a:gd name="connsiteX21-43" fmla="*/ 417543 w 7724863"/>
                <a:gd name="connsiteY21-44" fmla="*/ 1891748 h 1891749"/>
                <a:gd name="connsiteX22-45" fmla="*/ 0 w 7724863"/>
                <a:gd name="connsiteY22-46" fmla="*/ 1576451 h 1891749"/>
                <a:gd name="connsiteX23-47" fmla="*/ 0 w 7724863"/>
                <a:gd name="connsiteY23-48" fmla="*/ 945874 h 1891749"/>
                <a:gd name="connsiteX24-49" fmla="*/ 0 w 7724863"/>
                <a:gd name="connsiteY24-50" fmla="*/ 315297 h 18917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7724863" h="1891749" fill="none" extrusionOk="0">
                  <a:moveTo>
                    <a:pt x="0" y="315297"/>
                  </a:moveTo>
                  <a:cubicBezTo>
                    <a:pt x="16905" y="123822"/>
                    <a:pt x="192347" y="-7155"/>
                    <a:pt x="417543" y="0"/>
                  </a:cubicBezTo>
                  <a:cubicBezTo>
                    <a:pt x="705825" y="-19297"/>
                    <a:pt x="811668" y="-24760"/>
                    <a:pt x="1072072" y="0"/>
                  </a:cubicBezTo>
                  <a:cubicBezTo>
                    <a:pt x="1305472" y="4650"/>
                    <a:pt x="1410842" y="-13021"/>
                    <a:pt x="1726601" y="0"/>
                  </a:cubicBezTo>
                  <a:cubicBezTo>
                    <a:pt x="2052405" y="-53112"/>
                    <a:pt x="2394369" y="-47655"/>
                    <a:pt x="2725618" y="0"/>
                  </a:cubicBezTo>
                  <a:cubicBezTo>
                    <a:pt x="3057752" y="79329"/>
                    <a:pt x="3245915" y="29254"/>
                    <a:pt x="3517943" y="0"/>
                  </a:cubicBezTo>
                  <a:cubicBezTo>
                    <a:pt x="3715747" y="8353"/>
                    <a:pt x="4014158" y="-2617"/>
                    <a:pt x="4241368" y="0"/>
                  </a:cubicBezTo>
                  <a:cubicBezTo>
                    <a:pt x="4429633" y="4273"/>
                    <a:pt x="4651179" y="25181"/>
                    <a:pt x="4895897" y="0"/>
                  </a:cubicBezTo>
                  <a:cubicBezTo>
                    <a:pt x="5125269" y="3679"/>
                    <a:pt x="5389373" y="28960"/>
                    <a:pt x="5688221" y="0"/>
                  </a:cubicBezTo>
                  <a:cubicBezTo>
                    <a:pt x="5977595" y="-42561"/>
                    <a:pt x="6152709" y="-13943"/>
                    <a:pt x="6480546" y="0"/>
                  </a:cubicBezTo>
                  <a:cubicBezTo>
                    <a:pt x="6804129" y="-12242"/>
                    <a:pt x="6982382" y="28498"/>
                    <a:pt x="7307319" y="0"/>
                  </a:cubicBezTo>
                  <a:cubicBezTo>
                    <a:pt x="7549669" y="19442"/>
                    <a:pt x="7775230" y="137486"/>
                    <a:pt x="7724863" y="315297"/>
                  </a:cubicBezTo>
                  <a:cubicBezTo>
                    <a:pt x="7706135" y="588712"/>
                    <a:pt x="7764648" y="749854"/>
                    <a:pt x="7724863" y="971097"/>
                  </a:cubicBezTo>
                  <a:cubicBezTo>
                    <a:pt x="7690363" y="1209251"/>
                    <a:pt x="7708549" y="1405468"/>
                    <a:pt x="7724863" y="1576451"/>
                  </a:cubicBezTo>
                  <a:cubicBezTo>
                    <a:pt x="7702418" y="1744339"/>
                    <a:pt x="7558325" y="1928411"/>
                    <a:pt x="7307319" y="1891748"/>
                  </a:cubicBezTo>
                  <a:cubicBezTo>
                    <a:pt x="7049292" y="1899514"/>
                    <a:pt x="6853185" y="1921606"/>
                    <a:pt x="6446097" y="1891748"/>
                  </a:cubicBezTo>
                  <a:cubicBezTo>
                    <a:pt x="6068044" y="1885665"/>
                    <a:pt x="5832851" y="1887313"/>
                    <a:pt x="5584875" y="1891748"/>
                  </a:cubicBezTo>
                  <a:cubicBezTo>
                    <a:pt x="5409998" y="1909320"/>
                    <a:pt x="4912468" y="1842700"/>
                    <a:pt x="4723654" y="1891748"/>
                  </a:cubicBezTo>
                  <a:cubicBezTo>
                    <a:pt x="4501147" y="1919501"/>
                    <a:pt x="4097739" y="1924818"/>
                    <a:pt x="3931328" y="1891748"/>
                  </a:cubicBezTo>
                  <a:cubicBezTo>
                    <a:pt x="3731804" y="1906044"/>
                    <a:pt x="3334493" y="1891918"/>
                    <a:pt x="3001208" y="1891748"/>
                  </a:cubicBezTo>
                  <a:cubicBezTo>
                    <a:pt x="2648848" y="1897081"/>
                    <a:pt x="2531640" y="1838849"/>
                    <a:pt x="2139987" y="1891748"/>
                  </a:cubicBezTo>
                  <a:cubicBezTo>
                    <a:pt x="1808016" y="1922135"/>
                    <a:pt x="1705660" y="1877926"/>
                    <a:pt x="1416561" y="1891748"/>
                  </a:cubicBezTo>
                  <a:cubicBezTo>
                    <a:pt x="1149578" y="1909065"/>
                    <a:pt x="614621" y="1873810"/>
                    <a:pt x="417543" y="1891748"/>
                  </a:cubicBezTo>
                  <a:cubicBezTo>
                    <a:pt x="201699" y="1835370"/>
                    <a:pt x="15585" y="1740771"/>
                    <a:pt x="0" y="1576451"/>
                  </a:cubicBezTo>
                  <a:cubicBezTo>
                    <a:pt x="-59319" y="1409026"/>
                    <a:pt x="21106" y="1137440"/>
                    <a:pt x="0" y="920651"/>
                  </a:cubicBezTo>
                  <a:cubicBezTo>
                    <a:pt x="-24282" y="707612"/>
                    <a:pt x="12103" y="528818"/>
                    <a:pt x="0" y="315297"/>
                  </a:cubicBezTo>
                  <a:close/>
                </a:path>
                <a:path w="7724863" h="1891749" stroke="0" extrusionOk="0">
                  <a:moveTo>
                    <a:pt x="0" y="315297"/>
                  </a:moveTo>
                  <a:cubicBezTo>
                    <a:pt x="20266" y="181401"/>
                    <a:pt x="191321" y="35081"/>
                    <a:pt x="417543" y="0"/>
                  </a:cubicBezTo>
                  <a:cubicBezTo>
                    <a:pt x="572117" y="-3957"/>
                    <a:pt x="904284" y="33836"/>
                    <a:pt x="1072072" y="0"/>
                  </a:cubicBezTo>
                  <a:cubicBezTo>
                    <a:pt x="1251544" y="-8617"/>
                    <a:pt x="1624163" y="43218"/>
                    <a:pt x="1795498" y="0"/>
                  </a:cubicBezTo>
                  <a:cubicBezTo>
                    <a:pt x="1878407" y="-59371"/>
                    <a:pt x="2437676" y="49787"/>
                    <a:pt x="2794516" y="0"/>
                  </a:cubicBezTo>
                  <a:cubicBezTo>
                    <a:pt x="3140835" y="-18859"/>
                    <a:pt x="3344750" y="5488"/>
                    <a:pt x="3724636" y="0"/>
                  </a:cubicBezTo>
                  <a:cubicBezTo>
                    <a:pt x="4182607" y="-72425"/>
                    <a:pt x="4436668" y="-39082"/>
                    <a:pt x="4723654" y="0"/>
                  </a:cubicBezTo>
                  <a:cubicBezTo>
                    <a:pt x="5029909" y="2486"/>
                    <a:pt x="5465020" y="-38244"/>
                    <a:pt x="5722670" y="0"/>
                  </a:cubicBezTo>
                  <a:cubicBezTo>
                    <a:pt x="6005698" y="-30054"/>
                    <a:pt x="6210032" y="-3563"/>
                    <a:pt x="6514995" y="0"/>
                  </a:cubicBezTo>
                  <a:cubicBezTo>
                    <a:pt x="6846669" y="18318"/>
                    <a:pt x="7059499" y="30109"/>
                    <a:pt x="7307319" y="0"/>
                  </a:cubicBezTo>
                  <a:cubicBezTo>
                    <a:pt x="7564362" y="54712"/>
                    <a:pt x="7715721" y="114446"/>
                    <a:pt x="7724863" y="315297"/>
                  </a:cubicBezTo>
                  <a:cubicBezTo>
                    <a:pt x="7735498" y="496085"/>
                    <a:pt x="7754431" y="702159"/>
                    <a:pt x="7724863" y="908040"/>
                  </a:cubicBezTo>
                  <a:cubicBezTo>
                    <a:pt x="7727584" y="1090576"/>
                    <a:pt x="7768075" y="1430901"/>
                    <a:pt x="7724863" y="1576451"/>
                  </a:cubicBezTo>
                  <a:cubicBezTo>
                    <a:pt x="7754583" y="1783452"/>
                    <a:pt x="7535767" y="1881556"/>
                    <a:pt x="7307319" y="1891748"/>
                  </a:cubicBezTo>
                  <a:cubicBezTo>
                    <a:pt x="6976098" y="1890943"/>
                    <a:pt x="6875786" y="1920539"/>
                    <a:pt x="6583892" y="1891748"/>
                  </a:cubicBezTo>
                  <a:cubicBezTo>
                    <a:pt x="6269595" y="1836539"/>
                    <a:pt x="6127070" y="1839299"/>
                    <a:pt x="5791568" y="1891748"/>
                  </a:cubicBezTo>
                  <a:cubicBezTo>
                    <a:pt x="5476051" y="1884698"/>
                    <a:pt x="5289876" y="1952164"/>
                    <a:pt x="4999244" y="1891748"/>
                  </a:cubicBezTo>
                  <a:cubicBezTo>
                    <a:pt x="4711203" y="1841103"/>
                    <a:pt x="4504056" y="1886978"/>
                    <a:pt x="4275817" y="1891748"/>
                  </a:cubicBezTo>
                  <a:cubicBezTo>
                    <a:pt x="4038090" y="1898371"/>
                    <a:pt x="3769192" y="1901254"/>
                    <a:pt x="3345697" y="1891748"/>
                  </a:cubicBezTo>
                  <a:cubicBezTo>
                    <a:pt x="2982750" y="1860523"/>
                    <a:pt x="2723065" y="1896391"/>
                    <a:pt x="2415578" y="1891748"/>
                  </a:cubicBezTo>
                  <a:cubicBezTo>
                    <a:pt x="2080179" y="1868114"/>
                    <a:pt x="1978881" y="1914688"/>
                    <a:pt x="1623254" y="1891748"/>
                  </a:cubicBezTo>
                  <a:cubicBezTo>
                    <a:pt x="1270879" y="1834649"/>
                    <a:pt x="677371" y="1968894"/>
                    <a:pt x="417543" y="1891748"/>
                  </a:cubicBezTo>
                  <a:cubicBezTo>
                    <a:pt x="163819" y="1896919"/>
                    <a:pt x="11766" y="1737699"/>
                    <a:pt x="0" y="1576451"/>
                  </a:cubicBezTo>
                  <a:cubicBezTo>
                    <a:pt x="-5939" y="1294865"/>
                    <a:pt x="-24383" y="1123392"/>
                    <a:pt x="0" y="945874"/>
                  </a:cubicBezTo>
                  <a:cubicBezTo>
                    <a:pt x="18310" y="773207"/>
                    <a:pt x="13897" y="592975"/>
                    <a:pt x="0" y="315297"/>
                  </a:cubicBezTo>
                  <a:close/>
                </a:path>
                <a:path w="7724863" h="1891749" fill="none" stroke="0" extrusionOk="0">
                  <a:moveTo>
                    <a:pt x="0" y="315297"/>
                  </a:moveTo>
                  <a:cubicBezTo>
                    <a:pt x="-11538" y="128319"/>
                    <a:pt x="224210" y="-17195"/>
                    <a:pt x="417543" y="0"/>
                  </a:cubicBezTo>
                  <a:cubicBezTo>
                    <a:pt x="704617" y="-15849"/>
                    <a:pt x="857627" y="-2441"/>
                    <a:pt x="1072072" y="0"/>
                  </a:cubicBezTo>
                  <a:cubicBezTo>
                    <a:pt x="1323650" y="27139"/>
                    <a:pt x="1410529" y="18807"/>
                    <a:pt x="1726601" y="0"/>
                  </a:cubicBezTo>
                  <a:cubicBezTo>
                    <a:pt x="2002846" y="-13810"/>
                    <a:pt x="2395054" y="-15747"/>
                    <a:pt x="2725618" y="0"/>
                  </a:cubicBezTo>
                  <a:cubicBezTo>
                    <a:pt x="3015739" y="48943"/>
                    <a:pt x="3309107" y="44187"/>
                    <a:pt x="3517943" y="0"/>
                  </a:cubicBezTo>
                  <a:cubicBezTo>
                    <a:pt x="3791970" y="-31815"/>
                    <a:pt x="4039227" y="22705"/>
                    <a:pt x="4241368" y="0"/>
                  </a:cubicBezTo>
                  <a:cubicBezTo>
                    <a:pt x="4461206" y="-38142"/>
                    <a:pt x="4698221" y="2867"/>
                    <a:pt x="4895897" y="0"/>
                  </a:cubicBezTo>
                  <a:cubicBezTo>
                    <a:pt x="5116028" y="54976"/>
                    <a:pt x="5431012" y="47535"/>
                    <a:pt x="5688221" y="0"/>
                  </a:cubicBezTo>
                  <a:cubicBezTo>
                    <a:pt x="5949852" y="-45509"/>
                    <a:pt x="6177146" y="58525"/>
                    <a:pt x="6480546" y="0"/>
                  </a:cubicBezTo>
                  <a:cubicBezTo>
                    <a:pt x="6814837" y="19481"/>
                    <a:pt x="7006749" y="29774"/>
                    <a:pt x="7307319" y="0"/>
                  </a:cubicBezTo>
                  <a:cubicBezTo>
                    <a:pt x="7548259" y="33916"/>
                    <a:pt x="7752090" y="155398"/>
                    <a:pt x="7724863" y="315297"/>
                  </a:cubicBezTo>
                  <a:cubicBezTo>
                    <a:pt x="7704321" y="586958"/>
                    <a:pt x="7755657" y="767601"/>
                    <a:pt x="7724863" y="971097"/>
                  </a:cubicBezTo>
                  <a:cubicBezTo>
                    <a:pt x="7673233" y="1184480"/>
                    <a:pt x="7723457" y="1377389"/>
                    <a:pt x="7724863" y="1576451"/>
                  </a:cubicBezTo>
                  <a:cubicBezTo>
                    <a:pt x="7692168" y="1781854"/>
                    <a:pt x="7575810" y="1871938"/>
                    <a:pt x="7307319" y="1891748"/>
                  </a:cubicBezTo>
                  <a:cubicBezTo>
                    <a:pt x="7035948" y="1906943"/>
                    <a:pt x="6846291" y="1937766"/>
                    <a:pt x="6446097" y="1891748"/>
                  </a:cubicBezTo>
                  <a:cubicBezTo>
                    <a:pt x="6064790" y="1837211"/>
                    <a:pt x="5796657" y="1876197"/>
                    <a:pt x="5584875" y="1891748"/>
                  </a:cubicBezTo>
                  <a:cubicBezTo>
                    <a:pt x="5394506" y="1911681"/>
                    <a:pt x="4912698" y="1862593"/>
                    <a:pt x="4723654" y="1891748"/>
                  </a:cubicBezTo>
                  <a:cubicBezTo>
                    <a:pt x="4525517" y="1900890"/>
                    <a:pt x="4076948" y="1934575"/>
                    <a:pt x="3931328" y="1891748"/>
                  </a:cubicBezTo>
                  <a:cubicBezTo>
                    <a:pt x="3760462" y="1881793"/>
                    <a:pt x="3318057" y="1867636"/>
                    <a:pt x="3001208" y="1891748"/>
                  </a:cubicBezTo>
                  <a:cubicBezTo>
                    <a:pt x="2696761" y="1848699"/>
                    <a:pt x="2497625" y="1873067"/>
                    <a:pt x="2139987" y="1891748"/>
                  </a:cubicBezTo>
                  <a:cubicBezTo>
                    <a:pt x="1813730" y="1930020"/>
                    <a:pt x="1698176" y="1900101"/>
                    <a:pt x="1416561" y="1891748"/>
                  </a:cubicBezTo>
                  <a:cubicBezTo>
                    <a:pt x="1103388" y="1869898"/>
                    <a:pt x="639675" y="1873774"/>
                    <a:pt x="417543" y="1891748"/>
                  </a:cubicBezTo>
                  <a:cubicBezTo>
                    <a:pt x="185040" y="1873480"/>
                    <a:pt x="41017" y="1773118"/>
                    <a:pt x="0" y="1576451"/>
                  </a:cubicBezTo>
                  <a:cubicBezTo>
                    <a:pt x="-38612" y="1370713"/>
                    <a:pt x="-3372" y="1137323"/>
                    <a:pt x="0" y="920651"/>
                  </a:cubicBezTo>
                  <a:cubicBezTo>
                    <a:pt x="4140" y="728477"/>
                    <a:pt x="8240" y="549559"/>
                    <a:pt x="0" y="315297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06001" y="861028"/>
            <a:ext cx="380057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60"/>
            <a:r>
              <a:rPr lang="en-US" sz="3990" b="1">
                <a:solidFill>
                  <a:srgbClr val="FF6600"/>
                </a:solidFill>
                <a:latin typeface="Calibri" panose="020F0502020204030204"/>
              </a:rPr>
              <a:t>HOÀN THÀNH</a:t>
            </a:r>
            <a:endParaRPr lang="en-US" sz="3990" b="1" dirty="0">
              <a:solidFill>
                <a:srgbClr val="FF660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>
            <a:fillRect/>
          </a:stretch>
        </p:blipFill>
        <p:spPr bwMode="auto">
          <a:xfrm>
            <a:off x="-562950" y="2181456"/>
            <a:ext cx="1012597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31580" y="2533454"/>
            <a:ext cx="357791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7307" y="3242550"/>
            <a:ext cx="136912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233" y="2897919"/>
            <a:ext cx="47801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96156" y="3768985"/>
            <a:ext cx="1083530" cy="67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37767" y="3969247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14556" y="3969247"/>
            <a:ext cx="35779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80728" y="16822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8" name="Title 4"/>
          <p:cNvSpPr txBox="1"/>
          <p:nvPr/>
        </p:nvSpPr>
        <p:spPr>
          <a:xfrm>
            <a:off x="780791" y="33283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39" name="Rounded Rectangle 1"/>
          <p:cNvSpPr/>
          <p:nvPr/>
        </p:nvSpPr>
        <p:spPr>
          <a:xfrm>
            <a:off x="733899" y="1103074"/>
            <a:ext cx="211094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+ 8</a:t>
            </a:r>
          </a:p>
        </p:txBody>
      </p:sp>
      <p:sp>
        <p:nvSpPr>
          <p:cNvPr id="40" name="Rounded Rectangle 12"/>
          <p:cNvSpPr/>
          <p:nvPr/>
        </p:nvSpPr>
        <p:spPr>
          <a:xfrm>
            <a:off x="3577936" y="1036063"/>
            <a:ext cx="2110943" cy="762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+ 5</a:t>
            </a:r>
          </a:p>
        </p:txBody>
      </p:sp>
      <p:sp>
        <p:nvSpPr>
          <p:cNvPr id="41" name="Rounded Rectangle 13"/>
          <p:cNvSpPr/>
          <p:nvPr/>
        </p:nvSpPr>
        <p:spPr>
          <a:xfrm>
            <a:off x="6429475" y="1048019"/>
            <a:ext cx="2110943" cy="762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+ 4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94745" y="2528667"/>
            <a:ext cx="35779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74970" y="2523530"/>
            <a:ext cx="46198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02794" y="3232626"/>
            <a:ext cx="136912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82720" y="2887995"/>
            <a:ext cx="47801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4091643" y="3759061"/>
            <a:ext cx="1083530" cy="67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33254" y="3970474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57945" y="3970474"/>
            <a:ext cx="46198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90232" y="2518743"/>
            <a:ext cx="35779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234273" y="2533454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61365" y="3242550"/>
            <a:ext cx="136912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41291" y="2897919"/>
            <a:ext cx="47801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7050214" y="3768985"/>
            <a:ext cx="1083530" cy="67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520956" y="3980398"/>
            <a:ext cx="460382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217248" y="3980398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81476" y="2528667"/>
            <a:ext cx="492444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3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15036" r="11724" b="-1059"/>
          <a:stretch>
            <a:fillRect/>
          </a:stretch>
        </p:blipFill>
        <p:spPr bwMode="auto">
          <a:xfrm>
            <a:off x="-492783" y="1"/>
            <a:ext cx="9846715" cy="518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Google Shape;4387;p6"/>
          <p:cNvSpPr txBox="1"/>
          <p:nvPr/>
        </p:nvSpPr>
        <p:spPr>
          <a:xfrm>
            <a:off x="757128" y="2258413"/>
            <a:ext cx="480495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2. Đặt Ǉí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ζ </a:t>
            </a: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ǟē Ǉí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ζ</a:t>
            </a: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endParaRPr sz="27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Google Shape;4387;p6"/>
          <p:cNvSpPr txBox="1"/>
          <p:nvPr/>
        </p:nvSpPr>
        <p:spPr>
          <a:xfrm>
            <a:off x="1484093" y="146676"/>
            <a:ext cx="8498106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7 </a:t>
            </a:r>
            <a:r>
              <a:rPr lang="el-GR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κ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3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2024 </a:t>
            </a:r>
            <a:endParaRPr sz="2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8" name="Google Shape;4387;p6"/>
          <p:cNvSpPr txBox="1"/>
          <p:nvPr/>
        </p:nvSpPr>
        <p:spPr>
          <a:xfrm>
            <a:off x="767409" y="834346"/>
            <a:ext cx="1034037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TǨn: </a:t>
            </a:r>
            <a:r>
              <a:rPr lang="lt-LT" sz="3600" b="1">
                <a:solidFill>
                  <a:srgbClr val="7030A0"/>
                </a:solidFill>
                <a:latin typeface="HP001 4 hàng" panose="020B0603050302020204" pitchFamily="34" charset="0"/>
              </a:rPr>
              <a:t>PǗ˛p cųg số có hai 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lt-LT" sz="3600" b="1">
                <a:solidFill>
                  <a:srgbClr val="7030A0"/>
                </a:solidFill>
                <a:latin typeface="HP001 4 hàng" panose="020B0603050302020204" pitchFamily="34" charset="0"/>
              </a:rPr>
              <a:t>ữ số</a:t>
            </a:r>
            <a:endParaRPr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Google Shape;4387;p6"/>
          <p:cNvSpPr txBox="1"/>
          <p:nvPr/>
        </p:nvSpPr>
        <p:spPr>
          <a:xfrm>
            <a:off x="2920355" y="1547915"/>
            <a:ext cx="6003074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lt-LT" sz="3600" b="1">
                <a:solidFill>
                  <a:srgbClr val="7030A0"/>
                </a:solidFill>
                <a:latin typeface="HP001 4 hàng" panose="020B0603050302020204" pitchFamily="34" charset="0"/>
              </a:rPr>
              <a:t>vƞ số có jŎ </a:t>
            </a:r>
            <a:r>
              <a:rPr lang="el-GR" sz="3600" b="1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lt-LT" sz="3600" b="1">
                <a:solidFill>
                  <a:srgbClr val="7030A0"/>
                </a:solidFill>
                <a:latin typeface="HP001 4 hàng" panose="020B0603050302020204" pitchFamily="34" charset="0"/>
              </a:rPr>
              <a:t>ữ số</a:t>
            </a:r>
            <a:endParaRPr sz="36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814706" y="-193845"/>
            <a:ext cx="0" cy="55511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417473" y="2954458"/>
            <a:ext cx="357791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93200" y="3663554"/>
            <a:ext cx="136912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73126" y="3318923"/>
            <a:ext cx="47801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1182049" y="4189989"/>
            <a:ext cx="1083530" cy="67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623660" y="4361223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00449" y="4361223"/>
            <a:ext cx="35779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80638" y="2949671"/>
            <a:ext cx="35779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60863" y="2944534"/>
            <a:ext cx="46198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088687" y="3653630"/>
            <a:ext cx="136912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068613" y="3308999"/>
            <a:ext cx="47801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4077536" y="4180065"/>
            <a:ext cx="1083530" cy="67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519147" y="4362450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243838" y="4362450"/>
            <a:ext cx="46198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76125" y="2939747"/>
            <a:ext cx="35779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60512" y="2954458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887604" y="3663554"/>
            <a:ext cx="1369120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867530" y="3318923"/>
            <a:ext cx="478016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6876453" y="4189989"/>
            <a:ext cx="1083530" cy="67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47195" y="4372374"/>
            <a:ext cx="460382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43487" y="4372374"/>
            <a:ext cx="482825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307715" y="2949671"/>
            <a:ext cx="492444" cy="6694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3750" b="1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  <a:endParaRPr lang="vi-VN" sz="37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11311" y="-88652"/>
            <a:ext cx="9270016" cy="532080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60525" y="323862"/>
            <a:ext cx="5051935" cy="1725302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49 h 2187854"/>
                <a:gd name="connsiteX1" fmla="*/ 454683 w 7988119"/>
                <a:gd name="connsiteY1" fmla="*/ 0 h 2187854"/>
                <a:gd name="connsiteX2" fmla="*/ 1607509 w 7988119"/>
                <a:gd name="connsiteY2" fmla="*/ 0 h 2187854"/>
                <a:gd name="connsiteX3" fmla="*/ 2547972 w 7988119"/>
                <a:gd name="connsiteY3" fmla="*/ 0 h 2187854"/>
                <a:gd name="connsiteX4" fmla="*/ 3559222 w 7988119"/>
                <a:gd name="connsiteY4" fmla="*/ 0 h 2187854"/>
                <a:gd name="connsiteX5" fmla="*/ 4358109 w 7988119"/>
                <a:gd name="connsiteY5" fmla="*/ 0 h 2187854"/>
                <a:gd name="connsiteX6" fmla="*/ 5510935 w 7988119"/>
                <a:gd name="connsiteY6" fmla="*/ 0 h 2187854"/>
                <a:gd name="connsiteX7" fmla="*/ 6451398 w 7988119"/>
                <a:gd name="connsiteY7" fmla="*/ 0 h 2187854"/>
                <a:gd name="connsiteX8" fmla="*/ 7533435 w 7988119"/>
                <a:gd name="connsiteY8" fmla="*/ 0 h 2187854"/>
                <a:gd name="connsiteX9" fmla="*/ 7988119 w 7988119"/>
                <a:gd name="connsiteY9" fmla="*/ 364649 h 2187854"/>
                <a:gd name="connsiteX10" fmla="*/ 7988119 w 7988119"/>
                <a:gd name="connsiteY10" fmla="*/ 1079341 h 2187854"/>
                <a:gd name="connsiteX11" fmla="*/ 7988119 w 7988119"/>
                <a:gd name="connsiteY11" fmla="*/ 1823204 h 2187854"/>
                <a:gd name="connsiteX12" fmla="*/ 7533435 w 7988119"/>
                <a:gd name="connsiteY12" fmla="*/ 2187854 h 2187854"/>
                <a:gd name="connsiteX13" fmla="*/ 6380609 w 7988119"/>
                <a:gd name="connsiteY13" fmla="*/ 2187854 h 2187854"/>
                <a:gd name="connsiteX14" fmla="*/ 5440146 w 7988119"/>
                <a:gd name="connsiteY14" fmla="*/ 2187854 h 2187854"/>
                <a:gd name="connsiteX15" fmla="*/ 4641259 w 7988119"/>
                <a:gd name="connsiteY15" fmla="*/ 2187854 h 2187854"/>
                <a:gd name="connsiteX16" fmla="*/ 3630009 w 7988119"/>
                <a:gd name="connsiteY16" fmla="*/ 2187854 h 2187854"/>
                <a:gd name="connsiteX17" fmla="*/ 2760333 w 7988119"/>
                <a:gd name="connsiteY17" fmla="*/ 2187854 h 2187854"/>
                <a:gd name="connsiteX18" fmla="*/ 1749083 w 7988119"/>
                <a:gd name="connsiteY18" fmla="*/ 2187854 h 2187854"/>
                <a:gd name="connsiteX19" fmla="*/ 454683 w 7988119"/>
                <a:gd name="connsiteY19" fmla="*/ 2187854 h 2187854"/>
                <a:gd name="connsiteX20" fmla="*/ 0 w 7988119"/>
                <a:gd name="connsiteY20" fmla="*/ 1823204 h 2187854"/>
                <a:gd name="connsiteX21" fmla="*/ 0 w 7988119"/>
                <a:gd name="connsiteY21" fmla="*/ 1108512 h 2187854"/>
                <a:gd name="connsiteX22" fmla="*/ 0 w 7988119"/>
                <a:gd name="connsiteY22" fmla="*/ 364649 h 2187854"/>
                <a:gd name="connsiteX0-1" fmla="*/ 0 w 7988119"/>
                <a:gd name="connsiteY0-2" fmla="*/ 364649 h 2187854"/>
                <a:gd name="connsiteX1-3" fmla="*/ 454683 w 7988119"/>
                <a:gd name="connsiteY1-4" fmla="*/ 0 h 2187854"/>
                <a:gd name="connsiteX2-5" fmla="*/ 1253570 w 7988119"/>
                <a:gd name="connsiteY2-6" fmla="*/ 0 h 2187854"/>
                <a:gd name="connsiteX3-7" fmla="*/ 2123246 w 7988119"/>
                <a:gd name="connsiteY3-8" fmla="*/ 0 h 2187854"/>
                <a:gd name="connsiteX4-9" fmla="*/ 3276072 w 7988119"/>
                <a:gd name="connsiteY4-10" fmla="*/ 0 h 2187854"/>
                <a:gd name="connsiteX5-11" fmla="*/ 4358109 w 7988119"/>
                <a:gd name="connsiteY5-12" fmla="*/ 0 h 2187854"/>
                <a:gd name="connsiteX6-13" fmla="*/ 5510935 w 7988119"/>
                <a:gd name="connsiteY6-14" fmla="*/ 0 h 2187854"/>
                <a:gd name="connsiteX7-15" fmla="*/ 6663759 w 7988119"/>
                <a:gd name="connsiteY7-16" fmla="*/ 0 h 2187854"/>
                <a:gd name="connsiteX8-17" fmla="*/ 7533435 w 7988119"/>
                <a:gd name="connsiteY8-18" fmla="*/ 0 h 2187854"/>
                <a:gd name="connsiteX9-19" fmla="*/ 7988119 w 7988119"/>
                <a:gd name="connsiteY9-20" fmla="*/ 364649 h 2187854"/>
                <a:gd name="connsiteX10-21" fmla="*/ 7988119 w 7988119"/>
                <a:gd name="connsiteY10-22" fmla="*/ 1050169 h 2187854"/>
                <a:gd name="connsiteX11-23" fmla="*/ 7988119 w 7988119"/>
                <a:gd name="connsiteY11-24" fmla="*/ 1823204 h 2187854"/>
                <a:gd name="connsiteX12-25" fmla="*/ 7533435 w 7988119"/>
                <a:gd name="connsiteY12-26" fmla="*/ 2187854 h 2187854"/>
                <a:gd name="connsiteX13-27" fmla="*/ 6663759 w 7988119"/>
                <a:gd name="connsiteY13-28" fmla="*/ 2187854 h 2187854"/>
                <a:gd name="connsiteX14-29" fmla="*/ 5864872 w 7988119"/>
                <a:gd name="connsiteY14-30" fmla="*/ 2187854 h 2187854"/>
                <a:gd name="connsiteX15-31" fmla="*/ 4924409 w 7988119"/>
                <a:gd name="connsiteY15-32" fmla="*/ 2187854 h 2187854"/>
                <a:gd name="connsiteX16-33" fmla="*/ 3983946 w 7988119"/>
                <a:gd name="connsiteY16-34" fmla="*/ 2187854 h 2187854"/>
                <a:gd name="connsiteX17-35" fmla="*/ 3114271 w 7988119"/>
                <a:gd name="connsiteY17-36" fmla="*/ 2187854 h 2187854"/>
                <a:gd name="connsiteX18-37" fmla="*/ 2032233 w 7988119"/>
                <a:gd name="connsiteY18-38" fmla="*/ 2187854 h 2187854"/>
                <a:gd name="connsiteX19-39" fmla="*/ 454683 w 7988119"/>
                <a:gd name="connsiteY19-40" fmla="*/ 2187854 h 2187854"/>
                <a:gd name="connsiteX20-41" fmla="*/ 0 w 7988119"/>
                <a:gd name="connsiteY20-42" fmla="*/ 1823204 h 2187854"/>
                <a:gd name="connsiteX21-43" fmla="*/ 0 w 7988119"/>
                <a:gd name="connsiteY21-44" fmla="*/ 1123098 h 2187854"/>
                <a:gd name="connsiteX22-45" fmla="*/ 0 w 7988119"/>
                <a:gd name="connsiteY22-46" fmla="*/ 364649 h 2187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</a:cxnLst>
              <a:rect l="l" t="t" r="r" b="b"/>
              <a:pathLst>
                <a:path w="7988119" h="2187854" fill="none" extrusionOk="0">
                  <a:moveTo>
                    <a:pt x="0" y="364649"/>
                  </a:moveTo>
                  <a:cubicBezTo>
                    <a:pt x="4456" y="200987"/>
                    <a:pt x="232391" y="4839"/>
                    <a:pt x="454683" y="0"/>
                  </a:cubicBezTo>
                  <a:cubicBezTo>
                    <a:pt x="813163" y="-50674"/>
                    <a:pt x="1109470" y="28388"/>
                    <a:pt x="1607509" y="0"/>
                  </a:cubicBezTo>
                  <a:cubicBezTo>
                    <a:pt x="2107403" y="-49598"/>
                    <a:pt x="2318791" y="-7017"/>
                    <a:pt x="2547972" y="0"/>
                  </a:cubicBezTo>
                  <a:cubicBezTo>
                    <a:pt x="2787193" y="-4331"/>
                    <a:pt x="3374950" y="32071"/>
                    <a:pt x="3559222" y="0"/>
                  </a:cubicBezTo>
                  <a:cubicBezTo>
                    <a:pt x="3820340" y="-6766"/>
                    <a:pt x="4077296" y="-47399"/>
                    <a:pt x="4358109" y="0"/>
                  </a:cubicBezTo>
                  <a:cubicBezTo>
                    <a:pt x="4570282" y="-26474"/>
                    <a:pt x="4936588" y="-50715"/>
                    <a:pt x="5510935" y="0"/>
                  </a:cubicBezTo>
                  <a:cubicBezTo>
                    <a:pt x="6088386" y="26904"/>
                    <a:pt x="6127310" y="-30055"/>
                    <a:pt x="6451398" y="0"/>
                  </a:cubicBezTo>
                  <a:cubicBezTo>
                    <a:pt x="6776199" y="48735"/>
                    <a:pt x="7077771" y="20349"/>
                    <a:pt x="7533435" y="0"/>
                  </a:cubicBezTo>
                  <a:cubicBezTo>
                    <a:pt x="7780596" y="1438"/>
                    <a:pt x="7974832" y="150967"/>
                    <a:pt x="7988119" y="364649"/>
                  </a:cubicBezTo>
                  <a:cubicBezTo>
                    <a:pt x="7980215" y="711531"/>
                    <a:pt x="7947085" y="836029"/>
                    <a:pt x="7988119" y="1079341"/>
                  </a:cubicBezTo>
                  <a:cubicBezTo>
                    <a:pt x="8032718" y="1341973"/>
                    <a:pt x="7988133" y="1621965"/>
                    <a:pt x="7988119" y="1823204"/>
                  </a:cubicBezTo>
                  <a:cubicBezTo>
                    <a:pt x="8045882" y="2031380"/>
                    <a:pt x="7780838" y="2151949"/>
                    <a:pt x="7533435" y="2187854"/>
                  </a:cubicBezTo>
                  <a:cubicBezTo>
                    <a:pt x="7229903" y="2197631"/>
                    <a:pt x="6845324" y="2164974"/>
                    <a:pt x="6380609" y="2187854"/>
                  </a:cubicBezTo>
                  <a:cubicBezTo>
                    <a:pt x="5870385" y="2179862"/>
                    <a:pt x="5775945" y="2125118"/>
                    <a:pt x="5440146" y="2187854"/>
                  </a:cubicBezTo>
                  <a:cubicBezTo>
                    <a:pt x="5129435" y="2259910"/>
                    <a:pt x="4996330" y="2176793"/>
                    <a:pt x="4641259" y="2187854"/>
                  </a:cubicBezTo>
                  <a:cubicBezTo>
                    <a:pt x="4259303" y="2217716"/>
                    <a:pt x="4109063" y="2213089"/>
                    <a:pt x="3630009" y="2187854"/>
                  </a:cubicBezTo>
                  <a:cubicBezTo>
                    <a:pt x="3139287" y="2169016"/>
                    <a:pt x="3037435" y="2200881"/>
                    <a:pt x="2760333" y="2187854"/>
                  </a:cubicBezTo>
                  <a:cubicBezTo>
                    <a:pt x="2486292" y="2205837"/>
                    <a:pt x="2036418" y="2281637"/>
                    <a:pt x="1749083" y="2187854"/>
                  </a:cubicBezTo>
                  <a:cubicBezTo>
                    <a:pt x="1513938" y="2166609"/>
                    <a:pt x="832095" y="2222440"/>
                    <a:pt x="454683" y="2187854"/>
                  </a:cubicBezTo>
                  <a:cubicBezTo>
                    <a:pt x="246497" y="2188420"/>
                    <a:pt x="17792" y="2027023"/>
                    <a:pt x="0" y="1823204"/>
                  </a:cubicBezTo>
                  <a:cubicBezTo>
                    <a:pt x="-24589" y="1656730"/>
                    <a:pt x="21970" y="1315900"/>
                    <a:pt x="0" y="1108512"/>
                  </a:cubicBezTo>
                  <a:cubicBezTo>
                    <a:pt x="-25999" y="946999"/>
                    <a:pt x="78052" y="632118"/>
                    <a:pt x="0" y="364649"/>
                  </a:cubicBezTo>
                  <a:close/>
                </a:path>
                <a:path w="7988119" h="2187854" stroke="0" extrusionOk="0">
                  <a:moveTo>
                    <a:pt x="0" y="364649"/>
                  </a:moveTo>
                  <a:cubicBezTo>
                    <a:pt x="16523" y="194556"/>
                    <a:pt x="262975" y="-15056"/>
                    <a:pt x="454683" y="0"/>
                  </a:cubicBezTo>
                  <a:cubicBezTo>
                    <a:pt x="694535" y="-20195"/>
                    <a:pt x="925055" y="-15711"/>
                    <a:pt x="1253570" y="0"/>
                  </a:cubicBezTo>
                  <a:cubicBezTo>
                    <a:pt x="1605338" y="1647"/>
                    <a:pt x="1801548" y="-50016"/>
                    <a:pt x="2123246" y="0"/>
                  </a:cubicBezTo>
                  <a:cubicBezTo>
                    <a:pt x="2474468" y="-50346"/>
                    <a:pt x="2914965" y="-20118"/>
                    <a:pt x="3276072" y="0"/>
                  </a:cubicBezTo>
                  <a:cubicBezTo>
                    <a:pt x="3598423" y="-24409"/>
                    <a:pt x="3992381" y="19544"/>
                    <a:pt x="4358109" y="0"/>
                  </a:cubicBezTo>
                  <a:cubicBezTo>
                    <a:pt x="4718950" y="-21073"/>
                    <a:pt x="5200154" y="-66828"/>
                    <a:pt x="5510935" y="0"/>
                  </a:cubicBezTo>
                  <a:cubicBezTo>
                    <a:pt x="5789872" y="49658"/>
                    <a:pt x="6388446" y="43211"/>
                    <a:pt x="6663759" y="0"/>
                  </a:cubicBezTo>
                  <a:cubicBezTo>
                    <a:pt x="6911940" y="708"/>
                    <a:pt x="7368140" y="19711"/>
                    <a:pt x="7533435" y="0"/>
                  </a:cubicBezTo>
                  <a:cubicBezTo>
                    <a:pt x="7761066" y="13062"/>
                    <a:pt x="7929036" y="180879"/>
                    <a:pt x="7988119" y="364649"/>
                  </a:cubicBezTo>
                  <a:cubicBezTo>
                    <a:pt x="7990618" y="558736"/>
                    <a:pt x="7989284" y="854240"/>
                    <a:pt x="7988119" y="1050169"/>
                  </a:cubicBezTo>
                  <a:cubicBezTo>
                    <a:pt x="7984393" y="1245486"/>
                    <a:pt x="8002171" y="1631241"/>
                    <a:pt x="7988119" y="1823204"/>
                  </a:cubicBezTo>
                  <a:cubicBezTo>
                    <a:pt x="7987565" y="2008142"/>
                    <a:pt x="7818567" y="2178425"/>
                    <a:pt x="7533435" y="2187854"/>
                  </a:cubicBezTo>
                  <a:cubicBezTo>
                    <a:pt x="7267959" y="2171696"/>
                    <a:pt x="6944901" y="2157252"/>
                    <a:pt x="6663759" y="2187854"/>
                  </a:cubicBezTo>
                  <a:cubicBezTo>
                    <a:pt x="6420779" y="2156195"/>
                    <a:pt x="6142062" y="2214462"/>
                    <a:pt x="5864872" y="2187854"/>
                  </a:cubicBezTo>
                  <a:cubicBezTo>
                    <a:pt x="5605337" y="2185903"/>
                    <a:pt x="5384706" y="2210954"/>
                    <a:pt x="4924409" y="2187854"/>
                  </a:cubicBezTo>
                  <a:cubicBezTo>
                    <a:pt x="4462450" y="2214763"/>
                    <a:pt x="4269693" y="2164492"/>
                    <a:pt x="3983946" y="2187854"/>
                  </a:cubicBezTo>
                  <a:cubicBezTo>
                    <a:pt x="3669313" y="2187206"/>
                    <a:pt x="3436836" y="2169918"/>
                    <a:pt x="3114271" y="2187854"/>
                  </a:cubicBezTo>
                  <a:cubicBezTo>
                    <a:pt x="2847921" y="2161655"/>
                    <a:pt x="2574818" y="2217816"/>
                    <a:pt x="2032233" y="2187854"/>
                  </a:cubicBezTo>
                  <a:cubicBezTo>
                    <a:pt x="1567607" y="2224428"/>
                    <a:pt x="1177381" y="2176688"/>
                    <a:pt x="454683" y="2187854"/>
                  </a:cubicBezTo>
                  <a:cubicBezTo>
                    <a:pt x="200425" y="2186217"/>
                    <a:pt x="-13366" y="2008906"/>
                    <a:pt x="0" y="1823204"/>
                  </a:cubicBezTo>
                  <a:cubicBezTo>
                    <a:pt x="-8814" y="1531650"/>
                    <a:pt x="-40554" y="1398101"/>
                    <a:pt x="0" y="1123098"/>
                  </a:cubicBezTo>
                  <a:cubicBezTo>
                    <a:pt x="54238" y="812964"/>
                    <a:pt x="-12409" y="540139"/>
                    <a:pt x="0" y="364649"/>
                  </a:cubicBezTo>
                  <a:close/>
                </a:path>
                <a:path w="7988119" h="2187854" fill="none" stroke="0" extrusionOk="0">
                  <a:moveTo>
                    <a:pt x="0" y="364649"/>
                  </a:moveTo>
                  <a:cubicBezTo>
                    <a:pt x="48750" y="193994"/>
                    <a:pt x="256565" y="1746"/>
                    <a:pt x="454683" y="0"/>
                  </a:cubicBezTo>
                  <a:cubicBezTo>
                    <a:pt x="852096" y="-29745"/>
                    <a:pt x="1143995" y="28702"/>
                    <a:pt x="1607509" y="0"/>
                  </a:cubicBezTo>
                  <a:cubicBezTo>
                    <a:pt x="2116576" y="-1794"/>
                    <a:pt x="2316344" y="36361"/>
                    <a:pt x="2547972" y="0"/>
                  </a:cubicBezTo>
                  <a:cubicBezTo>
                    <a:pt x="2709886" y="-7915"/>
                    <a:pt x="3314924" y="41976"/>
                    <a:pt x="3559222" y="0"/>
                  </a:cubicBezTo>
                  <a:cubicBezTo>
                    <a:pt x="3781705" y="406"/>
                    <a:pt x="4144467" y="-3633"/>
                    <a:pt x="4358109" y="0"/>
                  </a:cubicBezTo>
                  <a:cubicBezTo>
                    <a:pt x="4633190" y="8608"/>
                    <a:pt x="4993749" y="-32828"/>
                    <a:pt x="5510935" y="0"/>
                  </a:cubicBezTo>
                  <a:cubicBezTo>
                    <a:pt x="6083004" y="37856"/>
                    <a:pt x="6136931" y="-19372"/>
                    <a:pt x="6451398" y="0"/>
                  </a:cubicBezTo>
                  <a:cubicBezTo>
                    <a:pt x="6778520" y="40832"/>
                    <a:pt x="7155516" y="50870"/>
                    <a:pt x="7533435" y="0"/>
                  </a:cubicBezTo>
                  <a:cubicBezTo>
                    <a:pt x="7789545" y="-30055"/>
                    <a:pt x="7994768" y="210475"/>
                    <a:pt x="7988119" y="364649"/>
                  </a:cubicBezTo>
                  <a:cubicBezTo>
                    <a:pt x="8011656" y="712286"/>
                    <a:pt x="7972499" y="823064"/>
                    <a:pt x="7988119" y="1079341"/>
                  </a:cubicBezTo>
                  <a:cubicBezTo>
                    <a:pt x="7997804" y="1335970"/>
                    <a:pt x="7996164" y="1617177"/>
                    <a:pt x="7988119" y="1823204"/>
                  </a:cubicBezTo>
                  <a:cubicBezTo>
                    <a:pt x="8001225" y="2064589"/>
                    <a:pt x="7795900" y="2206174"/>
                    <a:pt x="7533435" y="2187854"/>
                  </a:cubicBezTo>
                  <a:cubicBezTo>
                    <a:pt x="7154045" y="2110754"/>
                    <a:pt x="6889585" y="2130451"/>
                    <a:pt x="6380609" y="2187854"/>
                  </a:cubicBezTo>
                  <a:cubicBezTo>
                    <a:pt x="5886890" y="2215453"/>
                    <a:pt x="5766965" y="2142663"/>
                    <a:pt x="5440146" y="2187854"/>
                  </a:cubicBezTo>
                  <a:cubicBezTo>
                    <a:pt x="5115161" y="2248924"/>
                    <a:pt x="4989250" y="2174817"/>
                    <a:pt x="4641259" y="2187854"/>
                  </a:cubicBezTo>
                  <a:cubicBezTo>
                    <a:pt x="4310939" y="2171691"/>
                    <a:pt x="4132521" y="2212229"/>
                    <a:pt x="3630009" y="2187854"/>
                  </a:cubicBezTo>
                  <a:cubicBezTo>
                    <a:pt x="3148341" y="2170473"/>
                    <a:pt x="3024741" y="2185255"/>
                    <a:pt x="2760333" y="2187854"/>
                  </a:cubicBezTo>
                  <a:cubicBezTo>
                    <a:pt x="2485680" y="2126021"/>
                    <a:pt x="2017474" y="2224766"/>
                    <a:pt x="1749083" y="2187854"/>
                  </a:cubicBezTo>
                  <a:cubicBezTo>
                    <a:pt x="1429214" y="2183921"/>
                    <a:pt x="777731" y="2179381"/>
                    <a:pt x="454683" y="2187854"/>
                  </a:cubicBezTo>
                  <a:cubicBezTo>
                    <a:pt x="208337" y="2143212"/>
                    <a:pt x="47140" y="2076236"/>
                    <a:pt x="0" y="1823204"/>
                  </a:cubicBezTo>
                  <a:cubicBezTo>
                    <a:pt x="-5119" y="1661428"/>
                    <a:pt x="-5748" y="1293929"/>
                    <a:pt x="0" y="1108512"/>
                  </a:cubicBezTo>
                  <a:cubicBezTo>
                    <a:pt x="-51502" y="898602"/>
                    <a:pt x="26720" y="588226"/>
                    <a:pt x="0" y="364649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97850 w 7724862"/>
                <a:gd name="connsiteY1" fmla="*/ 0 h 1914383"/>
                <a:gd name="connsiteX2" fmla="*/ 1526313 w 7724862"/>
                <a:gd name="connsiteY2" fmla="*/ 0 h 1914383"/>
                <a:gd name="connsiteX3" fmla="*/ 2446902 w 7724862"/>
                <a:gd name="connsiteY3" fmla="*/ 0 h 1914383"/>
                <a:gd name="connsiteX4" fmla="*/ 3436782 w 7724862"/>
                <a:gd name="connsiteY4" fmla="*/ 0 h 1914383"/>
                <a:gd name="connsiteX5" fmla="*/ 4218788 w 7724862"/>
                <a:gd name="connsiteY5" fmla="*/ 0 h 1914383"/>
                <a:gd name="connsiteX6" fmla="*/ 5347251 w 7724862"/>
                <a:gd name="connsiteY6" fmla="*/ 0 h 1914383"/>
                <a:gd name="connsiteX7" fmla="*/ 6267840 w 7724862"/>
                <a:gd name="connsiteY7" fmla="*/ 0 h 1914383"/>
                <a:gd name="connsiteX8" fmla="*/ 7327011 w 7724862"/>
                <a:gd name="connsiteY8" fmla="*/ 0 h 1914383"/>
                <a:gd name="connsiteX9" fmla="*/ 7724862 w 7724862"/>
                <a:gd name="connsiteY9" fmla="*/ 319070 h 1914383"/>
                <a:gd name="connsiteX10" fmla="*/ 7724862 w 7724862"/>
                <a:gd name="connsiteY10" fmla="*/ 944429 h 1914383"/>
                <a:gd name="connsiteX11" fmla="*/ 7724862 w 7724862"/>
                <a:gd name="connsiteY11" fmla="*/ 1595312 h 1914383"/>
                <a:gd name="connsiteX12" fmla="*/ 7327011 w 7724862"/>
                <a:gd name="connsiteY12" fmla="*/ 1914383 h 1914383"/>
                <a:gd name="connsiteX13" fmla="*/ 6198548 w 7724862"/>
                <a:gd name="connsiteY13" fmla="*/ 1914383 h 1914383"/>
                <a:gd name="connsiteX14" fmla="*/ 5277959 w 7724862"/>
                <a:gd name="connsiteY14" fmla="*/ 1914383 h 1914383"/>
                <a:gd name="connsiteX15" fmla="*/ 4495953 w 7724862"/>
                <a:gd name="connsiteY15" fmla="*/ 1914383 h 1914383"/>
                <a:gd name="connsiteX16" fmla="*/ 3506073 w 7724862"/>
                <a:gd name="connsiteY16" fmla="*/ 1914383 h 1914383"/>
                <a:gd name="connsiteX17" fmla="*/ 2654777 w 7724862"/>
                <a:gd name="connsiteY17" fmla="*/ 1914383 h 1914383"/>
                <a:gd name="connsiteX18" fmla="*/ 1664897 w 7724862"/>
                <a:gd name="connsiteY18" fmla="*/ 1914383 h 1914383"/>
                <a:gd name="connsiteX19" fmla="*/ 397850 w 7724862"/>
                <a:gd name="connsiteY19" fmla="*/ 1914383 h 1914383"/>
                <a:gd name="connsiteX20" fmla="*/ 0 w 7724862"/>
                <a:gd name="connsiteY20" fmla="*/ 1595312 h 1914383"/>
                <a:gd name="connsiteX21" fmla="*/ 0 w 7724862"/>
                <a:gd name="connsiteY21" fmla="*/ 969953 h 1914383"/>
                <a:gd name="connsiteX22" fmla="*/ 0 w 7724862"/>
                <a:gd name="connsiteY22" fmla="*/ 319070 h 1914383"/>
                <a:gd name="connsiteX0-1" fmla="*/ 0 w 7724862"/>
                <a:gd name="connsiteY0-2" fmla="*/ 319070 h 1914383"/>
                <a:gd name="connsiteX1-3" fmla="*/ 397850 w 7724862"/>
                <a:gd name="connsiteY1-4" fmla="*/ 0 h 1914383"/>
                <a:gd name="connsiteX2-5" fmla="*/ 1179855 w 7724862"/>
                <a:gd name="connsiteY2-6" fmla="*/ 0 h 1914383"/>
                <a:gd name="connsiteX3-7" fmla="*/ 2031152 w 7724862"/>
                <a:gd name="connsiteY3-8" fmla="*/ 0 h 1914383"/>
                <a:gd name="connsiteX4-9" fmla="*/ 3159615 w 7724862"/>
                <a:gd name="connsiteY4-10" fmla="*/ 0 h 1914383"/>
                <a:gd name="connsiteX5-11" fmla="*/ 4218788 w 7724862"/>
                <a:gd name="connsiteY5-12" fmla="*/ 0 h 1914383"/>
                <a:gd name="connsiteX6-13" fmla="*/ 5347251 w 7724862"/>
                <a:gd name="connsiteY6-14" fmla="*/ 0 h 1914383"/>
                <a:gd name="connsiteX7-15" fmla="*/ 6475714 w 7724862"/>
                <a:gd name="connsiteY7-16" fmla="*/ 0 h 1914383"/>
                <a:gd name="connsiteX8-17" fmla="*/ 7327011 w 7724862"/>
                <a:gd name="connsiteY8-18" fmla="*/ 0 h 1914383"/>
                <a:gd name="connsiteX9-19" fmla="*/ 7724862 w 7724862"/>
                <a:gd name="connsiteY9-20" fmla="*/ 319070 h 1914383"/>
                <a:gd name="connsiteX10-21" fmla="*/ 7724862 w 7724862"/>
                <a:gd name="connsiteY10-22" fmla="*/ 918903 h 1914383"/>
                <a:gd name="connsiteX11-23" fmla="*/ 7724862 w 7724862"/>
                <a:gd name="connsiteY11-24" fmla="*/ 1595312 h 1914383"/>
                <a:gd name="connsiteX12-25" fmla="*/ 7327011 w 7724862"/>
                <a:gd name="connsiteY12-26" fmla="*/ 1914383 h 1914383"/>
                <a:gd name="connsiteX13-27" fmla="*/ 6475714 w 7724862"/>
                <a:gd name="connsiteY13-28" fmla="*/ 1914383 h 1914383"/>
                <a:gd name="connsiteX14-29" fmla="*/ 5693709 w 7724862"/>
                <a:gd name="connsiteY14-30" fmla="*/ 1914383 h 1914383"/>
                <a:gd name="connsiteX15-31" fmla="*/ 4773120 w 7724862"/>
                <a:gd name="connsiteY15-32" fmla="*/ 1914383 h 1914383"/>
                <a:gd name="connsiteX16-33" fmla="*/ 3852531 w 7724862"/>
                <a:gd name="connsiteY16-34" fmla="*/ 1914383 h 1914383"/>
                <a:gd name="connsiteX17-35" fmla="*/ 3001236 w 7724862"/>
                <a:gd name="connsiteY17-36" fmla="*/ 1914383 h 1914383"/>
                <a:gd name="connsiteX18-37" fmla="*/ 1942062 w 7724862"/>
                <a:gd name="connsiteY18-38" fmla="*/ 1914383 h 1914383"/>
                <a:gd name="connsiteX19-39" fmla="*/ 397850 w 7724862"/>
                <a:gd name="connsiteY19-40" fmla="*/ 1914383 h 1914383"/>
                <a:gd name="connsiteX20-41" fmla="*/ 0 w 7724862"/>
                <a:gd name="connsiteY20-42" fmla="*/ 1595312 h 1914383"/>
                <a:gd name="connsiteX21-43" fmla="*/ 0 w 7724862"/>
                <a:gd name="connsiteY21-44" fmla="*/ 982715 h 1914383"/>
                <a:gd name="connsiteX22-45" fmla="*/ 0 w 7724862"/>
                <a:gd name="connsiteY22-46" fmla="*/ 319070 h 19143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1693" y="183885"/>
                    <a:pt x="241297" y="3287"/>
                    <a:pt x="397850" y="0"/>
                  </a:cubicBezTo>
                  <a:cubicBezTo>
                    <a:pt x="861884" y="24003"/>
                    <a:pt x="963487" y="52207"/>
                    <a:pt x="1526313" y="0"/>
                  </a:cubicBezTo>
                  <a:cubicBezTo>
                    <a:pt x="2090187" y="-57361"/>
                    <a:pt x="1999987" y="-11435"/>
                    <a:pt x="2446902" y="0"/>
                  </a:cubicBezTo>
                  <a:cubicBezTo>
                    <a:pt x="2906412" y="9005"/>
                    <a:pt x="3203327" y="34050"/>
                    <a:pt x="3436782" y="0"/>
                  </a:cubicBezTo>
                  <a:cubicBezTo>
                    <a:pt x="3728566" y="-18538"/>
                    <a:pt x="3956218" y="-19746"/>
                    <a:pt x="4218788" y="0"/>
                  </a:cubicBezTo>
                  <a:cubicBezTo>
                    <a:pt x="4447813" y="-25144"/>
                    <a:pt x="4807806" y="15249"/>
                    <a:pt x="5347251" y="0"/>
                  </a:cubicBezTo>
                  <a:cubicBezTo>
                    <a:pt x="5886529" y="-43904"/>
                    <a:pt x="5995639" y="8648"/>
                    <a:pt x="6267840" y="0"/>
                  </a:cubicBezTo>
                  <a:cubicBezTo>
                    <a:pt x="6540330" y="1515"/>
                    <a:pt x="6968183" y="27603"/>
                    <a:pt x="7327011" y="0"/>
                  </a:cubicBezTo>
                  <a:cubicBezTo>
                    <a:pt x="7540852" y="763"/>
                    <a:pt x="7675260" y="113600"/>
                    <a:pt x="7724862" y="319070"/>
                  </a:cubicBezTo>
                  <a:cubicBezTo>
                    <a:pt x="7718547" y="634197"/>
                    <a:pt x="7719342" y="793955"/>
                    <a:pt x="7724862" y="944429"/>
                  </a:cubicBezTo>
                  <a:cubicBezTo>
                    <a:pt x="7716266" y="1114896"/>
                    <a:pt x="7707149" y="1353673"/>
                    <a:pt x="7724862" y="1595312"/>
                  </a:cubicBezTo>
                  <a:cubicBezTo>
                    <a:pt x="7791935" y="1782760"/>
                    <a:pt x="7546336" y="1879186"/>
                    <a:pt x="7327011" y="1914383"/>
                  </a:cubicBezTo>
                  <a:cubicBezTo>
                    <a:pt x="7074099" y="1922302"/>
                    <a:pt x="6694643" y="1954621"/>
                    <a:pt x="6198548" y="1914383"/>
                  </a:cubicBezTo>
                  <a:cubicBezTo>
                    <a:pt x="5686059" y="1868989"/>
                    <a:pt x="5649607" y="1915943"/>
                    <a:pt x="5277959" y="1914383"/>
                  </a:cubicBezTo>
                  <a:cubicBezTo>
                    <a:pt x="4917642" y="1925919"/>
                    <a:pt x="4832801" y="1964172"/>
                    <a:pt x="4495953" y="1914383"/>
                  </a:cubicBezTo>
                  <a:cubicBezTo>
                    <a:pt x="4100151" y="1906365"/>
                    <a:pt x="3803068" y="1941090"/>
                    <a:pt x="3506073" y="1914383"/>
                  </a:cubicBezTo>
                  <a:cubicBezTo>
                    <a:pt x="3170166" y="1910986"/>
                    <a:pt x="2855977" y="1925233"/>
                    <a:pt x="2654777" y="1914383"/>
                  </a:cubicBezTo>
                  <a:cubicBezTo>
                    <a:pt x="2457913" y="1969359"/>
                    <a:pt x="1949945" y="1943018"/>
                    <a:pt x="1664897" y="1914383"/>
                  </a:cubicBezTo>
                  <a:cubicBezTo>
                    <a:pt x="1468136" y="1956446"/>
                    <a:pt x="903168" y="1922261"/>
                    <a:pt x="397850" y="1914383"/>
                  </a:cubicBezTo>
                  <a:cubicBezTo>
                    <a:pt x="199684" y="1935639"/>
                    <a:pt x="18613" y="1780488"/>
                    <a:pt x="0" y="1595312"/>
                  </a:cubicBezTo>
                  <a:cubicBezTo>
                    <a:pt x="-5187" y="1296710"/>
                    <a:pt x="14410" y="1281339"/>
                    <a:pt x="0" y="969953"/>
                  </a:cubicBezTo>
                  <a:cubicBezTo>
                    <a:pt x="-40799" y="683866"/>
                    <a:pt x="67959" y="496571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4829" y="168597"/>
                    <a:pt x="224270" y="-9876"/>
                    <a:pt x="397850" y="0"/>
                  </a:cubicBezTo>
                  <a:cubicBezTo>
                    <a:pt x="645078" y="27594"/>
                    <a:pt x="836930" y="-57154"/>
                    <a:pt x="1179855" y="0"/>
                  </a:cubicBezTo>
                  <a:cubicBezTo>
                    <a:pt x="1551700" y="36231"/>
                    <a:pt x="1717705" y="-53680"/>
                    <a:pt x="2031152" y="0"/>
                  </a:cubicBezTo>
                  <a:cubicBezTo>
                    <a:pt x="2354516" y="-39827"/>
                    <a:pt x="2825774" y="-67540"/>
                    <a:pt x="3159615" y="0"/>
                  </a:cubicBezTo>
                  <a:cubicBezTo>
                    <a:pt x="3426462" y="51219"/>
                    <a:pt x="3826449" y="61370"/>
                    <a:pt x="4218788" y="0"/>
                  </a:cubicBezTo>
                  <a:cubicBezTo>
                    <a:pt x="4629209" y="-29709"/>
                    <a:pt x="5037011" y="-31458"/>
                    <a:pt x="5347251" y="0"/>
                  </a:cubicBezTo>
                  <a:cubicBezTo>
                    <a:pt x="5609901" y="57744"/>
                    <a:pt x="6122249" y="101364"/>
                    <a:pt x="6475714" y="0"/>
                  </a:cubicBezTo>
                  <a:cubicBezTo>
                    <a:pt x="6782359" y="-37421"/>
                    <a:pt x="7138387" y="57169"/>
                    <a:pt x="7327011" y="0"/>
                  </a:cubicBezTo>
                  <a:cubicBezTo>
                    <a:pt x="7535201" y="-13476"/>
                    <a:pt x="7686819" y="151272"/>
                    <a:pt x="7724862" y="319070"/>
                  </a:cubicBezTo>
                  <a:cubicBezTo>
                    <a:pt x="7687828" y="571006"/>
                    <a:pt x="7735461" y="783139"/>
                    <a:pt x="7724862" y="918903"/>
                  </a:cubicBezTo>
                  <a:cubicBezTo>
                    <a:pt x="7712044" y="1027651"/>
                    <a:pt x="7725968" y="1304398"/>
                    <a:pt x="7724862" y="1595312"/>
                  </a:cubicBezTo>
                  <a:cubicBezTo>
                    <a:pt x="7710056" y="1727707"/>
                    <a:pt x="7549463" y="1928328"/>
                    <a:pt x="7327011" y="1914383"/>
                  </a:cubicBezTo>
                  <a:cubicBezTo>
                    <a:pt x="7124111" y="1860068"/>
                    <a:pt x="6731655" y="1923818"/>
                    <a:pt x="6475714" y="1914383"/>
                  </a:cubicBezTo>
                  <a:cubicBezTo>
                    <a:pt x="6236080" y="1853812"/>
                    <a:pt x="5875887" y="1899577"/>
                    <a:pt x="5693709" y="1914383"/>
                  </a:cubicBezTo>
                  <a:cubicBezTo>
                    <a:pt x="5521564" y="1936095"/>
                    <a:pt x="5103237" y="1948242"/>
                    <a:pt x="4773120" y="1914383"/>
                  </a:cubicBezTo>
                  <a:cubicBezTo>
                    <a:pt x="4456869" y="1990343"/>
                    <a:pt x="4152644" y="1905010"/>
                    <a:pt x="3852531" y="1914383"/>
                  </a:cubicBezTo>
                  <a:cubicBezTo>
                    <a:pt x="3539047" y="1910714"/>
                    <a:pt x="3333822" y="1926763"/>
                    <a:pt x="3001236" y="1914383"/>
                  </a:cubicBezTo>
                  <a:cubicBezTo>
                    <a:pt x="2756951" y="1834493"/>
                    <a:pt x="2289313" y="1922764"/>
                    <a:pt x="1942062" y="1914383"/>
                  </a:cubicBezTo>
                  <a:cubicBezTo>
                    <a:pt x="1741102" y="2030211"/>
                    <a:pt x="1026278" y="1852927"/>
                    <a:pt x="397850" y="1914383"/>
                  </a:cubicBezTo>
                  <a:cubicBezTo>
                    <a:pt x="185975" y="1913652"/>
                    <a:pt x="-4893" y="1752770"/>
                    <a:pt x="0" y="1595312"/>
                  </a:cubicBezTo>
                  <a:cubicBezTo>
                    <a:pt x="-20417" y="1410602"/>
                    <a:pt x="37545" y="1227976"/>
                    <a:pt x="0" y="982715"/>
                  </a:cubicBezTo>
                  <a:cubicBezTo>
                    <a:pt x="-28071" y="709407"/>
                    <a:pt x="15539" y="574211"/>
                    <a:pt x="0" y="319070"/>
                  </a:cubicBezTo>
                  <a:close/>
                </a:path>
                <a:path w="7724862" h="1914383" fill="none" stroke="0" extrusionOk="0">
                  <a:moveTo>
                    <a:pt x="0" y="319070"/>
                  </a:moveTo>
                  <a:cubicBezTo>
                    <a:pt x="23963" y="158155"/>
                    <a:pt x="245483" y="7533"/>
                    <a:pt x="397850" y="0"/>
                  </a:cubicBezTo>
                  <a:cubicBezTo>
                    <a:pt x="879441" y="44361"/>
                    <a:pt x="984576" y="47167"/>
                    <a:pt x="1526313" y="0"/>
                  </a:cubicBezTo>
                  <a:cubicBezTo>
                    <a:pt x="2103068" y="-23669"/>
                    <a:pt x="1992746" y="5574"/>
                    <a:pt x="2446902" y="0"/>
                  </a:cubicBezTo>
                  <a:cubicBezTo>
                    <a:pt x="2879177" y="8326"/>
                    <a:pt x="3165054" y="56473"/>
                    <a:pt x="3436782" y="0"/>
                  </a:cubicBezTo>
                  <a:cubicBezTo>
                    <a:pt x="3653666" y="8445"/>
                    <a:pt x="3981532" y="-3108"/>
                    <a:pt x="4218788" y="0"/>
                  </a:cubicBezTo>
                  <a:cubicBezTo>
                    <a:pt x="4522751" y="-12615"/>
                    <a:pt x="4895780" y="45524"/>
                    <a:pt x="5347251" y="0"/>
                  </a:cubicBezTo>
                  <a:cubicBezTo>
                    <a:pt x="5882391" y="-37223"/>
                    <a:pt x="6018313" y="17876"/>
                    <a:pt x="6267840" y="0"/>
                  </a:cubicBezTo>
                  <a:cubicBezTo>
                    <a:pt x="6549249" y="32997"/>
                    <a:pt x="7023846" y="37669"/>
                    <a:pt x="7327011" y="0"/>
                  </a:cubicBezTo>
                  <a:cubicBezTo>
                    <a:pt x="7565117" y="-47323"/>
                    <a:pt x="7690075" y="154947"/>
                    <a:pt x="7724862" y="319070"/>
                  </a:cubicBezTo>
                  <a:cubicBezTo>
                    <a:pt x="7738043" y="625830"/>
                    <a:pt x="7777858" y="777811"/>
                    <a:pt x="7724862" y="944429"/>
                  </a:cubicBezTo>
                  <a:cubicBezTo>
                    <a:pt x="7647492" y="1112998"/>
                    <a:pt x="7700064" y="1341302"/>
                    <a:pt x="7724862" y="1595312"/>
                  </a:cubicBezTo>
                  <a:cubicBezTo>
                    <a:pt x="7732504" y="1852413"/>
                    <a:pt x="7561432" y="1926756"/>
                    <a:pt x="7327011" y="1914383"/>
                  </a:cubicBezTo>
                  <a:cubicBezTo>
                    <a:pt x="7005019" y="1845885"/>
                    <a:pt x="6723006" y="1920358"/>
                    <a:pt x="6198548" y="1914383"/>
                  </a:cubicBezTo>
                  <a:cubicBezTo>
                    <a:pt x="5689224" y="1888287"/>
                    <a:pt x="5645249" y="1923966"/>
                    <a:pt x="5277959" y="1914383"/>
                  </a:cubicBezTo>
                  <a:cubicBezTo>
                    <a:pt x="4906175" y="1920903"/>
                    <a:pt x="4817125" y="1957420"/>
                    <a:pt x="4495953" y="1914383"/>
                  </a:cubicBezTo>
                  <a:cubicBezTo>
                    <a:pt x="4208342" y="1816059"/>
                    <a:pt x="3854987" y="1921688"/>
                    <a:pt x="3506073" y="1914383"/>
                  </a:cubicBezTo>
                  <a:cubicBezTo>
                    <a:pt x="3191048" y="1912798"/>
                    <a:pt x="2822188" y="1905439"/>
                    <a:pt x="2654777" y="1914383"/>
                  </a:cubicBezTo>
                  <a:cubicBezTo>
                    <a:pt x="2456746" y="1902768"/>
                    <a:pt x="1910750" y="1930341"/>
                    <a:pt x="1664897" y="1914383"/>
                  </a:cubicBezTo>
                  <a:cubicBezTo>
                    <a:pt x="1308218" y="1986261"/>
                    <a:pt x="859146" y="1888593"/>
                    <a:pt x="397850" y="1914383"/>
                  </a:cubicBezTo>
                  <a:cubicBezTo>
                    <a:pt x="181022" y="1911635"/>
                    <a:pt x="64027" y="1837410"/>
                    <a:pt x="0" y="1595312"/>
                  </a:cubicBezTo>
                  <a:cubicBezTo>
                    <a:pt x="-950" y="1297561"/>
                    <a:pt x="11818" y="1278772"/>
                    <a:pt x="0" y="969953"/>
                  </a:cubicBezTo>
                  <a:cubicBezTo>
                    <a:pt x="-27834" y="645589"/>
                    <a:pt x="26404" y="469831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7 h 1891749"/>
                <a:gd name="connsiteX1" fmla="*/ 393146 w 7724863"/>
                <a:gd name="connsiteY1" fmla="*/ 0 h 1891749"/>
                <a:gd name="connsiteX2" fmla="*/ 1523142 w 7724863"/>
                <a:gd name="connsiteY2" fmla="*/ 0 h 1891749"/>
                <a:gd name="connsiteX3" fmla="*/ 2444980 w 7724863"/>
                <a:gd name="connsiteY3" fmla="*/ 0 h 1891749"/>
                <a:gd name="connsiteX4" fmla="*/ 3436204 w 7724863"/>
                <a:gd name="connsiteY4" fmla="*/ 0 h 1891749"/>
                <a:gd name="connsiteX5" fmla="*/ 4219271 w 7724863"/>
                <a:gd name="connsiteY5" fmla="*/ 0 h 1891749"/>
                <a:gd name="connsiteX6" fmla="*/ 5349268 w 7724863"/>
                <a:gd name="connsiteY6" fmla="*/ 0 h 1891749"/>
                <a:gd name="connsiteX7" fmla="*/ 6271106 w 7724863"/>
                <a:gd name="connsiteY7" fmla="*/ 0 h 1891749"/>
                <a:gd name="connsiteX8" fmla="*/ 7331716 w 7724863"/>
                <a:gd name="connsiteY8" fmla="*/ 0 h 1891749"/>
                <a:gd name="connsiteX9" fmla="*/ 7724863 w 7724863"/>
                <a:gd name="connsiteY9" fmla="*/ 315297 h 1891749"/>
                <a:gd name="connsiteX10" fmla="*/ 7724863 w 7724863"/>
                <a:gd name="connsiteY10" fmla="*/ 933262 h 1891749"/>
                <a:gd name="connsiteX11" fmla="*/ 7724863 w 7724863"/>
                <a:gd name="connsiteY11" fmla="*/ 1576451 h 1891749"/>
                <a:gd name="connsiteX12" fmla="*/ 7331716 w 7724863"/>
                <a:gd name="connsiteY12" fmla="*/ 1891748 h 1891749"/>
                <a:gd name="connsiteX13" fmla="*/ 6744118 w 7724863"/>
                <a:gd name="connsiteY13" fmla="*/ 1891748 h 1891749"/>
                <a:gd name="connsiteX14" fmla="*/ 6201720 w 7724863"/>
                <a:gd name="connsiteY14" fmla="*/ 1891748 h 1891749"/>
                <a:gd name="connsiteX15" fmla="*/ 5279882 w 7724863"/>
                <a:gd name="connsiteY15" fmla="*/ 1891748 h 1891749"/>
                <a:gd name="connsiteX16" fmla="*/ 4496815 w 7724863"/>
                <a:gd name="connsiteY16" fmla="*/ 1891748 h 1891749"/>
                <a:gd name="connsiteX17" fmla="*/ 3505591 w 7724863"/>
                <a:gd name="connsiteY17" fmla="*/ 1891748 h 1891749"/>
                <a:gd name="connsiteX18" fmla="*/ 2653137 w 7724863"/>
                <a:gd name="connsiteY18" fmla="*/ 1891748 h 1891749"/>
                <a:gd name="connsiteX19" fmla="*/ 1661913 w 7724863"/>
                <a:gd name="connsiteY19" fmla="*/ 1891748 h 1891749"/>
                <a:gd name="connsiteX20" fmla="*/ 393146 w 7724863"/>
                <a:gd name="connsiteY20" fmla="*/ 1891748 h 1891749"/>
                <a:gd name="connsiteX21" fmla="*/ 0 w 7724863"/>
                <a:gd name="connsiteY21" fmla="*/ 1576451 h 1891749"/>
                <a:gd name="connsiteX22" fmla="*/ 0 w 7724863"/>
                <a:gd name="connsiteY22" fmla="*/ 958486 h 1891749"/>
                <a:gd name="connsiteX23" fmla="*/ 0 w 7724863"/>
                <a:gd name="connsiteY23" fmla="*/ 315297 h 1891749"/>
                <a:gd name="connsiteX0-1" fmla="*/ 0 w 7724863"/>
                <a:gd name="connsiteY0-2" fmla="*/ 315297 h 1891749"/>
                <a:gd name="connsiteX1-3" fmla="*/ 393146 w 7724863"/>
                <a:gd name="connsiteY1-4" fmla="*/ 0 h 1891749"/>
                <a:gd name="connsiteX2-5" fmla="*/ 1176213 w 7724863"/>
                <a:gd name="connsiteY2-6" fmla="*/ 0 h 1891749"/>
                <a:gd name="connsiteX3-7" fmla="*/ 2028666 w 7724863"/>
                <a:gd name="connsiteY3-8" fmla="*/ 0 h 1891749"/>
                <a:gd name="connsiteX4-9" fmla="*/ 3158661 w 7724863"/>
                <a:gd name="connsiteY4-10" fmla="*/ 0 h 1891749"/>
                <a:gd name="connsiteX5-11" fmla="*/ 4219271 w 7724863"/>
                <a:gd name="connsiteY5-12" fmla="*/ 0 h 1891749"/>
                <a:gd name="connsiteX6-13" fmla="*/ 5349268 w 7724863"/>
                <a:gd name="connsiteY6-14" fmla="*/ 0 h 1891749"/>
                <a:gd name="connsiteX7-15" fmla="*/ 6479263 w 7724863"/>
                <a:gd name="connsiteY7-16" fmla="*/ 0 h 1891749"/>
                <a:gd name="connsiteX8-17" fmla="*/ 7331716 w 7724863"/>
                <a:gd name="connsiteY8-18" fmla="*/ 0 h 1891749"/>
                <a:gd name="connsiteX9-19" fmla="*/ 7724863 w 7724863"/>
                <a:gd name="connsiteY9-20" fmla="*/ 315297 h 1891749"/>
                <a:gd name="connsiteX10-21" fmla="*/ 7724863 w 7724863"/>
                <a:gd name="connsiteY10-22" fmla="*/ 908040 h 1891749"/>
                <a:gd name="connsiteX11-23" fmla="*/ 7724863 w 7724863"/>
                <a:gd name="connsiteY11-24" fmla="*/ 1576451 h 1891749"/>
                <a:gd name="connsiteX12-25" fmla="*/ 7331716 w 7724863"/>
                <a:gd name="connsiteY12-26" fmla="*/ 1891748 h 1891749"/>
                <a:gd name="connsiteX13-27" fmla="*/ 6479263 w 7724863"/>
                <a:gd name="connsiteY13-28" fmla="*/ 1891748 h 1891749"/>
                <a:gd name="connsiteX14-29" fmla="*/ 5696196 w 7724863"/>
                <a:gd name="connsiteY14-30" fmla="*/ 1891748 h 1891749"/>
                <a:gd name="connsiteX15-31" fmla="*/ 4774358 w 7724863"/>
                <a:gd name="connsiteY15-32" fmla="*/ 1891748 h 1891749"/>
                <a:gd name="connsiteX16-33" fmla="*/ 3852518 w 7724863"/>
                <a:gd name="connsiteY16-34" fmla="*/ 1891748 h 1891749"/>
                <a:gd name="connsiteX17-35" fmla="*/ 3000065 w 7724863"/>
                <a:gd name="connsiteY17-36" fmla="*/ 1891748 h 1891749"/>
                <a:gd name="connsiteX18-37" fmla="*/ 1939456 w 7724863"/>
                <a:gd name="connsiteY18-38" fmla="*/ 1891748 h 1891749"/>
                <a:gd name="connsiteX19-39" fmla="*/ 393146 w 7724863"/>
                <a:gd name="connsiteY19-40" fmla="*/ 1891748 h 1891749"/>
                <a:gd name="connsiteX20-41" fmla="*/ 0 w 7724863"/>
                <a:gd name="connsiteY20-42" fmla="*/ 1576451 h 1891749"/>
                <a:gd name="connsiteX21-43" fmla="*/ 0 w 7724863"/>
                <a:gd name="connsiteY21-44" fmla="*/ 971097 h 1891749"/>
                <a:gd name="connsiteX22-45" fmla="*/ 0 w 7724863"/>
                <a:gd name="connsiteY22-46" fmla="*/ 315297 h 18917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</a:cxnLst>
              <a:rect l="l" t="t" r="r" b="b"/>
              <a:pathLst>
                <a:path w="7724863" h="1891749" fill="none" extrusionOk="0">
                  <a:moveTo>
                    <a:pt x="0" y="315297"/>
                  </a:moveTo>
                  <a:cubicBezTo>
                    <a:pt x="29681" y="146920"/>
                    <a:pt x="190707" y="43392"/>
                    <a:pt x="393146" y="0"/>
                  </a:cubicBezTo>
                  <a:cubicBezTo>
                    <a:pt x="889789" y="-18574"/>
                    <a:pt x="981444" y="13790"/>
                    <a:pt x="1523142" y="0"/>
                  </a:cubicBezTo>
                  <a:cubicBezTo>
                    <a:pt x="2072190" y="-19999"/>
                    <a:pt x="2255404" y="4268"/>
                    <a:pt x="2444980" y="0"/>
                  </a:cubicBezTo>
                  <a:cubicBezTo>
                    <a:pt x="2719240" y="14060"/>
                    <a:pt x="3115278" y="10489"/>
                    <a:pt x="3436204" y="0"/>
                  </a:cubicBezTo>
                  <a:cubicBezTo>
                    <a:pt x="3731036" y="-47716"/>
                    <a:pt x="4015394" y="-19895"/>
                    <a:pt x="4219271" y="0"/>
                  </a:cubicBezTo>
                  <a:cubicBezTo>
                    <a:pt x="4443882" y="-110065"/>
                    <a:pt x="4895624" y="-93190"/>
                    <a:pt x="5349268" y="0"/>
                  </a:cubicBezTo>
                  <a:cubicBezTo>
                    <a:pt x="5797950" y="64611"/>
                    <a:pt x="5966712" y="-9575"/>
                    <a:pt x="6271106" y="0"/>
                  </a:cubicBezTo>
                  <a:cubicBezTo>
                    <a:pt x="6476360" y="60794"/>
                    <a:pt x="6837126" y="-86280"/>
                    <a:pt x="7331716" y="0"/>
                  </a:cubicBezTo>
                  <a:cubicBezTo>
                    <a:pt x="7553788" y="-3573"/>
                    <a:pt x="7649444" y="162040"/>
                    <a:pt x="7724863" y="315297"/>
                  </a:cubicBezTo>
                  <a:cubicBezTo>
                    <a:pt x="7750237" y="563656"/>
                    <a:pt x="7727853" y="706319"/>
                    <a:pt x="7724863" y="933262"/>
                  </a:cubicBezTo>
                  <a:cubicBezTo>
                    <a:pt x="7720155" y="1146565"/>
                    <a:pt x="7726506" y="1312178"/>
                    <a:pt x="7724863" y="1576451"/>
                  </a:cubicBezTo>
                  <a:cubicBezTo>
                    <a:pt x="7748635" y="1785638"/>
                    <a:pt x="7581071" y="1911367"/>
                    <a:pt x="7331716" y="1891748"/>
                  </a:cubicBezTo>
                  <a:cubicBezTo>
                    <a:pt x="7079087" y="1883159"/>
                    <a:pt x="6927934" y="1883555"/>
                    <a:pt x="6744118" y="1891748"/>
                  </a:cubicBezTo>
                  <a:cubicBezTo>
                    <a:pt x="6560302" y="1899941"/>
                    <a:pt x="6421257" y="1868904"/>
                    <a:pt x="6201720" y="1891748"/>
                  </a:cubicBezTo>
                  <a:cubicBezTo>
                    <a:pt x="5821583" y="1889148"/>
                    <a:pt x="5595766" y="1937264"/>
                    <a:pt x="5279882" y="1891748"/>
                  </a:cubicBezTo>
                  <a:cubicBezTo>
                    <a:pt x="4943040" y="1849968"/>
                    <a:pt x="4798974" y="1886212"/>
                    <a:pt x="4496815" y="1891748"/>
                  </a:cubicBezTo>
                  <a:cubicBezTo>
                    <a:pt x="4198860" y="1951919"/>
                    <a:pt x="3949429" y="1890632"/>
                    <a:pt x="3505591" y="1891748"/>
                  </a:cubicBezTo>
                  <a:cubicBezTo>
                    <a:pt x="3076861" y="1918636"/>
                    <a:pt x="2883167" y="1902573"/>
                    <a:pt x="2653137" y="1891748"/>
                  </a:cubicBezTo>
                  <a:cubicBezTo>
                    <a:pt x="2487840" y="1881801"/>
                    <a:pt x="1988967" y="1867295"/>
                    <a:pt x="1661913" y="1891748"/>
                  </a:cubicBezTo>
                  <a:cubicBezTo>
                    <a:pt x="1266656" y="1856460"/>
                    <a:pt x="1026667" y="1914552"/>
                    <a:pt x="393146" y="1891748"/>
                  </a:cubicBezTo>
                  <a:cubicBezTo>
                    <a:pt x="147652" y="1922439"/>
                    <a:pt x="48747" y="1781621"/>
                    <a:pt x="0" y="1576451"/>
                  </a:cubicBezTo>
                  <a:cubicBezTo>
                    <a:pt x="19228" y="1271421"/>
                    <a:pt x="-29647" y="1240413"/>
                    <a:pt x="0" y="958486"/>
                  </a:cubicBezTo>
                  <a:cubicBezTo>
                    <a:pt x="37391" y="674382"/>
                    <a:pt x="4704" y="615026"/>
                    <a:pt x="0" y="315297"/>
                  </a:cubicBezTo>
                  <a:close/>
                </a:path>
                <a:path w="7724863" h="1891749" stroke="0" extrusionOk="0">
                  <a:moveTo>
                    <a:pt x="0" y="315297"/>
                  </a:moveTo>
                  <a:cubicBezTo>
                    <a:pt x="57860" y="172490"/>
                    <a:pt x="200102" y="-16201"/>
                    <a:pt x="393146" y="0"/>
                  </a:cubicBezTo>
                  <a:cubicBezTo>
                    <a:pt x="756159" y="-27868"/>
                    <a:pt x="881518" y="-48098"/>
                    <a:pt x="1176213" y="0"/>
                  </a:cubicBezTo>
                  <a:cubicBezTo>
                    <a:pt x="1465833" y="28239"/>
                    <a:pt x="1817921" y="24670"/>
                    <a:pt x="2028666" y="0"/>
                  </a:cubicBezTo>
                  <a:cubicBezTo>
                    <a:pt x="2208998" y="-54502"/>
                    <a:pt x="2661060" y="-59837"/>
                    <a:pt x="3158661" y="0"/>
                  </a:cubicBezTo>
                  <a:cubicBezTo>
                    <a:pt x="3608006" y="57348"/>
                    <a:pt x="3970392" y="47146"/>
                    <a:pt x="4219271" y="0"/>
                  </a:cubicBezTo>
                  <a:cubicBezTo>
                    <a:pt x="4434290" y="-31332"/>
                    <a:pt x="5155850" y="49789"/>
                    <a:pt x="5349268" y="0"/>
                  </a:cubicBezTo>
                  <a:cubicBezTo>
                    <a:pt x="5581494" y="59870"/>
                    <a:pt x="5920599" y="20030"/>
                    <a:pt x="6479263" y="0"/>
                  </a:cubicBezTo>
                  <a:cubicBezTo>
                    <a:pt x="6975791" y="4240"/>
                    <a:pt x="6907766" y="1614"/>
                    <a:pt x="7331716" y="0"/>
                  </a:cubicBezTo>
                  <a:cubicBezTo>
                    <a:pt x="7524478" y="-58059"/>
                    <a:pt x="7698125" y="120606"/>
                    <a:pt x="7724863" y="315297"/>
                  </a:cubicBezTo>
                  <a:cubicBezTo>
                    <a:pt x="7771861" y="533161"/>
                    <a:pt x="7714417" y="762380"/>
                    <a:pt x="7724863" y="908040"/>
                  </a:cubicBezTo>
                  <a:cubicBezTo>
                    <a:pt x="7732740" y="1033987"/>
                    <a:pt x="7766170" y="1423237"/>
                    <a:pt x="7724863" y="1576451"/>
                  </a:cubicBezTo>
                  <a:cubicBezTo>
                    <a:pt x="7711134" y="1700581"/>
                    <a:pt x="7564577" y="1913415"/>
                    <a:pt x="7331716" y="1891748"/>
                  </a:cubicBezTo>
                  <a:cubicBezTo>
                    <a:pt x="7078055" y="1889290"/>
                    <a:pt x="6842376" y="1921720"/>
                    <a:pt x="6479263" y="1891748"/>
                  </a:cubicBezTo>
                  <a:cubicBezTo>
                    <a:pt x="6108574" y="1903583"/>
                    <a:pt x="5859024" y="1849004"/>
                    <a:pt x="5696196" y="1891748"/>
                  </a:cubicBezTo>
                  <a:cubicBezTo>
                    <a:pt x="5487102" y="1903847"/>
                    <a:pt x="5216022" y="1902294"/>
                    <a:pt x="4774358" y="1891748"/>
                  </a:cubicBezTo>
                  <a:cubicBezTo>
                    <a:pt x="4353652" y="1865911"/>
                    <a:pt x="4303727" y="1895408"/>
                    <a:pt x="3852518" y="1891748"/>
                  </a:cubicBezTo>
                  <a:cubicBezTo>
                    <a:pt x="3420558" y="1904306"/>
                    <a:pt x="3292592" y="1897387"/>
                    <a:pt x="3000065" y="1891748"/>
                  </a:cubicBezTo>
                  <a:cubicBezTo>
                    <a:pt x="2728774" y="1873824"/>
                    <a:pt x="2272809" y="1967358"/>
                    <a:pt x="1939456" y="1891748"/>
                  </a:cubicBezTo>
                  <a:cubicBezTo>
                    <a:pt x="1497856" y="1803012"/>
                    <a:pt x="861276" y="1832903"/>
                    <a:pt x="393146" y="1891748"/>
                  </a:cubicBezTo>
                  <a:cubicBezTo>
                    <a:pt x="153956" y="1882002"/>
                    <a:pt x="1571" y="1760358"/>
                    <a:pt x="0" y="1576451"/>
                  </a:cubicBezTo>
                  <a:cubicBezTo>
                    <a:pt x="-20953" y="1375577"/>
                    <a:pt x="34453" y="1208881"/>
                    <a:pt x="0" y="971097"/>
                  </a:cubicBezTo>
                  <a:cubicBezTo>
                    <a:pt x="-25025" y="706469"/>
                    <a:pt x="36027" y="545466"/>
                    <a:pt x="0" y="315297"/>
                  </a:cubicBezTo>
                  <a:close/>
                </a:path>
                <a:path w="7724863" h="1891749" fill="none" stroke="0" extrusionOk="0">
                  <a:moveTo>
                    <a:pt x="0" y="315297"/>
                  </a:moveTo>
                  <a:cubicBezTo>
                    <a:pt x="73695" y="189971"/>
                    <a:pt x="235033" y="-3527"/>
                    <a:pt x="393146" y="0"/>
                  </a:cubicBezTo>
                  <a:cubicBezTo>
                    <a:pt x="907564" y="867"/>
                    <a:pt x="1005152" y="24664"/>
                    <a:pt x="1523142" y="0"/>
                  </a:cubicBezTo>
                  <a:cubicBezTo>
                    <a:pt x="2071886" y="119"/>
                    <a:pt x="2197347" y="20365"/>
                    <a:pt x="2444980" y="0"/>
                  </a:cubicBezTo>
                  <a:cubicBezTo>
                    <a:pt x="2651312" y="9026"/>
                    <a:pt x="3119990" y="46436"/>
                    <a:pt x="3436204" y="0"/>
                  </a:cubicBezTo>
                  <a:cubicBezTo>
                    <a:pt x="3737369" y="-11163"/>
                    <a:pt x="4048054" y="44749"/>
                    <a:pt x="4219271" y="0"/>
                  </a:cubicBezTo>
                  <a:cubicBezTo>
                    <a:pt x="4447623" y="-40286"/>
                    <a:pt x="5002091" y="-25353"/>
                    <a:pt x="5349268" y="0"/>
                  </a:cubicBezTo>
                  <a:cubicBezTo>
                    <a:pt x="5797317" y="23535"/>
                    <a:pt x="6063588" y="-19426"/>
                    <a:pt x="6271106" y="0"/>
                  </a:cubicBezTo>
                  <a:cubicBezTo>
                    <a:pt x="6545028" y="80509"/>
                    <a:pt x="6875756" y="22559"/>
                    <a:pt x="7331716" y="0"/>
                  </a:cubicBezTo>
                  <a:cubicBezTo>
                    <a:pt x="7555099" y="-44869"/>
                    <a:pt x="7692411" y="183631"/>
                    <a:pt x="7724863" y="315297"/>
                  </a:cubicBezTo>
                  <a:cubicBezTo>
                    <a:pt x="7732099" y="572119"/>
                    <a:pt x="7770387" y="706433"/>
                    <a:pt x="7724863" y="933262"/>
                  </a:cubicBezTo>
                  <a:cubicBezTo>
                    <a:pt x="7680033" y="1160735"/>
                    <a:pt x="7691755" y="1315026"/>
                    <a:pt x="7724863" y="1576451"/>
                  </a:cubicBezTo>
                  <a:cubicBezTo>
                    <a:pt x="7723577" y="1800505"/>
                    <a:pt x="7589156" y="1940526"/>
                    <a:pt x="7331716" y="1891748"/>
                  </a:cubicBezTo>
                  <a:cubicBezTo>
                    <a:pt x="7191960" y="1912167"/>
                    <a:pt x="6907801" y="1883864"/>
                    <a:pt x="6800618" y="1891748"/>
                  </a:cubicBezTo>
                  <a:cubicBezTo>
                    <a:pt x="6693435" y="1899632"/>
                    <a:pt x="6456957" y="1903544"/>
                    <a:pt x="6201720" y="1891748"/>
                  </a:cubicBezTo>
                  <a:cubicBezTo>
                    <a:pt x="5829262" y="1896361"/>
                    <a:pt x="5630897" y="1951032"/>
                    <a:pt x="5279882" y="1891748"/>
                  </a:cubicBezTo>
                  <a:cubicBezTo>
                    <a:pt x="4931949" y="1858499"/>
                    <a:pt x="4811923" y="1880711"/>
                    <a:pt x="4496815" y="1891748"/>
                  </a:cubicBezTo>
                  <a:cubicBezTo>
                    <a:pt x="4225602" y="1913682"/>
                    <a:pt x="3899516" y="1864381"/>
                    <a:pt x="3505591" y="1891748"/>
                  </a:cubicBezTo>
                  <a:cubicBezTo>
                    <a:pt x="3066597" y="1869142"/>
                    <a:pt x="2841099" y="1934892"/>
                    <a:pt x="2653137" y="1891748"/>
                  </a:cubicBezTo>
                  <a:cubicBezTo>
                    <a:pt x="2432331" y="1891968"/>
                    <a:pt x="2031822" y="1874301"/>
                    <a:pt x="1661913" y="1891748"/>
                  </a:cubicBezTo>
                  <a:cubicBezTo>
                    <a:pt x="1310971" y="1830907"/>
                    <a:pt x="1065971" y="1890128"/>
                    <a:pt x="393146" y="1891748"/>
                  </a:cubicBezTo>
                  <a:cubicBezTo>
                    <a:pt x="206784" y="1911926"/>
                    <a:pt x="7313" y="1799640"/>
                    <a:pt x="0" y="1576451"/>
                  </a:cubicBezTo>
                  <a:cubicBezTo>
                    <a:pt x="26716" y="1266019"/>
                    <a:pt x="-33958" y="1240045"/>
                    <a:pt x="0" y="958486"/>
                  </a:cubicBezTo>
                  <a:cubicBezTo>
                    <a:pt x="32767" y="684272"/>
                    <a:pt x="15929" y="621773"/>
                    <a:pt x="0" y="315297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8" y="1889847"/>
            <a:ext cx="2044265" cy="33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87" y="391050"/>
            <a:ext cx="1582607" cy="1575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83469" y="844880"/>
            <a:ext cx="380057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60"/>
            <a:r>
              <a:rPr lang="en-US" sz="3990" b="1">
                <a:solidFill>
                  <a:srgbClr val="FF6600"/>
                </a:solidFill>
                <a:latin typeface="Calibri" panose="020F0502020204030204"/>
              </a:rPr>
              <a:t>HOÀN THÀNH</a:t>
            </a:r>
            <a:endParaRPr lang="en-US" sz="3990" b="1" dirty="0">
              <a:solidFill>
                <a:srgbClr val="FF6600"/>
              </a:solidFill>
              <a:latin typeface="Calibri" panose="020F050202020403020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392" y="5678723"/>
            <a:ext cx="1472670" cy="107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11598" y="491471"/>
            <a:ext cx="1140173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60"/>
            <a:endParaRPr lang="en-US" sz="718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14" y="519441"/>
            <a:ext cx="917834" cy="1228772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9934" y="3298687"/>
            <a:ext cx="782526" cy="89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1879" y="3239559"/>
            <a:ext cx="1401571" cy="140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6575" y="2774044"/>
            <a:ext cx="2169288" cy="23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25"/>
          <p:cNvSpPr/>
          <p:nvPr/>
        </p:nvSpPr>
        <p:spPr>
          <a:xfrm>
            <a:off x="4953000" y="2896516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26"/>
          <p:cNvSpPr/>
          <p:nvPr/>
        </p:nvSpPr>
        <p:spPr>
          <a:xfrm>
            <a:off x="4953000" y="4074893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27"/>
          <p:cNvSpPr/>
          <p:nvPr/>
        </p:nvSpPr>
        <p:spPr>
          <a:xfrm>
            <a:off x="4953000" y="1747167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28"/>
          <p:cNvSpPr/>
          <p:nvPr/>
        </p:nvSpPr>
        <p:spPr>
          <a:xfrm>
            <a:off x="4953000" y="597818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23"/>
          <p:cNvSpPr/>
          <p:nvPr/>
        </p:nvSpPr>
        <p:spPr>
          <a:xfrm>
            <a:off x="1066800" y="2867481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24"/>
          <p:cNvSpPr/>
          <p:nvPr/>
        </p:nvSpPr>
        <p:spPr>
          <a:xfrm>
            <a:off x="1066800" y="4045858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22"/>
          <p:cNvSpPr/>
          <p:nvPr/>
        </p:nvSpPr>
        <p:spPr>
          <a:xfrm>
            <a:off x="1066800" y="1718132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6"/>
          <p:cNvSpPr/>
          <p:nvPr/>
        </p:nvSpPr>
        <p:spPr>
          <a:xfrm>
            <a:off x="1066800" y="568783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15" y="328778"/>
            <a:ext cx="5867400" cy="46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itle 4"/>
          <p:cNvSpPr txBox="1"/>
          <p:nvPr/>
        </p:nvSpPr>
        <p:spPr>
          <a:xfrm>
            <a:off x="567916" y="-114300"/>
            <a:ext cx="7970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5"/>
          <p:cNvSpPr/>
          <p:nvPr/>
        </p:nvSpPr>
        <p:spPr>
          <a:xfrm>
            <a:off x="4067175" y="1028700"/>
            <a:ext cx="771525" cy="1181100"/>
          </a:xfrm>
          <a:custGeom>
            <a:avLst/>
            <a:gdLst>
              <a:gd name="connsiteX0" fmla="*/ 0 w 771525"/>
              <a:gd name="connsiteY0" fmla="*/ 0 h 1181100"/>
              <a:gd name="connsiteX1" fmla="*/ 400050 w 771525"/>
              <a:gd name="connsiteY1" fmla="*/ 285750 h 1181100"/>
              <a:gd name="connsiteX2" fmla="*/ 428625 w 771525"/>
              <a:gd name="connsiteY2" fmla="*/ 895350 h 1181100"/>
              <a:gd name="connsiteX3" fmla="*/ 771525 w 7715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525" h="1181100">
                <a:moveTo>
                  <a:pt x="0" y="0"/>
                </a:moveTo>
                <a:cubicBezTo>
                  <a:pt x="164306" y="68262"/>
                  <a:pt x="328612" y="136525"/>
                  <a:pt x="400050" y="285750"/>
                </a:cubicBezTo>
                <a:cubicBezTo>
                  <a:pt x="471488" y="434975"/>
                  <a:pt x="366713" y="746125"/>
                  <a:pt x="428625" y="895350"/>
                </a:cubicBezTo>
                <a:cubicBezTo>
                  <a:pt x="490537" y="1044575"/>
                  <a:pt x="631031" y="1112837"/>
                  <a:pt x="771525" y="11811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8"/>
          <p:cNvSpPr/>
          <p:nvPr/>
        </p:nvSpPr>
        <p:spPr>
          <a:xfrm>
            <a:off x="4086225" y="2200275"/>
            <a:ext cx="771525" cy="2371725"/>
          </a:xfrm>
          <a:custGeom>
            <a:avLst/>
            <a:gdLst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-1" fmla="*/ 0 w 771525"/>
              <a:gd name="connsiteY0-2" fmla="*/ 0 h 2371725"/>
              <a:gd name="connsiteX1-3" fmla="*/ 304800 w 771525"/>
              <a:gd name="connsiteY1-4" fmla="*/ 133350 h 2371725"/>
              <a:gd name="connsiteX2-5" fmla="*/ 361950 w 771525"/>
              <a:gd name="connsiteY2-6" fmla="*/ 790575 h 2371725"/>
              <a:gd name="connsiteX3-7" fmla="*/ 352425 w 771525"/>
              <a:gd name="connsiteY3-8" fmla="*/ 1733550 h 2371725"/>
              <a:gd name="connsiteX4-9" fmla="*/ 352425 w 771525"/>
              <a:gd name="connsiteY4-10" fmla="*/ 2143125 h 2371725"/>
              <a:gd name="connsiteX5-11" fmla="*/ 771525 w 771525"/>
              <a:gd name="connsiteY5-12" fmla="*/ 2371725 h 2371725"/>
              <a:gd name="connsiteX0-13" fmla="*/ 0 w 771525"/>
              <a:gd name="connsiteY0-14" fmla="*/ 0 h 2371725"/>
              <a:gd name="connsiteX1-15" fmla="*/ 304800 w 771525"/>
              <a:gd name="connsiteY1-16" fmla="*/ 133350 h 2371725"/>
              <a:gd name="connsiteX2-17" fmla="*/ 361950 w 771525"/>
              <a:gd name="connsiteY2-18" fmla="*/ 790575 h 2371725"/>
              <a:gd name="connsiteX3-19" fmla="*/ 352425 w 771525"/>
              <a:gd name="connsiteY3-20" fmla="*/ 1733550 h 2371725"/>
              <a:gd name="connsiteX4-21" fmla="*/ 352425 w 771525"/>
              <a:gd name="connsiteY4-22" fmla="*/ 2143125 h 2371725"/>
              <a:gd name="connsiteX5-23" fmla="*/ 771525 w 771525"/>
              <a:gd name="connsiteY5-24" fmla="*/ 2371725 h 2371725"/>
              <a:gd name="connsiteX0-25" fmla="*/ 0 w 771525"/>
              <a:gd name="connsiteY0-26" fmla="*/ 0 h 2371725"/>
              <a:gd name="connsiteX1-27" fmla="*/ 304800 w 771525"/>
              <a:gd name="connsiteY1-28" fmla="*/ 133350 h 2371725"/>
              <a:gd name="connsiteX2-29" fmla="*/ 361950 w 771525"/>
              <a:gd name="connsiteY2-30" fmla="*/ 790575 h 2371725"/>
              <a:gd name="connsiteX3-31" fmla="*/ 352425 w 771525"/>
              <a:gd name="connsiteY3-32" fmla="*/ 1733550 h 2371725"/>
              <a:gd name="connsiteX4-33" fmla="*/ 352425 w 771525"/>
              <a:gd name="connsiteY4-34" fmla="*/ 2143125 h 2371725"/>
              <a:gd name="connsiteX5-35" fmla="*/ 771525 w 771525"/>
              <a:gd name="connsiteY5-36" fmla="*/ 2371725 h 2371725"/>
              <a:gd name="connsiteX0-37" fmla="*/ 0 w 771525"/>
              <a:gd name="connsiteY0-38" fmla="*/ 0 h 2371725"/>
              <a:gd name="connsiteX1-39" fmla="*/ 304800 w 771525"/>
              <a:gd name="connsiteY1-40" fmla="*/ 133350 h 2371725"/>
              <a:gd name="connsiteX2-41" fmla="*/ 361950 w 771525"/>
              <a:gd name="connsiteY2-42" fmla="*/ 790575 h 2371725"/>
              <a:gd name="connsiteX3-43" fmla="*/ 352425 w 771525"/>
              <a:gd name="connsiteY3-44" fmla="*/ 1733550 h 2371725"/>
              <a:gd name="connsiteX4-45" fmla="*/ 352425 w 771525"/>
              <a:gd name="connsiteY4-46" fmla="*/ 2143125 h 2371725"/>
              <a:gd name="connsiteX5-47" fmla="*/ 771525 w 771525"/>
              <a:gd name="connsiteY5-48" fmla="*/ 2371725 h 23717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771525" h="2371725">
                <a:moveTo>
                  <a:pt x="0" y="0"/>
                </a:moveTo>
                <a:cubicBezTo>
                  <a:pt x="122237" y="794"/>
                  <a:pt x="244475" y="1588"/>
                  <a:pt x="304800" y="133350"/>
                </a:cubicBezTo>
                <a:cubicBezTo>
                  <a:pt x="365125" y="265113"/>
                  <a:pt x="354013" y="523875"/>
                  <a:pt x="361950" y="790575"/>
                </a:cubicBezTo>
                <a:cubicBezTo>
                  <a:pt x="369887" y="1057275"/>
                  <a:pt x="354012" y="1508125"/>
                  <a:pt x="352425" y="1733550"/>
                </a:cubicBezTo>
                <a:cubicBezTo>
                  <a:pt x="350838" y="1958975"/>
                  <a:pt x="320675" y="2013903"/>
                  <a:pt x="352425" y="2143125"/>
                </a:cubicBezTo>
                <a:cubicBezTo>
                  <a:pt x="384175" y="2272347"/>
                  <a:pt x="596900" y="2310606"/>
                  <a:pt x="771525" y="237172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9"/>
          <p:cNvSpPr/>
          <p:nvPr/>
        </p:nvSpPr>
        <p:spPr>
          <a:xfrm>
            <a:off x="4091940" y="1082041"/>
            <a:ext cx="762000" cy="2412518"/>
          </a:xfrm>
          <a:custGeom>
            <a:avLst/>
            <a:gdLst>
              <a:gd name="connsiteX0" fmla="*/ 0 w 762000"/>
              <a:gd name="connsiteY0" fmla="*/ 2369820 h 2405445"/>
              <a:gd name="connsiteX1" fmla="*/ 243840 w 762000"/>
              <a:gd name="connsiteY1" fmla="*/ 2316480 h 2405445"/>
              <a:gd name="connsiteX2" fmla="*/ 403860 w 762000"/>
              <a:gd name="connsiteY2" fmla="*/ 1600200 h 2405445"/>
              <a:gd name="connsiteX3" fmla="*/ 525780 w 762000"/>
              <a:gd name="connsiteY3" fmla="*/ 579120 h 2405445"/>
              <a:gd name="connsiteX4" fmla="*/ 601980 w 762000"/>
              <a:gd name="connsiteY4" fmla="*/ 121920 h 2405445"/>
              <a:gd name="connsiteX5" fmla="*/ 762000 w 762000"/>
              <a:gd name="connsiteY5" fmla="*/ 0 h 2405445"/>
              <a:gd name="connsiteX0-1" fmla="*/ 0 w 762000"/>
              <a:gd name="connsiteY0-2" fmla="*/ 2407920 h 2430974"/>
              <a:gd name="connsiteX1-3" fmla="*/ 243840 w 762000"/>
              <a:gd name="connsiteY1-4" fmla="*/ 2316480 h 2430974"/>
              <a:gd name="connsiteX2-5" fmla="*/ 403860 w 762000"/>
              <a:gd name="connsiteY2-6" fmla="*/ 1600200 h 2430974"/>
              <a:gd name="connsiteX3-7" fmla="*/ 525780 w 762000"/>
              <a:gd name="connsiteY3-8" fmla="*/ 579120 h 2430974"/>
              <a:gd name="connsiteX4-9" fmla="*/ 601980 w 762000"/>
              <a:gd name="connsiteY4-10" fmla="*/ 121920 h 2430974"/>
              <a:gd name="connsiteX5-11" fmla="*/ 762000 w 762000"/>
              <a:gd name="connsiteY5-12" fmla="*/ 0 h 2430974"/>
              <a:gd name="connsiteX0-13" fmla="*/ 0 w 762000"/>
              <a:gd name="connsiteY0-14" fmla="*/ 2407920 h 2424252"/>
              <a:gd name="connsiteX1-15" fmla="*/ 243840 w 762000"/>
              <a:gd name="connsiteY1-16" fmla="*/ 2316480 h 2424252"/>
              <a:gd name="connsiteX2-17" fmla="*/ 403860 w 762000"/>
              <a:gd name="connsiteY2-18" fmla="*/ 1600200 h 2424252"/>
              <a:gd name="connsiteX3-19" fmla="*/ 525780 w 762000"/>
              <a:gd name="connsiteY3-20" fmla="*/ 579120 h 2424252"/>
              <a:gd name="connsiteX4-21" fmla="*/ 601980 w 762000"/>
              <a:gd name="connsiteY4-22" fmla="*/ 121920 h 2424252"/>
              <a:gd name="connsiteX5-23" fmla="*/ 762000 w 762000"/>
              <a:gd name="connsiteY5-24" fmla="*/ 0 h 2424252"/>
              <a:gd name="connsiteX0-25" fmla="*/ 0 w 762000"/>
              <a:gd name="connsiteY0-26" fmla="*/ 2407920 h 2412518"/>
              <a:gd name="connsiteX1-27" fmla="*/ 243840 w 762000"/>
              <a:gd name="connsiteY1-28" fmla="*/ 2316480 h 2412518"/>
              <a:gd name="connsiteX2-29" fmla="*/ 403860 w 762000"/>
              <a:gd name="connsiteY2-30" fmla="*/ 1600200 h 2412518"/>
              <a:gd name="connsiteX3-31" fmla="*/ 525780 w 762000"/>
              <a:gd name="connsiteY3-32" fmla="*/ 579120 h 2412518"/>
              <a:gd name="connsiteX4-33" fmla="*/ 601980 w 762000"/>
              <a:gd name="connsiteY4-34" fmla="*/ 121920 h 2412518"/>
              <a:gd name="connsiteX5-35" fmla="*/ 762000 w 762000"/>
              <a:gd name="connsiteY5-36" fmla="*/ 0 h 24125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762000" h="2412518">
                <a:moveTo>
                  <a:pt x="0" y="2407920"/>
                </a:moveTo>
                <a:cubicBezTo>
                  <a:pt x="111125" y="2430145"/>
                  <a:pt x="207010" y="2367280"/>
                  <a:pt x="243840" y="2316480"/>
                </a:cubicBezTo>
                <a:cubicBezTo>
                  <a:pt x="280670" y="2265680"/>
                  <a:pt x="356870" y="1889760"/>
                  <a:pt x="403860" y="1600200"/>
                </a:cubicBezTo>
                <a:cubicBezTo>
                  <a:pt x="450850" y="1310640"/>
                  <a:pt x="492760" y="825500"/>
                  <a:pt x="525780" y="579120"/>
                </a:cubicBezTo>
                <a:cubicBezTo>
                  <a:pt x="558800" y="332740"/>
                  <a:pt x="562610" y="218440"/>
                  <a:pt x="601980" y="121920"/>
                </a:cubicBezTo>
                <a:cubicBezTo>
                  <a:pt x="641350" y="25400"/>
                  <a:pt x="701675" y="12700"/>
                  <a:pt x="7620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10"/>
          <p:cNvSpPr/>
          <p:nvPr/>
        </p:nvSpPr>
        <p:spPr>
          <a:xfrm>
            <a:off x="4061460" y="3467100"/>
            <a:ext cx="754380" cy="1104900"/>
          </a:xfrm>
          <a:custGeom>
            <a:avLst/>
            <a:gdLst>
              <a:gd name="connsiteX0" fmla="*/ 0 w 754380"/>
              <a:gd name="connsiteY0" fmla="*/ 1104900 h 1104900"/>
              <a:gd name="connsiteX1" fmla="*/ 754380 w 754380"/>
              <a:gd name="connsiteY1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80" h="1104900">
                <a:moveTo>
                  <a:pt x="0" y="1104900"/>
                </a:moveTo>
                <a:lnTo>
                  <a:pt x="7543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4516" y="3538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19200" y="862692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+ 9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19200" y="2005692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+ 2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219200" y="3177720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+ 8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248229" y="4313466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+ 1</a:t>
            </a:r>
          </a:p>
        </p:txBody>
      </p:sp>
      <p:sp>
        <p:nvSpPr>
          <p:cNvPr id="59" name="Hexagon 58"/>
          <p:cNvSpPr/>
          <p:nvPr/>
        </p:nvSpPr>
        <p:spPr>
          <a:xfrm>
            <a:off x="6553200" y="715002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60" name="Hexagon 59"/>
          <p:cNvSpPr/>
          <p:nvPr/>
        </p:nvSpPr>
        <p:spPr>
          <a:xfrm>
            <a:off x="6604000" y="1836986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61" name="Hexagon 60"/>
          <p:cNvSpPr/>
          <p:nvPr/>
        </p:nvSpPr>
        <p:spPr>
          <a:xfrm>
            <a:off x="6604000" y="3050282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2" name="Hexagon 61"/>
          <p:cNvSpPr/>
          <p:nvPr/>
        </p:nvSpPr>
        <p:spPr>
          <a:xfrm>
            <a:off x="6604000" y="4263578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993039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2134058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3403400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4505783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993039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2134058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3390700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4505783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13475" y="7399"/>
            <a:ext cx="9117051" cy="5099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1737615"/>
            <a:ext cx="9121379" cy="3418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56425" y="306564"/>
            <a:ext cx="4863949" cy="1827292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49 h 2187854"/>
                <a:gd name="connsiteX1" fmla="*/ 500174 w 7988119"/>
                <a:gd name="connsiteY1" fmla="*/ 0 h 2187854"/>
                <a:gd name="connsiteX2" fmla="*/ 1638182 w 7988119"/>
                <a:gd name="connsiteY2" fmla="*/ 0 h 2187854"/>
                <a:gd name="connsiteX3" fmla="*/ 2566558 w 7988119"/>
                <a:gd name="connsiteY3" fmla="*/ 0 h 2187854"/>
                <a:gd name="connsiteX4" fmla="*/ 3564811 w 7988119"/>
                <a:gd name="connsiteY4" fmla="*/ 0 h 2187854"/>
                <a:gd name="connsiteX5" fmla="*/ 4353430 w 7988119"/>
                <a:gd name="connsiteY5" fmla="*/ 0 h 2187854"/>
                <a:gd name="connsiteX6" fmla="*/ 5491439 w 7988119"/>
                <a:gd name="connsiteY6" fmla="*/ 0 h 2187854"/>
                <a:gd name="connsiteX7" fmla="*/ 6419813 w 7988119"/>
                <a:gd name="connsiteY7" fmla="*/ 0 h 2187854"/>
                <a:gd name="connsiteX8" fmla="*/ 7487944 w 7988119"/>
                <a:gd name="connsiteY8" fmla="*/ 0 h 2187854"/>
                <a:gd name="connsiteX9" fmla="*/ 7988118 w 7988119"/>
                <a:gd name="connsiteY9" fmla="*/ 364649 h 2187854"/>
                <a:gd name="connsiteX10" fmla="*/ 7988118 w 7988119"/>
                <a:gd name="connsiteY10" fmla="*/ 1079341 h 2187854"/>
                <a:gd name="connsiteX11" fmla="*/ 7988118 w 7988119"/>
                <a:gd name="connsiteY11" fmla="*/ 1823204 h 2187854"/>
                <a:gd name="connsiteX12" fmla="*/ 7487944 w 7988119"/>
                <a:gd name="connsiteY12" fmla="*/ 2187854 h 2187854"/>
                <a:gd name="connsiteX13" fmla="*/ 6349936 w 7988119"/>
                <a:gd name="connsiteY13" fmla="*/ 2187854 h 2187854"/>
                <a:gd name="connsiteX14" fmla="*/ 5421560 w 7988119"/>
                <a:gd name="connsiteY14" fmla="*/ 2187854 h 2187854"/>
                <a:gd name="connsiteX15" fmla="*/ 4632940 w 7988119"/>
                <a:gd name="connsiteY15" fmla="*/ 2187854 h 2187854"/>
                <a:gd name="connsiteX16" fmla="*/ 3634688 w 7988119"/>
                <a:gd name="connsiteY16" fmla="*/ 2187854 h 2187854"/>
                <a:gd name="connsiteX17" fmla="*/ 2776191 w 7988119"/>
                <a:gd name="connsiteY17" fmla="*/ 2187854 h 2187854"/>
                <a:gd name="connsiteX18" fmla="*/ 1777938 w 7988119"/>
                <a:gd name="connsiteY18" fmla="*/ 2187854 h 2187854"/>
                <a:gd name="connsiteX19" fmla="*/ 500174 w 7988119"/>
                <a:gd name="connsiteY19" fmla="*/ 2187854 h 2187854"/>
                <a:gd name="connsiteX20" fmla="*/ 0 w 7988119"/>
                <a:gd name="connsiteY20" fmla="*/ 1823204 h 2187854"/>
                <a:gd name="connsiteX21" fmla="*/ 0 w 7988119"/>
                <a:gd name="connsiteY21" fmla="*/ 1108512 h 2187854"/>
                <a:gd name="connsiteX22" fmla="*/ 0 w 7988119"/>
                <a:gd name="connsiteY22" fmla="*/ 364649 h 2187854"/>
                <a:gd name="connsiteX0-1" fmla="*/ 0 w 7988119"/>
                <a:gd name="connsiteY0-2" fmla="*/ 364649 h 2187854"/>
                <a:gd name="connsiteX1-3" fmla="*/ 500174 w 7988119"/>
                <a:gd name="connsiteY1-4" fmla="*/ 0 h 2187854"/>
                <a:gd name="connsiteX2-5" fmla="*/ 1288794 w 7988119"/>
                <a:gd name="connsiteY2-6" fmla="*/ 0 h 2187854"/>
                <a:gd name="connsiteX3-7" fmla="*/ 2147290 w 7988119"/>
                <a:gd name="connsiteY3-8" fmla="*/ 0 h 2187854"/>
                <a:gd name="connsiteX4-9" fmla="*/ 3285299 w 7988119"/>
                <a:gd name="connsiteY4-10" fmla="*/ 0 h 2187854"/>
                <a:gd name="connsiteX5-11" fmla="*/ 4353430 w 7988119"/>
                <a:gd name="connsiteY5-12" fmla="*/ 0 h 2187854"/>
                <a:gd name="connsiteX6-13" fmla="*/ 5491439 w 7988119"/>
                <a:gd name="connsiteY6-14" fmla="*/ 0 h 2187854"/>
                <a:gd name="connsiteX7-15" fmla="*/ 6629447 w 7988119"/>
                <a:gd name="connsiteY7-16" fmla="*/ 0 h 2187854"/>
                <a:gd name="connsiteX8-17" fmla="*/ 7487944 w 7988119"/>
                <a:gd name="connsiteY8-18" fmla="*/ 0 h 2187854"/>
                <a:gd name="connsiteX9-19" fmla="*/ 7988118 w 7988119"/>
                <a:gd name="connsiteY9-20" fmla="*/ 364649 h 2187854"/>
                <a:gd name="connsiteX10-21" fmla="*/ 7988118 w 7988119"/>
                <a:gd name="connsiteY10-22" fmla="*/ 1050170 h 2187854"/>
                <a:gd name="connsiteX11-23" fmla="*/ 7988118 w 7988119"/>
                <a:gd name="connsiteY11-24" fmla="*/ 1823204 h 2187854"/>
                <a:gd name="connsiteX12-25" fmla="*/ 7487944 w 7988119"/>
                <a:gd name="connsiteY12-26" fmla="*/ 2187854 h 2187854"/>
                <a:gd name="connsiteX13-27" fmla="*/ 6629447 w 7988119"/>
                <a:gd name="connsiteY13-28" fmla="*/ 2187854 h 2187854"/>
                <a:gd name="connsiteX14-29" fmla="*/ 5840828 w 7988119"/>
                <a:gd name="connsiteY14-30" fmla="*/ 2187854 h 2187854"/>
                <a:gd name="connsiteX15-31" fmla="*/ 4912452 w 7988119"/>
                <a:gd name="connsiteY15-32" fmla="*/ 2187854 h 2187854"/>
                <a:gd name="connsiteX16-33" fmla="*/ 3984076 w 7988119"/>
                <a:gd name="connsiteY16-34" fmla="*/ 2187854 h 2187854"/>
                <a:gd name="connsiteX17-35" fmla="*/ 3125579 w 7988119"/>
                <a:gd name="connsiteY17-36" fmla="*/ 2187854 h 2187854"/>
                <a:gd name="connsiteX18-37" fmla="*/ 2057448 w 7988119"/>
                <a:gd name="connsiteY18-38" fmla="*/ 2187854 h 2187854"/>
                <a:gd name="connsiteX19-39" fmla="*/ 500174 w 7988119"/>
                <a:gd name="connsiteY19-40" fmla="*/ 2187854 h 2187854"/>
                <a:gd name="connsiteX20-41" fmla="*/ 0 w 7988119"/>
                <a:gd name="connsiteY20-42" fmla="*/ 1823204 h 2187854"/>
                <a:gd name="connsiteX21-43" fmla="*/ 0 w 7988119"/>
                <a:gd name="connsiteY21-44" fmla="*/ 1123098 h 2187854"/>
                <a:gd name="connsiteX22-45" fmla="*/ 0 w 7988119"/>
                <a:gd name="connsiteY22-46" fmla="*/ 364649 h 2187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</a:cxnLst>
              <a:rect l="l" t="t" r="r" b="b"/>
              <a:pathLst>
                <a:path w="7988119" h="2187854" fill="none" extrusionOk="0">
                  <a:moveTo>
                    <a:pt x="0" y="364649"/>
                  </a:moveTo>
                  <a:cubicBezTo>
                    <a:pt x="49351" y="210890"/>
                    <a:pt x="242883" y="1069"/>
                    <a:pt x="500174" y="0"/>
                  </a:cubicBezTo>
                  <a:cubicBezTo>
                    <a:pt x="977335" y="-38662"/>
                    <a:pt x="1146127" y="36113"/>
                    <a:pt x="1638182" y="0"/>
                  </a:cubicBezTo>
                  <a:cubicBezTo>
                    <a:pt x="2131431" y="-28963"/>
                    <a:pt x="2222352" y="-34545"/>
                    <a:pt x="2566558" y="0"/>
                  </a:cubicBezTo>
                  <a:cubicBezTo>
                    <a:pt x="2967201" y="25735"/>
                    <a:pt x="3286635" y="13550"/>
                    <a:pt x="3564811" y="0"/>
                  </a:cubicBezTo>
                  <a:cubicBezTo>
                    <a:pt x="3888013" y="2128"/>
                    <a:pt x="4069518" y="3963"/>
                    <a:pt x="4353430" y="0"/>
                  </a:cubicBezTo>
                  <a:cubicBezTo>
                    <a:pt x="4575682" y="-102602"/>
                    <a:pt x="5055499" y="-31183"/>
                    <a:pt x="5491439" y="0"/>
                  </a:cubicBezTo>
                  <a:cubicBezTo>
                    <a:pt x="5913940" y="-38521"/>
                    <a:pt x="5984418" y="-25363"/>
                    <a:pt x="6419813" y="0"/>
                  </a:cubicBezTo>
                  <a:cubicBezTo>
                    <a:pt x="6856426" y="47825"/>
                    <a:pt x="6992978" y="-3699"/>
                    <a:pt x="7487944" y="0"/>
                  </a:cubicBezTo>
                  <a:cubicBezTo>
                    <a:pt x="7766031" y="-1798"/>
                    <a:pt x="7951114" y="116970"/>
                    <a:pt x="7988118" y="364649"/>
                  </a:cubicBezTo>
                  <a:cubicBezTo>
                    <a:pt x="8004516" y="731746"/>
                    <a:pt x="7962237" y="892484"/>
                    <a:pt x="7988118" y="1079341"/>
                  </a:cubicBezTo>
                  <a:cubicBezTo>
                    <a:pt x="8002588" y="1280128"/>
                    <a:pt x="7928848" y="1494149"/>
                    <a:pt x="7988118" y="1823204"/>
                  </a:cubicBezTo>
                  <a:cubicBezTo>
                    <a:pt x="8024550" y="2015984"/>
                    <a:pt x="7817914" y="2208115"/>
                    <a:pt x="7487944" y="2187854"/>
                  </a:cubicBezTo>
                  <a:cubicBezTo>
                    <a:pt x="7216408" y="2240488"/>
                    <a:pt x="6625812" y="2162739"/>
                    <a:pt x="6349936" y="2187854"/>
                  </a:cubicBezTo>
                  <a:cubicBezTo>
                    <a:pt x="6031154" y="2172273"/>
                    <a:pt x="5620993" y="2190253"/>
                    <a:pt x="5421560" y="2187854"/>
                  </a:cubicBezTo>
                  <a:cubicBezTo>
                    <a:pt x="5233236" y="2192309"/>
                    <a:pt x="4870037" y="2221089"/>
                    <a:pt x="4632940" y="2187854"/>
                  </a:cubicBezTo>
                  <a:cubicBezTo>
                    <a:pt x="4384411" y="2182559"/>
                    <a:pt x="3946463" y="2235853"/>
                    <a:pt x="3634688" y="2187854"/>
                  </a:cubicBezTo>
                  <a:cubicBezTo>
                    <a:pt x="3309745" y="2141880"/>
                    <a:pt x="3101944" y="2245566"/>
                    <a:pt x="2776191" y="2187854"/>
                  </a:cubicBezTo>
                  <a:cubicBezTo>
                    <a:pt x="2459966" y="2222254"/>
                    <a:pt x="2044640" y="2250602"/>
                    <a:pt x="1777938" y="2187854"/>
                  </a:cubicBezTo>
                  <a:cubicBezTo>
                    <a:pt x="1585344" y="2182423"/>
                    <a:pt x="889361" y="2247314"/>
                    <a:pt x="500174" y="2187854"/>
                  </a:cubicBezTo>
                  <a:cubicBezTo>
                    <a:pt x="236773" y="2214870"/>
                    <a:pt x="24805" y="2036653"/>
                    <a:pt x="0" y="1823204"/>
                  </a:cubicBezTo>
                  <a:cubicBezTo>
                    <a:pt x="-71904" y="1512770"/>
                    <a:pt x="47767" y="1335449"/>
                    <a:pt x="0" y="1108512"/>
                  </a:cubicBezTo>
                  <a:cubicBezTo>
                    <a:pt x="-91562" y="963349"/>
                    <a:pt x="17009" y="644450"/>
                    <a:pt x="0" y="364649"/>
                  </a:cubicBezTo>
                  <a:close/>
                </a:path>
                <a:path w="7988119" h="2187854" stroke="0" extrusionOk="0">
                  <a:moveTo>
                    <a:pt x="0" y="364649"/>
                  </a:moveTo>
                  <a:cubicBezTo>
                    <a:pt x="-21994" y="176703"/>
                    <a:pt x="248720" y="-7260"/>
                    <a:pt x="500174" y="0"/>
                  </a:cubicBezTo>
                  <a:cubicBezTo>
                    <a:pt x="751751" y="-11321"/>
                    <a:pt x="1031318" y="-74373"/>
                    <a:pt x="1288794" y="0"/>
                  </a:cubicBezTo>
                  <a:cubicBezTo>
                    <a:pt x="1564550" y="46412"/>
                    <a:pt x="1716648" y="-23673"/>
                    <a:pt x="2147290" y="0"/>
                  </a:cubicBezTo>
                  <a:cubicBezTo>
                    <a:pt x="2582474" y="-62386"/>
                    <a:pt x="2831589" y="-10848"/>
                    <a:pt x="3285299" y="0"/>
                  </a:cubicBezTo>
                  <a:cubicBezTo>
                    <a:pt x="3708739" y="-20242"/>
                    <a:pt x="3910014" y="-2374"/>
                    <a:pt x="4353430" y="0"/>
                  </a:cubicBezTo>
                  <a:cubicBezTo>
                    <a:pt x="4788915" y="-3842"/>
                    <a:pt x="5200811" y="-66741"/>
                    <a:pt x="5491439" y="0"/>
                  </a:cubicBezTo>
                  <a:cubicBezTo>
                    <a:pt x="5751963" y="45049"/>
                    <a:pt x="6268304" y="34979"/>
                    <a:pt x="6629447" y="0"/>
                  </a:cubicBezTo>
                  <a:cubicBezTo>
                    <a:pt x="6952425" y="-5813"/>
                    <a:pt x="7134997" y="26678"/>
                    <a:pt x="7487944" y="0"/>
                  </a:cubicBezTo>
                  <a:cubicBezTo>
                    <a:pt x="7747499" y="15883"/>
                    <a:pt x="7950156" y="168899"/>
                    <a:pt x="7988118" y="364649"/>
                  </a:cubicBezTo>
                  <a:cubicBezTo>
                    <a:pt x="7960638" y="653622"/>
                    <a:pt x="7956770" y="891098"/>
                    <a:pt x="7988118" y="1050170"/>
                  </a:cubicBezTo>
                  <a:cubicBezTo>
                    <a:pt x="8013749" y="1181679"/>
                    <a:pt x="8002319" y="1591889"/>
                    <a:pt x="7988118" y="1823204"/>
                  </a:cubicBezTo>
                  <a:cubicBezTo>
                    <a:pt x="7972391" y="1977174"/>
                    <a:pt x="7753931" y="2204776"/>
                    <a:pt x="7487944" y="2187854"/>
                  </a:cubicBezTo>
                  <a:cubicBezTo>
                    <a:pt x="7138055" y="2159220"/>
                    <a:pt x="6848502" y="2197134"/>
                    <a:pt x="6629447" y="2187854"/>
                  </a:cubicBezTo>
                  <a:cubicBezTo>
                    <a:pt x="6423093" y="2156454"/>
                    <a:pt x="6215901" y="2191494"/>
                    <a:pt x="5840828" y="2187854"/>
                  </a:cubicBezTo>
                  <a:cubicBezTo>
                    <a:pt x="5466897" y="2211574"/>
                    <a:pt x="5295653" y="2233048"/>
                    <a:pt x="4912452" y="2187854"/>
                  </a:cubicBezTo>
                  <a:cubicBezTo>
                    <a:pt x="4537217" y="2211432"/>
                    <a:pt x="4211073" y="2177067"/>
                    <a:pt x="3984076" y="2187854"/>
                  </a:cubicBezTo>
                  <a:cubicBezTo>
                    <a:pt x="3695857" y="2147642"/>
                    <a:pt x="3521231" y="2189634"/>
                    <a:pt x="3125579" y="2187854"/>
                  </a:cubicBezTo>
                  <a:cubicBezTo>
                    <a:pt x="2782744" y="2144944"/>
                    <a:pt x="2377890" y="2182040"/>
                    <a:pt x="2057448" y="2187854"/>
                  </a:cubicBezTo>
                  <a:cubicBezTo>
                    <a:pt x="1797621" y="2245269"/>
                    <a:pt x="1176147" y="2207176"/>
                    <a:pt x="500174" y="2187854"/>
                  </a:cubicBezTo>
                  <a:cubicBezTo>
                    <a:pt x="203657" y="2184291"/>
                    <a:pt x="-11037" y="2018086"/>
                    <a:pt x="0" y="1823204"/>
                  </a:cubicBezTo>
                  <a:cubicBezTo>
                    <a:pt x="8013" y="1488853"/>
                    <a:pt x="-18092" y="1293963"/>
                    <a:pt x="0" y="1123098"/>
                  </a:cubicBezTo>
                  <a:cubicBezTo>
                    <a:pt x="38261" y="881843"/>
                    <a:pt x="16090" y="569308"/>
                    <a:pt x="0" y="364649"/>
                  </a:cubicBezTo>
                  <a:close/>
                </a:path>
                <a:path w="7988119" h="2187854" fill="none" stroke="0" extrusionOk="0">
                  <a:moveTo>
                    <a:pt x="0" y="364649"/>
                  </a:moveTo>
                  <a:cubicBezTo>
                    <a:pt x="100586" y="227407"/>
                    <a:pt x="296292" y="-7205"/>
                    <a:pt x="500174" y="0"/>
                  </a:cubicBezTo>
                  <a:cubicBezTo>
                    <a:pt x="1001916" y="-8711"/>
                    <a:pt x="1150295" y="9710"/>
                    <a:pt x="1638182" y="0"/>
                  </a:cubicBezTo>
                  <a:cubicBezTo>
                    <a:pt x="2143351" y="5046"/>
                    <a:pt x="2222897" y="-6280"/>
                    <a:pt x="2566558" y="0"/>
                  </a:cubicBezTo>
                  <a:cubicBezTo>
                    <a:pt x="2846133" y="22304"/>
                    <a:pt x="3237107" y="72418"/>
                    <a:pt x="3564811" y="0"/>
                  </a:cubicBezTo>
                  <a:cubicBezTo>
                    <a:pt x="3843220" y="21548"/>
                    <a:pt x="4101739" y="25336"/>
                    <a:pt x="4353430" y="0"/>
                  </a:cubicBezTo>
                  <a:cubicBezTo>
                    <a:pt x="4645899" y="-26468"/>
                    <a:pt x="5130577" y="39898"/>
                    <a:pt x="5491439" y="0"/>
                  </a:cubicBezTo>
                  <a:cubicBezTo>
                    <a:pt x="5911169" y="-34888"/>
                    <a:pt x="6000913" y="-18162"/>
                    <a:pt x="6419813" y="0"/>
                  </a:cubicBezTo>
                  <a:cubicBezTo>
                    <a:pt x="6861548" y="53725"/>
                    <a:pt x="7013607" y="-6158"/>
                    <a:pt x="7487944" y="0"/>
                  </a:cubicBezTo>
                  <a:cubicBezTo>
                    <a:pt x="7769553" y="-44857"/>
                    <a:pt x="7980872" y="202010"/>
                    <a:pt x="7988118" y="364649"/>
                  </a:cubicBezTo>
                  <a:cubicBezTo>
                    <a:pt x="8045280" y="725454"/>
                    <a:pt x="7987376" y="880598"/>
                    <a:pt x="7988118" y="1079341"/>
                  </a:cubicBezTo>
                  <a:cubicBezTo>
                    <a:pt x="7959042" y="1279027"/>
                    <a:pt x="7942908" y="1486089"/>
                    <a:pt x="7988118" y="1823204"/>
                  </a:cubicBezTo>
                  <a:cubicBezTo>
                    <a:pt x="7981984" y="2072460"/>
                    <a:pt x="7820598" y="2225595"/>
                    <a:pt x="7487944" y="2187854"/>
                  </a:cubicBezTo>
                  <a:cubicBezTo>
                    <a:pt x="7157378" y="2174080"/>
                    <a:pt x="6649301" y="2157942"/>
                    <a:pt x="6349936" y="2187854"/>
                  </a:cubicBezTo>
                  <a:cubicBezTo>
                    <a:pt x="6055219" y="2245424"/>
                    <a:pt x="5623674" y="2194343"/>
                    <a:pt x="5421560" y="2187854"/>
                  </a:cubicBezTo>
                  <a:cubicBezTo>
                    <a:pt x="5216493" y="2203220"/>
                    <a:pt x="4855215" y="2206840"/>
                    <a:pt x="4632940" y="2187854"/>
                  </a:cubicBezTo>
                  <a:cubicBezTo>
                    <a:pt x="4427777" y="2139976"/>
                    <a:pt x="3994463" y="2239115"/>
                    <a:pt x="3634688" y="2187854"/>
                  </a:cubicBezTo>
                  <a:cubicBezTo>
                    <a:pt x="3342429" y="2151733"/>
                    <a:pt x="3068171" y="2196586"/>
                    <a:pt x="2776191" y="2187854"/>
                  </a:cubicBezTo>
                  <a:cubicBezTo>
                    <a:pt x="2458865" y="2157177"/>
                    <a:pt x="2019818" y="2230058"/>
                    <a:pt x="1777938" y="2187854"/>
                  </a:cubicBezTo>
                  <a:cubicBezTo>
                    <a:pt x="1462811" y="2200855"/>
                    <a:pt x="831687" y="2172223"/>
                    <a:pt x="500174" y="2187854"/>
                  </a:cubicBezTo>
                  <a:cubicBezTo>
                    <a:pt x="227690" y="2182012"/>
                    <a:pt x="80383" y="2103033"/>
                    <a:pt x="0" y="1823204"/>
                  </a:cubicBezTo>
                  <a:cubicBezTo>
                    <a:pt x="-22276" y="1516691"/>
                    <a:pt x="15366" y="1312401"/>
                    <a:pt x="0" y="1108512"/>
                  </a:cubicBezTo>
                  <a:cubicBezTo>
                    <a:pt x="-64530" y="898429"/>
                    <a:pt x="-2730" y="609269"/>
                    <a:pt x="0" y="364649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437654 w 7724862"/>
                <a:gd name="connsiteY1" fmla="*/ 0 h 1914383"/>
                <a:gd name="connsiteX2" fmla="*/ 1579246 w 7724862"/>
                <a:gd name="connsiteY2" fmla="*/ 0 h 1914383"/>
                <a:gd name="connsiteX3" fmla="*/ 2720838 w 7724862"/>
                <a:gd name="connsiteY3" fmla="*/ 0 h 1914383"/>
                <a:gd name="connsiteX4" fmla="*/ 3930926 w 7724862"/>
                <a:gd name="connsiteY4" fmla="*/ 0 h 1914383"/>
                <a:gd name="connsiteX5" fmla="*/ 5004023 w 7724862"/>
                <a:gd name="connsiteY5" fmla="*/ 0 h 1914383"/>
                <a:gd name="connsiteX6" fmla="*/ 6145615 w 7724862"/>
                <a:gd name="connsiteY6" fmla="*/ 0 h 1914383"/>
                <a:gd name="connsiteX7" fmla="*/ 7287207 w 7724862"/>
                <a:gd name="connsiteY7" fmla="*/ 0 h 1914383"/>
                <a:gd name="connsiteX8" fmla="*/ 7724862 w 7724862"/>
                <a:gd name="connsiteY8" fmla="*/ 319070 h 1914383"/>
                <a:gd name="connsiteX9" fmla="*/ 7724862 w 7724862"/>
                <a:gd name="connsiteY9" fmla="*/ 944428 h 1914383"/>
                <a:gd name="connsiteX10" fmla="*/ 7724862 w 7724862"/>
                <a:gd name="connsiteY10" fmla="*/ 1595312 h 1914383"/>
                <a:gd name="connsiteX11" fmla="*/ 7287207 w 7724862"/>
                <a:gd name="connsiteY11" fmla="*/ 1914383 h 1914383"/>
                <a:gd name="connsiteX12" fmla="*/ 6077119 w 7724862"/>
                <a:gd name="connsiteY12" fmla="*/ 1914383 h 1914383"/>
                <a:gd name="connsiteX13" fmla="*/ 5141014 w 7724862"/>
                <a:gd name="connsiteY13" fmla="*/ 1914383 h 1914383"/>
                <a:gd name="connsiteX14" fmla="*/ 4136412 w 7724862"/>
                <a:gd name="connsiteY14" fmla="*/ 1914383 h 1914383"/>
                <a:gd name="connsiteX15" fmla="*/ 2994820 w 7724862"/>
                <a:gd name="connsiteY15" fmla="*/ 1914383 h 1914383"/>
                <a:gd name="connsiteX16" fmla="*/ 1921724 w 7724862"/>
                <a:gd name="connsiteY16" fmla="*/ 1914383 h 1914383"/>
                <a:gd name="connsiteX17" fmla="*/ 437654 w 7724862"/>
                <a:gd name="connsiteY17" fmla="*/ 1914383 h 1914383"/>
                <a:gd name="connsiteX18" fmla="*/ 0 w 7724862"/>
                <a:gd name="connsiteY18" fmla="*/ 1595312 h 1914383"/>
                <a:gd name="connsiteX19" fmla="*/ 0 w 7724862"/>
                <a:gd name="connsiteY19" fmla="*/ 995478 h 1914383"/>
                <a:gd name="connsiteX20" fmla="*/ 0 w 7724862"/>
                <a:gd name="connsiteY20" fmla="*/ 319070 h 1914383"/>
                <a:gd name="connsiteX0-1" fmla="*/ 0 w 7724862"/>
                <a:gd name="connsiteY0-2" fmla="*/ 319070 h 1914383"/>
                <a:gd name="connsiteX1-3" fmla="*/ 437654 w 7724862"/>
                <a:gd name="connsiteY1-4" fmla="*/ 0 h 1914383"/>
                <a:gd name="connsiteX2-5" fmla="*/ 1373760 w 7724862"/>
                <a:gd name="connsiteY2-6" fmla="*/ 0 h 1914383"/>
                <a:gd name="connsiteX3-7" fmla="*/ 2378361 w 7724862"/>
                <a:gd name="connsiteY3-8" fmla="*/ 0 h 1914383"/>
                <a:gd name="connsiteX4-9" fmla="*/ 3656944 w 7724862"/>
                <a:gd name="connsiteY4-10" fmla="*/ 0 h 1914383"/>
                <a:gd name="connsiteX5-11" fmla="*/ 4867031 w 7724862"/>
                <a:gd name="connsiteY5-12" fmla="*/ 0 h 1914383"/>
                <a:gd name="connsiteX6-13" fmla="*/ 6145615 w 7724862"/>
                <a:gd name="connsiteY6-14" fmla="*/ 0 h 1914383"/>
                <a:gd name="connsiteX7-15" fmla="*/ 7287207 w 7724862"/>
                <a:gd name="connsiteY7-16" fmla="*/ 0 h 1914383"/>
                <a:gd name="connsiteX8-17" fmla="*/ 7724862 w 7724862"/>
                <a:gd name="connsiteY8-18" fmla="*/ 319070 h 1914383"/>
                <a:gd name="connsiteX9-19" fmla="*/ 7724862 w 7724862"/>
                <a:gd name="connsiteY9-20" fmla="*/ 982716 h 1914383"/>
                <a:gd name="connsiteX10-21" fmla="*/ 7724862 w 7724862"/>
                <a:gd name="connsiteY10-22" fmla="*/ 1595312 h 1914383"/>
                <a:gd name="connsiteX11-23" fmla="*/ 7287207 w 7724862"/>
                <a:gd name="connsiteY11-24" fmla="*/ 1914383 h 1914383"/>
                <a:gd name="connsiteX12-25" fmla="*/ 6145615 w 7724862"/>
                <a:gd name="connsiteY12-26" fmla="*/ 1914383 h 1914383"/>
                <a:gd name="connsiteX13-27" fmla="*/ 5004023 w 7724862"/>
                <a:gd name="connsiteY13-28" fmla="*/ 1914383 h 1914383"/>
                <a:gd name="connsiteX14-29" fmla="*/ 4067917 w 7724862"/>
                <a:gd name="connsiteY14-30" fmla="*/ 1914383 h 1914383"/>
                <a:gd name="connsiteX15-31" fmla="*/ 2994820 w 7724862"/>
                <a:gd name="connsiteY15-32" fmla="*/ 1914383 h 1914383"/>
                <a:gd name="connsiteX16-33" fmla="*/ 1921724 w 7724862"/>
                <a:gd name="connsiteY16-34" fmla="*/ 1914383 h 1914383"/>
                <a:gd name="connsiteX17-35" fmla="*/ 437654 w 7724862"/>
                <a:gd name="connsiteY17-36" fmla="*/ 1914383 h 1914383"/>
                <a:gd name="connsiteX18-37" fmla="*/ 0 w 7724862"/>
                <a:gd name="connsiteY18-38" fmla="*/ 1595312 h 1914383"/>
                <a:gd name="connsiteX19-39" fmla="*/ 0 w 7724862"/>
                <a:gd name="connsiteY19-40" fmla="*/ 969954 h 1914383"/>
                <a:gd name="connsiteX20-41" fmla="*/ 0 w 7724862"/>
                <a:gd name="connsiteY20-42" fmla="*/ 319070 h 19143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20541" y="171764"/>
                    <a:pt x="176367" y="672"/>
                    <a:pt x="437654" y="0"/>
                  </a:cubicBezTo>
                  <a:cubicBezTo>
                    <a:pt x="867382" y="9551"/>
                    <a:pt x="1158795" y="-33577"/>
                    <a:pt x="1579246" y="0"/>
                  </a:cubicBezTo>
                  <a:cubicBezTo>
                    <a:pt x="1991515" y="-13216"/>
                    <a:pt x="2243614" y="455"/>
                    <a:pt x="2720838" y="0"/>
                  </a:cubicBezTo>
                  <a:cubicBezTo>
                    <a:pt x="3202265" y="-38374"/>
                    <a:pt x="3524644" y="108444"/>
                    <a:pt x="3930926" y="0"/>
                  </a:cubicBezTo>
                  <a:cubicBezTo>
                    <a:pt x="4339132" y="-60224"/>
                    <a:pt x="4636322" y="26632"/>
                    <a:pt x="5004023" y="0"/>
                  </a:cubicBezTo>
                  <a:cubicBezTo>
                    <a:pt x="5401386" y="-34243"/>
                    <a:pt x="5861347" y="13317"/>
                    <a:pt x="6145615" y="0"/>
                  </a:cubicBezTo>
                  <a:cubicBezTo>
                    <a:pt x="6472514" y="-6362"/>
                    <a:pt x="6877067" y="592"/>
                    <a:pt x="7287207" y="0"/>
                  </a:cubicBezTo>
                  <a:cubicBezTo>
                    <a:pt x="7518441" y="-31314"/>
                    <a:pt x="7679119" y="110615"/>
                    <a:pt x="7724862" y="319070"/>
                  </a:cubicBezTo>
                  <a:cubicBezTo>
                    <a:pt x="7751205" y="480270"/>
                    <a:pt x="7758501" y="715391"/>
                    <a:pt x="7724862" y="944428"/>
                  </a:cubicBezTo>
                  <a:cubicBezTo>
                    <a:pt x="7686693" y="1140384"/>
                    <a:pt x="7672573" y="1295547"/>
                    <a:pt x="7724862" y="1595312"/>
                  </a:cubicBezTo>
                  <a:cubicBezTo>
                    <a:pt x="7672178" y="1783790"/>
                    <a:pt x="7506917" y="1854605"/>
                    <a:pt x="7287207" y="1914383"/>
                  </a:cubicBezTo>
                  <a:cubicBezTo>
                    <a:pt x="6750721" y="1957367"/>
                    <a:pt x="6416743" y="1956751"/>
                    <a:pt x="6077119" y="1914383"/>
                  </a:cubicBezTo>
                  <a:cubicBezTo>
                    <a:pt x="5694214" y="1910312"/>
                    <a:pt x="5531854" y="1930072"/>
                    <a:pt x="5141014" y="1914383"/>
                  </a:cubicBezTo>
                  <a:cubicBezTo>
                    <a:pt x="4755186" y="1892965"/>
                    <a:pt x="4442854" y="1871934"/>
                    <a:pt x="4136412" y="1914383"/>
                  </a:cubicBezTo>
                  <a:cubicBezTo>
                    <a:pt x="3851117" y="1959961"/>
                    <a:pt x="3375156" y="1896504"/>
                    <a:pt x="2994820" y="1914383"/>
                  </a:cubicBezTo>
                  <a:cubicBezTo>
                    <a:pt x="2556012" y="1900165"/>
                    <a:pt x="2313243" y="1844034"/>
                    <a:pt x="1921724" y="1914383"/>
                  </a:cubicBezTo>
                  <a:cubicBezTo>
                    <a:pt x="1567232" y="1994829"/>
                    <a:pt x="1194839" y="2015545"/>
                    <a:pt x="437654" y="1914383"/>
                  </a:cubicBezTo>
                  <a:cubicBezTo>
                    <a:pt x="212862" y="1905080"/>
                    <a:pt x="-38554" y="1756904"/>
                    <a:pt x="0" y="1595312"/>
                  </a:cubicBezTo>
                  <a:cubicBezTo>
                    <a:pt x="59561" y="1355281"/>
                    <a:pt x="-38627" y="1190984"/>
                    <a:pt x="0" y="995478"/>
                  </a:cubicBezTo>
                  <a:cubicBezTo>
                    <a:pt x="40628" y="848396"/>
                    <a:pt x="49491" y="629350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52917" y="155740"/>
                    <a:pt x="279099" y="2521"/>
                    <a:pt x="437654" y="0"/>
                  </a:cubicBezTo>
                  <a:cubicBezTo>
                    <a:pt x="843527" y="30244"/>
                    <a:pt x="1108807" y="-25896"/>
                    <a:pt x="1373760" y="0"/>
                  </a:cubicBezTo>
                  <a:cubicBezTo>
                    <a:pt x="1610132" y="-2362"/>
                    <a:pt x="2160312" y="24221"/>
                    <a:pt x="2378361" y="0"/>
                  </a:cubicBezTo>
                  <a:cubicBezTo>
                    <a:pt x="2521263" y="79134"/>
                    <a:pt x="3155776" y="-49729"/>
                    <a:pt x="3656944" y="0"/>
                  </a:cubicBezTo>
                  <a:cubicBezTo>
                    <a:pt x="4241830" y="42648"/>
                    <a:pt x="4481366" y="18833"/>
                    <a:pt x="4867031" y="0"/>
                  </a:cubicBezTo>
                  <a:cubicBezTo>
                    <a:pt x="5347286" y="-40709"/>
                    <a:pt x="5575412" y="12558"/>
                    <a:pt x="6145615" y="0"/>
                  </a:cubicBezTo>
                  <a:cubicBezTo>
                    <a:pt x="6708590" y="-39007"/>
                    <a:pt x="6833477" y="-25282"/>
                    <a:pt x="7287207" y="0"/>
                  </a:cubicBezTo>
                  <a:cubicBezTo>
                    <a:pt x="7547444" y="-53118"/>
                    <a:pt x="7734374" y="138203"/>
                    <a:pt x="7724862" y="319070"/>
                  </a:cubicBezTo>
                  <a:cubicBezTo>
                    <a:pt x="7645844" y="514022"/>
                    <a:pt x="7722984" y="781752"/>
                    <a:pt x="7724862" y="982716"/>
                  </a:cubicBezTo>
                  <a:cubicBezTo>
                    <a:pt x="7739835" y="1206863"/>
                    <a:pt x="7689138" y="1422301"/>
                    <a:pt x="7724862" y="1595312"/>
                  </a:cubicBezTo>
                  <a:cubicBezTo>
                    <a:pt x="7730328" y="1838247"/>
                    <a:pt x="7550303" y="1947547"/>
                    <a:pt x="7287207" y="1914383"/>
                  </a:cubicBezTo>
                  <a:cubicBezTo>
                    <a:pt x="6933323" y="1884482"/>
                    <a:pt x="6522004" y="1969809"/>
                    <a:pt x="6145615" y="1914383"/>
                  </a:cubicBezTo>
                  <a:cubicBezTo>
                    <a:pt x="5790726" y="1910099"/>
                    <a:pt x="5294208" y="1951238"/>
                    <a:pt x="5004023" y="1914383"/>
                  </a:cubicBezTo>
                  <a:cubicBezTo>
                    <a:pt x="4641664" y="1926358"/>
                    <a:pt x="4380503" y="1997220"/>
                    <a:pt x="4067917" y="1914383"/>
                  </a:cubicBezTo>
                  <a:cubicBezTo>
                    <a:pt x="3743413" y="1871991"/>
                    <a:pt x="3362888" y="1933598"/>
                    <a:pt x="2994820" y="1914383"/>
                  </a:cubicBezTo>
                  <a:cubicBezTo>
                    <a:pt x="2657773" y="1868438"/>
                    <a:pt x="2410991" y="1897863"/>
                    <a:pt x="1921724" y="1914383"/>
                  </a:cubicBezTo>
                  <a:cubicBezTo>
                    <a:pt x="1458332" y="1891413"/>
                    <a:pt x="961212" y="1894178"/>
                    <a:pt x="437654" y="1914383"/>
                  </a:cubicBezTo>
                  <a:cubicBezTo>
                    <a:pt x="225796" y="1847740"/>
                    <a:pt x="74716" y="1801584"/>
                    <a:pt x="0" y="1595312"/>
                  </a:cubicBezTo>
                  <a:cubicBezTo>
                    <a:pt x="-55657" y="1375965"/>
                    <a:pt x="-18786" y="1209684"/>
                    <a:pt x="0" y="969954"/>
                  </a:cubicBezTo>
                  <a:cubicBezTo>
                    <a:pt x="21464" y="750319"/>
                    <a:pt x="7368" y="503823"/>
                    <a:pt x="0" y="319070"/>
                  </a:cubicBezTo>
                  <a:close/>
                </a:path>
                <a:path w="7724862" h="1914383" fill="none" stroke="0" extrusionOk="0">
                  <a:moveTo>
                    <a:pt x="0" y="319070"/>
                  </a:moveTo>
                  <a:cubicBezTo>
                    <a:pt x="-18703" y="178808"/>
                    <a:pt x="210659" y="-21553"/>
                    <a:pt x="437654" y="0"/>
                  </a:cubicBezTo>
                  <a:cubicBezTo>
                    <a:pt x="920548" y="48524"/>
                    <a:pt x="1226892" y="58495"/>
                    <a:pt x="1579246" y="0"/>
                  </a:cubicBezTo>
                  <a:cubicBezTo>
                    <a:pt x="2025327" y="1874"/>
                    <a:pt x="2224018" y="17800"/>
                    <a:pt x="2720838" y="0"/>
                  </a:cubicBezTo>
                  <a:cubicBezTo>
                    <a:pt x="3191053" y="-5051"/>
                    <a:pt x="3516554" y="64180"/>
                    <a:pt x="3930926" y="0"/>
                  </a:cubicBezTo>
                  <a:cubicBezTo>
                    <a:pt x="4320860" y="-20008"/>
                    <a:pt x="4661031" y="42378"/>
                    <a:pt x="5004023" y="0"/>
                  </a:cubicBezTo>
                  <a:cubicBezTo>
                    <a:pt x="5365253" y="-37343"/>
                    <a:pt x="5873157" y="12049"/>
                    <a:pt x="6145615" y="0"/>
                  </a:cubicBezTo>
                  <a:cubicBezTo>
                    <a:pt x="6444546" y="-80312"/>
                    <a:pt x="6959525" y="34008"/>
                    <a:pt x="7287207" y="0"/>
                  </a:cubicBezTo>
                  <a:cubicBezTo>
                    <a:pt x="7537265" y="30140"/>
                    <a:pt x="7689834" y="146203"/>
                    <a:pt x="7724862" y="319070"/>
                  </a:cubicBezTo>
                  <a:cubicBezTo>
                    <a:pt x="7740294" y="491194"/>
                    <a:pt x="7768007" y="768661"/>
                    <a:pt x="7724862" y="944428"/>
                  </a:cubicBezTo>
                  <a:cubicBezTo>
                    <a:pt x="7693269" y="1149627"/>
                    <a:pt x="7715080" y="1291426"/>
                    <a:pt x="7724862" y="1595312"/>
                  </a:cubicBezTo>
                  <a:cubicBezTo>
                    <a:pt x="7657142" y="1757919"/>
                    <a:pt x="7478797" y="1883988"/>
                    <a:pt x="7287207" y="1914383"/>
                  </a:cubicBezTo>
                  <a:cubicBezTo>
                    <a:pt x="6777600" y="1984969"/>
                    <a:pt x="6472211" y="1933320"/>
                    <a:pt x="6077119" y="1914383"/>
                  </a:cubicBezTo>
                  <a:cubicBezTo>
                    <a:pt x="5662350" y="1886334"/>
                    <a:pt x="5546537" y="1907657"/>
                    <a:pt x="5141014" y="1914383"/>
                  </a:cubicBezTo>
                  <a:cubicBezTo>
                    <a:pt x="4746447" y="1931948"/>
                    <a:pt x="4508187" y="1888205"/>
                    <a:pt x="4136412" y="1914383"/>
                  </a:cubicBezTo>
                  <a:cubicBezTo>
                    <a:pt x="3767084" y="1997755"/>
                    <a:pt x="3413496" y="1947856"/>
                    <a:pt x="2994820" y="1914383"/>
                  </a:cubicBezTo>
                  <a:cubicBezTo>
                    <a:pt x="2599770" y="1873592"/>
                    <a:pt x="2298313" y="1900212"/>
                    <a:pt x="1921724" y="1914383"/>
                  </a:cubicBezTo>
                  <a:cubicBezTo>
                    <a:pt x="1647246" y="1938682"/>
                    <a:pt x="1098078" y="1940505"/>
                    <a:pt x="437654" y="1914383"/>
                  </a:cubicBezTo>
                  <a:cubicBezTo>
                    <a:pt x="237081" y="1871213"/>
                    <a:pt x="-27950" y="1762568"/>
                    <a:pt x="0" y="1595312"/>
                  </a:cubicBezTo>
                  <a:cubicBezTo>
                    <a:pt x="26890" y="1386800"/>
                    <a:pt x="-35041" y="1170943"/>
                    <a:pt x="0" y="995478"/>
                  </a:cubicBezTo>
                  <a:cubicBezTo>
                    <a:pt x="40572" y="795680"/>
                    <a:pt x="49114" y="606961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7 h 1891749"/>
                <a:gd name="connsiteX1" fmla="*/ 432479 w 7724863"/>
                <a:gd name="connsiteY1" fmla="*/ 0 h 1891749"/>
                <a:gd name="connsiteX2" fmla="*/ 1575797 w 7724863"/>
                <a:gd name="connsiteY2" fmla="*/ 0 h 1891749"/>
                <a:gd name="connsiteX3" fmla="*/ 2719114 w 7724863"/>
                <a:gd name="connsiteY3" fmla="*/ 0 h 1891749"/>
                <a:gd name="connsiteX4" fmla="*/ 3931030 w 7724863"/>
                <a:gd name="connsiteY4" fmla="*/ 0 h 1891749"/>
                <a:gd name="connsiteX5" fmla="*/ 5005748 w 7724863"/>
                <a:gd name="connsiteY5" fmla="*/ 0 h 1891749"/>
                <a:gd name="connsiteX6" fmla="*/ 6149066 w 7724863"/>
                <a:gd name="connsiteY6" fmla="*/ 0 h 1891749"/>
                <a:gd name="connsiteX7" fmla="*/ 7292383 w 7724863"/>
                <a:gd name="connsiteY7" fmla="*/ 0 h 1891749"/>
                <a:gd name="connsiteX8" fmla="*/ 7724863 w 7724863"/>
                <a:gd name="connsiteY8" fmla="*/ 315297 h 1891749"/>
                <a:gd name="connsiteX9" fmla="*/ 7724863 w 7724863"/>
                <a:gd name="connsiteY9" fmla="*/ 933263 h 1891749"/>
                <a:gd name="connsiteX10" fmla="*/ 7724863 w 7724863"/>
                <a:gd name="connsiteY10" fmla="*/ 1576451 h 1891749"/>
                <a:gd name="connsiteX11" fmla="*/ 7292383 w 7724863"/>
                <a:gd name="connsiteY11" fmla="*/ 1891749 h 1891749"/>
                <a:gd name="connsiteX12" fmla="*/ 6080467 w 7724863"/>
                <a:gd name="connsiteY12" fmla="*/ 1891749 h 1891749"/>
                <a:gd name="connsiteX13" fmla="*/ 5142947 w 7724863"/>
                <a:gd name="connsiteY13" fmla="*/ 1891749 h 1891749"/>
                <a:gd name="connsiteX14" fmla="*/ 4136828 w 7724863"/>
                <a:gd name="connsiteY14" fmla="*/ 1891749 h 1891749"/>
                <a:gd name="connsiteX15" fmla="*/ 2993509 w 7724863"/>
                <a:gd name="connsiteY15" fmla="*/ 1891749 h 1891749"/>
                <a:gd name="connsiteX16" fmla="*/ 1918792 w 7724863"/>
                <a:gd name="connsiteY16" fmla="*/ 1891749 h 1891749"/>
                <a:gd name="connsiteX17" fmla="*/ 432479 w 7724863"/>
                <a:gd name="connsiteY17" fmla="*/ 1891749 h 1891749"/>
                <a:gd name="connsiteX18" fmla="*/ 0 w 7724863"/>
                <a:gd name="connsiteY18" fmla="*/ 1576451 h 1891749"/>
                <a:gd name="connsiteX19" fmla="*/ 0 w 7724863"/>
                <a:gd name="connsiteY19" fmla="*/ 983708 h 1891749"/>
                <a:gd name="connsiteX20" fmla="*/ 0 w 7724863"/>
                <a:gd name="connsiteY20" fmla="*/ 315297 h 1891749"/>
                <a:gd name="connsiteX0-1" fmla="*/ 0 w 7724863"/>
                <a:gd name="connsiteY0-2" fmla="*/ 315297 h 1891749"/>
                <a:gd name="connsiteX1-3" fmla="*/ 432479 w 7724863"/>
                <a:gd name="connsiteY1-4" fmla="*/ 0 h 1891749"/>
                <a:gd name="connsiteX2-5" fmla="*/ 1369999 w 7724863"/>
                <a:gd name="connsiteY2-6" fmla="*/ 0 h 1891749"/>
                <a:gd name="connsiteX3-7" fmla="*/ 2376119 w 7724863"/>
                <a:gd name="connsiteY3-8" fmla="*/ 0 h 1891749"/>
                <a:gd name="connsiteX4-9" fmla="*/ 3656634 w 7724863"/>
                <a:gd name="connsiteY4-10" fmla="*/ 0 h 1891749"/>
                <a:gd name="connsiteX5-11" fmla="*/ 4868550 w 7724863"/>
                <a:gd name="connsiteY5-12" fmla="*/ 0 h 1891749"/>
                <a:gd name="connsiteX6-13" fmla="*/ 6149066 w 7724863"/>
                <a:gd name="connsiteY6-14" fmla="*/ 0 h 1891749"/>
                <a:gd name="connsiteX7-15" fmla="*/ 7292383 w 7724863"/>
                <a:gd name="connsiteY7-16" fmla="*/ 0 h 1891749"/>
                <a:gd name="connsiteX8-17" fmla="*/ 7724863 w 7724863"/>
                <a:gd name="connsiteY8-18" fmla="*/ 315297 h 1891749"/>
                <a:gd name="connsiteX9-19" fmla="*/ 7724863 w 7724863"/>
                <a:gd name="connsiteY9-20" fmla="*/ 971097 h 1891749"/>
                <a:gd name="connsiteX10-21" fmla="*/ 7724863 w 7724863"/>
                <a:gd name="connsiteY10-22" fmla="*/ 1576451 h 1891749"/>
                <a:gd name="connsiteX11-23" fmla="*/ 7292383 w 7724863"/>
                <a:gd name="connsiteY11-24" fmla="*/ 1891749 h 1891749"/>
                <a:gd name="connsiteX12-25" fmla="*/ 6149066 w 7724863"/>
                <a:gd name="connsiteY12-26" fmla="*/ 1891749 h 1891749"/>
                <a:gd name="connsiteX13-27" fmla="*/ 5005748 w 7724863"/>
                <a:gd name="connsiteY13-28" fmla="*/ 1891749 h 1891749"/>
                <a:gd name="connsiteX14-29" fmla="*/ 4068228 w 7724863"/>
                <a:gd name="connsiteY14-30" fmla="*/ 1891749 h 1891749"/>
                <a:gd name="connsiteX15-31" fmla="*/ 2993509 w 7724863"/>
                <a:gd name="connsiteY15-32" fmla="*/ 1891749 h 1891749"/>
                <a:gd name="connsiteX16-33" fmla="*/ 1918792 w 7724863"/>
                <a:gd name="connsiteY16-34" fmla="*/ 1891749 h 1891749"/>
                <a:gd name="connsiteX17-35" fmla="*/ 432479 w 7724863"/>
                <a:gd name="connsiteY17-36" fmla="*/ 1891749 h 1891749"/>
                <a:gd name="connsiteX18-37" fmla="*/ 0 w 7724863"/>
                <a:gd name="connsiteY18-38" fmla="*/ 1576451 h 1891749"/>
                <a:gd name="connsiteX19-39" fmla="*/ 0 w 7724863"/>
                <a:gd name="connsiteY19-40" fmla="*/ 958485 h 1891749"/>
                <a:gd name="connsiteX20-41" fmla="*/ 0 w 7724863"/>
                <a:gd name="connsiteY20-42" fmla="*/ 315297 h 18917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7724863" h="1891749" fill="none" extrusionOk="0">
                  <a:moveTo>
                    <a:pt x="0" y="315297"/>
                  </a:moveTo>
                  <a:cubicBezTo>
                    <a:pt x="12655" y="169218"/>
                    <a:pt x="182994" y="-17741"/>
                    <a:pt x="432479" y="0"/>
                  </a:cubicBezTo>
                  <a:cubicBezTo>
                    <a:pt x="976779" y="10615"/>
                    <a:pt x="1026929" y="-56895"/>
                    <a:pt x="1575797" y="0"/>
                  </a:cubicBezTo>
                  <a:cubicBezTo>
                    <a:pt x="2120190" y="63900"/>
                    <a:pt x="2343864" y="4137"/>
                    <a:pt x="2719114" y="0"/>
                  </a:cubicBezTo>
                  <a:cubicBezTo>
                    <a:pt x="3109190" y="-80802"/>
                    <a:pt x="3542688" y="92529"/>
                    <a:pt x="3931030" y="0"/>
                  </a:cubicBezTo>
                  <a:cubicBezTo>
                    <a:pt x="4322092" y="-67618"/>
                    <a:pt x="4577253" y="-10415"/>
                    <a:pt x="5005748" y="0"/>
                  </a:cubicBezTo>
                  <a:cubicBezTo>
                    <a:pt x="5470431" y="-5834"/>
                    <a:pt x="5871187" y="27878"/>
                    <a:pt x="6149066" y="0"/>
                  </a:cubicBezTo>
                  <a:cubicBezTo>
                    <a:pt x="6529737" y="8063"/>
                    <a:pt x="6744956" y="-22460"/>
                    <a:pt x="7292383" y="0"/>
                  </a:cubicBezTo>
                  <a:cubicBezTo>
                    <a:pt x="7524856" y="-41682"/>
                    <a:pt x="7664790" y="98128"/>
                    <a:pt x="7724863" y="315297"/>
                  </a:cubicBezTo>
                  <a:cubicBezTo>
                    <a:pt x="7706820" y="430792"/>
                    <a:pt x="7695183" y="700393"/>
                    <a:pt x="7724863" y="933263"/>
                  </a:cubicBezTo>
                  <a:cubicBezTo>
                    <a:pt x="7752083" y="1166855"/>
                    <a:pt x="7677592" y="1394376"/>
                    <a:pt x="7724863" y="1576451"/>
                  </a:cubicBezTo>
                  <a:cubicBezTo>
                    <a:pt x="7679689" y="1748805"/>
                    <a:pt x="7501351" y="1810335"/>
                    <a:pt x="7292383" y="1891749"/>
                  </a:cubicBezTo>
                  <a:cubicBezTo>
                    <a:pt x="6870989" y="1905059"/>
                    <a:pt x="6424921" y="1899443"/>
                    <a:pt x="6080467" y="1891749"/>
                  </a:cubicBezTo>
                  <a:cubicBezTo>
                    <a:pt x="5696115" y="1913229"/>
                    <a:pt x="5552020" y="1914545"/>
                    <a:pt x="5142947" y="1891749"/>
                  </a:cubicBezTo>
                  <a:cubicBezTo>
                    <a:pt x="4742822" y="1851504"/>
                    <a:pt x="4522605" y="1849600"/>
                    <a:pt x="4136828" y="1891749"/>
                  </a:cubicBezTo>
                  <a:cubicBezTo>
                    <a:pt x="3749788" y="1913030"/>
                    <a:pt x="3234718" y="1901267"/>
                    <a:pt x="2993509" y="1891749"/>
                  </a:cubicBezTo>
                  <a:cubicBezTo>
                    <a:pt x="2666905" y="1838279"/>
                    <a:pt x="2289084" y="1832986"/>
                    <a:pt x="1918792" y="1891749"/>
                  </a:cubicBezTo>
                  <a:cubicBezTo>
                    <a:pt x="1577441" y="1991115"/>
                    <a:pt x="1205634" y="2007441"/>
                    <a:pt x="432479" y="1891749"/>
                  </a:cubicBezTo>
                  <a:cubicBezTo>
                    <a:pt x="187100" y="1890296"/>
                    <a:pt x="-14712" y="1738813"/>
                    <a:pt x="0" y="1576451"/>
                  </a:cubicBezTo>
                  <a:cubicBezTo>
                    <a:pt x="29029" y="1402053"/>
                    <a:pt x="9581" y="1272977"/>
                    <a:pt x="0" y="983708"/>
                  </a:cubicBezTo>
                  <a:cubicBezTo>
                    <a:pt x="-3514" y="731561"/>
                    <a:pt x="9184" y="640949"/>
                    <a:pt x="0" y="315297"/>
                  </a:cubicBezTo>
                  <a:close/>
                </a:path>
                <a:path w="7724863" h="1891749" stroke="0" extrusionOk="0">
                  <a:moveTo>
                    <a:pt x="0" y="315297"/>
                  </a:moveTo>
                  <a:cubicBezTo>
                    <a:pt x="63023" y="155969"/>
                    <a:pt x="230264" y="10806"/>
                    <a:pt x="432479" y="0"/>
                  </a:cubicBezTo>
                  <a:cubicBezTo>
                    <a:pt x="886461" y="-22777"/>
                    <a:pt x="1135594" y="-15476"/>
                    <a:pt x="1369999" y="0"/>
                  </a:cubicBezTo>
                  <a:cubicBezTo>
                    <a:pt x="1575448" y="-29150"/>
                    <a:pt x="1961089" y="69429"/>
                    <a:pt x="2376119" y="0"/>
                  </a:cubicBezTo>
                  <a:cubicBezTo>
                    <a:pt x="2741823" y="44628"/>
                    <a:pt x="3269377" y="16491"/>
                    <a:pt x="3656634" y="0"/>
                  </a:cubicBezTo>
                  <a:cubicBezTo>
                    <a:pt x="4053172" y="-13426"/>
                    <a:pt x="4622152" y="-16994"/>
                    <a:pt x="4868550" y="0"/>
                  </a:cubicBezTo>
                  <a:cubicBezTo>
                    <a:pt x="5167796" y="7513"/>
                    <a:pt x="5494324" y="-86685"/>
                    <a:pt x="6149066" y="0"/>
                  </a:cubicBezTo>
                  <a:cubicBezTo>
                    <a:pt x="6767780" y="-221"/>
                    <a:pt x="6720899" y="6541"/>
                    <a:pt x="7292383" y="0"/>
                  </a:cubicBezTo>
                  <a:cubicBezTo>
                    <a:pt x="7548204" y="-35896"/>
                    <a:pt x="7774673" y="109885"/>
                    <a:pt x="7724863" y="315297"/>
                  </a:cubicBezTo>
                  <a:cubicBezTo>
                    <a:pt x="7721919" y="531553"/>
                    <a:pt x="7711580" y="752664"/>
                    <a:pt x="7724863" y="971097"/>
                  </a:cubicBezTo>
                  <a:cubicBezTo>
                    <a:pt x="7746439" y="1205192"/>
                    <a:pt x="7681141" y="1276016"/>
                    <a:pt x="7724863" y="1576451"/>
                  </a:cubicBezTo>
                  <a:cubicBezTo>
                    <a:pt x="7715795" y="1800105"/>
                    <a:pt x="7551052" y="1936995"/>
                    <a:pt x="7292383" y="1891749"/>
                  </a:cubicBezTo>
                  <a:cubicBezTo>
                    <a:pt x="6769059" y="1886573"/>
                    <a:pt x="6613534" y="1925644"/>
                    <a:pt x="6149066" y="1891749"/>
                  </a:cubicBezTo>
                  <a:cubicBezTo>
                    <a:pt x="5701955" y="1897990"/>
                    <a:pt x="5515023" y="1870762"/>
                    <a:pt x="5005748" y="1891749"/>
                  </a:cubicBezTo>
                  <a:cubicBezTo>
                    <a:pt x="4465409" y="1922984"/>
                    <a:pt x="4393488" y="1933662"/>
                    <a:pt x="4068228" y="1891749"/>
                  </a:cubicBezTo>
                  <a:cubicBezTo>
                    <a:pt x="3737193" y="1800658"/>
                    <a:pt x="3421525" y="1902531"/>
                    <a:pt x="2993509" y="1891749"/>
                  </a:cubicBezTo>
                  <a:cubicBezTo>
                    <a:pt x="2632525" y="1823404"/>
                    <a:pt x="2220935" y="1892141"/>
                    <a:pt x="1918792" y="1891749"/>
                  </a:cubicBezTo>
                  <a:cubicBezTo>
                    <a:pt x="1592363" y="1804909"/>
                    <a:pt x="875725" y="1847273"/>
                    <a:pt x="432479" y="1891749"/>
                  </a:cubicBezTo>
                  <a:cubicBezTo>
                    <a:pt x="202852" y="1845555"/>
                    <a:pt x="22112" y="1760224"/>
                    <a:pt x="0" y="1576451"/>
                  </a:cubicBezTo>
                  <a:cubicBezTo>
                    <a:pt x="-42475" y="1439242"/>
                    <a:pt x="-46419" y="1213396"/>
                    <a:pt x="0" y="958485"/>
                  </a:cubicBezTo>
                  <a:cubicBezTo>
                    <a:pt x="41821" y="755671"/>
                    <a:pt x="-8378" y="480265"/>
                    <a:pt x="0" y="315297"/>
                  </a:cubicBezTo>
                  <a:close/>
                </a:path>
                <a:path w="7724863" h="1891749" fill="none" stroke="0" extrusionOk="0">
                  <a:moveTo>
                    <a:pt x="0" y="315297"/>
                  </a:moveTo>
                  <a:cubicBezTo>
                    <a:pt x="497" y="171127"/>
                    <a:pt x="216636" y="-39170"/>
                    <a:pt x="432479" y="0"/>
                  </a:cubicBezTo>
                  <a:cubicBezTo>
                    <a:pt x="1002344" y="27230"/>
                    <a:pt x="1041949" y="-32321"/>
                    <a:pt x="1575797" y="0"/>
                  </a:cubicBezTo>
                  <a:cubicBezTo>
                    <a:pt x="2137162" y="52612"/>
                    <a:pt x="2301027" y="38107"/>
                    <a:pt x="2719114" y="0"/>
                  </a:cubicBezTo>
                  <a:cubicBezTo>
                    <a:pt x="3030141" y="-21089"/>
                    <a:pt x="3529860" y="75182"/>
                    <a:pt x="3931030" y="0"/>
                  </a:cubicBezTo>
                  <a:cubicBezTo>
                    <a:pt x="4286336" y="562"/>
                    <a:pt x="4617631" y="11098"/>
                    <a:pt x="5005748" y="0"/>
                  </a:cubicBezTo>
                  <a:cubicBezTo>
                    <a:pt x="5469057" y="-33290"/>
                    <a:pt x="5820962" y="-2234"/>
                    <a:pt x="6149066" y="0"/>
                  </a:cubicBezTo>
                  <a:cubicBezTo>
                    <a:pt x="6503029" y="-724"/>
                    <a:pt x="6800361" y="-9805"/>
                    <a:pt x="7292383" y="0"/>
                  </a:cubicBezTo>
                  <a:cubicBezTo>
                    <a:pt x="7535953" y="-9453"/>
                    <a:pt x="7681832" y="153751"/>
                    <a:pt x="7724863" y="315297"/>
                  </a:cubicBezTo>
                  <a:cubicBezTo>
                    <a:pt x="7695594" y="440257"/>
                    <a:pt x="7708619" y="768381"/>
                    <a:pt x="7724863" y="933263"/>
                  </a:cubicBezTo>
                  <a:cubicBezTo>
                    <a:pt x="7767520" y="1163302"/>
                    <a:pt x="7749435" y="1381876"/>
                    <a:pt x="7724863" y="1576451"/>
                  </a:cubicBezTo>
                  <a:cubicBezTo>
                    <a:pt x="7705107" y="1729167"/>
                    <a:pt x="7481876" y="1841855"/>
                    <a:pt x="7292383" y="1891749"/>
                  </a:cubicBezTo>
                  <a:cubicBezTo>
                    <a:pt x="6916153" y="1926698"/>
                    <a:pt x="6469522" y="1887174"/>
                    <a:pt x="6080467" y="1891749"/>
                  </a:cubicBezTo>
                  <a:cubicBezTo>
                    <a:pt x="5678210" y="1897741"/>
                    <a:pt x="5581714" y="1899625"/>
                    <a:pt x="5142947" y="1891749"/>
                  </a:cubicBezTo>
                  <a:cubicBezTo>
                    <a:pt x="4711894" y="1899373"/>
                    <a:pt x="4549310" y="1876495"/>
                    <a:pt x="4136828" y="1891749"/>
                  </a:cubicBezTo>
                  <a:cubicBezTo>
                    <a:pt x="3715113" y="1941310"/>
                    <a:pt x="3295802" y="1935817"/>
                    <a:pt x="2993509" y="1891749"/>
                  </a:cubicBezTo>
                  <a:cubicBezTo>
                    <a:pt x="2710378" y="1833814"/>
                    <a:pt x="2279427" y="1877646"/>
                    <a:pt x="1918792" y="1891749"/>
                  </a:cubicBezTo>
                  <a:cubicBezTo>
                    <a:pt x="1645777" y="1914449"/>
                    <a:pt x="1109168" y="1917375"/>
                    <a:pt x="432479" y="1891749"/>
                  </a:cubicBezTo>
                  <a:cubicBezTo>
                    <a:pt x="223772" y="1858429"/>
                    <a:pt x="-20103" y="1753743"/>
                    <a:pt x="0" y="1576451"/>
                  </a:cubicBezTo>
                  <a:cubicBezTo>
                    <a:pt x="-12744" y="1440362"/>
                    <a:pt x="16547" y="1199236"/>
                    <a:pt x="0" y="983708"/>
                  </a:cubicBezTo>
                  <a:cubicBezTo>
                    <a:pt x="-1898" y="709517"/>
                    <a:pt x="18560" y="634213"/>
                    <a:pt x="0" y="315297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8" y="1889847"/>
            <a:ext cx="2044265" cy="33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21" y="414012"/>
            <a:ext cx="1582607" cy="1575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59622" y="870385"/>
            <a:ext cx="380057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60"/>
            <a:r>
              <a:rPr lang="en-US" sz="3990" b="1">
                <a:solidFill>
                  <a:srgbClr val="FF6600"/>
                </a:solidFill>
                <a:latin typeface="Calibri" panose="020F0502020204030204"/>
              </a:rPr>
              <a:t>HOÀN THÀNH </a:t>
            </a:r>
            <a:endParaRPr lang="en-US" sz="3990" b="1" dirty="0">
              <a:solidFill>
                <a:srgbClr val="FF6600"/>
              </a:solidFill>
              <a:latin typeface="Calibri" panose="020F050202020403020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900" y="5678723"/>
            <a:ext cx="963653" cy="107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91655" y="514433"/>
            <a:ext cx="1140173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60"/>
            <a:endParaRPr lang="en-US" sz="718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49" y="605825"/>
            <a:ext cx="917833" cy="122877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50" y="3042866"/>
            <a:ext cx="1471139" cy="107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9934" y="3298687"/>
            <a:ext cx="782526" cy="89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1879" y="3239559"/>
            <a:ext cx="1401571" cy="140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6575" y="2774044"/>
            <a:ext cx="2169288" cy="23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1" y="6364"/>
            <a:ext cx="9121379" cy="51307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11" y="0"/>
            <a:ext cx="1417439" cy="1314450"/>
          </a:xfrm>
          <a:prstGeom prst="rect">
            <a:avLst/>
          </a:prstGeom>
          <a:solidFill>
            <a:srgbClr val="60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7804" y="209551"/>
            <a:ext cx="8763000" cy="4724400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Dặn dò: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- 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-  Hoàn thành vở bài tập 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- Chuẩn bị bài 27: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hành ước lượng và đo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độ dài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36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-1"/>
            <a:ext cx="9296400" cy="1878863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378787" y="116444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Chủ đề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6689" y="328301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CỘNG, PHÉP TRỪ (không nhớ) </a:t>
            </a:r>
          </a:p>
          <a:p>
            <a:pPr>
              <a:spcBef>
                <a:spcPts val="600"/>
              </a:spcBef>
            </a:pPr>
            <a:r>
              <a:rPr lang="en-US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980294"/>
            <a:ext cx="8458200" cy="1686346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06930" y="2009481"/>
            <a:ext cx="21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Bài 29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6231" y="2556668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SỐ CÓ HAI CHỮ SỐ VỚI SỐ CÓ MỘT CHỮ SỐ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8931" y="3419008"/>
            <a:ext cx="3321050" cy="17484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9000" y="4710818"/>
            <a:ext cx="124835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44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7399"/>
            <a:ext cx="9121379" cy="5128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6362"/>
            <a:ext cx="9121379" cy="5130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7" y="3156906"/>
            <a:ext cx="1592825" cy="1981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87" y="6363"/>
            <a:ext cx="1386335" cy="67492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0" y="215395"/>
            <a:ext cx="7596398" cy="234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" y="2057360"/>
            <a:ext cx="2697127" cy="32558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10" y="1793797"/>
            <a:ext cx="2044265" cy="33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62" y="3550398"/>
            <a:ext cx="2121987" cy="14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783" y="819150"/>
            <a:ext cx="6468433" cy="3234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322" y="657944"/>
            <a:ext cx="4609851" cy="3776496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2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84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6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08" y="635242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>
            <a:fillRect/>
          </a:stretch>
        </p:blipFill>
        <p:spPr bwMode="auto">
          <a:xfrm>
            <a:off x="3167026" y="553687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>
            <a:fillRect/>
          </a:stretch>
        </p:blipFill>
        <p:spPr bwMode="auto">
          <a:xfrm>
            <a:off x="3165332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>
            <a:fillRect/>
          </a:stretch>
        </p:blipFill>
        <p:spPr bwMode="auto">
          <a:xfrm>
            <a:off x="3457432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>
            <a:fillRect/>
          </a:stretch>
        </p:blipFill>
        <p:spPr bwMode="auto">
          <a:xfrm>
            <a:off x="3720522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>
            <a:fillRect/>
          </a:stretch>
        </p:blipFill>
        <p:spPr bwMode="auto">
          <a:xfrm>
            <a:off x="4008226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>
            <a:fillRect/>
          </a:stretch>
        </p:blipFill>
        <p:spPr bwMode="auto">
          <a:xfrm>
            <a:off x="4295930" y="2260563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3522" y="3798293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+ 5 =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89033" y="3779243"/>
            <a:ext cx="731489" cy="584775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84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cộng 5 bằng 6, viết 6.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4, viết 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456" y="683502"/>
            <a:ext cx="4609851" cy="3776496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8656" y="3823851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+ 4 =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4167" y="3804801"/>
            <a:ext cx="731489" cy="584775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84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cộng 4 bằng 4, viết 4.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2, viết 2.</a:t>
            </a:r>
          </a:p>
        </p:txBody>
      </p:sp>
      <p:pic>
        <p:nvPicPr>
          <p:cNvPr id="31" name="Picture 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9" y="1255378"/>
            <a:ext cx="1679575" cy="1424743"/>
          </a:xfrm>
          <a:prstGeom prst="rect">
            <a:avLst/>
          </a:prstGeom>
          <a:noFill/>
        </p:spPr>
      </p:pic>
      <p:pic>
        <p:nvPicPr>
          <p:cNvPr id="37" name="Picture 3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79" y="1255378"/>
            <a:ext cx="1679575" cy="142474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75" y="2822931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56" y="2822931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20" y="2822931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60" y="2822931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3" y="0"/>
            <a:ext cx="1781367" cy="17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4300" y="52873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tài hai đội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>
            <a:fillRect/>
          </a:stretch>
        </p:blipFill>
        <p:spPr>
          <a:xfrm>
            <a:off x="1219200" y="1987550"/>
            <a:ext cx="3301604" cy="208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>
            <a:fillRect/>
          </a:stretch>
        </p:blipFill>
        <p:spPr>
          <a:xfrm>
            <a:off x="4787900" y="1968500"/>
            <a:ext cx="3301604" cy="2089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6254" y="1281043"/>
            <a:ext cx="92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4954" y="1292086"/>
            <a:ext cx="92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265913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1902" y="265775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+ 6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4300" y="4232414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6362"/>
            <a:ext cx="9121379" cy="513077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8" y="1889847"/>
            <a:ext cx="2044265" cy="33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87" y="391050"/>
            <a:ext cx="1582607" cy="15758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25" y="5482043"/>
            <a:ext cx="956961" cy="109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11598" y="491471"/>
            <a:ext cx="1140173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860"/>
            <a:endParaRPr lang="en-US" sz="718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14" y="452364"/>
            <a:ext cx="1044520" cy="139837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6575" y="2774044"/>
            <a:ext cx="2169288" cy="23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255001" y="240582"/>
            <a:ext cx="4476983" cy="1852584"/>
            <a:chOff x="2171343" y="4618089"/>
            <a:chExt cx="7988119" cy="2187854"/>
          </a:xfrm>
        </p:grpSpPr>
        <p:sp>
          <p:nvSpPr>
            <p:cNvPr id="29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49 h 2187854"/>
                <a:gd name="connsiteX1" fmla="*/ 550927 w 7988119"/>
                <a:gd name="connsiteY1" fmla="*/ 0 h 2187854"/>
                <a:gd name="connsiteX2" fmla="*/ 1698638 w 7988119"/>
                <a:gd name="connsiteY2" fmla="*/ 0 h 2187854"/>
                <a:gd name="connsiteX3" fmla="*/ 2846348 w 7988119"/>
                <a:gd name="connsiteY3" fmla="*/ 0 h 2187854"/>
                <a:gd name="connsiteX4" fmla="*/ 4062922 w 7988119"/>
                <a:gd name="connsiteY4" fmla="*/ 0 h 2187854"/>
                <a:gd name="connsiteX5" fmla="*/ 5141770 w 7988119"/>
                <a:gd name="connsiteY5" fmla="*/ 0 h 2187854"/>
                <a:gd name="connsiteX6" fmla="*/ 6289480 w 7988119"/>
                <a:gd name="connsiteY6" fmla="*/ 0 h 2187854"/>
                <a:gd name="connsiteX7" fmla="*/ 7437191 w 7988119"/>
                <a:gd name="connsiteY7" fmla="*/ 0 h 2187854"/>
                <a:gd name="connsiteX8" fmla="*/ 7988119 w 7988119"/>
                <a:gd name="connsiteY8" fmla="*/ 364649 h 2187854"/>
                <a:gd name="connsiteX9" fmla="*/ 7988119 w 7988119"/>
                <a:gd name="connsiteY9" fmla="*/ 1079341 h 2187854"/>
                <a:gd name="connsiteX10" fmla="*/ 7988119 w 7988119"/>
                <a:gd name="connsiteY10" fmla="*/ 1823204 h 2187854"/>
                <a:gd name="connsiteX11" fmla="*/ 7437191 w 7988119"/>
                <a:gd name="connsiteY11" fmla="*/ 2187854 h 2187854"/>
                <a:gd name="connsiteX12" fmla="*/ 6220618 w 7988119"/>
                <a:gd name="connsiteY12" fmla="*/ 2187854 h 2187854"/>
                <a:gd name="connsiteX13" fmla="*/ 5279495 w 7988119"/>
                <a:gd name="connsiteY13" fmla="*/ 2187854 h 2187854"/>
                <a:gd name="connsiteX14" fmla="*/ 4269509 w 7988119"/>
                <a:gd name="connsiteY14" fmla="*/ 2187854 h 2187854"/>
                <a:gd name="connsiteX15" fmla="*/ 3121799 w 7988119"/>
                <a:gd name="connsiteY15" fmla="*/ 2187854 h 2187854"/>
                <a:gd name="connsiteX16" fmla="*/ 2042951 w 7988119"/>
                <a:gd name="connsiteY16" fmla="*/ 2187854 h 2187854"/>
                <a:gd name="connsiteX17" fmla="*/ 1575450 w 7988119"/>
                <a:gd name="connsiteY17" fmla="*/ 2187854 h 2187854"/>
                <a:gd name="connsiteX18" fmla="*/ 1122870 w 7988119"/>
                <a:gd name="connsiteY18" fmla="*/ 2187854 h 2187854"/>
                <a:gd name="connsiteX19" fmla="*/ 550927 w 7988119"/>
                <a:gd name="connsiteY19" fmla="*/ 2187854 h 2187854"/>
                <a:gd name="connsiteX20" fmla="*/ 0 w 7988119"/>
                <a:gd name="connsiteY20" fmla="*/ 1823204 h 2187854"/>
                <a:gd name="connsiteX21" fmla="*/ 0 w 7988119"/>
                <a:gd name="connsiteY21" fmla="*/ 1137683 h 2187854"/>
                <a:gd name="connsiteX22" fmla="*/ 0 w 7988119"/>
                <a:gd name="connsiteY22" fmla="*/ 364649 h 2187854"/>
                <a:gd name="connsiteX0-1" fmla="*/ 0 w 7988119"/>
                <a:gd name="connsiteY0-2" fmla="*/ 364649 h 2187854"/>
                <a:gd name="connsiteX1-3" fmla="*/ 550927 w 7988119"/>
                <a:gd name="connsiteY1-4" fmla="*/ 0 h 2187854"/>
                <a:gd name="connsiteX2-5" fmla="*/ 1492049 w 7988119"/>
                <a:gd name="connsiteY2-6" fmla="*/ 0 h 2187854"/>
                <a:gd name="connsiteX3-7" fmla="*/ 2502035 w 7988119"/>
                <a:gd name="connsiteY3-8" fmla="*/ 0 h 2187854"/>
                <a:gd name="connsiteX4-9" fmla="*/ 3787471 w 7988119"/>
                <a:gd name="connsiteY4-10" fmla="*/ 0 h 2187854"/>
                <a:gd name="connsiteX5-11" fmla="*/ 5004044 w 7988119"/>
                <a:gd name="connsiteY5-12" fmla="*/ 0 h 2187854"/>
                <a:gd name="connsiteX6-13" fmla="*/ 6289480 w 7988119"/>
                <a:gd name="connsiteY6-14" fmla="*/ 0 h 2187854"/>
                <a:gd name="connsiteX7-15" fmla="*/ 7437191 w 7988119"/>
                <a:gd name="connsiteY7-16" fmla="*/ 0 h 2187854"/>
                <a:gd name="connsiteX8-17" fmla="*/ 7988119 w 7988119"/>
                <a:gd name="connsiteY8-18" fmla="*/ 364649 h 2187854"/>
                <a:gd name="connsiteX9-19" fmla="*/ 7988119 w 7988119"/>
                <a:gd name="connsiteY9-20" fmla="*/ 1123098 h 2187854"/>
                <a:gd name="connsiteX10-21" fmla="*/ 7988119 w 7988119"/>
                <a:gd name="connsiteY10-22" fmla="*/ 1823204 h 2187854"/>
                <a:gd name="connsiteX11-23" fmla="*/ 7437191 w 7988119"/>
                <a:gd name="connsiteY11-24" fmla="*/ 2187854 h 2187854"/>
                <a:gd name="connsiteX12-25" fmla="*/ 6289481 w 7988119"/>
                <a:gd name="connsiteY12-26" fmla="*/ 2187854 h 2187854"/>
                <a:gd name="connsiteX13-27" fmla="*/ 5141770 w 7988119"/>
                <a:gd name="connsiteY13-28" fmla="*/ 2187854 h 2187854"/>
                <a:gd name="connsiteX14-29" fmla="*/ 4200647 w 7988119"/>
                <a:gd name="connsiteY14-30" fmla="*/ 2187854 h 2187854"/>
                <a:gd name="connsiteX15-31" fmla="*/ 3672011 w 7988119"/>
                <a:gd name="connsiteY15-32" fmla="*/ 2187854 h 2187854"/>
                <a:gd name="connsiteX16-33" fmla="*/ 3121799 w 7988119"/>
                <a:gd name="connsiteY16-34" fmla="*/ 2187854 h 2187854"/>
                <a:gd name="connsiteX17-35" fmla="*/ 2042951 w 7988119"/>
                <a:gd name="connsiteY17-36" fmla="*/ 2187854 h 2187854"/>
                <a:gd name="connsiteX18-37" fmla="*/ 550927 w 7988119"/>
                <a:gd name="connsiteY18-38" fmla="*/ 2187854 h 2187854"/>
                <a:gd name="connsiteX19-39" fmla="*/ 0 w 7988119"/>
                <a:gd name="connsiteY19-40" fmla="*/ 1823204 h 2187854"/>
                <a:gd name="connsiteX20-41" fmla="*/ 0 w 7988119"/>
                <a:gd name="connsiteY20-42" fmla="*/ 1108512 h 2187854"/>
                <a:gd name="connsiteX21-43" fmla="*/ 0 w 7988119"/>
                <a:gd name="connsiteY21-44" fmla="*/ 364649 h 21878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7988119" h="2187854" fill="none" extrusionOk="0">
                  <a:moveTo>
                    <a:pt x="0" y="364649"/>
                  </a:moveTo>
                  <a:cubicBezTo>
                    <a:pt x="-41408" y="176051"/>
                    <a:pt x="232091" y="-27160"/>
                    <a:pt x="550927" y="0"/>
                  </a:cubicBezTo>
                  <a:cubicBezTo>
                    <a:pt x="794671" y="11084"/>
                    <a:pt x="1493389" y="-7130"/>
                    <a:pt x="1698638" y="0"/>
                  </a:cubicBezTo>
                  <a:cubicBezTo>
                    <a:pt x="2013702" y="88102"/>
                    <a:pt x="2380189" y="44166"/>
                    <a:pt x="2846348" y="0"/>
                  </a:cubicBezTo>
                  <a:cubicBezTo>
                    <a:pt x="3336725" y="-11660"/>
                    <a:pt x="3562403" y="11600"/>
                    <a:pt x="4062922" y="0"/>
                  </a:cubicBezTo>
                  <a:cubicBezTo>
                    <a:pt x="4599347" y="-25293"/>
                    <a:pt x="4850835" y="-52348"/>
                    <a:pt x="5141770" y="0"/>
                  </a:cubicBezTo>
                  <a:cubicBezTo>
                    <a:pt x="5422922" y="16782"/>
                    <a:pt x="5790454" y="-18875"/>
                    <a:pt x="6289480" y="0"/>
                  </a:cubicBezTo>
                  <a:cubicBezTo>
                    <a:pt x="6732924" y="-55602"/>
                    <a:pt x="7067207" y="56558"/>
                    <a:pt x="7437191" y="0"/>
                  </a:cubicBezTo>
                  <a:cubicBezTo>
                    <a:pt x="7725761" y="-18284"/>
                    <a:pt x="7939374" y="188426"/>
                    <a:pt x="7988119" y="364649"/>
                  </a:cubicBezTo>
                  <a:cubicBezTo>
                    <a:pt x="8023961" y="586827"/>
                    <a:pt x="7941749" y="951329"/>
                    <a:pt x="7988119" y="1079341"/>
                  </a:cubicBezTo>
                  <a:cubicBezTo>
                    <a:pt x="8065100" y="1238573"/>
                    <a:pt x="7983135" y="1650738"/>
                    <a:pt x="7988119" y="1823204"/>
                  </a:cubicBezTo>
                  <a:cubicBezTo>
                    <a:pt x="7996189" y="1956869"/>
                    <a:pt x="7684094" y="2193533"/>
                    <a:pt x="7437191" y="2187854"/>
                  </a:cubicBezTo>
                  <a:cubicBezTo>
                    <a:pt x="7195928" y="2127816"/>
                    <a:pt x="6497073" y="2196860"/>
                    <a:pt x="6220618" y="2187854"/>
                  </a:cubicBezTo>
                  <a:cubicBezTo>
                    <a:pt x="6000359" y="2208811"/>
                    <a:pt x="5551145" y="2216501"/>
                    <a:pt x="5279495" y="2187854"/>
                  </a:cubicBezTo>
                  <a:cubicBezTo>
                    <a:pt x="5023512" y="2119981"/>
                    <a:pt x="4576669" y="2216712"/>
                    <a:pt x="4269509" y="2187854"/>
                  </a:cubicBezTo>
                  <a:cubicBezTo>
                    <a:pt x="4002401" y="2160067"/>
                    <a:pt x="3511915" y="2202508"/>
                    <a:pt x="3121799" y="2187854"/>
                  </a:cubicBezTo>
                  <a:cubicBezTo>
                    <a:pt x="2633651" y="2157780"/>
                    <a:pt x="2483080" y="2186159"/>
                    <a:pt x="2042951" y="2187854"/>
                  </a:cubicBezTo>
                  <a:cubicBezTo>
                    <a:pt x="1886293" y="2206915"/>
                    <a:pt x="1787902" y="2180153"/>
                    <a:pt x="1575450" y="2187854"/>
                  </a:cubicBezTo>
                  <a:cubicBezTo>
                    <a:pt x="1362998" y="2195555"/>
                    <a:pt x="1341320" y="2191981"/>
                    <a:pt x="1122870" y="2187854"/>
                  </a:cubicBezTo>
                  <a:cubicBezTo>
                    <a:pt x="904420" y="2183727"/>
                    <a:pt x="718981" y="2198695"/>
                    <a:pt x="550927" y="2187854"/>
                  </a:cubicBezTo>
                  <a:cubicBezTo>
                    <a:pt x="276588" y="2189035"/>
                    <a:pt x="9961" y="1990278"/>
                    <a:pt x="0" y="1823204"/>
                  </a:cubicBezTo>
                  <a:cubicBezTo>
                    <a:pt x="-1934" y="1542687"/>
                    <a:pt x="-46518" y="1440950"/>
                    <a:pt x="0" y="1137683"/>
                  </a:cubicBezTo>
                  <a:cubicBezTo>
                    <a:pt x="38430" y="890507"/>
                    <a:pt x="-60959" y="617027"/>
                    <a:pt x="0" y="364649"/>
                  </a:cubicBezTo>
                  <a:close/>
                </a:path>
                <a:path w="7988119" h="2187854" stroke="0" extrusionOk="0">
                  <a:moveTo>
                    <a:pt x="0" y="364649"/>
                  </a:moveTo>
                  <a:cubicBezTo>
                    <a:pt x="52579" y="181037"/>
                    <a:pt x="285589" y="-3683"/>
                    <a:pt x="550927" y="0"/>
                  </a:cubicBezTo>
                  <a:cubicBezTo>
                    <a:pt x="956385" y="11744"/>
                    <a:pt x="1209902" y="26134"/>
                    <a:pt x="1492049" y="0"/>
                  </a:cubicBezTo>
                  <a:cubicBezTo>
                    <a:pt x="1792902" y="-64209"/>
                    <a:pt x="2120753" y="5239"/>
                    <a:pt x="2502035" y="0"/>
                  </a:cubicBezTo>
                  <a:cubicBezTo>
                    <a:pt x="2882610" y="-28109"/>
                    <a:pt x="3403625" y="-56856"/>
                    <a:pt x="3787471" y="0"/>
                  </a:cubicBezTo>
                  <a:cubicBezTo>
                    <a:pt x="4226961" y="-56227"/>
                    <a:pt x="4518554" y="-8625"/>
                    <a:pt x="5004044" y="0"/>
                  </a:cubicBezTo>
                  <a:cubicBezTo>
                    <a:pt x="5492757" y="82262"/>
                    <a:pt x="5835052" y="-57562"/>
                    <a:pt x="6289480" y="0"/>
                  </a:cubicBezTo>
                  <a:cubicBezTo>
                    <a:pt x="6674716" y="-42274"/>
                    <a:pt x="6975661" y="16968"/>
                    <a:pt x="7437191" y="0"/>
                  </a:cubicBezTo>
                  <a:cubicBezTo>
                    <a:pt x="7736160" y="-5608"/>
                    <a:pt x="7987418" y="160468"/>
                    <a:pt x="7988119" y="364649"/>
                  </a:cubicBezTo>
                  <a:cubicBezTo>
                    <a:pt x="8027822" y="578211"/>
                    <a:pt x="7929360" y="828105"/>
                    <a:pt x="7988119" y="1123098"/>
                  </a:cubicBezTo>
                  <a:cubicBezTo>
                    <a:pt x="8014621" y="1465115"/>
                    <a:pt x="7957834" y="1572627"/>
                    <a:pt x="7988119" y="1823204"/>
                  </a:cubicBezTo>
                  <a:cubicBezTo>
                    <a:pt x="7983828" y="2086773"/>
                    <a:pt x="7800393" y="2149308"/>
                    <a:pt x="7437191" y="2187854"/>
                  </a:cubicBezTo>
                  <a:cubicBezTo>
                    <a:pt x="6997611" y="2181157"/>
                    <a:pt x="6742818" y="2196683"/>
                    <a:pt x="6289481" y="2187854"/>
                  </a:cubicBezTo>
                  <a:cubicBezTo>
                    <a:pt x="5926894" y="2123199"/>
                    <a:pt x="5494931" y="2174428"/>
                    <a:pt x="5141770" y="2187854"/>
                  </a:cubicBezTo>
                  <a:cubicBezTo>
                    <a:pt x="4776717" y="2143197"/>
                    <a:pt x="4596124" y="2156113"/>
                    <a:pt x="4200647" y="2187854"/>
                  </a:cubicBezTo>
                  <a:cubicBezTo>
                    <a:pt x="3951797" y="2193933"/>
                    <a:pt x="3808523" y="2204876"/>
                    <a:pt x="3672011" y="2187854"/>
                  </a:cubicBezTo>
                  <a:cubicBezTo>
                    <a:pt x="3535499" y="2170832"/>
                    <a:pt x="3292141" y="2212230"/>
                    <a:pt x="3121799" y="2187854"/>
                  </a:cubicBezTo>
                  <a:cubicBezTo>
                    <a:pt x="2654724" y="2152507"/>
                    <a:pt x="2315991" y="2191768"/>
                    <a:pt x="2042951" y="2187854"/>
                  </a:cubicBezTo>
                  <a:cubicBezTo>
                    <a:pt x="1742870" y="2157050"/>
                    <a:pt x="917764" y="2174932"/>
                    <a:pt x="550927" y="2187854"/>
                  </a:cubicBezTo>
                  <a:cubicBezTo>
                    <a:pt x="287815" y="2180759"/>
                    <a:pt x="35952" y="2048263"/>
                    <a:pt x="0" y="1823204"/>
                  </a:cubicBezTo>
                  <a:cubicBezTo>
                    <a:pt x="41337" y="1500363"/>
                    <a:pt x="36660" y="1415387"/>
                    <a:pt x="0" y="1108512"/>
                  </a:cubicBezTo>
                  <a:cubicBezTo>
                    <a:pt x="-30826" y="828596"/>
                    <a:pt x="-61463" y="630667"/>
                    <a:pt x="0" y="364649"/>
                  </a:cubicBezTo>
                  <a:close/>
                </a:path>
                <a:path w="7988119" h="2187854" fill="none" stroke="0" extrusionOk="0">
                  <a:moveTo>
                    <a:pt x="0" y="364649"/>
                  </a:moveTo>
                  <a:cubicBezTo>
                    <a:pt x="-36196" y="199686"/>
                    <a:pt x="284564" y="-42949"/>
                    <a:pt x="550927" y="0"/>
                  </a:cubicBezTo>
                  <a:cubicBezTo>
                    <a:pt x="849048" y="-9662"/>
                    <a:pt x="1446546" y="-18967"/>
                    <a:pt x="1698638" y="0"/>
                  </a:cubicBezTo>
                  <a:cubicBezTo>
                    <a:pt x="2013900" y="76436"/>
                    <a:pt x="2295486" y="45377"/>
                    <a:pt x="2846348" y="0"/>
                  </a:cubicBezTo>
                  <a:cubicBezTo>
                    <a:pt x="3322513" y="-18063"/>
                    <a:pt x="3578926" y="44200"/>
                    <a:pt x="4062922" y="0"/>
                  </a:cubicBezTo>
                  <a:cubicBezTo>
                    <a:pt x="4528816" y="-9308"/>
                    <a:pt x="4844629" y="17538"/>
                    <a:pt x="5141770" y="0"/>
                  </a:cubicBezTo>
                  <a:cubicBezTo>
                    <a:pt x="5528663" y="-8841"/>
                    <a:pt x="5860992" y="26832"/>
                    <a:pt x="6289480" y="0"/>
                  </a:cubicBezTo>
                  <a:cubicBezTo>
                    <a:pt x="6736991" y="-88545"/>
                    <a:pt x="7108552" y="4087"/>
                    <a:pt x="7437191" y="0"/>
                  </a:cubicBezTo>
                  <a:cubicBezTo>
                    <a:pt x="7747934" y="-19329"/>
                    <a:pt x="7936431" y="193664"/>
                    <a:pt x="7988119" y="364649"/>
                  </a:cubicBezTo>
                  <a:cubicBezTo>
                    <a:pt x="8008420" y="555964"/>
                    <a:pt x="7946845" y="937087"/>
                    <a:pt x="7988119" y="1079341"/>
                  </a:cubicBezTo>
                  <a:cubicBezTo>
                    <a:pt x="8045392" y="1262037"/>
                    <a:pt x="7979203" y="1663905"/>
                    <a:pt x="7988119" y="1823204"/>
                  </a:cubicBezTo>
                  <a:cubicBezTo>
                    <a:pt x="7941610" y="1988499"/>
                    <a:pt x="7675366" y="2158842"/>
                    <a:pt x="7437191" y="2187854"/>
                  </a:cubicBezTo>
                  <a:cubicBezTo>
                    <a:pt x="7161575" y="2154169"/>
                    <a:pt x="6475737" y="2254854"/>
                    <a:pt x="6220618" y="2187854"/>
                  </a:cubicBezTo>
                  <a:cubicBezTo>
                    <a:pt x="5928917" y="2139910"/>
                    <a:pt x="5554025" y="2151738"/>
                    <a:pt x="5279495" y="2187854"/>
                  </a:cubicBezTo>
                  <a:cubicBezTo>
                    <a:pt x="5028417" y="2249259"/>
                    <a:pt x="4631643" y="2156010"/>
                    <a:pt x="4269509" y="2187854"/>
                  </a:cubicBezTo>
                  <a:cubicBezTo>
                    <a:pt x="3929424" y="2237397"/>
                    <a:pt x="3558003" y="2268432"/>
                    <a:pt x="3121799" y="2187854"/>
                  </a:cubicBezTo>
                  <a:cubicBezTo>
                    <a:pt x="2685473" y="2155853"/>
                    <a:pt x="2497698" y="2194668"/>
                    <a:pt x="2042951" y="2187854"/>
                  </a:cubicBezTo>
                  <a:cubicBezTo>
                    <a:pt x="1891046" y="2176774"/>
                    <a:pt x="1772640" y="2208893"/>
                    <a:pt x="1560530" y="2187854"/>
                  </a:cubicBezTo>
                  <a:cubicBezTo>
                    <a:pt x="1348420" y="2166815"/>
                    <a:pt x="1219187" y="2210070"/>
                    <a:pt x="1048268" y="2187854"/>
                  </a:cubicBezTo>
                  <a:cubicBezTo>
                    <a:pt x="877349" y="2165638"/>
                    <a:pt x="786650" y="2193435"/>
                    <a:pt x="550927" y="2187854"/>
                  </a:cubicBezTo>
                  <a:cubicBezTo>
                    <a:pt x="287680" y="2183755"/>
                    <a:pt x="-41872" y="1981380"/>
                    <a:pt x="0" y="1823204"/>
                  </a:cubicBezTo>
                  <a:cubicBezTo>
                    <a:pt x="1225" y="1552554"/>
                    <a:pt x="-5147" y="1437538"/>
                    <a:pt x="0" y="1137683"/>
                  </a:cubicBezTo>
                  <a:cubicBezTo>
                    <a:pt x="27393" y="843370"/>
                    <a:pt x="-20421" y="571695"/>
                    <a:pt x="0" y="364649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30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69 h 1914383"/>
                <a:gd name="connsiteX1" fmla="*/ 482063 w 7724862"/>
                <a:gd name="connsiteY1" fmla="*/ 0 h 1914383"/>
                <a:gd name="connsiteX2" fmla="*/ 1608852 w 7724862"/>
                <a:gd name="connsiteY2" fmla="*/ 0 h 1914383"/>
                <a:gd name="connsiteX3" fmla="*/ 2735642 w 7724862"/>
                <a:gd name="connsiteY3" fmla="*/ 0 h 1914383"/>
                <a:gd name="connsiteX4" fmla="*/ 3930037 w 7724862"/>
                <a:gd name="connsiteY4" fmla="*/ 0 h 1914383"/>
                <a:gd name="connsiteX5" fmla="*/ 4989219 w 7724862"/>
                <a:gd name="connsiteY5" fmla="*/ 0 h 1914383"/>
                <a:gd name="connsiteX6" fmla="*/ 6116009 w 7724862"/>
                <a:gd name="connsiteY6" fmla="*/ 0 h 1914383"/>
                <a:gd name="connsiteX7" fmla="*/ 7242798 w 7724862"/>
                <a:gd name="connsiteY7" fmla="*/ 0 h 1914383"/>
                <a:gd name="connsiteX8" fmla="*/ 7724862 w 7724862"/>
                <a:gd name="connsiteY8" fmla="*/ 319069 h 1914383"/>
                <a:gd name="connsiteX9" fmla="*/ 7724862 w 7724862"/>
                <a:gd name="connsiteY9" fmla="*/ 944428 h 1914383"/>
                <a:gd name="connsiteX10" fmla="*/ 7724862 w 7724862"/>
                <a:gd name="connsiteY10" fmla="*/ 1595313 h 1914383"/>
                <a:gd name="connsiteX11" fmla="*/ 7242798 w 7724862"/>
                <a:gd name="connsiteY11" fmla="*/ 1914383 h 1914383"/>
                <a:gd name="connsiteX12" fmla="*/ 6048401 w 7724862"/>
                <a:gd name="connsiteY12" fmla="*/ 1914383 h 1914383"/>
                <a:gd name="connsiteX13" fmla="*/ 5124434 w 7724862"/>
                <a:gd name="connsiteY13" fmla="*/ 1914383 h 1914383"/>
                <a:gd name="connsiteX14" fmla="*/ 4132860 w 7724862"/>
                <a:gd name="connsiteY14" fmla="*/ 1914383 h 1914383"/>
                <a:gd name="connsiteX15" fmla="*/ 3006070 w 7724862"/>
                <a:gd name="connsiteY15" fmla="*/ 1914383 h 1914383"/>
                <a:gd name="connsiteX16" fmla="*/ 1946888 w 7724862"/>
                <a:gd name="connsiteY16" fmla="*/ 1914383 h 1914383"/>
                <a:gd name="connsiteX17" fmla="*/ 482063 w 7724862"/>
                <a:gd name="connsiteY17" fmla="*/ 1914383 h 1914383"/>
                <a:gd name="connsiteX18" fmla="*/ 0 w 7724862"/>
                <a:gd name="connsiteY18" fmla="*/ 1595313 h 1914383"/>
                <a:gd name="connsiteX19" fmla="*/ 0 w 7724862"/>
                <a:gd name="connsiteY19" fmla="*/ 995478 h 1914383"/>
                <a:gd name="connsiteX20" fmla="*/ 0 w 7724862"/>
                <a:gd name="connsiteY20" fmla="*/ 319069 h 1914383"/>
                <a:gd name="connsiteX0-1" fmla="*/ 0 w 7724862"/>
                <a:gd name="connsiteY0-2" fmla="*/ 319069 h 1914383"/>
                <a:gd name="connsiteX1-3" fmla="*/ 482063 w 7724862"/>
                <a:gd name="connsiteY1-4" fmla="*/ 0 h 1914383"/>
                <a:gd name="connsiteX2-5" fmla="*/ 1406030 w 7724862"/>
                <a:gd name="connsiteY2-6" fmla="*/ 0 h 1914383"/>
                <a:gd name="connsiteX3-7" fmla="*/ 2397604 w 7724862"/>
                <a:gd name="connsiteY3-8" fmla="*/ 0 h 1914383"/>
                <a:gd name="connsiteX4-9" fmla="*/ 3659609 w 7724862"/>
                <a:gd name="connsiteY4-10" fmla="*/ 0 h 1914383"/>
                <a:gd name="connsiteX5-11" fmla="*/ 4854006 w 7724862"/>
                <a:gd name="connsiteY5-12" fmla="*/ 0 h 1914383"/>
                <a:gd name="connsiteX6-13" fmla="*/ 6116009 w 7724862"/>
                <a:gd name="connsiteY6-14" fmla="*/ 0 h 1914383"/>
                <a:gd name="connsiteX7-15" fmla="*/ 7242798 w 7724862"/>
                <a:gd name="connsiteY7-16" fmla="*/ 0 h 1914383"/>
                <a:gd name="connsiteX8-17" fmla="*/ 7724862 w 7724862"/>
                <a:gd name="connsiteY8-18" fmla="*/ 319069 h 1914383"/>
                <a:gd name="connsiteX9-19" fmla="*/ 7724862 w 7724862"/>
                <a:gd name="connsiteY9-20" fmla="*/ 982715 h 1914383"/>
                <a:gd name="connsiteX10-21" fmla="*/ 7724862 w 7724862"/>
                <a:gd name="connsiteY10-22" fmla="*/ 1595313 h 1914383"/>
                <a:gd name="connsiteX11-23" fmla="*/ 7242798 w 7724862"/>
                <a:gd name="connsiteY11-24" fmla="*/ 1914383 h 1914383"/>
                <a:gd name="connsiteX12-25" fmla="*/ 6116009 w 7724862"/>
                <a:gd name="connsiteY12-26" fmla="*/ 1914383 h 1914383"/>
                <a:gd name="connsiteX13-27" fmla="*/ 4989219 w 7724862"/>
                <a:gd name="connsiteY13-28" fmla="*/ 1914383 h 1914383"/>
                <a:gd name="connsiteX14-29" fmla="*/ 4065252 w 7724862"/>
                <a:gd name="connsiteY14-30" fmla="*/ 1914383 h 1914383"/>
                <a:gd name="connsiteX15-31" fmla="*/ 3006070 w 7724862"/>
                <a:gd name="connsiteY15-32" fmla="*/ 1914383 h 1914383"/>
                <a:gd name="connsiteX16-33" fmla="*/ 1946888 w 7724862"/>
                <a:gd name="connsiteY16-34" fmla="*/ 1914383 h 1914383"/>
                <a:gd name="connsiteX17-35" fmla="*/ 482063 w 7724862"/>
                <a:gd name="connsiteY17-36" fmla="*/ 1914383 h 1914383"/>
                <a:gd name="connsiteX18-37" fmla="*/ 0 w 7724862"/>
                <a:gd name="connsiteY18-38" fmla="*/ 1595313 h 1914383"/>
                <a:gd name="connsiteX19-39" fmla="*/ 0 w 7724862"/>
                <a:gd name="connsiteY19-40" fmla="*/ 969954 h 1914383"/>
                <a:gd name="connsiteX20-41" fmla="*/ 0 w 7724862"/>
                <a:gd name="connsiteY20-42" fmla="*/ 319069 h 19143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7724862" h="1914383" fill="none" extrusionOk="0">
                  <a:moveTo>
                    <a:pt x="0" y="319069"/>
                  </a:moveTo>
                  <a:cubicBezTo>
                    <a:pt x="-1936" y="158041"/>
                    <a:pt x="184104" y="12390"/>
                    <a:pt x="482063" y="0"/>
                  </a:cubicBezTo>
                  <a:cubicBezTo>
                    <a:pt x="832035" y="-39355"/>
                    <a:pt x="1247241" y="-62295"/>
                    <a:pt x="1608852" y="0"/>
                  </a:cubicBezTo>
                  <a:cubicBezTo>
                    <a:pt x="1961374" y="-3407"/>
                    <a:pt x="2467368" y="-552"/>
                    <a:pt x="2735642" y="0"/>
                  </a:cubicBezTo>
                  <a:cubicBezTo>
                    <a:pt x="3044298" y="-64587"/>
                    <a:pt x="3511005" y="53425"/>
                    <a:pt x="3930037" y="0"/>
                  </a:cubicBezTo>
                  <a:cubicBezTo>
                    <a:pt x="4350199" y="-13990"/>
                    <a:pt x="4513057" y="17973"/>
                    <a:pt x="4989219" y="0"/>
                  </a:cubicBezTo>
                  <a:cubicBezTo>
                    <a:pt x="5464053" y="-32827"/>
                    <a:pt x="5730195" y="2264"/>
                    <a:pt x="6116009" y="0"/>
                  </a:cubicBezTo>
                  <a:cubicBezTo>
                    <a:pt x="6564181" y="21599"/>
                    <a:pt x="6685598" y="-33159"/>
                    <a:pt x="7242798" y="0"/>
                  </a:cubicBezTo>
                  <a:cubicBezTo>
                    <a:pt x="7494672" y="-65155"/>
                    <a:pt x="7715250" y="129401"/>
                    <a:pt x="7724862" y="319069"/>
                  </a:cubicBezTo>
                  <a:cubicBezTo>
                    <a:pt x="7694397" y="597325"/>
                    <a:pt x="7696306" y="692563"/>
                    <a:pt x="7724862" y="944428"/>
                  </a:cubicBezTo>
                  <a:cubicBezTo>
                    <a:pt x="7751044" y="1182246"/>
                    <a:pt x="7669349" y="1420951"/>
                    <a:pt x="7724862" y="1595313"/>
                  </a:cubicBezTo>
                  <a:cubicBezTo>
                    <a:pt x="7654368" y="1766105"/>
                    <a:pt x="7485250" y="1852840"/>
                    <a:pt x="7242798" y="1914383"/>
                  </a:cubicBezTo>
                  <a:cubicBezTo>
                    <a:pt x="6811876" y="1978870"/>
                    <a:pt x="6365019" y="1921871"/>
                    <a:pt x="6048401" y="1914383"/>
                  </a:cubicBezTo>
                  <a:cubicBezTo>
                    <a:pt x="5694893" y="1945275"/>
                    <a:pt x="5325705" y="1895334"/>
                    <a:pt x="5124434" y="1914383"/>
                  </a:cubicBezTo>
                  <a:cubicBezTo>
                    <a:pt x="4917428" y="1914857"/>
                    <a:pt x="4437215" y="1858572"/>
                    <a:pt x="4132860" y="1914383"/>
                  </a:cubicBezTo>
                  <a:cubicBezTo>
                    <a:pt x="3860478" y="1995002"/>
                    <a:pt x="3520923" y="1891789"/>
                    <a:pt x="3006070" y="1914383"/>
                  </a:cubicBezTo>
                  <a:cubicBezTo>
                    <a:pt x="2460206" y="1917185"/>
                    <a:pt x="2371651" y="1921760"/>
                    <a:pt x="1946888" y="1914383"/>
                  </a:cubicBezTo>
                  <a:cubicBezTo>
                    <a:pt x="1525211" y="1966141"/>
                    <a:pt x="801347" y="1946627"/>
                    <a:pt x="482063" y="1914383"/>
                  </a:cubicBezTo>
                  <a:cubicBezTo>
                    <a:pt x="231727" y="1906536"/>
                    <a:pt x="-43215" y="1765658"/>
                    <a:pt x="0" y="1595313"/>
                  </a:cubicBezTo>
                  <a:cubicBezTo>
                    <a:pt x="68528" y="1379597"/>
                    <a:pt x="20855" y="1223207"/>
                    <a:pt x="0" y="995478"/>
                  </a:cubicBezTo>
                  <a:cubicBezTo>
                    <a:pt x="-17369" y="818036"/>
                    <a:pt x="-36806" y="641768"/>
                    <a:pt x="0" y="319069"/>
                  </a:cubicBezTo>
                  <a:close/>
                </a:path>
                <a:path w="7724862" h="1914383" stroke="0" extrusionOk="0">
                  <a:moveTo>
                    <a:pt x="0" y="319069"/>
                  </a:moveTo>
                  <a:cubicBezTo>
                    <a:pt x="71533" y="165684"/>
                    <a:pt x="254174" y="4774"/>
                    <a:pt x="482063" y="0"/>
                  </a:cubicBezTo>
                  <a:cubicBezTo>
                    <a:pt x="896081" y="21008"/>
                    <a:pt x="991791" y="-49736"/>
                    <a:pt x="1406030" y="0"/>
                  </a:cubicBezTo>
                  <a:cubicBezTo>
                    <a:pt x="1757554" y="19841"/>
                    <a:pt x="2071683" y="-13104"/>
                    <a:pt x="2397604" y="0"/>
                  </a:cubicBezTo>
                  <a:cubicBezTo>
                    <a:pt x="2713764" y="27845"/>
                    <a:pt x="3322719" y="-753"/>
                    <a:pt x="3659609" y="0"/>
                  </a:cubicBezTo>
                  <a:cubicBezTo>
                    <a:pt x="4002714" y="4846"/>
                    <a:pt x="4649664" y="-51369"/>
                    <a:pt x="4854006" y="0"/>
                  </a:cubicBezTo>
                  <a:cubicBezTo>
                    <a:pt x="5141337" y="25064"/>
                    <a:pt x="5684143" y="-60846"/>
                    <a:pt x="6116009" y="0"/>
                  </a:cubicBezTo>
                  <a:cubicBezTo>
                    <a:pt x="6551346" y="24077"/>
                    <a:pt x="6987840" y="-46685"/>
                    <a:pt x="7242798" y="0"/>
                  </a:cubicBezTo>
                  <a:cubicBezTo>
                    <a:pt x="7528814" y="-52498"/>
                    <a:pt x="7773388" y="123690"/>
                    <a:pt x="7724862" y="319069"/>
                  </a:cubicBezTo>
                  <a:cubicBezTo>
                    <a:pt x="7684535" y="549106"/>
                    <a:pt x="7708914" y="785001"/>
                    <a:pt x="7724862" y="982715"/>
                  </a:cubicBezTo>
                  <a:cubicBezTo>
                    <a:pt x="7730166" y="1170050"/>
                    <a:pt x="7690499" y="1372081"/>
                    <a:pt x="7724862" y="1595313"/>
                  </a:cubicBezTo>
                  <a:cubicBezTo>
                    <a:pt x="7719339" y="1812516"/>
                    <a:pt x="7502840" y="1952788"/>
                    <a:pt x="7242798" y="1914383"/>
                  </a:cubicBezTo>
                  <a:cubicBezTo>
                    <a:pt x="6854997" y="1916566"/>
                    <a:pt x="6594074" y="1972896"/>
                    <a:pt x="6116009" y="1914383"/>
                  </a:cubicBezTo>
                  <a:cubicBezTo>
                    <a:pt x="5704548" y="1953980"/>
                    <a:pt x="5251103" y="1985985"/>
                    <a:pt x="4989219" y="1914383"/>
                  </a:cubicBezTo>
                  <a:cubicBezTo>
                    <a:pt x="4645774" y="1867245"/>
                    <a:pt x="4384720" y="1959916"/>
                    <a:pt x="4065252" y="1914383"/>
                  </a:cubicBezTo>
                  <a:cubicBezTo>
                    <a:pt x="3732396" y="1889739"/>
                    <a:pt x="3350100" y="1845129"/>
                    <a:pt x="3006070" y="1914383"/>
                  </a:cubicBezTo>
                  <a:cubicBezTo>
                    <a:pt x="2731618" y="1924631"/>
                    <a:pt x="2365978" y="1906282"/>
                    <a:pt x="1946888" y="1914383"/>
                  </a:cubicBezTo>
                  <a:cubicBezTo>
                    <a:pt x="1516133" y="1889120"/>
                    <a:pt x="1207971" y="1866124"/>
                    <a:pt x="482063" y="1914383"/>
                  </a:cubicBezTo>
                  <a:cubicBezTo>
                    <a:pt x="245819" y="1853130"/>
                    <a:pt x="65432" y="1801106"/>
                    <a:pt x="0" y="1595313"/>
                  </a:cubicBezTo>
                  <a:cubicBezTo>
                    <a:pt x="-41518" y="1364149"/>
                    <a:pt x="-182" y="1201310"/>
                    <a:pt x="0" y="969954"/>
                  </a:cubicBezTo>
                  <a:cubicBezTo>
                    <a:pt x="-4379" y="780409"/>
                    <a:pt x="32450" y="447560"/>
                    <a:pt x="0" y="319069"/>
                  </a:cubicBezTo>
                  <a:close/>
                </a:path>
                <a:path w="7724862" h="1914383" fill="none" stroke="0" extrusionOk="0">
                  <a:moveTo>
                    <a:pt x="0" y="319069"/>
                  </a:moveTo>
                  <a:cubicBezTo>
                    <a:pt x="26791" y="179925"/>
                    <a:pt x="264535" y="-24610"/>
                    <a:pt x="482063" y="0"/>
                  </a:cubicBezTo>
                  <a:cubicBezTo>
                    <a:pt x="942964" y="15262"/>
                    <a:pt x="1300682" y="36119"/>
                    <a:pt x="1608852" y="0"/>
                  </a:cubicBezTo>
                  <a:cubicBezTo>
                    <a:pt x="1987418" y="9608"/>
                    <a:pt x="2416533" y="23890"/>
                    <a:pt x="2735642" y="0"/>
                  </a:cubicBezTo>
                  <a:cubicBezTo>
                    <a:pt x="2999359" y="-22178"/>
                    <a:pt x="3493206" y="75592"/>
                    <a:pt x="3930037" y="0"/>
                  </a:cubicBezTo>
                  <a:cubicBezTo>
                    <a:pt x="4324491" y="17510"/>
                    <a:pt x="4572749" y="58686"/>
                    <a:pt x="4989219" y="0"/>
                  </a:cubicBezTo>
                  <a:cubicBezTo>
                    <a:pt x="5447423" y="-38184"/>
                    <a:pt x="5722049" y="-14092"/>
                    <a:pt x="6116009" y="0"/>
                  </a:cubicBezTo>
                  <a:cubicBezTo>
                    <a:pt x="6555089" y="-13799"/>
                    <a:pt x="6754771" y="-13609"/>
                    <a:pt x="7242798" y="0"/>
                  </a:cubicBezTo>
                  <a:cubicBezTo>
                    <a:pt x="7518922" y="7756"/>
                    <a:pt x="7721723" y="150929"/>
                    <a:pt x="7724862" y="319069"/>
                  </a:cubicBezTo>
                  <a:cubicBezTo>
                    <a:pt x="7688607" y="586175"/>
                    <a:pt x="7706293" y="738242"/>
                    <a:pt x="7724862" y="944428"/>
                  </a:cubicBezTo>
                  <a:cubicBezTo>
                    <a:pt x="7758266" y="1189315"/>
                    <a:pt x="7721384" y="1417439"/>
                    <a:pt x="7724862" y="1595313"/>
                  </a:cubicBezTo>
                  <a:cubicBezTo>
                    <a:pt x="7683077" y="1737402"/>
                    <a:pt x="7461753" y="1871493"/>
                    <a:pt x="7242798" y="1914383"/>
                  </a:cubicBezTo>
                  <a:cubicBezTo>
                    <a:pt x="6865819" y="1942496"/>
                    <a:pt x="6421055" y="1945940"/>
                    <a:pt x="6048401" y="1914383"/>
                  </a:cubicBezTo>
                  <a:cubicBezTo>
                    <a:pt x="5658796" y="1920501"/>
                    <a:pt x="5374567" y="1874920"/>
                    <a:pt x="5124434" y="1914383"/>
                  </a:cubicBezTo>
                  <a:cubicBezTo>
                    <a:pt x="4883688" y="1955914"/>
                    <a:pt x="4499596" y="1859799"/>
                    <a:pt x="4132860" y="1914383"/>
                  </a:cubicBezTo>
                  <a:cubicBezTo>
                    <a:pt x="3813530" y="1948573"/>
                    <a:pt x="3538720" y="1929704"/>
                    <a:pt x="3006070" y="1914383"/>
                  </a:cubicBezTo>
                  <a:cubicBezTo>
                    <a:pt x="2475164" y="1925781"/>
                    <a:pt x="2387903" y="1939228"/>
                    <a:pt x="1946888" y="1914383"/>
                  </a:cubicBezTo>
                  <a:cubicBezTo>
                    <a:pt x="1559859" y="1901412"/>
                    <a:pt x="740819" y="1932123"/>
                    <a:pt x="482063" y="1914383"/>
                  </a:cubicBezTo>
                  <a:cubicBezTo>
                    <a:pt x="261474" y="1889553"/>
                    <a:pt x="-20640" y="1757865"/>
                    <a:pt x="0" y="1595313"/>
                  </a:cubicBezTo>
                  <a:cubicBezTo>
                    <a:pt x="-2124" y="1436895"/>
                    <a:pt x="22236" y="1195612"/>
                    <a:pt x="0" y="995478"/>
                  </a:cubicBezTo>
                  <a:cubicBezTo>
                    <a:pt x="-16584" y="765450"/>
                    <a:pt x="-41033" y="604475"/>
                    <a:pt x="0" y="31906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31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7 h 1891749"/>
                <a:gd name="connsiteX1" fmla="*/ 476364 w 7724863"/>
                <a:gd name="connsiteY1" fmla="*/ 0 h 1891749"/>
                <a:gd name="connsiteX2" fmla="*/ 1605054 w 7724863"/>
                <a:gd name="connsiteY2" fmla="*/ 0 h 1891749"/>
                <a:gd name="connsiteX3" fmla="*/ 2733741 w 7724863"/>
                <a:gd name="connsiteY3" fmla="*/ 0 h 1891749"/>
                <a:gd name="connsiteX4" fmla="*/ 3930153 w 7724863"/>
                <a:gd name="connsiteY4" fmla="*/ 0 h 1891749"/>
                <a:gd name="connsiteX5" fmla="*/ 4991121 w 7724863"/>
                <a:gd name="connsiteY5" fmla="*/ 0 h 1891749"/>
                <a:gd name="connsiteX6" fmla="*/ 6119808 w 7724863"/>
                <a:gd name="connsiteY6" fmla="*/ 0 h 1891749"/>
                <a:gd name="connsiteX7" fmla="*/ 7248498 w 7724863"/>
                <a:gd name="connsiteY7" fmla="*/ 0 h 1891749"/>
                <a:gd name="connsiteX8" fmla="*/ 7724863 w 7724863"/>
                <a:gd name="connsiteY8" fmla="*/ 315297 h 1891749"/>
                <a:gd name="connsiteX9" fmla="*/ 7724863 w 7724863"/>
                <a:gd name="connsiteY9" fmla="*/ 933263 h 1891749"/>
                <a:gd name="connsiteX10" fmla="*/ 7724863 w 7724863"/>
                <a:gd name="connsiteY10" fmla="*/ 1576451 h 1891749"/>
                <a:gd name="connsiteX11" fmla="*/ 7248498 w 7724863"/>
                <a:gd name="connsiteY11" fmla="*/ 1891749 h 1891749"/>
                <a:gd name="connsiteX12" fmla="*/ 6052088 w 7724863"/>
                <a:gd name="connsiteY12" fmla="*/ 1891749 h 1891749"/>
                <a:gd name="connsiteX13" fmla="*/ 5126562 w 7724863"/>
                <a:gd name="connsiteY13" fmla="*/ 1891749 h 1891749"/>
                <a:gd name="connsiteX14" fmla="*/ 4133316 w 7724863"/>
                <a:gd name="connsiteY14" fmla="*/ 1891749 h 1891749"/>
                <a:gd name="connsiteX15" fmla="*/ 3004627 w 7724863"/>
                <a:gd name="connsiteY15" fmla="*/ 1891749 h 1891749"/>
                <a:gd name="connsiteX16" fmla="*/ 1943660 w 7724863"/>
                <a:gd name="connsiteY16" fmla="*/ 1891749 h 1891749"/>
                <a:gd name="connsiteX17" fmla="*/ 476364 w 7724863"/>
                <a:gd name="connsiteY17" fmla="*/ 1891749 h 1891749"/>
                <a:gd name="connsiteX18" fmla="*/ 0 w 7724863"/>
                <a:gd name="connsiteY18" fmla="*/ 1576451 h 1891749"/>
                <a:gd name="connsiteX19" fmla="*/ 0 w 7724863"/>
                <a:gd name="connsiteY19" fmla="*/ 983708 h 1891749"/>
                <a:gd name="connsiteX20" fmla="*/ 0 w 7724863"/>
                <a:gd name="connsiteY20" fmla="*/ 315297 h 1891749"/>
                <a:gd name="connsiteX0-1" fmla="*/ 0 w 7724863"/>
                <a:gd name="connsiteY0-2" fmla="*/ 315297 h 1891749"/>
                <a:gd name="connsiteX1-3" fmla="*/ 476364 w 7724863"/>
                <a:gd name="connsiteY1-4" fmla="*/ 0 h 1891749"/>
                <a:gd name="connsiteX2-5" fmla="*/ 1401888 w 7724863"/>
                <a:gd name="connsiteY2-6" fmla="*/ 0 h 1891749"/>
                <a:gd name="connsiteX3-7" fmla="*/ 2395135 w 7724863"/>
                <a:gd name="connsiteY3-8" fmla="*/ 0 h 1891749"/>
                <a:gd name="connsiteX4-9" fmla="*/ 3659268 w 7724863"/>
                <a:gd name="connsiteY4-10" fmla="*/ 0 h 1891749"/>
                <a:gd name="connsiteX5-11" fmla="*/ 4855677 w 7724863"/>
                <a:gd name="connsiteY5-12" fmla="*/ 0 h 1891749"/>
                <a:gd name="connsiteX6-13" fmla="*/ 6119808 w 7724863"/>
                <a:gd name="connsiteY6-14" fmla="*/ 0 h 1891749"/>
                <a:gd name="connsiteX7-15" fmla="*/ 7248498 w 7724863"/>
                <a:gd name="connsiteY7-16" fmla="*/ 0 h 1891749"/>
                <a:gd name="connsiteX8-17" fmla="*/ 7724863 w 7724863"/>
                <a:gd name="connsiteY8-18" fmla="*/ 315297 h 1891749"/>
                <a:gd name="connsiteX9-19" fmla="*/ 7724863 w 7724863"/>
                <a:gd name="connsiteY9-20" fmla="*/ 971097 h 1891749"/>
                <a:gd name="connsiteX10-21" fmla="*/ 7724863 w 7724863"/>
                <a:gd name="connsiteY10-22" fmla="*/ 1576451 h 1891749"/>
                <a:gd name="connsiteX11-23" fmla="*/ 7248498 w 7724863"/>
                <a:gd name="connsiteY11-24" fmla="*/ 1891749 h 1891749"/>
                <a:gd name="connsiteX12-25" fmla="*/ 6119808 w 7724863"/>
                <a:gd name="connsiteY12-26" fmla="*/ 1891749 h 1891749"/>
                <a:gd name="connsiteX13-27" fmla="*/ 4991121 w 7724863"/>
                <a:gd name="connsiteY13-28" fmla="*/ 1891749 h 1891749"/>
                <a:gd name="connsiteX14-29" fmla="*/ 4065594 w 7724863"/>
                <a:gd name="connsiteY14-30" fmla="*/ 1891749 h 1891749"/>
                <a:gd name="connsiteX15-31" fmla="*/ 3004627 w 7724863"/>
                <a:gd name="connsiteY15-32" fmla="*/ 1891749 h 1891749"/>
                <a:gd name="connsiteX16-33" fmla="*/ 1943660 w 7724863"/>
                <a:gd name="connsiteY16-34" fmla="*/ 1891749 h 1891749"/>
                <a:gd name="connsiteX17-35" fmla="*/ 476364 w 7724863"/>
                <a:gd name="connsiteY17-36" fmla="*/ 1891749 h 1891749"/>
                <a:gd name="connsiteX18-37" fmla="*/ 0 w 7724863"/>
                <a:gd name="connsiteY18-38" fmla="*/ 1576451 h 1891749"/>
                <a:gd name="connsiteX19-39" fmla="*/ 0 w 7724863"/>
                <a:gd name="connsiteY19-40" fmla="*/ 958485 h 1891749"/>
                <a:gd name="connsiteX20-41" fmla="*/ 0 w 7724863"/>
                <a:gd name="connsiteY20-42" fmla="*/ 315297 h 18917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7724863" h="1891749" fill="none" extrusionOk="0">
                  <a:moveTo>
                    <a:pt x="0" y="315297"/>
                  </a:moveTo>
                  <a:cubicBezTo>
                    <a:pt x="-21164" y="170173"/>
                    <a:pt x="200756" y="5549"/>
                    <a:pt x="476364" y="0"/>
                  </a:cubicBezTo>
                  <a:cubicBezTo>
                    <a:pt x="875121" y="-22685"/>
                    <a:pt x="1269806" y="-76698"/>
                    <a:pt x="1605054" y="0"/>
                  </a:cubicBezTo>
                  <a:cubicBezTo>
                    <a:pt x="1931513" y="63763"/>
                    <a:pt x="2495195" y="-11226"/>
                    <a:pt x="2733741" y="0"/>
                  </a:cubicBezTo>
                  <a:cubicBezTo>
                    <a:pt x="3030483" y="-45922"/>
                    <a:pt x="3652792" y="-10532"/>
                    <a:pt x="3930153" y="0"/>
                  </a:cubicBezTo>
                  <a:cubicBezTo>
                    <a:pt x="4210326" y="-27017"/>
                    <a:pt x="4712824" y="-21563"/>
                    <a:pt x="4991121" y="0"/>
                  </a:cubicBezTo>
                  <a:cubicBezTo>
                    <a:pt x="5302686" y="14598"/>
                    <a:pt x="5875595" y="44845"/>
                    <a:pt x="6119808" y="0"/>
                  </a:cubicBezTo>
                  <a:cubicBezTo>
                    <a:pt x="6481676" y="-18956"/>
                    <a:pt x="6864118" y="-18740"/>
                    <a:pt x="7248498" y="0"/>
                  </a:cubicBezTo>
                  <a:cubicBezTo>
                    <a:pt x="7496529" y="-77258"/>
                    <a:pt x="7698474" y="101154"/>
                    <a:pt x="7724863" y="315297"/>
                  </a:cubicBezTo>
                  <a:cubicBezTo>
                    <a:pt x="7694683" y="421193"/>
                    <a:pt x="7676814" y="747843"/>
                    <a:pt x="7724863" y="933263"/>
                  </a:cubicBezTo>
                  <a:cubicBezTo>
                    <a:pt x="7772614" y="1127871"/>
                    <a:pt x="7686339" y="1312030"/>
                    <a:pt x="7724863" y="1576451"/>
                  </a:cubicBezTo>
                  <a:cubicBezTo>
                    <a:pt x="7693394" y="1722312"/>
                    <a:pt x="7500709" y="1862959"/>
                    <a:pt x="7248498" y="1891749"/>
                  </a:cubicBezTo>
                  <a:cubicBezTo>
                    <a:pt x="6798929" y="1957095"/>
                    <a:pt x="6279646" y="1902825"/>
                    <a:pt x="6052088" y="1891749"/>
                  </a:cubicBezTo>
                  <a:cubicBezTo>
                    <a:pt x="5853914" y="1907099"/>
                    <a:pt x="5548131" y="1874934"/>
                    <a:pt x="5126562" y="1891749"/>
                  </a:cubicBezTo>
                  <a:cubicBezTo>
                    <a:pt x="4704651" y="1889752"/>
                    <a:pt x="4451946" y="1869821"/>
                    <a:pt x="4133316" y="1891749"/>
                  </a:cubicBezTo>
                  <a:cubicBezTo>
                    <a:pt x="3833945" y="1920748"/>
                    <a:pt x="3407829" y="1864802"/>
                    <a:pt x="3004627" y="1891749"/>
                  </a:cubicBezTo>
                  <a:cubicBezTo>
                    <a:pt x="2519400" y="1886103"/>
                    <a:pt x="2190369" y="1877645"/>
                    <a:pt x="1943660" y="1891749"/>
                  </a:cubicBezTo>
                  <a:cubicBezTo>
                    <a:pt x="1710907" y="1943459"/>
                    <a:pt x="1240120" y="2001751"/>
                    <a:pt x="476364" y="1891749"/>
                  </a:cubicBezTo>
                  <a:cubicBezTo>
                    <a:pt x="259574" y="1874658"/>
                    <a:pt x="-21095" y="1736961"/>
                    <a:pt x="0" y="1576451"/>
                  </a:cubicBezTo>
                  <a:cubicBezTo>
                    <a:pt x="9121" y="1377251"/>
                    <a:pt x="11178" y="1298108"/>
                    <a:pt x="0" y="983708"/>
                  </a:cubicBezTo>
                  <a:cubicBezTo>
                    <a:pt x="-5975" y="716726"/>
                    <a:pt x="-27434" y="544536"/>
                    <a:pt x="0" y="315297"/>
                  </a:cubicBezTo>
                  <a:close/>
                </a:path>
                <a:path w="7724863" h="1891749" stroke="0" extrusionOk="0">
                  <a:moveTo>
                    <a:pt x="0" y="315297"/>
                  </a:moveTo>
                  <a:cubicBezTo>
                    <a:pt x="17675" y="145761"/>
                    <a:pt x="280300" y="6734"/>
                    <a:pt x="476364" y="0"/>
                  </a:cubicBezTo>
                  <a:cubicBezTo>
                    <a:pt x="923940" y="13665"/>
                    <a:pt x="1213577" y="10370"/>
                    <a:pt x="1401888" y="0"/>
                  </a:cubicBezTo>
                  <a:cubicBezTo>
                    <a:pt x="1556073" y="-16033"/>
                    <a:pt x="2086661" y="47608"/>
                    <a:pt x="2395135" y="0"/>
                  </a:cubicBezTo>
                  <a:cubicBezTo>
                    <a:pt x="2667688" y="11056"/>
                    <a:pt x="3074426" y="-1"/>
                    <a:pt x="3659268" y="0"/>
                  </a:cubicBezTo>
                  <a:cubicBezTo>
                    <a:pt x="4239510" y="2743"/>
                    <a:pt x="4556933" y="-19249"/>
                    <a:pt x="4855677" y="0"/>
                  </a:cubicBezTo>
                  <a:cubicBezTo>
                    <a:pt x="5237385" y="4795"/>
                    <a:pt x="5649491" y="-54542"/>
                    <a:pt x="6119808" y="0"/>
                  </a:cubicBezTo>
                  <a:cubicBezTo>
                    <a:pt x="6572731" y="-20134"/>
                    <a:pt x="6729738" y="-49163"/>
                    <a:pt x="7248498" y="0"/>
                  </a:cubicBezTo>
                  <a:cubicBezTo>
                    <a:pt x="7526900" y="-57480"/>
                    <a:pt x="7772415" y="119303"/>
                    <a:pt x="7724863" y="315297"/>
                  </a:cubicBezTo>
                  <a:cubicBezTo>
                    <a:pt x="7676404" y="614706"/>
                    <a:pt x="7733445" y="758423"/>
                    <a:pt x="7724863" y="971097"/>
                  </a:cubicBezTo>
                  <a:cubicBezTo>
                    <a:pt x="7725008" y="1197346"/>
                    <a:pt x="7676436" y="1341668"/>
                    <a:pt x="7724863" y="1576451"/>
                  </a:cubicBezTo>
                  <a:cubicBezTo>
                    <a:pt x="7713334" y="1775975"/>
                    <a:pt x="7529234" y="1915725"/>
                    <a:pt x="7248498" y="1891749"/>
                  </a:cubicBezTo>
                  <a:cubicBezTo>
                    <a:pt x="6797391" y="1866038"/>
                    <a:pt x="6699315" y="1913202"/>
                    <a:pt x="6119808" y="1891749"/>
                  </a:cubicBezTo>
                  <a:cubicBezTo>
                    <a:pt x="5558858" y="1899014"/>
                    <a:pt x="5406030" y="1915202"/>
                    <a:pt x="4991121" y="1891749"/>
                  </a:cubicBezTo>
                  <a:cubicBezTo>
                    <a:pt x="4535361" y="1862200"/>
                    <a:pt x="4396369" y="1935959"/>
                    <a:pt x="4065594" y="1891749"/>
                  </a:cubicBezTo>
                  <a:cubicBezTo>
                    <a:pt x="3728111" y="1857979"/>
                    <a:pt x="3486039" y="1849895"/>
                    <a:pt x="3004627" y="1891749"/>
                  </a:cubicBezTo>
                  <a:cubicBezTo>
                    <a:pt x="2633162" y="1839813"/>
                    <a:pt x="2324484" y="1888147"/>
                    <a:pt x="1943660" y="1891749"/>
                  </a:cubicBezTo>
                  <a:cubicBezTo>
                    <a:pt x="1582505" y="1854286"/>
                    <a:pt x="1130456" y="1850692"/>
                    <a:pt x="476364" y="1891749"/>
                  </a:cubicBezTo>
                  <a:cubicBezTo>
                    <a:pt x="234609" y="1844275"/>
                    <a:pt x="74059" y="1779036"/>
                    <a:pt x="0" y="1576451"/>
                  </a:cubicBezTo>
                  <a:cubicBezTo>
                    <a:pt x="-40987" y="1328818"/>
                    <a:pt x="38975" y="1233341"/>
                    <a:pt x="0" y="958485"/>
                  </a:cubicBezTo>
                  <a:cubicBezTo>
                    <a:pt x="-32764" y="731312"/>
                    <a:pt x="5976" y="554473"/>
                    <a:pt x="0" y="315297"/>
                  </a:cubicBezTo>
                  <a:close/>
                </a:path>
                <a:path w="7724863" h="1891749" fill="none" stroke="0" extrusionOk="0">
                  <a:moveTo>
                    <a:pt x="0" y="315297"/>
                  </a:moveTo>
                  <a:cubicBezTo>
                    <a:pt x="-35596" y="167731"/>
                    <a:pt x="224641" y="-7354"/>
                    <a:pt x="476364" y="0"/>
                  </a:cubicBezTo>
                  <a:cubicBezTo>
                    <a:pt x="919574" y="23015"/>
                    <a:pt x="1342212" y="4193"/>
                    <a:pt x="1605054" y="0"/>
                  </a:cubicBezTo>
                  <a:cubicBezTo>
                    <a:pt x="1963505" y="55061"/>
                    <a:pt x="2400127" y="53994"/>
                    <a:pt x="2733741" y="0"/>
                  </a:cubicBezTo>
                  <a:cubicBezTo>
                    <a:pt x="2971428" y="-19088"/>
                    <a:pt x="3639562" y="28605"/>
                    <a:pt x="3930153" y="0"/>
                  </a:cubicBezTo>
                  <a:cubicBezTo>
                    <a:pt x="4154355" y="62715"/>
                    <a:pt x="4754360" y="10836"/>
                    <a:pt x="4991121" y="0"/>
                  </a:cubicBezTo>
                  <a:cubicBezTo>
                    <a:pt x="5267214" y="10380"/>
                    <a:pt x="5892927" y="33811"/>
                    <a:pt x="6119808" y="0"/>
                  </a:cubicBezTo>
                  <a:cubicBezTo>
                    <a:pt x="6412853" y="-60245"/>
                    <a:pt x="6951013" y="3696"/>
                    <a:pt x="7248498" y="0"/>
                  </a:cubicBezTo>
                  <a:cubicBezTo>
                    <a:pt x="7520909" y="-7339"/>
                    <a:pt x="7715944" y="160109"/>
                    <a:pt x="7724863" y="315297"/>
                  </a:cubicBezTo>
                  <a:cubicBezTo>
                    <a:pt x="7678623" y="415648"/>
                    <a:pt x="7683950" y="779639"/>
                    <a:pt x="7724863" y="933263"/>
                  </a:cubicBezTo>
                  <a:cubicBezTo>
                    <a:pt x="7787329" y="1138874"/>
                    <a:pt x="7748035" y="1307065"/>
                    <a:pt x="7724863" y="1576451"/>
                  </a:cubicBezTo>
                  <a:cubicBezTo>
                    <a:pt x="7647980" y="1718437"/>
                    <a:pt x="7482064" y="1876289"/>
                    <a:pt x="7248498" y="1891749"/>
                  </a:cubicBezTo>
                  <a:cubicBezTo>
                    <a:pt x="6831624" y="1974009"/>
                    <a:pt x="6303330" y="1948204"/>
                    <a:pt x="6052088" y="1891749"/>
                  </a:cubicBezTo>
                  <a:cubicBezTo>
                    <a:pt x="5774259" y="1863483"/>
                    <a:pt x="5603747" y="1825221"/>
                    <a:pt x="5126562" y="1891749"/>
                  </a:cubicBezTo>
                  <a:cubicBezTo>
                    <a:pt x="4669967" y="1921342"/>
                    <a:pt x="4469731" y="1898443"/>
                    <a:pt x="4133316" y="1891749"/>
                  </a:cubicBezTo>
                  <a:cubicBezTo>
                    <a:pt x="3774435" y="1933077"/>
                    <a:pt x="3471726" y="1904283"/>
                    <a:pt x="3004627" y="1891749"/>
                  </a:cubicBezTo>
                  <a:cubicBezTo>
                    <a:pt x="2542843" y="1896938"/>
                    <a:pt x="2190341" y="1902490"/>
                    <a:pt x="1943660" y="1891749"/>
                  </a:cubicBezTo>
                  <a:cubicBezTo>
                    <a:pt x="1837019" y="1880110"/>
                    <a:pt x="1165727" y="1914273"/>
                    <a:pt x="476364" y="1891749"/>
                  </a:cubicBezTo>
                  <a:cubicBezTo>
                    <a:pt x="267445" y="1849905"/>
                    <a:pt x="-24982" y="1752721"/>
                    <a:pt x="0" y="1576451"/>
                  </a:cubicBezTo>
                  <a:cubicBezTo>
                    <a:pt x="-24472" y="1402259"/>
                    <a:pt x="8643" y="1264876"/>
                    <a:pt x="0" y="983708"/>
                  </a:cubicBezTo>
                  <a:cubicBezTo>
                    <a:pt x="-6070" y="691556"/>
                    <a:pt x="-7053" y="538929"/>
                    <a:pt x="0" y="315297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1860"/>
              <a:endParaRPr lang="en-US" sz="1795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606670" y="825243"/>
            <a:ext cx="3927105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60"/>
            <a:r>
              <a:rPr lang="en-US" sz="3990" b="1">
                <a:solidFill>
                  <a:srgbClr val="FF6600"/>
                </a:solidFill>
                <a:latin typeface="Calibri" panose="020F0502020204030204"/>
              </a:rPr>
              <a:t>HOÀN THÀNH</a:t>
            </a:r>
            <a:endParaRPr lang="en-US" sz="3990" b="1" dirty="0">
              <a:solidFill>
                <a:srgbClr val="FF660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3" y="819150"/>
            <a:ext cx="5943593" cy="2971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411</Words>
  <Application>Microsoft Office PowerPoint</Application>
  <PresentationFormat>On-screen Show (16:9)</PresentationFormat>
  <Paragraphs>148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Microsoft YaHei</vt:lpstr>
      <vt:lpstr>.VnArial</vt:lpstr>
      <vt:lpstr>Arial</vt:lpstr>
      <vt:lpstr>Calibri</vt:lpstr>
      <vt:lpstr>HP001 4 hàng</vt:lpstr>
      <vt:lpstr>SVN-Gretoon</vt:lpstr>
      <vt:lpstr>Office Theme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Acer</cp:lastModifiedBy>
  <cp:revision>221</cp:revision>
  <dcterms:created xsi:type="dcterms:W3CDTF">2021-01-09T02:19:00Z</dcterms:created>
  <dcterms:modified xsi:type="dcterms:W3CDTF">2025-05-26T12:44:38Z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03DF8C7816414ACBB5A21BF79A90C6EE_13</vt:lpwstr>
  </property>
  <property fmtid="{D5CDD505-2E9C-101B-9397-08002B2CF9AE}" pid="3" name="KSOProductBuildVer">
    <vt:lpwstr>1033-12.2.0.20326</vt:lpwstr>
  </property>
</Properties>
</file>