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529" r:id="rId3"/>
    <p:sldId id="528" r:id="rId4"/>
    <p:sldId id="530" r:id="rId6"/>
    <p:sldId id="471" r:id="rId7"/>
    <p:sldId id="475" r:id="rId8"/>
    <p:sldId id="476" r:id="rId9"/>
    <p:sldId id="479" r:id="rId10"/>
    <p:sldId id="480" r:id="rId11"/>
    <p:sldId id="481" r:id="rId12"/>
    <p:sldId id="264" r:id="rId13"/>
    <p:sldId id="478" r:id="rId14"/>
    <p:sldId id="496" r:id="rId15"/>
    <p:sldId id="497" r:id="rId16"/>
    <p:sldId id="498" r:id="rId17"/>
    <p:sldId id="482" r:id="rId18"/>
    <p:sldId id="500" r:id="rId19"/>
    <p:sldId id="484" r:id="rId20"/>
    <p:sldId id="485" r:id="rId21"/>
    <p:sldId id="483" r:id="rId22"/>
    <p:sldId id="258" r:id="rId23"/>
    <p:sldId id="259" r:id="rId24"/>
    <p:sldId id="490" r:id="rId25"/>
    <p:sldId id="491" r:id="rId26"/>
    <p:sldId id="492" r:id="rId27"/>
    <p:sldId id="493" r:id="rId28"/>
    <p:sldId id="494" r:id="rId29"/>
    <p:sldId id="488" r:id="rId30"/>
    <p:sldId id="486" r:id="rId31"/>
    <p:sldId id="495" r:id="rId32"/>
    <p:sldId id="269"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n Thi Linh (FE FSC DN)" initials="PTL(F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131A"/>
    <a:srgbClr val="8AC9DA"/>
    <a:srgbClr val="ED2F09"/>
    <a:srgbClr val="9340A8"/>
    <a:srgbClr val="F475A6"/>
    <a:srgbClr val="FDD2E3"/>
    <a:srgbClr val="E4EDF8"/>
    <a:srgbClr val="FFBA75"/>
    <a:srgbClr val="F57913"/>
    <a:srgbClr val="FFC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1" autoAdjust="0"/>
    <p:restoredTop sz="85267" autoAdjust="0"/>
  </p:normalViewPr>
  <p:slideViewPr>
    <p:cSldViewPr showGuides="1">
      <p:cViewPr varScale="1">
        <p:scale>
          <a:sx n="97" d="100"/>
          <a:sy n="97" d="100"/>
        </p:scale>
        <p:origin x="926"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30T12:52:07.728"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hộp quà để ra câu hỏi. Click vào câu hỏi để ra câu trả lời</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 mũi tên để ra kết quả. Nêu HS chọn sai, Gv kích them vào mũi tên đúng đẻ chốt lại</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Như vậy, kho </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thể Cho HS lấy thêm ví dụ</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Phần lấy cho HS so sánh trước rồi để HS nêu lí do vì sao em điền dấu bé luôn Từ đó dẫn dắt HS nếu quy tắc so sánh</a:t>
            </a:r>
            <a:endParaRPr lang="en-US"/>
          </a:p>
          <a:p>
            <a:r>
              <a:rPr lang="en-US"/>
              <a:t>HD HS phần tích ở số túi và ở ngay trên chữ số nữa</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Cho HS lấy thêm ví dụ</a:t>
            </a:r>
            <a:endParaRPr lang="en-US"/>
          </a:p>
          <a:p>
            <a:r>
              <a:rPr lang="en-US"/>
              <a:t>Lưu ý khi so sánh sô</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tự viết phép so sánh vào bảng con rồi chiếu đáp án sau</a:t>
            </a:r>
            <a:endParaRPr lang="en-US"/>
          </a:p>
        </p:txBody>
      </p:sp>
      <p:sp>
        <p:nvSpPr>
          <p:cNvPr id="4" name="Slide Number Placeholder 3"/>
          <p:cNvSpPr>
            <a:spLocks noGrp="1"/>
          </p:cNvSpPr>
          <p:nvPr>
            <p:ph type="sldNum" sz="quarter" idx="5"/>
          </p:nvPr>
        </p:nvSpPr>
        <p:spPr/>
        <p:txBody>
          <a:bodyPr/>
          <a:lstStyle/>
          <a:p>
            <a:fld id="{8D49462B-6CA1-48CF-A14A-7A4DFCCD989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522000" y="295804"/>
            <a:ext cx="8100000" cy="594000"/>
          </a:xfrm>
        </p:spPr>
        <p:txBody>
          <a:bodyPr lIns="0" tIns="0" rIns="0" bIns="0"/>
          <a:lstStyle>
            <a:lvl1pPr algn="l" fontAlgn="base">
              <a:defRPr sz="2400">
                <a:solidFill>
                  <a:schemeClr val="tx1">
                    <a:lumMod val="85000"/>
                    <a:lumOff val="15000"/>
                  </a:schemeClr>
                </a:solidFill>
                <a:latin typeface="+mj-lt"/>
              </a:defRPr>
            </a:lvl1pPr>
          </a:lstStyle>
          <a:p>
            <a:r>
              <a:rPr lang="en-US"/>
              <a:t>Click to add title</a:t>
            </a:r>
            <a:endParaRPr lang="en-US"/>
          </a:p>
        </p:txBody>
      </p:sp>
      <p:sp>
        <p:nvSpPr>
          <p:cNvPr id="3" name="日期占位符 2"/>
          <p:cNvSpPr>
            <a:spLocks noGrp="1"/>
          </p:cNvSpPr>
          <p:nvPr>
            <p:ph type="dt" sz="half" idx="10"/>
            <p:custDataLst>
              <p:tags r:id="rId3"/>
            </p:custDataLst>
          </p:nvPr>
        </p:nvSpPr>
        <p:spPr/>
        <p:txBody>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152EA02-620F-402F-96EF-96676793A7B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152EA02-620F-402F-96EF-96676793A7B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slideLayout" Target="../slideLayouts/slideLayout7.xml"/><Relationship Id="rId10" Type="http://schemas.openxmlformats.org/officeDocument/2006/relationships/image" Target="../media/image10.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5.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audio" Target="../media/audio3.wav"/><Relationship Id="rId7" Type="http://schemas.openxmlformats.org/officeDocument/2006/relationships/image" Target="../media/image32.png"/><Relationship Id="rId6" Type="http://schemas.microsoft.com/office/2007/relationships/hdphoto" Target="../media/image31.wdp"/><Relationship Id="rId5" Type="http://schemas.openxmlformats.org/officeDocument/2006/relationships/image" Target="../media/image30.png"/><Relationship Id="rId4" Type="http://schemas.microsoft.com/office/2007/relationships/hdphoto" Target="../media/image29.wdp"/><Relationship Id="rId3" Type="http://schemas.openxmlformats.org/officeDocument/2006/relationships/image" Target="../media/image28.png"/><Relationship Id="rId2" Type="http://schemas.microsoft.com/office/2007/relationships/hdphoto" Target="../media/image27.wdp"/><Relationship Id="rId11" Type="http://schemas.openxmlformats.org/officeDocument/2006/relationships/notesSlide" Target="../notesSlides/notesSlide7.xml"/><Relationship Id="rId10" Type="http://schemas.openxmlformats.org/officeDocument/2006/relationships/slideLayout" Target="../slideLayouts/slideLayout6.xml"/><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audio" Target="../media/audio3.wav"/><Relationship Id="rId7" Type="http://schemas.openxmlformats.org/officeDocument/2006/relationships/image" Target="../media/image32.png"/><Relationship Id="rId6" Type="http://schemas.microsoft.com/office/2007/relationships/hdphoto" Target="../media/image31.wdp"/><Relationship Id="rId5" Type="http://schemas.openxmlformats.org/officeDocument/2006/relationships/image" Target="../media/image30.png"/><Relationship Id="rId4" Type="http://schemas.microsoft.com/office/2007/relationships/hdphoto" Target="../media/image29.wdp"/><Relationship Id="rId3" Type="http://schemas.openxmlformats.org/officeDocument/2006/relationships/image" Target="../media/image28.png"/><Relationship Id="rId2" Type="http://schemas.microsoft.com/office/2007/relationships/hdphoto" Target="../media/image27.wdp"/><Relationship Id="rId11" Type="http://schemas.openxmlformats.org/officeDocument/2006/relationships/notesSlide" Target="../notesSlides/notesSlide8.xml"/><Relationship Id="rId10" Type="http://schemas.openxmlformats.org/officeDocument/2006/relationships/slideLayout" Target="../slideLayouts/slideLayout6.xml"/><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audio" Target="../media/audio3.wav"/><Relationship Id="rId7" Type="http://schemas.openxmlformats.org/officeDocument/2006/relationships/image" Target="../media/image32.png"/><Relationship Id="rId6" Type="http://schemas.microsoft.com/office/2007/relationships/hdphoto" Target="../media/image31.wdp"/><Relationship Id="rId5" Type="http://schemas.openxmlformats.org/officeDocument/2006/relationships/image" Target="../media/image30.png"/><Relationship Id="rId4" Type="http://schemas.microsoft.com/office/2007/relationships/hdphoto" Target="../media/image29.wdp"/><Relationship Id="rId3" Type="http://schemas.openxmlformats.org/officeDocument/2006/relationships/image" Target="../media/image28.png"/><Relationship Id="rId2" Type="http://schemas.microsoft.com/office/2007/relationships/hdphoto" Target="../media/image27.wdp"/><Relationship Id="rId11" Type="http://schemas.openxmlformats.org/officeDocument/2006/relationships/notesSlide" Target="../notesSlides/notesSlide9.xml"/><Relationship Id="rId10" Type="http://schemas.openxmlformats.org/officeDocument/2006/relationships/slideLayout" Target="../slideLayouts/slideLayout6.xml"/><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9" Type="http://schemas.openxmlformats.org/officeDocument/2006/relationships/audio" Target="../media/audio4.wav"/><Relationship Id="rId8" Type="http://schemas.openxmlformats.org/officeDocument/2006/relationships/audio" Target="../media/audio3.wav"/><Relationship Id="rId7" Type="http://schemas.openxmlformats.org/officeDocument/2006/relationships/image" Target="../media/image32.png"/><Relationship Id="rId6" Type="http://schemas.microsoft.com/office/2007/relationships/hdphoto" Target="../media/image31.wdp"/><Relationship Id="rId5" Type="http://schemas.openxmlformats.org/officeDocument/2006/relationships/image" Target="../media/image30.png"/><Relationship Id="rId4" Type="http://schemas.microsoft.com/office/2007/relationships/hdphoto" Target="../media/image29.wdp"/><Relationship Id="rId3" Type="http://schemas.openxmlformats.org/officeDocument/2006/relationships/image" Target="../media/image28.png"/><Relationship Id="rId2" Type="http://schemas.microsoft.com/office/2007/relationships/hdphoto" Target="../media/image27.wdp"/><Relationship Id="rId11" Type="http://schemas.openxmlformats.org/officeDocument/2006/relationships/notesSlide" Target="../notesSlides/notesSlide10.xml"/><Relationship Id="rId10" Type="http://schemas.openxmlformats.org/officeDocument/2006/relationships/slideLayout" Target="../slideLayouts/slideLayout6.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audio" Target="../media/audio4.wav"/><Relationship Id="rId3" Type="http://schemas.microsoft.com/office/2007/relationships/hdphoto" Target="../media/image31.wdp"/><Relationship Id="rId2" Type="http://schemas.openxmlformats.org/officeDocument/2006/relationships/image" Target="../media/image30.png"/><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audio" Target="../media/audio6.wav"/><Relationship Id="rId7" Type="http://schemas.openxmlformats.org/officeDocument/2006/relationships/audio" Target="../media/audio5.wav"/><Relationship Id="rId6" Type="http://schemas.openxmlformats.org/officeDocument/2006/relationships/audio" Target="../media/audio4.wav"/><Relationship Id="rId5" Type="http://schemas.openxmlformats.org/officeDocument/2006/relationships/image" Target="../media/image36.png"/><Relationship Id="rId4" Type="http://schemas.microsoft.com/office/2007/relationships/hdphoto" Target="../media/image35.wdp"/><Relationship Id="rId3" Type="http://schemas.openxmlformats.org/officeDocument/2006/relationships/image" Target="../media/image34.png"/><Relationship Id="rId2" Type="http://schemas.microsoft.com/office/2007/relationships/hdphoto" Target="../media/image31.wdp"/><Relationship Id="rId10" Type="http://schemas.openxmlformats.org/officeDocument/2006/relationships/notesSlide" Target="../notesSlides/notesSlide12.xml"/><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audio" Target="../media/audio6.wav"/><Relationship Id="rId7" Type="http://schemas.openxmlformats.org/officeDocument/2006/relationships/audio" Target="../media/audio5.wav"/><Relationship Id="rId6" Type="http://schemas.openxmlformats.org/officeDocument/2006/relationships/audio" Target="../media/audio4.wav"/><Relationship Id="rId5" Type="http://schemas.openxmlformats.org/officeDocument/2006/relationships/image" Target="../media/image36.png"/><Relationship Id="rId4" Type="http://schemas.microsoft.com/office/2007/relationships/hdphoto" Target="../media/image35.wdp"/><Relationship Id="rId3" Type="http://schemas.openxmlformats.org/officeDocument/2006/relationships/image" Target="../media/image34.png"/><Relationship Id="rId2" Type="http://schemas.microsoft.com/office/2007/relationships/hdphoto" Target="../media/image31.wdp"/><Relationship Id="rId10" Type="http://schemas.openxmlformats.org/officeDocument/2006/relationships/notesSlide" Target="../notesSlides/notesSlide13.xml"/><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audio" Target="../media/audio6.wav"/><Relationship Id="rId7" Type="http://schemas.openxmlformats.org/officeDocument/2006/relationships/audio" Target="../media/audio5.wav"/><Relationship Id="rId6" Type="http://schemas.openxmlformats.org/officeDocument/2006/relationships/audio" Target="../media/audio4.wav"/><Relationship Id="rId5" Type="http://schemas.openxmlformats.org/officeDocument/2006/relationships/image" Target="../media/image36.png"/><Relationship Id="rId4" Type="http://schemas.microsoft.com/office/2007/relationships/hdphoto" Target="../media/image35.wdp"/><Relationship Id="rId3" Type="http://schemas.openxmlformats.org/officeDocument/2006/relationships/image" Target="../media/image34.png"/><Relationship Id="rId2" Type="http://schemas.microsoft.com/office/2007/relationships/hdphoto" Target="../media/image31.wdp"/><Relationship Id="rId10" Type="http://schemas.openxmlformats.org/officeDocument/2006/relationships/notesSlide" Target="../notesSlides/notesSlide14.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xml"/><Relationship Id="rId4" Type="http://schemas.openxmlformats.org/officeDocument/2006/relationships/audio" Target="../media/audio1.wav"/><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microsoft.com/office/2007/relationships/hdphoto" Target="../media/image40.wdp"/><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image" Target="../media/image37.jpeg"/></Relationships>
</file>

<file path=ppt/slides/_rels/slide21.xml.rels><?xml version="1.0" encoding="UTF-8" standalone="yes"?>
<Relationships xmlns="http://schemas.openxmlformats.org/package/2006/relationships"><Relationship Id="rId9" Type="http://schemas.openxmlformats.org/officeDocument/2006/relationships/audio" Target="../media/audio7.wav"/><Relationship Id="rId8" Type="http://schemas.openxmlformats.org/officeDocument/2006/relationships/image" Target="../media/image44.png"/><Relationship Id="rId7" Type="http://schemas.openxmlformats.org/officeDocument/2006/relationships/image" Target="../media/image43.jpeg"/><Relationship Id="rId6" Type="http://schemas.microsoft.com/office/2007/relationships/hdphoto" Target="../media/image42.wdp"/><Relationship Id="rId5" Type="http://schemas.openxmlformats.org/officeDocument/2006/relationships/image" Target="../media/image41.png"/><Relationship Id="rId4" Type="http://schemas.microsoft.com/office/2007/relationships/hdphoto" Target="../media/image40.wdp"/><Relationship Id="rId3" Type="http://schemas.openxmlformats.org/officeDocument/2006/relationships/image" Target="../media/image39.png"/><Relationship Id="rId2" Type="http://schemas.openxmlformats.org/officeDocument/2006/relationships/image" Target="../media/image38.jpeg"/><Relationship Id="rId13" Type="http://schemas.openxmlformats.org/officeDocument/2006/relationships/slideLayout" Target="../slideLayouts/slideLayout1.xml"/><Relationship Id="rId12" Type="http://schemas.openxmlformats.org/officeDocument/2006/relationships/audio" Target="../media/audio10.wav"/><Relationship Id="rId11" Type="http://schemas.openxmlformats.org/officeDocument/2006/relationships/audio" Target="../media/audio9.wav"/><Relationship Id="rId10" Type="http://schemas.openxmlformats.org/officeDocument/2006/relationships/audio" Target="../media/audio8.wav"/><Relationship Id="rId1" Type="http://schemas.openxmlformats.org/officeDocument/2006/relationships/image" Target="../media/image37.jpeg"/></Relationships>
</file>

<file path=ppt/slides/_rels/slide22.xml.rels><?xml version="1.0" encoding="UTF-8" standalone="yes"?>
<Relationships xmlns="http://schemas.openxmlformats.org/package/2006/relationships"><Relationship Id="rId9" Type="http://schemas.openxmlformats.org/officeDocument/2006/relationships/audio" Target="../media/audio7.wav"/><Relationship Id="rId8" Type="http://schemas.openxmlformats.org/officeDocument/2006/relationships/image" Target="../media/image45.png"/><Relationship Id="rId7" Type="http://schemas.openxmlformats.org/officeDocument/2006/relationships/image" Target="../media/image43.jpeg"/><Relationship Id="rId6" Type="http://schemas.microsoft.com/office/2007/relationships/hdphoto" Target="../media/image42.wdp"/><Relationship Id="rId5" Type="http://schemas.openxmlformats.org/officeDocument/2006/relationships/image" Target="../media/image41.png"/><Relationship Id="rId4" Type="http://schemas.microsoft.com/office/2007/relationships/hdphoto" Target="../media/image40.wdp"/><Relationship Id="rId3" Type="http://schemas.openxmlformats.org/officeDocument/2006/relationships/image" Target="../media/image39.png"/><Relationship Id="rId2" Type="http://schemas.openxmlformats.org/officeDocument/2006/relationships/image" Target="../media/image38.jpeg"/><Relationship Id="rId13" Type="http://schemas.openxmlformats.org/officeDocument/2006/relationships/slideLayout" Target="../slideLayouts/slideLayout1.xml"/><Relationship Id="rId12" Type="http://schemas.openxmlformats.org/officeDocument/2006/relationships/audio" Target="../media/audio10.wav"/><Relationship Id="rId11" Type="http://schemas.openxmlformats.org/officeDocument/2006/relationships/audio" Target="../media/audio9.wav"/><Relationship Id="rId10" Type="http://schemas.openxmlformats.org/officeDocument/2006/relationships/audio" Target="../media/audio8.wav"/><Relationship Id="rId1" Type="http://schemas.openxmlformats.org/officeDocument/2006/relationships/image" Target="../media/image37.jpeg"/></Relationships>
</file>

<file path=ppt/slides/_rels/slide23.xml.rels><?xml version="1.0" encoding="UTF-8" standalone="yes"?>
<Relationships xmlns="http://schemas.openxmlformats.org/package/2006/relationships"><Relationship Id="rId9" Type="http://schemas.openxmlformats.org/officeDocument/2006/relationships/audio" Target="../media/audio7.wav"/><Relationship Id="rId8" Type="http://schemas.openxmlformats.org/officeDocument/2006/relationships/image" Target="../media/image46.png"/><Relationship Id="rId7" Type="http://schemas.openxmlformats.org/officeDocument/2006/relationships/image" Target="../media/image43.jpeg"/><Relationship Id="rId6" Type="http://schemas.microsoft.com/office/2007/relationships/hdphoto" Target="../media/image42.wdp"/><Relationship Id="rId5" Type="http://schemas.openxmlformats.org/officeDocument/2006/relationships/image" Target="../media/image41.png"/><Relationship Id="rId4" Type="http://schemas.microsoft.com/office/2007/relationships/hdphoto" Target="../media/image40.wdp"/><Relationship Id="rId3" Type="http://schemas.openxmlformats.org/officeDocument/2006/relationships/image" Target="../media/image39.png"/><Relationship Id="rId2" Type="http://schemas.openxmlformats.org/officeDocument/2006/relationships/image" Target="../media/image38.jpeg"/><Relationship Id="rId13" Type="http://schemas.openxmlformats.org/officeDocument/2006/relationships/slideLayout" Target="../slideLayouts/slideLayout1.xml"/><Relationship Id="rId12" Type="http://schemas.openxmlformats.org/officeDocument/2006/relationships/audio" Target="../media/audio10.wav"/><Relationship Id="rId11" Type="http://schemas.openxmlformats.org/officeDocument/2006/relationships/audio" Target="../media/audio9.wav"/><Relationship Id="rId10" Type="http://schemas.openxmlformats.org/officeDocument/2006/relationships/audio" Target="../media/audio8.wav"/><Relationship Id="rId1" Type="http://schemas.openxmlformats.org/officeDocument/2006/relationships/image" Target="../media/image37.jpeg"/></Relationships>
</file>

<file path=ppt/slides/_rels/slide24.xml.rels><?xml version="1.0" encoding="UTF-8" standalone="yes"?>
<Relationships xmlns="http://schemas.openxmlformats.org/package/2006/relationships"><Relationship Id="rId9" Type="http://schemas.openxmlformats.org/officeDocument/2006/relationships/audio" Target="../media/audio7.wav"/><Relationship Id="rId8" Type="http://schemas.openxmlformats.org/officeDocument/2006/relationships/image" Target="../media/image47.png"/><Relationship Id="rId7" Type="http://schemas.openxmlformats.org/officeDocument/2006/relationships/image" Target="../media/image43.jpeg"/><Relationship Id="rId6" Type="http://schemas.microsoft.com/office/2007/relationships/hdphoto" Target="../media/image42.wdp"/><Relationship Id="rId5" Type="http://schemas.openxmlformats.org/officeDocument/2006/relationships/image" Target="../media/image41.png"/><Relationship Id="rId4" Type="http://schemas.microsoft.com/office/2007/relationships/hdphoto" Target="../media/image40.wdp"/><Relationship Id="rId3" Type="http://schemas.openxmlformats.org/officeDocument/2006/relationships/image" Target="../media/image39.png"/><Relationship Id="rId2" Type="http://schemas.openxmlformats.org/officeDocument/2006/relationships/image" Target="../media/image38.jpeg"/><Relationship Id="rId13" Type="http://schemas.openxmlformats.org/officeDocument/2006/relationships/slideLayout" Target="../slideLayouts/slideLayout1.xml"/><Relationship Id="rId12" Type="http://schemas.openxmlformats.org/officeDocument/2006/relationships/audio" Target="../media/audio10.wav"/><Relationship Id="rId11" Type="http://schemas.openxmlformats.org/officeDocument/2006/relationships/audio" Target="../media/audio9.wav"/><Relationship Id="rId10" Type="http://schemas.openxmlformats.org/officeDocument/2006/relationships/audio" Target="../media/audio8.wav"/><Relationship Id="rId1" Type="http://schemas.openxmlformats.org/officeDocument/2006/relationships/image" Target="../media/image37.jpeg"/></Relationships>
</file>

<file path=ppt/slides/_rels/slide25.xml.rels><?xml version="1.0" encoding="UTF-8" standalone="yes"?>
<Relationships xmlns="http://schemas.openxmlformats.org/package/2006/relationships"><Relationship Id="rId9" Type="http://schemas.openxmlformats.org/officeDocument/2006/relationships/audio" Target="../media/audio7.wav"/><Relationship Id="rId8" Type="http://schemas.openxmlformats.org/officeDocument/2006/relationships/image" Target="../media/image48.png"/><Relationship Id="rId7" Type="http://schemas.openxmlformats.org/officeDocument/2006/relationships/image" Target="../media/image43.jpeg"/><Relationship Id="rId6" Type="http://schemas.microsoft.com/office/2007/relationships/hdphoto" Target="../media/image42.wdp"/><Relationship Id="rId5" Type="http://schemas.openxmlformats.org/officeDocument/2006/relationships/image" Target="../media/image41.png"/><Relationship Id="rId4" Type="http://schemas.microsoft.com/office/2007/relationships/hdphoto" Target="../media/image40.wdp"/><Relationship Id="rId3" Type="http://schemas.openxmlformats.org/officeDocument/2006/relationships/image" Target="../media/image39.png"/><Relationship Id="rId2" Type="http://schemas.openxmlformats.org/officeDocument/2006/relationships/image" Target="../media/image38.jpeg"/><Relationship Id="rId13" Type="http://schemas.openxmlformats.org/officeDocument/2006/relationships/slideLayout" Target="../slideLayouts/slideLayout1.xml"/><Relationship Id="rId12" Type="http://schemas.openxmlformats.org/officeDocument/2006/relationships/audio" Target="../media/audio10.wav"/><Relationship Id="rId11" Type="http://schemas.openxmlformats.org/officeDocument/2006/relationships/audio" Target="../media/audio9.wav"/><Relationship Id="rId10" Type="http://schemas.openxmlformats.org/officeDocument/2006/relationships/audio" Target="../media/audio8.wav"/><Relationship Id="rId1" Type="http://schemas.openxmlformats.org/officeDocument/2006/relationships/image" Target="../media/image37.jpeg"/></Relationships>
</file>

<file path=ppt/slides/_rels/slide26.xml.rels><?xml version="1.0" encoding="UTF-8" standalone="yes"?>
<Relationships xmlns="http://schemas.openxmlformats.org/package/2006/relationships"><Relationship Id="rId9" Type="http://schemas.openxmlformats.org/officeDocument/2006/relationships/audio" Target="../media/audio7.wav"/><Relationship Id="rId8" Type="http://schemas.openxmlformats.org/officeDocument/2006/relationships/image" Target="../media/image49.png"/><Relationship Id="rId7" Type="http://schemas.openxmlformats.org/officeDocument/2006/relationships/image" Target="../media/image43.jpeg"/><Relationship Id="rId6" Type="http://schemas.microsoft.com/office/2007/relationships/hdphoto" Target="../media/image42.wdp"/><Relationship Id="rId5" Type="http://schemas.openxmlformats.org/officeDocument/2006/relationships/image" Target="../media/image41.png"/><Relationship Id="rId4" Type="http://schemas.microsoft.com/office/2007/relationships/hdphoto" Target="../media/image40.wdp"/><Relationship Id="rId3" Type="http://schemas.openxmlformats.org/officeDocument/2006/relationships/image" Target="../media/image39.png"/><Relationship Id="rId2" Type="http://schemas.openxmlformats.org/officeDocument/2006/relationships/image" Target="../media/image38.jpeg"/><Relationship Id="rId13" Type="http://schemas.openxmlformats.org/officeDocument/2006/relationships/slideLayout" Target="../slideLayouts/slideLayout1.xml"/><Relationship Id="rId12" Type="http://schemas.openxmlformats.org/officeDocument/2006/relationships/audio" Target="../media/audio10.wav"/><Relationship Id="rId11" Type="http://schemas.openxmlformats.org/officeDocument/2006/relationships/audio" Target="../media/audio9.wav"/><Relationship Id="rId10" Type="http://schemas.openxmlformats.org/officeDocument/2006/relationships/audio" Target="../media/audio8.wav"/><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slideLayout" Target="../slideLayouts/slideLayout1.xml"/><Relationship Id="rId4" Type="http://schemas.openxmlformats.org/officeDocument/2006/relationships/audio" Target="../media/audio7.wav"/><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microsoft.com/office/2007/relationships/hdphoto" Target="../media/image53.wdp"/><Relationship Id="rId1" Type="http://schemas.openxmlformats.org/officeDocument/2006/relationships/image" Target="../media/image52.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2.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4.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audio" Target="../media/audio2.wav"/><Relationship Id="rId6" Type="http://schemas.openxmlformats.org/officeDocument/2006/relationships/image" Target="../media/image21.png"/><Relationship Id="rId5" Type="http://schemas.microsoft.com/office/2007/relationships/hdphoto" Target="../media/image20.wdp"/><Relationship Id="rId4" Type="http://schemas.openxmlformats.org/officeDocument/2006/relationships/image" Target="../media/image19.png"/><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openxmlformats.org/officeDocument/2006/relationships/audio" Target="../media/audio2.wav"/><Relationship Id="rId6" Type="http://schemas.openxmlformats.org/officeDocument/2006/relationships/audio" Target="../media/audio3.wav"/><Relationship Id="rId5" Type="http://schemas.openxmlformats.org/officeDocument/2006/relationships/image" Target="../media/image24.png"/><Relationship Id="rId4" Type="http://schemas.openxmlformats.org/officeDocument/2006/relationships/image" Target="../media/image23.png"/><Relationship Id="rId3" Type="http://schemas.microsoft.com/office/2007/relationships/hdphoto" Target="../media/image18.wdp"/><Relationship Id="rId2" Type="http://schemas.openxmlformats.org/officeDocument/2006/relationships/image" Target="../media/image17.png"/><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r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771" y="528041"/>
            <a:ext cx="1996233" cy="668625"/>
          </a:xfrm>
          <a:prstGeom prst="rect">
            <a:avLst/>
          </a:prstGeom>
        </p:spPr>
      </p:pic>
      <p:pic>
        <p:nvPicPr>
          <p:cNvPr id="5" name="bg-cloud"/>
          <p:cNvPicPr>
            <a:picLocks noChangeAspect="1"/>
          </p:cNvPicPr>
          <p:nvPr/>
        </p:nvPicPr>
        <p:blipFill rotWithShape="1">
          <a:blip r:embed="rId2">
            <a:extLst>
              <a:ext uri="{28A0092B-C50C-407E-A947-70E740481C1C}">
                <a14:useLocalDpi xmlns:a14="http://schemas.microsoft.com/office/drawing/2010/main" val="0"/>
              </a:ext>
            </a:extLst>
          </a:blip>
          <a:srcRect l="135" t="36971" r="-1"/>
          <a:stretch>
            <a:fillRect/>
          </a:stretch>
        </p:blipFill>
        <p:spPr>
          <a:xfrm>
            <a:off x="2" y="1828800"/>
            <a:ext cx="9143998" cy="3004238"/>
          </a:xfrm>
          <a:prstGeom prst="rect">
            <a:avLst/>
          </a:prstGeom>
        </p:spPr>
      </p:pic>
      <p:pic>
        <p:nvPicPr>
          <p:cNvPr id="6" name="bg-tre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432998"/>
            <a:ext cx="9613558" cy="1508031"/>
          </a:xfrm>
          <a:prstGeom prst="rect">
            <a:avLst/>
          </a:prstGeom>
        </p:spPr>
      </p:pic>
      <p:pic>
        <p:nvPicPr>
          <p:cNvPr id="7" name="bg-flow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8" name="bg-white"/>
          <p:cNvSpPr/>
          <p:nvPr/>
        </p:nvSpPr>
        <p:spPr>
          <a:xfrm>
            <a:off x="1436915" y="1401209"/>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tex02"/>
          <p:cNvSpPr txBox="1"/>
          <p:nvPr/>
        </p:nvSpPr>
        <p:spPr>
          <a:xfrm>
            <a:off x="4463921" y="2539490"/>
            <a:ext cx="309880" cy="706755"/>
          </a:xfrm>
          <a:prstGeom prst="rect">
            <a:avLst/>
          </a:prstGeom>
          <a:noFill/>
        </p:spPr>
        <p:txBody>
          <a:bodyPr wrap="none" rtlCol="0">
            <a:spAutoFit/>
          </a:bodyPr>
          <a:lstStyle/>
          <a:p>
            <a:pPr algn="ctr"/>
            <a:endParaRPr lang="vi-VN" altLang="zh-CN" sz="4000" b="1">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10" name="text01"/>
          <p:cNvSpPr/>
          <p:nvPr/>
        </p:nvSpPr>
        <p:spPr>
          <a:xfrm>
            <a:off x="3939495" y="1730845"/>
            <a:ext cx="309880" cy="645160"/>
          </a:xfrm>
          <a:prstGeom prst="rect">
            <a:avLst/>
          </a:prstGeom>
        </p:spPr>
        <p:txBody>
          <a:bodyPr wrap="none">
            <a:spAutoFit/>
          </a:bodyPr>
          <a:lstStyle/>
          <a:p>
            <a:pPr algn="l"/>
            <a:endParaRPr lang="zh-CN" altLang="en-US" sz="3600" b="1" dirty="0">
              <a:solidFill>
                <a:srgbClr val="FF6600"/>
              </a:solidFill>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11" name="light"/>
          <p:cNvPicPr>
            <a:picLocks noChangeAspect="1"/>
          </p:cNvPicPr>
          <p:nvPr/>
        </p:nvPicPr>
        <p:blipFill rotWithShape="1">
          <a:blip r:embed="rId5">
            <a:extLst>
              <a:ext uri="{28A0092B-C50C-407E-A947-70E740481C1C}">
                <a14:useLocalDpi xmlns:a14="http://schemas.microsoft.com/office/drawing/2010/main" val="0"/>
              </a:ext>
            </a:extLst>
          </a:blip>
          <a:srcRect l="30889" t="27748" r="21866"/>
          <a:stretch>
            <a:fillRect/>
          </a:stretch>
        </p:blipFill>
        <p:spPr>
          <a:xfrm>
            <a:off x="6598508" y="-24714"/>
            <a:ext cx="2545493" cy="2463792"/>
          </a:xfrm>
          <a:prstGeom prst="rect">
            <a:avLst/>
          </a:prstGeom>
        </p:spPr>
      </p:pic>
      <p:pic>
        <p:nvPicPr>
          <p:cNvPr id="12" name="hangrao02"/>
          <p:cNvPicPr>
            <a:picLocks noChangeAspect="1"/>
          </p:cNvPicPr>
          <p:nvPr/>
        </p:nvPicPr>
        <p:blipFill rotWithShape="1">
          <a:blip r:embed="rId6">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3" name="tree-left"/>
          <p:cNvGrpSpPr/>
          <p:nvPr/>
        </p:nvGrpSpPr>
        <p:grpSpPr>
          <a:xfrm>
            <a:off x="479780" y="2610930"/>
            <a:ext cx="1053959" cy="2015590"/>
            <a:chOff x="181346" y="1761375"/>
            <a:chExt cx="1517253" cy="2901593"/>
          </a:xfrm>
        </p:grpSpPr>
        <p:pic>
          <p:nvPicPr>
            <p:cNvPr id="14"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5"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6"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7" name="hangrao01"/>
          <p:cNvPicPr>
            <a:picLocks noChangeAspect="1"/>
          </p:cNvPicPr>
          <p:nvPr/>
        </p:nvPicPr>
        <p:blipFill rotWithShape="1">
          <a:blip r:embed="rId6">
            <a:extLst>
              <a:ext uri="{28A0092B-C50C-407E-A947-70E740481C1C}">
                <a14:useLocalDpi xmlns:a14="http://schemas.microsoft.com/office/drawing/2010/main" val="0"/>
              </a:ext>
            </a:extLst>
          </a:blip>
          <a:srcRect l="77162"/>
          <a:stretch>
            <a:fillRect/>
          </a:stretch>
        </p:blipFill>
        <p:spPr>
          <a:xfrm>
            <a:off x="7055708" y="3600544"/>
            <a:ext cx="2088292" cy="1215615"/>
          </a:xfrm>
          <a:prstGeom prst="rect">
            <a:avLst/>
          </a:prstGeom>
        </p:spPr>
      </p:pic>
      <p:pic>
        <p:nvPicPr>
          <p:cNvPr id="18" name="tree-right"/>
          <p:cNvPicPr>
            <a:picLocks noChangeAspect="1"/>
          </p:cNvPicPr>
          <p:nvPr/>
        </p:nvPicPr>
        <p:blipFill rotWithShape="1">
          <a:blip r:embed="rId10" cstate="print">
            <a:extLst>
              <a:ext uri="{28A0092B-C50C-407E-A947-70E740481C1C}">
                <a14:useLocalDpi xmlns:a14="http://schemas.microsoft.com/office/drawing/2010/main" val="0"/>
              </a:ext>
            </a:extLst>
          </a:blip>
          <a:srcRect r="45910"/>
          <a:stretch>
            <a:fillRect/>
          </a:stretch>
        </p:blipFill>
        <p:spPr>
          <a:xfrm>
            <a:off x="7252679" y="2497732"/>
            <a:ext cx="1632418" cy="2532923"/>
          </a:xfrm>
          <a:prstGeom prst="rect">
            <a:avLst/>
          </a:prstGeom>
        </p:spPr>
      </p:pic>
      <p:sp>
        <p:nvSpPr>
          <p:cNvPr id="19" name="bg03"/>
          <p:cNvSpPr/>
          <p:nvPr/>
        </p:nvSpPr>
        <p:spPr>
          <a:xfrm>
            <a:off x="-4933" y="4626520"/>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bg02"/>
          <p:cNvSpPr/>
          <p:nvPr/>
        </p:nvSpPr>
        <p:spPr>
          <a:xfrm>
            <a:off x="-4933" y="4718798"/>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bg01"/>
          <p:cNvSpPr/>
          <p:nvPr/>
        </p:nvSpPr>
        <p:spPr>
          <a:xfrm>
            <a:off x="-4933" y="4865600"/>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tenGV"/>
          <p:cNvSpPr/>
          <p:nvPr/>
        </p:nvSpPr>
        <p:spPr>
          <a:xfrm>
            <a:off x="3738903" y="4036927"/>
            <a:ext cx="2402205" cy="414020"/>
          </a:xfrm>
          <a:prstGeom prst="rect">
            <a:avLst/>
          </a:prstGeom>
        </p:spPr>
        <p:txBody>
          <a:bodyPr wrap="none">
            <a:spAutoFit/>
          </a:bodyPr>
          <a:lstStyle/>
          <a:p>
            <a:pPr>
              <a:lnSpc>
                <a:spcPct val="150000"/>
              </a:lnSpc>
            </a:pPr>
            <a:r>
              <a:rPr lang="en-US" altLang="zh-CN" sz="1400" b="1" kern="0" dirty="0" err="1">
                <a:latin typeface="Times New Roman" panose="02020603050405020304" pitchFamily="18" charset="0"/>
                <a:ea typeface="Microsoft YaHei" panose="020B0503020204020204" charset="-122"/>
                <a:cs typeface="Times New Roman" panose="02020603050405020304" pitchFamily="18" charset="0"/>
              </a:rPr>
              <a:t>Giáo</a:t>
            </a:r>
            <a:r>
              <a:rPr lang="en-US" altLang="zh-CN" sz="1400" b="1" kern="0" dirty="0">
                <a:latin typeface="Times New Roman" panose="02020603050405020304" pitchFamily="18" charset="0"/>
                <a:ea typeface="Microsoft YaHei" panose="020B0503020204020204" charset="-122"/>
                <a:cs typeface="Times New Roman" panose="02020603050405020304" pitchFamily="18" charset="0"/>
              </a:rPr>
              <a:t> </a:t>
            </a:r>
            <a:r>
              <a:rPr lang="en-US" altLang="zh-CN" sz="1400" b="1" kern="0" dirty="0" err="1">
                <a:latin typeface="Times New Roman" panose="02020603050405020304" pitchFamily="18" charset="0"/>
                <a:ea typeface="Microsoft YaHei" panose="020B0503020204020204" charset="-122"/>
                <a:cs typeface="Times New Roman" panose="02020603050405020304" pitchFamily="18" charset="0"/>
              </a:rPr>
              <a:t>viên</a:t>
            </a:r>
            <a:r>
              <a:rPr lang="en-US" altLang="zh-CN" sz="1400" b="1" kern="0">
                <a:latin typeface="Times New Roman" panose="02020603050405020304" pitchFamily="18" charset="0"/>
                <a:ea typeface="Microsoft YaHei" panose="020B0503020204020204" charset="-122"/>
                <a:cs typeface="Times New Roman" panose="02020603050405020304" pitchFamily="18" charset="0"/>
              </a:rPr>
              <a:t>: Ngô Thị Hoài Thu</a:t>
            </a:r>
            <a:endParaRPr lang="zh-CN" altLang="zh-CN" sz="1100" kern="1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Text Box 1"/>
          <p:cNvSpPr txBox="1"/>
          <p:nvPr/>
        </p:nvSpPr>
        <p:spPr>
          <a:xfrm>
            <a:off x="1364615" y="1998980"/>
            <a:ext cx="6940550" cy="1617980"/>
          </a:xfrm>
          <a:prstGeom prst="rect">
            <a:avLst/>
          </a:prstGeom>
          <a:noFill/>
        </p:spPr>
        <p:txBody>
          <a:bodyPr wrap="square" rtlCol="0">
            <a:noAutofit/>
          </a:bodyPr>
          <a:p>
            <a:r>
              <a:rPr lang="en-US" sz="4000" b="1" dirty="0" err="1">
                <a:solidFill>
                  <a:schemeClr val="accent6">
                    <a:lumMod val="75000"/>
                  </a:schemeClr>
                </a:solidFill>
                <a:latin typeface="Times New Roman" panose="02020603050405020304" pitchFamily="18" charset="0"/>
                <a:cs typeface="Times New Roman" panose="02020603050405020304" pitchFamily="18" charset="0"/>
                <a:sym typeface="+mn-ea"/>
              </a:rPr>
              <a:t>Chủ</a:t>
            </a:r>
            <a:r>
              <a:rPr lang="en-US" sz="4000" b="1" dirty="0">
                <a:solidFill>
                  <a:schemeClr val="accent6">
                    <a:lumMod val="75000"/>
                  </a:schemeClr>
                </a:solidFill>
                <a:latin typeface="Times New Roman" panose="02020603050405020304" pitchFamily="18" charset="0"/>
                <a:cs typeface="Times New Roman" panose="02020603050405020304" pitchFamily="18" charset="0"/>
                <a:sym typeface="+mn-ea"/>
              </a:rPr>
              <a:t> </a:t>
            </a:r>
            <a:r>
              <a:rPr lang="en-US" sz="4000" b="1" dirty="0" err="1">
                <a:solidFill>
                  <a:schemeClr val="accent6">
                    <a:lumMod val="75000"/>
                  </a:schemeClr>
                </a:solidFill>
                <a:latin typeface="Times New Roman" panose="02020603050405020304" pitchFamily="18" charset="0"/>
                <a:cs typeface="Times New Roman" panose="02020603050405020304" pitchFamily="18" charset="0"/>
                <a:sym typeface="+mn-ea"/>
              </a:rPr>
              <a:t>đề</a:t>
            </a:r>
            <a:r>
              <a:rPr lang="en-US" sz="4000" b="1" dirty="0">
                <a:solidFill>
                  <a:schemeClr val="accent6">
                    <a:lumMod val="75000"/>
                  </a:schemeClr>
                </a:solidFill>
                <a:latin typeface="Times New Roman" panose="02020603050405020304" pitchFamily="18" charset="0"/>
                <a:cs typeface="Times New Roman" panose="02020603050405020304" pitchFamily="18" charset="0"/>
                <a:sym typeface="+mn-ea"/>
              </a:rPr>
              <a:t> 6: CÁC SỐ ĐẾN 100</a:t>
            </a:r>
            <a:endParaRPr lang="en-US"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000"/>
                            </p:stCondLst>
                            <p:childTnLst>
                              <p:par>
                                <p:cTn id="33" presetID="8" presetClass="emph" presetSubtype="0" fill="hold" nodeType="afterEffect">
                                  <p:stCondLst>
                                    <p:cond delay="0"/>
                                  </p:stCondLst>
                                  <p:childTnLst>
                                    <p:animRot by="21600000">
                                      <p:cBhvr>
                                        <p:cTn id="34" dur="10000" fill="hold"/>
                                        <p:tgtEl>
                                          <p:spTgt spid="7"/>
                                        </p:tgtEl>
                                        <p:attrNameLst>
                                          <p:attrName>r</p:attrName>
                                        </p:attrNameLst>
                                      </p:cBhvr>
                                    </p:animRot>
                                  </p:childTnLst>
                                </p:cTn>
                              </p:par>
                              <p:par>
                                <p:cTn id="35" presetID="22" presetClass="entr" presetSubtype="8" fill="hold"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2" fill="hold" nodeType="withEffect">
                                  <p:stCondLst>
                                    <p:cond delay="500"/>
                                  </p:stCondLst>
                                  <p:childTnLst>
                                    <p:set>
                                      <p:cBhvr>
                                        <p:cTn id="39" dur="1" fill="hold">
                                          <p:stCondLst>
                                            <p:cond delay="0"/>
                                          </p:stCondLst>
                                        </p:cTn>
                                        <p:tgtEl>
                                          <p:spTgt spid="17"/>
                                        </p:tgtEl>
                                        <p:attrNameLst>
                                          <p:attrName>style.visibility</p:attrName>
                                        </p:attrNameLst>
                                      </p:cBhvr>
                                      <p:to>
                                        <p:strVal val="visible"/>
                                      </p:to>
                                    </p:set>
                                    <p:animEffect transition="in" filter="wipe(right)">
                                      <p:cBhvr>
                                        <p:cTn id="40" dur="500"/>
                                        <p:tgtEl>
                                          <p:spTgt spid="17"/>
                                        </p:tgtEl>
                                      </p:cBhvr>
                                    </p:animEffect>
                                  </p:childTnLst>
                                </p:cTn>
                              </p:par>
                              <p:par>
                                <p:cTn id="41" presetID="42" presetClass="entr" presetSubtype="0" fill="hold" nodeType="with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10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53" presetClass="entr" presetSubtype="528" fill="hold" nodeType="withEffect">
                                  <p:stCondLst>
                                    <p:cond delay="2000"/>
                                  </p:stCondLst>
                                  <p:childTnLst>
                                    <p:set>
                                      <p:cBhvr>
                                        <p:cTn id="52" dur="1" fill="hold">
                                          <p:stCondLst>
                                            <p:cond delay="0"/>
                                          </p:stCondLst>
                                        </p:cTn>
                                        <p:tgtEl>
                                          <p:spTgt spid="4"/>
                                        </p:tgtEl>
                                        <p:attrNameLst>
                                          <p:attrName>style.visibility</p:attrName>
                                        </p:attrNameLst>
                                      </p:cBhvr>
                                      <p:to>
                                        <p:strVal val="visible"/>
                                      </p:to>
                                    </p:set>
                                    <p:anim calcmode="lin" valueType="num">
                                      <p:cBhvr>
                                        <p:cTn id="53" dur="1250" fill="hold"/>
                                        <p:tgtEl>
                                          <p:spTgt spid="4"/>
                                        </p:tgtEl>
                                        <p:attrNameLst>
                                          <p:attrName>ppt_w</p:attrName>
                                        </p:attrNameLst>
                                      </p:cBhvr>
                                      <p:tavLst>
                                        <p:tav tm="0">
                                          <p:val>
                                            <p:fltVal val="0"/>
                                          </p:val>
                                        </p:tav>
                                        <p:tav tm="100000">
                                          <p:val>
                                            <p:strVal val="#ppt_w"/>
                                          </p:val>
                                        </p:tav>
                                      </p:tavLst>
                                    </p:anim>
                                    <p:anim calcmode="lin" valueType="num">
                                      <p:cBhvr>
                                        <p:cTn id="54" dur="1250" fill="hold"/>
                                        <p:tgtEl>
                                          <p:spTgt spid="4"/>
                                        </p:tgtEl>
                                        <p:attrNameLst>
                                          <p:attrName>ppt_h</p:attrName>
                                        </p:attrNameLst>
                                      </p:cBhvr>
                                      <p:tavLst>
                                        <p:tav tm="0">
                                          <p:val>
                                            <p:fltVal val="0"/>
                                          </p:val>
                                        </p:tav>
                                        <p:tav tm="100000">
                                          <p:val>
                                            <p:strVal val="#ppt_h"/>
                                          </p:val>
                                        </p:tav>
                                      </p:tavLst>
                                    </p:anim>
                                    <p:animEffect transition="in" filter="fade">
                                      <p:cBhvr>
                                        <p:cTn id="55" dur="1250"/>
                                        <p:tgtEl>
                                          <p:spTgt spid="4"/>
                                        </p:tgtEl>
                                      </p:cBhvr>
                                    </p:animEffect>
                                    <p:anim calcmode="lin" valueType="num">
                                      <p:cBhvr>
                                        <p:cTn id="56" dur="1250" fill="hold"/>
                                        <p:tgtEl>
                                          <p:spTgt spid="4"/>
                                        </p:tgtEl>
                                        <p:attrNameLst>
                                          <p:attrName>ppt_x</p:attrName>
                                        </p:attrNameLst>
                                      </p:cBhvr>
                                      <p:tavLst>
                                        <p:tav tm="0">
                                          <p:val>
                                            <p:fltVal val="0.5"/>
                                          </p:val>
                                        </p:tav>
                                        <p:tav tm="100000">
                                          <p:val>
                                            <p:strVal val="#ppt_x"/>
                                          </p:val>
                                        </p:tav>
                                      </p:tavLst>
                                    </p:anim>
                                    <p:anim calcmode="lin" valueType="num">
                                      <p:cBhvr>
                                        <p:cTn id="57" dur="1250" fill="hold"/>
                                        <p:tgtEl>
                                          <p:spTgt spid="4"/>
                                        </p:tgtEl>
                                        <p:attrNameLst>
                                          <p:attrName>ppt_y</p:attrName>
                                        </p:attrNameLst>
                                      </p:cBhvr>
                                      <p:tavLst>
                                        <p:tav tm="0">
                                          <p:val>
                                            <p:fltVal val="0.5"/>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ppt_x"/>
                                          </p:val>
                                        </p:tav>
                                        <p:tav tm="100000">
                                          <p:val>
                                            <p:strVal val="#ppt_x"/>
                                          </p:val>
                                        </p:tav>
                                      </p:tavLst>
                                    </p:anim>
                                    <p:anim calcmode="lin" valueType="num">
                                      <p:cBhvr additive="base">
                                        <p:cTn id="6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P spid="19" grpId="0" bldLvl="0" animBg="1"/>
      <p:bldP spid="20" grpId="0" bldLvl="0" animBg="1"/>
      <p:bldP spid="21" grpId="0" bldLvl="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0" y="1255"/>
            <a:ext cx="9144000" cy="5140990"/>
          </a:xfrm>
          <a:prstGeom prst="rect">
            <a:avLst/>
          </a:prstGeom>
        </p:spPr>
      </p:pic>
      <p:pic>
        <p:nvPicPr>
          <p:cNvPr id="42" name="Picture 41"/>
          <p:cNvPicPr>
            <a:picLocks noChangeAspect="1"/>
          </p:cNvPicPr>
          <p:nvPr/>
        </p:nvPicPr>
        <p:blipFill>
          <a:blip r:embed="rId2" cstate="print"/>
          <a:stretch>
            <a:fillRect/>
          </a:stretch>
        </p:blipFill>
        <p:spPr>
          <a:xfrm>
            <a:off x="2274544" y="1200150"/>
            <a:ext cx="4571998" cy="228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b="3947"/>
          <a:stretch>
            <a:fillRect/>
          </a:stretch>
        </p:blipFill>
        <p:spPr bwMode="auto">
          <a:xfrm>
            <a:off x="6157020" y="529028"/>
            <a:ext cx="2073275" cy="449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66800" y="391233"/>
            <a:ext cx="2511425"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27185" y="-76200"/>
            <a:ext cx="3982514" cy="857250"/>
          </a:xfrm>
        </p:spPr>
        <p:txBody>
          <a:bodyPr>
            <a:noAutofit/>
          </a:bodyPr>
          <a:lstStyle/>
          <a:p>
            <a:pPr algn="just"/>
            <a:r>
              <a:rPr lang="en-US" sz="2800">
                <a:latin typeface="Arial" panose="020B0604020202020204" pitchFamily="34" charset="0"/>
                <a:cs typeface="Arial" panose="020B0604020202020204" pitchFamily="34" charset="0"/>
              </a:rPr>
              <a:t>So sánh (theo mẫu).</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175847" y="86669"/>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2" name="Rounded Rectangle 20"/>
          <p:cNvSpPr/>
          <p:nvPr/>
        </p:nvSpPr>
        <p:spPr>
          <a:xfrm>
            <a:off x="3546475" y="197485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endParaRPr lang="en-US" sz="2800" b="1">
              <a:solidFill>
                <a:schemeClr val="tx1"/>
              </a:solidFill>
              <a:latin typeface="Arial" panose="020B0604020202020204" pitchFamily="34" charset="0"/>
              <a:cs typeface="Arial" panose="020B0604020202020204" pitchFamily="34" charset="0"/>
            </a:endParaRPr>
          </a:p>
        </p:txBody>
      </p:sp>
      <p:sp>
        <p:nvSpPr>
          <p:cNvPr id="13" name="Rounded Rectangle 21"/>
          <p:cNvSpPr/>
          <p:nvPr/>
        </p:nvSpPr>
        <p:spPr>
          <a:xfrm>
            <a:off x="3546475" y="316547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endParaRPr lang="en-US" sz="2800" b="1">
              <a:solidFill>
                <a:schemeClr val="tx1"/>
              </a:solidFill>
              <a:latin typeface="Arial" panose="020B0604020202020204" pitchFamily="34" charset="0"/>
              <a:cs typeface="Arial" panose="020B0604020202020204" pitchFamily="34" charset="0"/>
            </a:endParaRPr>
          </a:p>
        </p:txBody>
      </p:sp>
      <p:sp>
        <p:nvSpPr>
          <p:cNvPr id="14" name="Rounded Rectangle 22"/>
          <p:cNvSpPr/>
          <p:nvPr/>
        </p:nvSpPr>
        <p:spPr>
          <a:xfrm>
            <a:off x="3546475" y="4318000"/>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endParaRPr lang="en-US" sz="2800" b="1">
              <a:solidFill>
                <a:schemeClr val="tx1"/>
              </a:solidFill>
              <a:latin typeface="Arial" panose="020B0604020202020204" pitchFamily="34" charset="0"/>
              <a:cs typeface="Arial" panose="020B0604020202020204" pitchFamily="34" charset="0"/>
            </a:endParaRPr>
          </a:p>
        </p:txBody>
      </p:sp>
      <p:sp>
        <p:nvSpPr>
          <p:cNvPr id="15" name="Rounded Rectangle 23"/>
          <p:cNvSpPr/>
          <p:nvPr/>
        </p:nvSpPr>
        <p:spPr>
          <a:xfrm>
            <a:off x="3546475" y="197485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endParaRPr lang="en-US" sz="2800" b="1">
              <a:solidFill>
                <a:schemeClr val="tx1"/>
              </a:solidFill>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798" y="776101"/>
            <a:ext cx="1030031" cy="957449"/>
          </a:xfrm>
          <a:prstGeom prst="rect">
            <a:avLst/>
          </a:prstGeom>
        </p:spPr>
      </p:pic>
      <p:sp>
        <p:nvSpPr>
          <p:cNvPr id="25" name="Rounded Rectangle 23"/>
          <p:cNvSpPr/>
          <p:nvPr/>
        </p:nvSpPr>
        <p:spPr>
          <a:xfrm>
            <a:off x="3546475" y="863279"/>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endParaRPr lang="en-US" sz="2800" b="1">
              <a:solidFill>
                <a:schemeClr val="tx1"/>
              </a:solidFill>
              <a:latin typeface="Arial" panose="020B0604020202020204" pitchFamily="34" charset="0"/>
              <a:cs typeface="Arial" panose="020B0604020202020204" pitchFamily="34" charset="0"/>
            </a:endParaRPr>
          </a:p>
        </p:txBody>
      </p:sp>
      <p:sp>
        <p:nvSpPr>
          <p:cNvPr id="22" name="Rounded Rectangle 23"/>
          <p:cNvSpPr/>
          <p:nvPr/>
        </p:nvSpPr>
        <p:spPr>
          <a:xfrm>
            <a:off x="3546475" y="863279"/>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13      16</a:t>
            </a:r>
            <a:endParaRPr lang="en-US" sz="2800" b="1">
              <a:solidFill>
                <a:schemeClr val="tx1"/>
              </a:solidFill>
              <a:latin typeface="Arial" panose="020B0604020202020204" pitchFamily="34" charset="0"/>
              <a:cs typeface="Arial" panose="020B0604020202020204" pitchFamily="34" charset="0"/>
            </a:endParaRPr>
          </a:p>
        </p:txBody>
      </p:sp>
      <p:sp>
        <p:nvSpPr>
          <p:cNvPr id="23" name="TextBox 22"/>
          <p:cNvSpPr txBox="1"/>
          <p:nvPr/>
        </p:nvSpPr>
        <p:spPr>
          <a:xfrm>
            <a:off x="4572000" y="906570"/>
            <a:ext cx="418063" cy="523220"/>
          </a:xfrm>
          <a:prstGeom prst="rect">
            <a:avLst/>
          </a:prstGeom>
          <a:solidFill>
            <a:schemeClr val="bg1"/>
          </a:solidFill>
        </p:spPr>
        <p:txBody>
          <a:bodyPr wrap="square" rtlCol="0">
            <a:spAutoFit/>
          </a:bodyPr>
          <a:lstStyle/>
          <a:p>
            <a:r>
              <a:rPr lang="en-US" sz="2800" b="1">
                <a:latin typeface="Arial" panose="020B0604020202020204" pitchFamily="34" charset="0"/>
                <a:cs typeface="Arial" panose="020B0604020202020204" pitchFamily="34" charset="0"/>
              </a:rPr>
              <a:t>&lt;</a:t>
            </a:r>
            <a:endParaRPr lang="en-US" sz="28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subTnLst>
                                    <p:audio>
                                      <p:cMediaNode>
                                        <p:cTn display="0" masterRel="sameClick">
                                          <p:stCondLst>
                                            <p:cond evt="begin" delay="0">
                                              <p:tn val="10"/>
                                            </p:cond>
                                          </p:stCondLst>
                                          <p:endCondLst>
                                            <p:cond evt="onStopAudio" delay="0">
                                              <p:tgtEl>
                                                <p:sldTgt/>
                                              </p:tgtEl>
                                            </p:cond>
                                          </p:endCondLst>
                                        </p:cTn>
                                        <p:tgtEl>
                                          <p:sndTgt r:embed="rId8"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9"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20"/>
          <p:cNvSpPr/>
          <p:nvPr/>
        </p:nvSpPr>
        <p:spPr>
          <a:xfrm>
            <a:off x="3657638" y="298132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endParaRPr lang="en-US" sz="2800" b="1">
              <a:solidFill>
                <a:schemeClr val="tx1"/>
              </a:solidFill>
              <a:latin typeface="Arial" panose="020B0604020202020204" pitchFamily="34" charset="0"/>
              <a:cs typeface="Arial" panose="020B0604020202020204" pitchFamily="34" charset="0"/>
            </a:endParaRPr>
          </a:p>
        </p:txBody>
      </p:sp>
      <p:sp>
        <p:nvSpPr>
          <p:cNvPr id="15" name="Rounded Rectangle 23"/>
          <p:cNvSpPr/>
          <p:nvPr/>
        </p:nvSpPr>
        <p:spPr>
          <a:xfrm>
            <a:off x="3657638" y="2981324"/>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25      15</a:t>
            </a:r>
            <a:endParaRPr lang="en-US" sz="2800" b="1">
              <a:solidFill>
                <a:schemeClr val="tx1"/>
              </a:solidFill>
              <a:latin typeface="Arial" panose="020B0604020202020204" pitchFamily="34" charset="0"/>
              <a:cs typeface="Arial" panose="020B0604020202020204" pitchFamily="34" charset="0"/>
            </a:endParaRPr>
          </a:p>
        </p:txBody>
      </p:sp>
      <p:pic>
        <p:nvPicPr>
          <p:cNvPr id="10" name="Picture 3"/>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b="77504"/>
          <a:stretch>
            <a:fillRect/>
          </a:stretch>
        </p:blipFill>
        <p:spPr bwMode="auto">
          <a:xfrm>
            <a:off x="6157020" y="529029"/>
            <a:ext cx="2073275" cy="1052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b="74583"/>
          <a:stretch>
            <a:fillRect/>
          </a:stretch>
        </p:blipFill>
        <p:spPr bwMode="auto">
          <a:xfrm>
            <a:off x="1066800" y="391234"/>
            <a:ext cx="2511425" cy="118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27185" y="-76200"/>
            <a:ext cx="3982514" cy="857250"/>
          </a:xfrm>
        </p:spPr>
        <p:txBody>
          <a:bodyPr>
            <a:noAutofit/>
          </a:bodyPr>
          <a:lstStyle/>
          <a:p>
            <a:pPr algn="just"/>
            <a:r>
              <a:rPr lang="en-US" sz="2800">
                <a:latin typeface="Arial" panose="020B0604020202020204" pitchFamily="34" charset="0"/>
                <a:cs typeface="Arial" panose="020B0604020202020204" pitchFamily="34" charset="0"/>
              </a:rPr>
              <a:t>So sánh (theo mẫu).</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175847" y="86669"/>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1" name="Rounded Rectangle 1"/>
          <p:cNvSpPr/>
          <p:nvPr/>
        </p:nvSpPr>
        <p:spPr>
          <a:xfrm>
            <a:off x="3546475" y="873125"/>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13  &lt;  16</a:t>
            </a:r>
            <a:endParaRPr lang="en-US" sz="2800" b="1">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4707842" y="3032125"/>
            <a:ext cx="418063" cy="432414"/>
          </a:xfrm>
          <a:prstGeom prst="rect">
            <a:avLst/>
          </a:prstGeom>
          <a:solidFill>
            <a:schemeClr val="bg1"/>
          </a:solidFill>
        </p:spPr>
        <p:txBody>
          <a:bodyPr wrap="square" rtlCol="0">
            <a:spAutoFit/>
          </a:bodyPr>
          <a:lstStyle/>
          <a:p>
            <a:r>
              <a:rPr lang="en-US" sz="2800" b="1">
                <a:latin typeface="Arial" panose="020B0604020202020204" pitchFamily="34" charset="0"/>
                <a:cs typeface="Arial" panose="020B0604020202020204" pitchFamily="34" charset="0"/>
              </a:rPr>
              <a:t>&gt;</a:t>
            </a:r>
            <a:endParaRPr lang="en-US" sz="2800" b="1">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798" y="776101"/>
            <a:ext cx="1030031" cy="957449"/>
          </a:xfrm>
          <a:prstGeom prst="rect">
            <a:avLst/>
          </a:prstGeom>
        </p:spPr>
      </p:pic>
      <p:sp>
        <p:nvSpPr>
          <p:cNvPr id="22" name="Rounded Rectangle 23"/>
          <p:cNvSpPr/>
          <p:nvPr/>
        </p:nvSpPr>
        <p:spPr>
          <a:xfrm>
            <a:off x="3546475" y="86851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13      16</a:t>
            </a:r>
            <a:endParaRPr lang="en-US" sz="2800" b="1">
              <a:solidFill>
                <a:schemeClr val="tx1"/>
              </a:solidFill>
              <a:latin typeface="Arial" panose="020B0604020202020204" pitchFamily="34" charset="0"/>
              <a:cs typeface="Arial" panose="020B0604020202020204" pitchFamily="34" charset="0"/>
            </a:endParaRPr>
          </a:p>
        </p:txBody>
      </p:sp>
      <p:sp>
        <p:nvSpPr>
          <p:cNvPr id="23" name="TextBox 22"/>
          <p:cNvSpPr txBox="1"/>
          <p:nvPr/>
        </p:nvSpPr>
        <p:spPr>
          <a:xfrm>
            <a:off x="4572000" y="900235"/>
            <a:ext cx="418063" cy="523220"/>
          </a:xfrm>
          <a:prstGeom prst="rect">
            <a:avLst/>
          </a:prstGeom>
          <a:solidFill>
            <a:schemeClr val="bg1"/>
          </a:solidFill>
        </p:spPr>
        <p:txBody>
          <a:bodyPr wrap="square" rtlCol="0">
            <a:spAutoFit/>
          </a:bodyPr>
          <a:lstStyle/>
          <a:p>
            <a:r>
              <a:rPr lang="en-US" sz="2800" b="1">
                <a:latin typeface="Arial" panose="020B0604020202020204" pitchFamily="34" charset="0"/>
                <a:cs typeface="Arial" panose="020B0604020202020204" pitchFamily="34" charset="0"/>
              </a:rPr>
              <a:t>&lt;</a:t>
            </a:r>
            <a:endParaRPr lang="en-US" sz="2800" b="1">
              <a:latin typeface="Arial" panose="020B0604020202020204" pitchFamily="34" charset="0"/>
              <a:cs typeface="Arial" panose="020B0604020202020204" pitchFamily="34" charset="0"/>
            </a:endParaRPr>
          </a:p>
        </p:txBody>
      </p:sp>
      <p:pic>
        <p:nvPicPr>
          <p:cNvPr id="21" name="Picture 3"/>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t="21493" b="53064"/>
          <a:stretch>
            <a:fillRect/>
          </a:stretch>
        </p:blipFill>
        <p:spPr bwMode="auto">
          <a:xfrm>
            <a:off x="6250763" y="2427091"/>
            <a:ext cx="2280603" cy="1308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t="24416" b="50167"/>
          <a:stretch>
            <a:fillRect/>
          </a:stretch>
        </p:blipFill>
        <p:spPr bwMode="auto">
          <a:xfrm>
            <a:off x="798923" y="2422695"/>
            <a:ext cx="2762568" cy="1308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2250"/>
                                        <p:tgtEl>
                                          <p:spTgt spid="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8"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subTnLst>
                                    <p:audio>
                                      <p:cMediaNode>
                                        <p:cTn display="0" masterRel="sameClick">
                                          <p:stCondLst>
                                            <p:cond evt="begin" delay="0">
                                              <p:tn val="10"/>
                                            </p:cond>
                                          </p:stCondLst>
                                          <p:endCondLst>
                                            <p:cond evt="onStopAudio" delay="0">
                                              <p:tgtEl>
                                                <p:sldTgt/>
                                              </p:tgtEl>
                                            </p:cond>
                                          </p:endCondLst>
                                        </p:cTn>
                                        <p:tgtEl>
                                          <p:sndTgt r:embed="rId8"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9"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t="48565" b="26995"/>
          <a:stretch>
            <a:fillRect/>
          </a:stretch>
        </p:blipFill>
        <p:spPr bwMode="auto">
          <a:xfrm>
            <a:off x="6196827" y="2038350"/>
            <a:ext cx="228060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t="51460" b="24125"/>
          <a:stretch>
            <a:fillRect/>
          </a:stretch>
        </p:blipFill>
        <p:spPr bwMode="auto">
          <a:xfrm>
            <a:off x="737052" y="1971644"/>
            <a:ext cx="276256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985373" y="238858"/>
            <a:ext cx="3982514" cy="857250"/>
          </a:xfrm>
        </p:spPr>
        <p:txBody>
          <a:bodyPr>
            <a:noAutofit/>
          </a:bodyPr>
          <a:lstStyle/>
          <a:p>
            <a:pPr algn="just"/>
            <a:r>
              <a:rPr lang="en-US" sz="2800">
                <a:latin typeface="Arial" panose="020B0604020202020204" pitchFamily="34" charset="0"/>
                <a:cs typeface="Arial" panose="020B0604020202020204" pitchFamily="34" charset="0"/>
              </a:rPr>
              <a:t>So sánh (theo mẫu).</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534035" y="401727"/>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6986" y="1091159"/>
            <a:ext cx="1030031" cy="957449"/>
          </a:xfrm>
          <a:prstGeom prst="rect">
            <a:avLst/>
          </a:prstGeom>
        </p:spPr>
      </p:pic>
      <p:sp>
        <p:nvSpPr>
          <p:cNvPr id="20" name="Rounded Rectangle 20"/>
          <p:cNvSpPr/>
          <p:nvPr/>
        </p:nvSpPr>
        <p:spPr>
          <a:xfrm>
            <a:off x="3499620" y="2525591"/>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endParaRPr lang="en-US" sz="2800" b="1">
              <a:solidFill>
                <a:schemeClr val="tx1"/>
              </a:solidFill>
              <a:latin typeface="Arial" panose="020B0604020202020204" pitchFamily="34" charset="0"/>
              <a:cs typeface="Arial" panose="020B0604020202020204" pitchFamily="34" charset="0"/>
            </a:endParaRPr>
          </a:p>
        </p:txBody>
      </p:sp>
      <p:sp>
        <p:nvSpPr>
          <p:cNvPr id="21" name="Rounded Rectangle 23"/>
          <p:cNvSpPr/>
          <p:nvPr/>
        </p:nvSpPr>
        <p:spPr>
          <a:xfrm>
            <a:off x="3499620" y="252559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14      16</a:t>
            </a:r>
            <a:endParaRPr lang="en-US" sz="2800" b="1">
              <a:solidFill>
                <a:schemeClr val="tx1"/>
              </a:solidFill>
              <a:latin typeface="Arial" panose="020B0604020202020204" pitchFamily="34" charset="0"/>
              <a:cs typeface="Arial" panose="020B0604020202020204" pitchFamily="34" charset="0"/>
            </a:endParaRPr>
          </a:p>
        </p:txBody>
      </p:sp>
      <p:sp>
        <p:nvSpPr>
          <p:cNvPr id="24" name="TextBox 23"/>
          <p:cNvSpPr txBox="1"/>
          <p:nvPr/>
        </p:nvSpPr>
        <p:spPr>
          <a:xfrm>
            <a:off x="4549824" y="2576391"/>
            <a:ext cx="418063" cy="523220"/>
          </a:xfrm>
          <a:prstGeom prst="rect">
            <a:avLst/>
          </a:prstGeom>
          <a:solidFill>
            <a:schemeClr val="bg1"/>
          </a:solidFill>
        </p:spPr>
        <p:txBody>
          <a:bodyPr wrap="square" rtlCol="0">
            <a:spAutoFit/>
          </a:bodyPr>
          <a:lstStyle/>
          <a:p>
            <a:r>
              <a:rPr lang="en-US" sz="2800" b="1">
                <a:latin typeface="Arial" panose="020B0604020202020204" pitchFamily="34" charset="0"/>
                <a:cs typeface="Arial" panose="020B0604020202020204" pitchFamily="34" charset="0"/>
              </a:rPr>
              <a:t>&lt;</a:t>
            </a:r>
            <a:endParaRPr lang="en-US" sz="28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2250"/>
                                        <p:tgtEl>
                                          <p:spTgt spid="2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8"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8"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9"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t="72579" b="2981"/>
          <a:stretch>
            <a:fillRect/>
          </a:stretch>
        </p:blipFill>
        <p:spPr bwMode="auto">
          <a:xfrm>
            <a:off x="6196827" y="2038350"/>
            <a:ext cx="228060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l="4189" t="74546" r="-4189" b="1039"/>
          <a:stretch>
            <a:fillRect/>
          </a:stretch>
        </p:blipFill>
        <p:spPr bwMode="auto">
          <a:xfrm>
            <a:off x="737052" y="1971644"/>
            <a:ext cx="276256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979511" y="143574"/>
            <a:ext cx="3982514" cy="857250"/>
          </a:xfrm>
        </p:spPr>
        <p:txBody>
          <a:bodyPr>
            <a:noAutofit/>
          </a:bodyPr>
          <a:lstStyle/>
          <a:p>
            <a:pPr algn="just"/>
            <a:r>
              <a:rPr lang="en-US" sz="2800">
                <a:latin typeface="Arial" panose="020B0604020202020204" pitchFamily="34" charset="0"/>
                <a:cs typeface="Arial" panose="020B0604020202020204" pitchFamily="34" charset="0"/>
              </a:rPr>
              <a:t>So sánh (theo mẫu).</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528173" y="306443"/>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1</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124" y="995875"/>
            <a:ext cx="1030031" cy="957449"/>
          </a:xfrm>
          <a:prstGeom prst="rect">
            <a:avLst/>
          </a:prstGeom>
        </p:spPr>
      </p:pic>
      <p:sp>
        <p:nvSpPr>
          <p:cNvPr id="20" name="Rounded Rectangle 20"/>
          <p:cNvSpPr/>
          <p:nvPr/>
        </p:nvSpPr>
        <p:spPr>
          <a:xfrm>
            <a:off x="3499620" y="2525591"/>
            <a:ext cx="2467670" cy="58102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a:t>
            </a:r>
            <a:endParaRPr lang="en-US" sz="2800" b="1">
              <a:solidFill>
                <a:schemeClr val="tx1"/>
              </a:solidFill>
              <a:latin typeface="Arial" panose="020B0604020202020204" pitchFamily="34" charset="0"/>
              <a:cs typeface="Arial" panose="020B0604020202020204" pitchFamily="34" charset="0"/>
            </a:endParaRPr>
          </a:p>
        </p:txBody>
      </p:sp>
      <p:sp>
        <p:nvSpPr>
          <p:cNvPr id="21" name="Rounded Rectangle 23"/>
          <p:cNvSpPr/>
          <p:nvPr/>
        </p:nvSpPr>
        <p:spPr>
          <a:xfrm>
            <a:off x="3499620" y="2525590"/>
            <a:ext cx="2467670" cy="5810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20      20</a:t>
            </a:r>
            <a:endParaRPr lang="en-US" sz="2800" b="1">
              <a:solidFill>
                <a:schemeClr val="tx1"/>
              </a:solidFill>
              <a:latin typeface="Arial" panose="020B0604020202020204" pitchFamily="34" charset="0"/>
              <a:cs typeface="Arial" panose="020B0604020202020204" pitchFamily="34" charset="0"/>
            </a:endParaRPr>
          </a:p>
        </p:txBody>
      </p:sp>
      <p:sp>
        <p:nvSpPr>
          <p:cNvPr id="24" name="TextBox 23"/>
          <p:cNvSpPr txBox="1"/>
          <p:nvPr/>
        </p:nvSpPr>
        <p:spPr>
          <a:xfrm>
            <a:off x="4549824" y="2576391"/>
            <a:ext cx="418063" cy="523220"/>
          </a:xfrm>
          <a:prstGeom prst="rect">
            <a:avLst/>
          </a:prstGeom>
          <a:solidFill>
            <a:schemeClr val="bg1"/>
          </a:solidFill>
        </p:spPr>
        <p:txBody>
          <a:bodyPr wrap="square" rtlCol="0">
            <a:spAutoFit/>
          </a:bodyPr>
          <a:lstStyle/>
          <a:p>
            <a:r>
              <a:rPr lang="en-US" sz="2800" b="1">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2250"/>
                                        <p:tgtEl>
                                          <p:spTgt spid="2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8"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subTnLst>
                                    <p:audio>
                                      <p:cMediaNode>
                                        <p:cTn display="0" masterRel="sameClick">
                                          <p:stCondLst>
                                            <p:cond evt="begin" delay="0">
                                              <p:tn val="10"/>
                                            </p:cond>
                                          </p:stCondLst>
                                          <p:endCondLst>
                                            <p:cond evt="onStopAudio" delay="0">
                                              <p:tgtEl>
                                                <p:sldTgt/>
                                              </p:tgtEl>
                                            </p:cond>
                                          </p:endCondLst>
                                        </p:cTn>
                                        <p:tgtEl>
                                          <p:sndTgt r:embed="rId8"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9"/>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9" name="Tieng-tinh-tinh-www_nhacchuongvui_com.wav"/>
                                        </p:tgtEl>
                                      </p:cMediaNode>
                                    </p:audio>
                                  </p:subTnLst>
                                </p:cTn>
                              </p:par>
                            </p:childTnLst>
                          </p:cTn>
                        </p:par>
                      </p:childTnLst>
                    </p:cTn>
                  </p:par>
                </p:childTnLst>
              </p:cTn>
              <p:nextCondLst>
                <p:cond evt="onClick" delay="0">
                  <p:tgtEl>
                    <p:spTgt spid="19"/>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9072" y="244131"/>
            <a:ext cx="3982514" cy="857250"/>
          </a:xfrm>
        </p:spPr>
        <p:txBody>
          <a:bodyPr>
            <a:noAutofit/>
          </a:bodyPr>
          <a:lstStyle/>
          <a:p>
            <a:pPr algn="just"/>
            <a:r>
              <a:rPr lang="en-US" sz="2800">
                <a:latin typeface="Arial" panose="020B0604020202020204" pitchFamily="34" charset="0"/>
                <a:cs typeface="Arial" panose="020B0604020202020204" pitchFamily="34" charset="0"/>
              </a:rPr>
              <a:t>Túi nào có số lớn hơn?</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317734" y="407000"/>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3" name="Title 4"/>
          <p:cNvSpPr txBox="1"/>
          <p:nvPr/>
        </p:nvSpPr>
        <p:spPr>
          <a:xfrm>
            <a:off x="444222" y="1060450"/>
            <a:ext cx="549031"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anose="020B0604020202020204" pitchFamily="34" charset="0"/>
                <a:cs typeface="Arial" panose="020B0604020202020204" pitchFamily="34" charset="0"/>
              </a:rPr>
              <a:t>a)</a:t>
            </a:r>
            <a:endParaRPr lang="en-US" sz="2400">
              <a:latin typeface="Arial" panose="020B0604020202020204" pitchFamily="34" charset="0"/>
              <a:cs typeface="Arial" panose="020B0604020202020204" pitchFamily="34" charset="0"/>
            </a:endParaRPr>
          </a:p>
        </p:txBody>
      </p:sp>
      <p:sp>
        <p:nvSpPr>
          <p:cNvPr id="14" name="Title 4"/>
          <p:cNvSpPr txBox="1"/>
          <p:nvPr/>
        </p:nvSpPr>
        <p:spPr>
          <a:xfrm>
            <a:off x="3428512" y="106045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anose="020B0604020202020204" pitchFamily="34" charset="0"/>
                <a:cs typeface="Arial" panose="020B0604020202020204" pitchFamily="34" charset="0"/>
              </a:rPr>
              <a:t>b)</a:t>
            </a:r>
            <a:endParaRPr lang="en-US" sz="2400">
              <a:latin typeface="Arial" panose="020B0604020202020204" pitchFamily="34" charset="0"/>
              <a:cs typeface="Arial" panose="020B0604020202020204" pitchFamily="34" charset="0"/>
            </a:endParaRPr>
          </a:p>
        </p:txBody>
      </p:sp>
      <p:sp>
        <p:nvSpPr>
          <p:cNvPr id="15" name="Title 4"/>
          <p:cNvSpPr txBox="1"/>
          <p:nvPr/>
        </p:nvSpPr>
        <p:spPr>
          <a:xfrm>
            <a:off x="6371771" y="1060450"/>
            <a:ext cx="50800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anose="020B0604020202020204" pitchFamily="34" charset="0"/>
                <a:cs typeface="Arial" panose="020B0604020202020204" pitchFamily="34" charset="0"/>
              </a:rPr>
              <a:t>c)</a:t>
            </a:r>
            <a:endParaRPr lang="en-US" sz="2400">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61849" t="45300" r="23698" b="27777"/>
          <a:stretch>
            <a:fillRect/>
          </a:stretch>
        </p:blipFill>
        <p:spPr bwMode="auto">
          <a:xfrm>
            <a:off x="6400800" y="2144034"/>
            <a:ext cx="2506330" cy="262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27233" t="43466" r="56954" b="27776"/>
          <a:stretch>
            <a:fillRect/>
          </a:stretch>
        </p:blipFill>
        <p:spPr bwMode="auto">
          <a:xfrm>
            <a:off x="293207" y="1961243"/>
            <a:ext cx="2742093" cy="280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44224" t="41023" r="38653" b="27777"/>
          <a:stretch>
            <a:fillRect/>
          </a:stretch>
        </p:blipFill>
        <p:spPr bwMode="auto">
          <a:xfrm>
            <a:off x="3402379" y="1719573"/>
            <a:ext cx="2969392" cy="304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4" name="Tieng-tinh-tinh-www_nhacchuongvui_com.wav"/>
                                        </p:tgtEl>
                                      </p:cMediaNode>
                                    </p:audio>
                                  </p:subTnLst>
                                </p:cTn>
                              </p:par>
                            </p:childTnLst>
                          </p:cTn>
                        </p:par>
                      </p:childTnLst>
                    </p:cTn>
                  </p:par>
                </p:childTnLst>
              </p:cTn>
              <p:nextCondLst>
                <p:cond evt="onClick" delay="0">
                  <p:tgtEl>
                    <p:spTgt spid="1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743" y="246288"/>
            <a:ext cx="3982514" cy="857250"/>
          </a:xfrm>
        </p:spPr>
        <p:txBody>
          <a:bodyPr>
            <a:noAutofit/>
          </a:bodyPr>
          <a:lstStyle/>
          <a:p>
            <a:pPr algn="just"/>
            <a:r>
              <a:rPr lang="en-US" sz="2800">
                <a:latin typeface="Arial" panose="020B0604020202020204" pitchFamily="34" charset="0"/>
                <a:cs typeface="Arial" panose="020B0604020202020204" pitchFamily="34" charset="0"/>
              </a:rPr>
              <a:t>Túi nào có số lớn hơn?</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605405" y="409157"/>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p:cNvSpPr txBox="1"/>
          <p:nvPr/>
        </p:nvSpPr>
        <p:spPr>
          <a:xfrm>
            <a:off x="1112234" y="924707"/>
            <a:ext cx="61468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anose="020B0604020202020204" pitchFamily="34" charset="0"/>
                <a:cs typeface="Arial" panose="020B0604020202020204" pitchFamily="34" charset="0"/>
              </a:rPr>
              <a:t>a)</a:t>
            </a:r>
            <a:endParaRPr lang="en-US" sz="2800">
              <a:latin typeface="Arial" panose="020B0604020202020204" pitchFamily="34" charset="0"/>
              <a:cs typeface="Arial" panose="020B0604020202020204" pitchFamily="34" charset="0"/>
            </a:endParaRP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27233" t="43466" r="56954" b="27776"/>
          <a:stretch>
            <a:fillRect/>
          </a:stretch>
        </p:blipFill>
        <p:spPr bwMode="auto">
          <a:xfrm>
            <a:off x="3048000" y="1103538"/>
            <a:ext cx="3649725" cy="3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76600" y="272415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89868" y="2821476"/>
            <a:ext cx="744252" cy="5204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53</a:t>
            </a:r>
            <a:endParaRPr lang="en-US" sz="3200" b="1">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6348">
            <a:off x="2964021" y="3195073"/>
            <a:ext cx="607774" cy="60831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4920">
            <a:off x="5999712" y="3195071"/>
            <a:ext cx="607774" cy="608314"/>
          </a:xfrm>
          <a:prstGeom prst="rect">
            <a:avLst/>
          </a:prstGeom>
        </p:spPr>
      </p:pic>
      <p:sp>
        <p:nvSpPr>
          <p:cNvPr id="36" name="Rectangle 35"/>
          <p:cNvSpPr/>
          <p:nvPr/>
        </p:nvSpPr>
        <p:spPr>
          <a:xfrm>
            <a:off x="3382208" y="2834400"/>
            <a:ext cx="676593" cy="473142"/>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35</a:t>
            </a:r>
            <a:endParaRPr lang="en-US" sz="3200" b="1">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Tieng-tinh-tinh-www_nhacchuongvui_com.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nodePh="1">
                                  <p:stCondLst>
                                    <p:cond delay="0"/>
                                  </p:stCondLst>
                                  <p:endCondLst>
                                    <p:cond evt="begin" delay="0">
                                      <p:tn val="14"/>
                                    </p:cond>
                                  </p:end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7" name="Am-thanh-tra-loi-sai-www_nhacchuongvui_com.wav"/>
                                        </p:tgtEl>
                                      </p:cMediaNode>
                                    </p:audio>
                                  </p:sub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868 -0.02932 L -0.00868 -0.02902 C -0.00608 -0.01883 -0.00365 -0.00803 -0.00087 0.00247 C 0.00069 0.00802 0.00434 0.01203 0.00434 0.01821 C 0.00434 0.02376 0.00104 0.00895 -0.00087 0.00463 C -0.00365 -0.00124 -0.00608 -0.01451 -0.0099 -0.01142 C -0.01355 -0.00803 -0.00591 0.00123 -0.00348 0.00679 C -0.00105 0.01265 0.00225 0.01697 0.00434 0.02284 C 0.00503 0.02531 0.00173 0.01975 0.00034 0.01821 C -0.00174 0.01142 -0.00417 0.00494 -0.00608 -0.00216 C -0.00712 -0.00648 -0.01059 -0.01914 -0.00868 -0.01574 C -0.00296 -0.00587 0.00086 0.00679 0.00555 0.01821 C 0.00729 0.02284 0.01232 0.03673 0.01076 0.03179 C 0.00937 0.02808 0.00816 0.02407 0.00677 0.02068 C 0.00486 0.01512 0.0026 0.00987 0.00034 0.00463 C -0.00278 -0.01266 0.00156 0.00864 -0.00348 -0.00895 C -0.00452 -0.01266 -0.00608 -0.02037 -0.00608 -0.02006 L -0.00608 -0.02037 " pathEditMode="relative" rAng="0" ptsTypes="AAAAAAAAAAAAAAAAAA">
                                      <p:cBhvr>
                                        <p:cTn id="24" dur="2000" fill="hold"/>
                                        <p:tgtEl>
                                          <p:spTgt spid="35"/>
                                        </p:tgtEl>
                                        <p:attrNameLst>
                                          <p:attrName>ppt_x</p:attrName>
                                          <p:attrName>ppt_y</p:attrName>
                                        </p:attrNameLst>
                                      </p:cBhvr>
                                      <p:rCtr x="868" y="3086"/>
                                    </p:animMotion>
                                  </p:childTnLst>
                                  <p:subTnLst>
                                    <p:audio>
                                      <p:cMediaNode>
                                        <p:cTn display="0" masterRel="sameClick">
                                          <p:stCondLst>
                                            <p:cond evt="begin" delay="0">
                                              <p:tn val="23"/>
                                            </p:cond>
                                          </p:stCondLst>
                                          <p:endCondLst>
                                            <p:cond evt="onStopAudio" delay="0">
                                              <p:tgtEl>
                                                <p:sldTgt/>
                                              </p:tgtEl>
                                            </p:cond>
                                          </p:endCondLst>
                                        </p:cTn>
                                        <p:tgtEl>
                                          <p:sndTgt r:embed="rId8" name="Tieng-yeah-tre-con-www_nhacchuongvui_com.wav"/>
                                        </p:tgtEl>
                                      </p:cMediaNode>
                                    </p:audio>
                                  </p:sub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7" name="Am-thanh-tra-loi-sai-www_nhacchuongvui_com.wav"/>
                                        </p:tgtEl>
                                      </p:cMediaNode>
                                    </p:audio>
                                  </p:subTnLst>
                                </p:cTn>
                              </p:par>
                            </p:childTnLst>
                          </p:cTn>
                        </p:par>
                        <p:par>
                          <p:cTn id="36" fill="hold">
                            <p:stCondLst>
                              <p:cond delay="500"/>
                            </p:stCondLst>
                            <p:childTnLst>
                              <p:par>
                                <p:cTn id="37" presetID="32" presetClass="emph" presetSubtype="0" repeatCount="indefinite" fill="hold" nodeType="afterEffect">
                                  <p:stCondLst>
                                    <p:cond delay="0"/>
                                  </p:stCondLst>
                                  <p:childTnLst>
                                    <p:animRot by="120000">
                                      <p:cBhvr>
                                        <p:cTn id="38" dur="100" fill="hold">
                                          <p:stCondLst>
                                            <p:cond delay="0"/>
                                          </p:stCondLst>
                                        </p:cTn>
                                        <p:tgtEl>
                                          <p:spTgt spid="35"/>
                                        </p:tgtEl>
                                        <p:attrNameLst>
                                          <p:attrName>r</p:attrName>
                                        </p:attrNameLst>
                                      </p:cBhvr>
                                    </p:animRot>
                                    <p:animRot by="-240000">
                                      <p:cBhvr>
                                        <p:cTn id="39" dur="200" fill="hold">
                                          <p:stCondLst>
                                            <p:cond delay="200"/>
                                          </p:stCondLst>
                                        </p:cTn>
                                        <p:tgtEl>
                                          <p:spTgt spid="35"/>
                                        </p:tgtEl>
                                        <p:attrNameLst>
                                          <p:attrName>r</p:attrName>
                                        </p:attrNameLst>
                                      </p:cBhvr>
                                    </p:animRot>
                                    <p:animRot by="240000">
                                      <p:cBhvr>
                                        <p:cTn id="40" dur="200" fill="hold">
                                          <p:stCondLst>
                                            <p:cond delay="400"/>
                                          </p:stCondLst>
                                        </p:cTn>
                                        <p:tgtEl>
                                          <p:spTgt spid="35"/>
                                        </p:tgtEl>
                                        <p:attrNameLst>
                                          <p:attrName>r</p:attrName>
                                        </p:attrNameLst>
                                      </p:cBhvr>
                                    </p:animRot>
                                    <p:animRot by="-240000">
                                      <p:cBhvr>
                                        <p:cTn id="41" dur="200" fill="hold">
                                          <p:stCondLst>
                                            <p:cond delay="600"/>
                                          </p:stCondLst>
                                        </p:cTn>
                                        <p:tgtEl>
                                          <p:spTgt spid="35"/>
                                        </p:tgtEl>
                                        <p:attrNameLst>
                                          <p:attrName>r</p:attrName>
                                        </p:attrNameLst>
                                      </p:cBhvr>
                                    </p:animRot>
                                    <p:animRot by="120000">
                                      <p:cBhvr>
                                        <p:cTn id="42"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743" y="246288"/>
            <a:ext cx="3982514" cy="857250"/>
          </a:xfrm>
        </p:spPr>
        <p:txBody>
          <a:bodyPr>
            <a:noAutofit/>
          </a:bodyPr>
          <a:lstStyle/>
          <a:p>
            <a:pPr algn="just"/>
            <a:r>
              <a:rPr lang="en-US" sz="2800">
                <a:latin typeface="Arial" panose="020B0604020202020204" pitchFamily="34" charset="0"/>
                <a:cs typeface="Arial" panose="020B0604020202020204" pitchFamily="34" charset="0"/>
              </a:rPr>
              <a:t>Túi nào có số lớn hơn?</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605405" y="409157"/>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p:cNvSpPr txBox="1"/>
          <p:nvPr/>
        </p:nvSpPr>
        <p:spPr>
          <a:xfrm>
            <a:off x="1112234" y="924707"/>
            <a:ext cx="61468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anose="020B0604020202020204" pitchFamily="34" charset="0"/>
                <a:cs typeface="Arial" panose="020B0604020202020204" pitchFamily="34" charset="0"/>
              </a:rPr>
              <a:t>b)</a:t>
            </a:r>
            <a:endParaRPr lang="en-US" sz="2800">
              <a:latin typeface="Arial" panose="020B0604020202020204" pitchFamily="34" charset="0"/>
              <a:cs typeface="Arial" panose="020B0604020202020204" pitchFamily="34" charset="0"/>
            </a:endParaRP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27233" t="43466" r="56954" b="27776"/>
          <a:stretch>
            <a:fillRect/>
          </a:stretch>
        </p:blipFill>
        <p:spPr bwMode="auto">
          <a:xfrm>
            <a:off x="3048000" y="1103538"/>
            <a:ext cx="3649725" cy="3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76600" y="272415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89868" y="2821476"/>
            <a:ext cx="744252" cy="5204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50</a:t>
            </a:r>
            <a:endParaRPr lang="en-US" sz="3200" b="1">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19793">
            <a:off x="5930232" y="3173269"/>
            <a:ext cx="607774" cy="60831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55785">
            <a:off x="3024914" y="3181992"/>
            <a:ext cx="607774" cy="608314"/>
          </a:xfrm>
          <a:prstGeom prst="rect">
            <a:avLst/>
          </a:prstGeom>
        </p:spPr>
      </p:pic>
      <p:sp>
        <p:nvSpPr>
          <p:cNvPr id="36" name="Rectangle 35"/>
          <p:cNvSpPr/>
          <p:nvPr/>
        </p:nvSpPr>
        <p:spPr>
          <a:xfrm>
            <a:off x="3382208" y="2834400"/>
            <a:ext cx="676593" cy="473142"/>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57</a:t>
            </a:r>
            <a:endParaRPr lang="en-US" sz="3200" b="1">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Tieng-tinh-tinh-www_nhacchuongvui_com.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nodePh="1">
                                  <p:stCondLst>
                                    <p:cond delay="0"/>
                                  </p:stCondLst>
                                  <p:endCondLst>
                                    <p:cond evt="begin" delay="0">
                                      <p:tn val="14"/>
                                    </p:cond>
                                  </p:end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7" name="Am-thanh-tra-loi-sai-www_nhacchuongvui_com.wav"/>
                                        </p:tgtEl>
                                      </p:cMediaNode>
                                    </p:audio>
                                  </p:sub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868 -0.02932 L -0.00868 -0.02901 C -0.00608 -0.01883 -0.00365 -0.00803 -0.00087 0.00247 C 0.00069 0.00802 0.00434 0.01203 0.00434 0.01821 C 0.00434 0.02376 0.00104 0.00895 -0.00087 0.00463 C -0.00365 -0.00124 -0.00608 -0.01451 -0.0099 -0.01142 C -0.01354 -0.00803 -0.0059 0.00123 -0.00347 0.00679 C -0.00104 0.01265 0.00226 0.01697 0.00434 0.02284 C 0.00503 0.02531 0.00174 0.01975 0.00035 0.01821 C -0.00174 0.01142 -0.00417 0.00494 -0.00608 -0.00216 C -0.00712 -0.00648 -0.01059 -0.01914 -0.00868 -0.01574 C -0.00295 -0.00587 0.00087 0.00679 0.00555 0.01821 C 0.00729 0.02284 0.01233 0.03673 0.01076 0.03179 C 0.00937 0.02808 0.00816 0.02407 0.00677 0.02068 C 0.00486 0.01512 0.0026 0.00987 0.00035 0.00463 C -0.00278 -0.01266 0.00156 0.00864 -0.00347 -0.00895 C -0.00451 -0.01266 -0.00608 -0.02037 -0.00608 -0.02006 L -0.00608 -0.02037 " pathEditMode="relative" rAng="0" ptsTypes="AAAAAAAAAAAAAAAAAA">
                                      <p:cBhvr>
                                        <p:cTn id="24" dur="2000" fill="hold"/>
                                        <p:tgtEl>
                                          <p:spTgt spid="35"/>
                                        </p:tgtEl>
                                        <p:attrNameLst>
                                          <p:attrName>ppt_x</p:attrName>
                                          <p:attrName>ppt_y</p:attrName>
                                        </p:attrNameLst>
                                      </p:cBhvr>
                                      <p:rCtr x="868" y="3086"/>
                                    </p:animMotion>
                                  </p:childTnLst>
                                  <p:subTnLst>
                                    <p:audio>
                                      <p:cMediaNode>
                                        <p:cTn display="0" masterRel="sameClick">
                                          <p:stCondLst>
                                            <p:cond evt="begin" delay="0">
                                              <p:tn val="23"/>
                                            </p:cond>
                                          </p:stCondLst>
                                          <p:endCondLst>
                                            <p:cond evt="onStopAudio" delay="0">
                                              <p:tgtEl>
                                                <p:sldTgt/>
                                              </p:tgtEl>
                                            </p:cond>
                                          </p:endCondLst>
                                        </p:cTn>
                                        <p:tgtEl>
                                          <p:sndTgt r:embed="rId8" name="Tieng-yeah-tre-con-www_nhacchuongvui_com.wav"/>
                                        </p:tgtEl>
                                      </p:cMediaNode>
                                    </p:audio>
                                  </p:sub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7" name="Am-thanh-tra-loi-sai-www_nhacchuongvui_com.wav"/>
                                        </p:tgtEl>
                                      </p:cMediaNode>
                                    </p:audio>
                                  </p:subTnLst>
                                </p:cTn>
                              </p:par>
                            </p:childTnLst>
                          </p:cTn>
                        </p:par>
                        <p:par>
                          <p:cTn id="36" fill="hold">
                            <p:stCondLst>
                              <p:cond delay="500"/>
                            </p:stCondLst>
                            <p:childTnLst>
                              <p:par>
                                <p:cTn id="37" presetID="32" presetClass="emph" presetSubtype="0" repeatCount="indefinite" fill="hold" nodeType="afterEffect">
                                  <p:stCondLst>
                                    <p:cond delay="0"/>
                                  </p:stCondLst>
                                  <p:childTnLst>
                                    <p:animRot by="120000">
                                      <p:cBhvr>
                                        <p:cTn id="38" dur="100" fill="hold">
                                          <p:stCondLst>
                                            <p:cond delay="0"/>
                                          </p:stCondLst>
                                        </p:cTn>
                                        <p:tgtEl>
                                          <p:spTgt spid="35"/>
                                        </p:tgtEl>
                                        <p:attrNameLst>
                                          <p:attrName>r</p:attrName>
                                        </p:attrNameLst>
                                      </p:cBhvr>
                                    </p:animRot>
                                    <p:animRot by="-240000">
                                      <p:cBhvr>
                                        <p:cTn id="39" dur="200" fill="hold">
                                          <p:stCondLst>
                                            <p:cond delay="200"/>
                                          </p:stCondLst>
                                        </p:cTn>
                                        <p:tgtEl>
                                          <p:spTgt spid="35"/>
                                        </p:tgtEl>
                                        <p:attrNameLst>
                                          <p:attrName>r</p:attrName>
                                        </p:attrNameLst>
                                      </p:cBhvr>
                                    </p:animRot>
                                    <p:animRot by="240000">
                                      <p:cBhvr>
                                        <p:cTn id="40" dur="200" fill="hold">
                                          <p:stCondLst>
                                            <p:cond delay="400"/>
                                          </p:stCondLst>
                                        </p:cTn>
                                        <p:tgtEl>
                                          <p:spTgt spid="35"/>
                                        </p:tgtEl>
                                        <p:attrNameLst>
                                          <p:attrName>r</p:attrName>
                                        </p:attrNameLst>
                                      </p:cBhvr>
                                    </p:animRot>
                                    <p:animRot by="-240000">
                                      <p:cBhvr>
                                        <p:cTn id="41" dur="200" fill="hold">
                                          <p:stCondLst>
                                            <p:cond delay="600"/>
                                          </p:stCondLst>
                                        </p:cTn>
                                        <p:tgtEl>
                                          <p:spTgt spid="35"/>
                                        </p:tgtEl>
                                        <p:attrNameLst>
                                          <p:attrName>r</p:attrName>
                                        </p:attrNameLst>
                                      </p:cBhvr>
                                    </p:animRot>
                                    <p:animRot by="120000">
                                      <p:cBhvr>
                                        <p:cTn id="42"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6743" y="229650"/>
            <a:ext cx="3982514" cy="857250"/>
          </a:xfrm>
        </p:spPr>
        <p:txBody>
          <a:bodyPr>
            <a:noAutofit/>
          </a:bodyPr>
          <a:lstStyle/>
          <a:p>
            <a:pPr algn="just"/>
            <a:r>
              <a:rPr lang="en-US" sz="2800">
                <a:latin typeface="Arial" panose="020B0604020202020204" pitchFamily="34" charset="0"/>
                <a:cs typeface="Arial" panose="020B0604020202020204" pitchFamily="34" charset="0"/>
              </a:rPr>
              <a:t>Túi nào có số lớn hơn?</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605405" y="392519"/>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2</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pic>
        <p:nvPicPr>
          <p:cNvPr id="19"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298" y="4478625"/>
            <a:ext cx="607774" cy="60777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4"/>
          <p:cNvSpPr txBox="1"/>
          <p:nvPr/>
        </p:nvSpPr>
        <p:spPr>
          <a:xfrm>
            <a:off x="1112234" y="908069"/>
            <a:ext cx="614680" cy="6286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anose="020B0604020202020204" pitchFamily="34" charset="0"/>
                <a:cs typeface="Arial" panose="020B0604020202020204" pitchFamily="34" charset="0"/>
              </a:rPr>
              <a:t>c)</a:t>
            </a:r>
            <a:endParaRPr lang="en-US" sz="2800">
              <a:latin typeface="Arial" panose="020B0604020202020204" pitchFamily="34" charset="0"/>
              <a:cs typeface="Arial" panose="020B0604020202020204" pitchFamily="34" charset="0"/>
            </a:endParaRPr>
          </a:p>
        </p:txBody>
      </p:sp>
      <p:pic>
        <p:nvPicPr>
          <p:cNvPr id="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27233" t="43466" r="56954" b="27776"/>
          <a:stretch>
            <a:fillRect/>
          </a:stretch>
        </p:blipFill>
        <p:spPr bwMode="auto">
          <a:xfrm>
            <a:off x="3048000" y="1103538"/>
            <a:ext cx="3649725" cy="3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76600" y="2724150"/>
            <a:ext cx="990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89868" y="2821476"/>
            <a:ext cx="744252" cy="520456"/>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68</a:t>
            </a:r>
            <a:endParaRPr lang="en-US" sz="3200" b="1">
              <a:solidFill>
                <a:srgbClr val="C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6348">
            <a:off x="2964021" y="3195073"/>
            <a:ext cx="607774" cy="608314"/>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624920">
            <a:off x="5999712" y="3195071"/>
            <a:ext cx="607774" cy="608314"/>
          </a:xfrm>
          <a:prstGeom prst="rect">
            <a:avLst/>
          </a:prstGeom>
        </p:spPr>
      </p:pic>
      <p:sp>
        <p:nvSpPr>
          <p:cNvPr id="36" name="Rectangle 35"/>
          <p:cNvSpPr/>
          <p:nvPr/>
        </p:nvSpPr>
        <p:spPr>
          <a:xfrm>
            <a:off x="3382208" y="2834400"/>
            <a:ext cx="676593" cy="473142"/>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C00000"/>
                </a:solidFill>
                <a:latin typeface="Arial" panose="020B0604020202020204" pitchFamily="34" charset="0"/>
                <a:cs typeface="Arial" panose="020B0604020202020204" pitchFamily="34" charset="0"/>
              </a:rPr>
              <a:t>18</a:t>
            </a:r>
            <a:endParaRPr lang="en-US" sz="3200" b="1">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Tieng-tinh-tinh-www_nhacchuongvui_com.wav"/>
                                        </p:tgtEl>
                                      </p:cMediaNode>
                                    </p:audio>
                                  </p:subTnLst>
                                </p:cTn>
                              </p:par>
                            </p:childTnLst>
                          </p:cTn>
                        </p:par>
                      </p:childTnLst>
                    </p:cTn>
                  </p:par>
                </p:childTnLst>
              </p:cTn>
              <p:nextCondLst>
                <p:cond evt="onClick" delay="0">
                  <p:tgtEl>
                    <p:spTgt spid="19"/>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nodePh="1">
                                  <p:stCondLst>
                                    <p:cond delay="0"/>
                                  </p:stCondLst>
                                  <p:endCondLst>
                                    <p:cond evt="begin" delay="0">
                                      <p:tn val="14"/>
                                    </p:cond>
                                  </p:endCondLst>
                                  <p:childTnLst>
                                    <p:animRot by="120000">
                                      <p:cBhvr>
                                        <p:cTn id="15" dur="100" fill="hold">
                                          <p:stCondLst>
                                            <p:cond delay="0"/>
                                          </p:stCondLst>
                                        </p:cTn>
                                        <p:tgtEl>
                                          <p:spTgt spid="2"/>
                                        </p:tgtEl>
                                        <p:attrNameLst>
                                          <p:attrName>r</p:attrName>
                                        </p:attrNameLst>
                                      </p:cBhvr>
                                    </p:animRot>
                                    <p:animRot by="-240000">
                                      <p:cBhvr>
                                        <p:cTn id="16" dur="200" fill="hold">
                                          <p:stCondLst>
                                            <p:cond delay="200"/>
                                          </p:stCondLst>
                                        </p:cTn>
                                        <p:tgtEl>
                                          <p:spTgt spid="2"/>
                                        </p:tgtEl>
                                        <p:attrNameLst>
                                          <p:attrName>r</p:attrName>
                                        </p:attrNameLst>
                                      </p:cBhvr>
                                    </p:animRot>
                                    <p:animRot by="240000">
                                      <p:cBhvr>
                                        <p:cTn id="17" dur="200" fill="hold">
                                          <p:stCondLst>
                                            <p:cond delay="400"/>
                                          </p:stCondLst>
                                        </p:cTn>
                                        <p:tgtEl>
                                          <p:spTgt spid="2"/>
                                        </p:tgtEl>
                                        <p:attrNameLst>
                                          <p:attrName>r</p:attrName>
                                        </p:attrNameLst>
                                      </p:cBhvr>
                                    </p:animRot>
                                    <p:animRot by="-240000">
                                      <p:cBhvr>
                                        <p:cTn id="18" dur="200" fill="hold">
                                          <p:stCondLst>
                                            <p:cond delay="600"/>
                                          </p:stCondLst>
                                        </p:cTn>
                                        <p:tgtEl>
                                          <p:spTgt spid="2"/>
                                        </p:tgtEl>
                                        <p:attrNameLst>
                                          <p:attrName>r</p:attrName>
                                        </p:attrNameLst>
                                      </p:cBhvr>
                                    </p:animRot>
                                    <p:animRot by="120000">
                                      <p:cBhvr>
                                        <p:cTn id="19" dur="200" fill="hold">
                                          <p:stCondLst>
                                            <p:cond delay="800"/>
                                          </p:stCondLst>
                                        </p:cTn>
                                        <p:tgtEl>
                                          <p:spTgt spid="2"/>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7" name="Am-thanh-tra-loi-sai-www_nhacchuongvui_com.wav"/>
                                        </p:tgtEl>
                                      </p:cMediaNode>
                                    </p:audio>
                                  </p:sub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5"/>
                    </p:tgtEl>
                  </p:cond>
                </p:stCondLst>
                <p:endSync evt="end" delay="0">
                  <p:rtn val="all"/>
                </p:endSync>
                <p:childTnLst>
                  <p:par>
                    <p:cTn id="21" fill="hold">
                      <p:stCondLst>
                        <p:cond delay="0"/>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0868 -0.02932 L -0.00868 -0.02902 C -0.00608 -0.01883 -0.00365 -0.00803 -0.00087 0.00247 C 0.00069 0.00802 0.00434 0.01203 0.00434 0.01821 C 0.00434 0.02376 0.00104 0.00895 -0.00087 0.00463 C -0.00365 -0.00124 -0.00608 -0.01451 -0.0099 -0.01142 C -0.01355 -0.00803 -0.00591 0.00123 -0.00348 0.00679 C -0.00105 0.01265 0.00225 0.01697 0.00434 0.02284 C 0.00503 0.02531 0.00173 0.01975 0.00034 0.01821 C -0.00174 0.01142 -0.00417 0.00494 -0.00608 -0.00216 C -0.00712 -0.00648 -0.01059 -0.01914 -0.00868 -0.01574 C -0.00296 -0.00587 0.00086 0.00679 0.00555 0.01821 C 0.00729 0.02284 0.01232 0.03673 0.01076 0.03179 C 0.00937 0.02808 0.00816 0.02407 0.00677 0.02068 C 0.00486 0.01512 0.0026 0.00987 0.00034 0.00463 C -0.00278 -0.01266 0.00156 0.00864 -0.00348 -0.00895 C -0.00452 -0.01266 -0.00608 -0.02037 -0.00608 -0.02006 L -0.00608 -0.02037 " pathEditMode="relative" rAng="0" ptsTypes="AAAAAAAAAAAAAAAAAA">
                                      <p:cBhvr>
                                        <p:cTn id="24" dur="2000" fill="hold"/>
                                        <p:tgtEl>
                                          <p:spTgt spid="35"/>
                                        </p:tgtEl>
                                        <p:attrNameLst>
                                          <p:attrName>ppt_x</p:attrName>
                                          <p:attrName>ppt_y</p:attrName>
                                        </p:attrNameLst>
                                      </p:cBhvr>
                                      <p:rCtr x="868" y="3086"/>
                                    </p:animMotion>
                                  </p:childTnLst>
                                  <p:subTnLst>
                                    <p:audio>
                                      <p:cMediaNode>
                                        <p:cTn display="0" masterRel="sameClick">
                                          <p:stCondLst>
                                            <p:cond evt="begin" delay="0">
                                              <p:tn val="23"/>
                                            </p:cond>
                                          </p:stCondLst>
                                          <p:endCondLst>
                                            <p:cond evt="onStopAudio" delay="0">
                                              <p:tgtEl>
                                                <p:sldTgt/>
                                              </p:tgtEl>
                                            </p:cond>
                                          </p:endCondLst>
                                        </p:cTn>
                                        <p:tgtEl>
                                          <p:sndTgt r:embed="rId8" name="Tieng-yeah-tre-con-www_nhacchuongvui_com.wav"/>
                                        </p:tgtEl>
                                      </p:cMediaNode>
                                    </p:audio>
                                  </p:subTnLst>
                                </p:cTn>
                              </p:par>
                            </p:childTnLst>
                          </p:cTn>
                        </p:par>
                        <p:par>
                          <p:cTn id="25" fill="hold">
                            <p:stCondLst>
                              <p:cond delay="2000"/>
                            </p:stCondLst>
                            <p:childTnLst>
                              <p:par>
                                <p:cTn id="26" presetID="10" presetClass="exit" presetSubtype="0" fill="hold" nodeType="after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7" name="Am-thanh-tra-loi-sai-www_nhacchuongvui_com.wav"/>
                                        </p:tgtEl>
                                      </p:cMediaNode>
                                    </p:audio>
                                  </p:subTnLst>
                                </p:cTn>
                              </p:par>
                            </p:childTnLst>
                          </p:cTn>
                        </p:par>
                        <p:par>
                          <p:cTn id="36" fill="hold">
                            <p:stCondLst>
                              <p:cond delay="500"/>
                            </p:stCondLst>
                            <p:childTnLst>
                              <p:par>
                                <p:cTn id="37" presetID="32" presetClass="emph" presetSubtype="0" repeatCount="indefinite" fill="hold" nodeType="afterEffect">
                                  <p:stCondLst>
                                    <p:cond delay="0"/>
                                  </p:stCondLst>
                                  <p:childTnLst>
                                    <p:animRot by="120000">
                                      <p:cBhvr>
                                        <p:cTn id="38" dur="100" fill="hold">
                                          <p:stCondLst>
                                            <p:cond delay="0"/>
                                          </p:stCondLst>
                                        </p:cTn>
                                        <p:tgtEl>
                                          <p:spTgt spid="35"/>
                                        </p:tgtEl>
                                        <p:attrNameLst>
                                          <p:attrName>r</p:attrName>
                                        </p:attrNameLst>
                                      </p:cBhvr>
                                    </p:animRot>
                                    <p:animRot by="-240000">
                                      <p:cBhvr>
                                        <p:cTn id="39" dur="200" fill="hold">
                                          <p:stCondLst>
                                            <p:cond delay="200"/>
                                          </p:stCondLst>
                                        </p:cTn>
                                        <p:tgtEl>
                                          <p:spTgt spid="35"/>
                                        </p:tgtEl>
                                        <p:attrNameLst>
                                          <p:attrName>r</p:attrName>
                                        </p:attrNameLst>
                                      </p:cBhvr>
                                    </p:animRot>
                                    <p:animRot by="240000">
                                      <p:cBhvr>
                                        <p:cTn id="40" dur="200" fill="hold">
                                          <p:stCondLst>
                                            <p:cond delay="400"/>
                                          </p:stCondLst>
                                        </p:cTn>
                                        <p:tgtEl>
                                          <p:spTgt spid="35"/>
                                        </p:tgtEl>
                                        <p:attrNameLst>
                                          <p:attrName>r</p:attrName>
                                        </p:attrNameLst>
                                      </p:cBhvr>
                                    </p:animRot>
                                    <p:animRot by="-240000">
                                      <p:cBhvr>
                                        <p:cTn id="41" dur="200" fill="hold">
                                          <p:stCondLst>
                                            <p:cond delay="600"/>
                                          </p:stCondLst>
                                        </p:cTn>
                                        <p:tgtEl>
                                          <p:spTgt spid="35"/>
                                        </p:tgtEl>
                                        <p:attrNameLst>
                                          <p:attrName>r</p:attrName>
                                        </p:attrNameLst>
                                      </p:cBhvr>
                                    </p:animRot>
                                    <p:animRot by="120000">
                                      <p:cBhvr>
                                        <p:cTn id="42" dur="200" fill="hold">
                                          <p:stCondLst>
                                            <p:cond delay="800"/>
                                          </p:stCondLst>
                                        </p:cTn>
                                        <p:tgtEl>
                                          <p:spTgt spid="35"/>
                                        </p:tgtEl>
                                        <p:attrNameLst>
                                          <p:attrName>r</p:attrName>
                                        </p:attrNameLst>
                                      </p:cBhvr>
                                    </p:animRot>
                                  </p:childTnLst>
                                </p:cTn>
                              </p:par>
                            </p:childTnLst>
                          </p:cTn>
                        </p:par>
                      </p:childTnLst>
                    </p:cTn>
                  </p:par>
                </p:childTnLst>
              </p:cTn>
              <p:nextCondLst>
                <p:cond evt="onClick" delay="0">
                  <p:tgtEl>
                    <p:spTgt spid="6"/>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780403" y="134066"/>
            <a:ext cx="1219200" cy="435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09711" y="-76900"/>
            <a:ext cx="3982514" cy="857250"/>
          </a:xfrm>
        </p:spPr>
        <p:txBody>
          <a:bodyPr>
            <a:noAutofit/>
          </a:bodyPr>
          <a:lstStyle/>
          <a:p>
            <a:pPr algn="just"/>
            <a:r>
              <a:rPr lang="en-US" sz="2800">
                <a:latin typeface="Arial" panose="020B0604020202020204" pitchFamily="34" charset="0"/>
                <a:cs typeface="Arial" panose="020B0604020202020204" pitchFamily="34" charset="0"/>
              </a:rPr>
              <a:t>&gt;; &lt;; =  ?</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206131" y="126055"/>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2" name="Oval 21"/>
          <p:cNvSpPr/>
          <p:nvPr/>
        </p:nvSpPr>
        <p:spPr>
          <a:xfrm>
            <a:off x="619369" y="9731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4"/>
          <p:cNvSpPr txBox="1"/>
          <p:nvPr/>
        </p:nvSpPr>
        <p:spPr>
          <a:xfrm>
            <a:off x="648397" y="12398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24		19</a:t>
            </a:r>
            <a:endParaRPr lang="en-US" sz="3200">
              <a:latin typeface="Arial" panose="020B0604020202020204" pitchFamily="34" charset="0"/>
              <a:cs typeface="Arial" panose="020B0604020202020204" pitchFamily="34" charset="0"/>
            </a:endParaRPr>
          </a:p>
        </p:txBody>
      </p:sp>
      <p:sp>
        <p:nvSpPr>
          <p:cNvPr id="34" name="Rounded Rectangle 5"/>
          <p:cNvSpPr/>
          <p:nvPr/>
        </p:nvSpPr>
        <p:spPr>
          <a:xfrm>
            <a:off x="2112299" y="11972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35" name="Oval 34"/>
          <p:cNvSpPr/>
          <p:nvPr/>
        </p:nvSpPr>
        <p:spPr>
          <a:xfrm>
            <a:off x="632071" y="23447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4"/>
          <p:cNvSpPr txBox="1"/>
          <p:nvPr/>
        </p:nvSpPr>
        <p:spPr>
          <a:xfrm>
            <a:off x="661099" y="26114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35		37</a:t>
            </a:r>
            <a:endParaRPr lang="en-US" sz="3200">
              <a:latin typeface="Arial" panose="020B0604020202020204" pitchFamily="34" charset="0"/>
              <a:cs typeface="Arial" panose="020B0604020202020204" pitchFamily="34" charset="0"/>
            </a:endParaRPr>
          </a:p>
        </p:txBody>
      </p:sp>
      <p:sp>
        <p:nvSpPr>
          <p:cNvPr id="37" name="Rounded Rectangle 14"/>
          <p:cNvSpPr/>
          <p:nvPr/>
        </p:nvSpPr>
        <p:spPr>
          <a:xfrm>
            <a:off x="2125001" y="25688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38" name="Oval 37"/>
          <p:cNvSpPr/>
          <p:nvPr/>
        </p:nvSpPr>
        <p:spPr>
          <a:xfrm>
            <a:off x="644773" y="37163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4"/>
          <p:cNvSpPr txBox="1"/>
          <p:nvPr/>
        </p:nvSpPr>
        <p:spPr>
          <a:xfrm>
            <a:off x="673801" y="39830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68		68</a:t>
            </a:r>
            <a:endParaRPr lang="en-US" sz="3200">
              <a:latin typeface="Arial" panose="020B0604020202020204" pitchFamily="34" charset="0"/>
              <a:cs typeface="Arial" panose="020B0604020202020204" pitchFamily="34" charset="0"/>
            </a:endParaRPr>
          </a:p>
        </p:txBody>
      </p:sp>
      <p:sp>
        <p:nvSpPr>
          <p:cNvPr id="40" name="Rounded Rectangle 17"/>
          <p:cNvSpPr/>
          <p:nvPr/>
        </p:nvSpPr>
        <p:spPr>
          <a:xfrm>
            <a:off x="2137703" y="39404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41" name="Oval 40"/>
          <p:cNvSpPr/>
          <p:nvPr/>
        </p:nvSpPr>
        <p:spPr>
          <a:xfrm>
            <a:off x="4886569" y="9913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4"/>
          <p:cNvSpPr txBox="1"/>
          <p:nvPr/>
        </p:nvSpPr>
        <p:spPr>
          <a:xfrm>
            <a:off x="4915597" y="12580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56		65</a:t>
            </a:r>
            <a:endParaRPr lang="en-US" sz="3200">
              <a:latin typeface="Arial" panose="020B0604020202020204" pitchFamily="34" charset="0"/>
              <a:cs typeface="Arial" panose="020B0604020202020204" pitchFamily="34" charset="0"/>
            </a:endParaRPr>
          </a:p>
        </p:txBody>
      </p:sp>
      <p:sp>
        <p:nvSpPr>
          <p:cNvPr id="43" name="Rounded Rectangle 20"/>
          <p:cNvSpPr/>
          <p:nvPr/>
        </p:nvSpPr>
        <p:spPr>
          <a:xfrm>
            <a:off x="6379499" y="12153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44" name="Oval 43"/>
          <p:cNvSpPr/>
          <p:nvPr/>
        </p:nvSpPr>
        <p:spPr>
          <a:xfrm>
            <a:off x="4899271" y="23629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4"/>
          <p:cNvSpPr txBox="1"/>
          <p:nvPr/>
        </p:nvSpPr>
        <p:spPr>
          <a:xfrm>
            <a:off x="4928299" y="26296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90		89</a:t>
            </a:r>
            <a:endParaRPr lang="en-US" sz="3200">
              <a:latin typeface="Arial" panose="020B0604020202020204" pitchFamily="34" charset="0"/>
              <a:cs typeface="Arial" panose="020B0604020202020204" pitchFamily="34" charset="0"/>
            </a:endParaRPr>
          </a:p>
        </p:txBody>
      </p:sp>
      <p:sp>
        <p:nvSpPr>
          <p:cNvPr id="47" name="Rounded Rectangle 23"/>
          <p:cNvSpPr/>
          <p:nvPr/>
        </p:nvSpPr>
        <p:spPr>
          <a:xfrm>
            <a:off x="6392201" y="25869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48" name="Oval 47"/>
          <p:cNvSpPr/>
          <p:nvPr/>
        </p:nvSpPr>
        <p:spPr>
          <a:xfrm>
            <a:off x="4911973" y="37345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4"/>
          <p:cNvSpPr txBox="1"/>
          <p:nvPr/>
        </p:nvSpPr>
        <p:spPr>
          <a:xfrm>
            <a:off x="4941001" y="40012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71		81</a:t>
            </a:r>
            <a:endParaRPr lang="en-US" sz="3200">
              <a:latin typeface="Arial" panose="020B0604020202020204" pitchFamily="34" charset="0"/>
              <a:cs typeface="Arial" panose="020B0604020202020204" pitchFamily="34" charset="0"/>
            </a:endParaRPr>
          </a:p>
        </p:txBody>
      </p:sp>
      <p:sp>
        <p:nvSpPr>
          <p:cNvPr id="50" name="Rounded Rectangle 26"/>
          <p:cNvSpPr/>
          <p:nvPr/>
        </p:nvSpPr>
        <p:spPr>
          <a:xfrm>
            <a:off x="6404903" y="39585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1"/>
          <a:stretch>
            <a:fillRect/>
          </a:stretch>
        </p:blipFill>
        <p:spPr>
          <a:xfrm>
            <a:off x="0" y="1255"/>
            <a:ext cx="9144000" cy="5140990"/>
          </a:xfrm>
          <a:prstGeom prst="rect">
            <a:avLst/>
          </a:prstGeom>
        </p:spPr>
      </p:pic>
      <p:sp>
        <p:nvSpPr>
          <p:cNvPr id="4" name="Title 3"/>
          <p:cNvSpPr>
            <a:spLocks noGrp="1"/>
          </p:cNvSpPr>
          <p:nvPr>
            <p:ph type="title"/>
          </p:nvPr>
        </p:nvSpPr>
        <p:spPr>
          <a:xfrm>
            <a:off x="457200" y="361950"/>
            <a:ext cx="8229600" cy="857250"/>
          </a:xfrm>
        </p:spPr>
        <p:txBody>
          <a:bodyPr/>
          <a:lstStyle/>
          <a:p>
            <a:r>
              <a:rPr lang="en-US" b="1">
                <a:latin typeface="Arial" panose="020B0604020202020204" pitchFamily="34" charset="0"/>
                <a:cs typeface="Arial" panose="020B0604020202020204" pitchFamily="34" charset="0"/>
              </a:rPr>
              <a:t>KHỞI ĐỘNG</a:t>
            </a:r>
            <a:endParaRPr lang="en-US" b="1">
              <a:latin typeface="Arial" panose="020B0604020202020204" pitchFamily="34" charset="0"/>
              <a:cs typeface="Arial" panose="020B0604020202020204" pitchFamily="34" charset="0"/>
            </a:endParaRPr>
          </a:p>
        </p:txBody>
      </p:sp>
      <p:sp>
        <p:nvSpPr>
          <p:cNvPr id="10" name="Title 3"/>
          <p:cNvSpPr txBox="1"/>
          <p:nvPr/>
        </p:nvSpPr>
        <p:spPr>
          <a:xfrm>
            <a:off x="612122" y="2571750"/>
            <a:ext cx="2884425" cy="85725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latin typeface="Arial" panose="020B0604020202020204" pitchFamily="34" charset="0"/>
                <a:cs typeface="Arial" panose="020B0604020202020204" pitchFamily="34" charset="0"/>
              </a:rPr>
              <a:t>Có bao nhiêu số có một chữ số</a:t>
            </a:r>
            <a:endParaRPr lang="en-US" sz="2800">
              <a:latin typeface="Arial" panose="020B0604020202020204" pitchFamily="34" charset="0"/>
              <a:cs typeface="Arial" panose="020B0604020202020204" pitchFamily="34" charset="0"/>
            </a:endParaRPr>
          </a:p>
        </p:txBody>
      </p:sp>
      <p:sp>
        <p:nvSpPr>
          <p:cNvPr id="11" name="Title 3"/>
          <p:cNvSpPr txBox="1"/>
          <p:nvPr/>
        </p:nvSpPr>
        <p:spPr>
          <a:xfrm>
            <a:off x="457200" y="2125905"/>
            <a:ext cx="3877132" cy="1817445"/>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anose="020B0604020202020204" pitchFamily="34" charset="0"/>
                <a:cs typeface="Arial" panose="020B0604020202020204" pitchFamily="34" charset="0"/>
              </a:rPr>
              <a:t>Có 10 số có một chữ số, đó là: </a:t>
            </a:r>
            <a:r>
              <a:rPr lang="en-US" sz="2800">
                <a:solidFill>
                  <a:srgbClr val="FF131A"/>
                </a:solidFill>
                <a:latin typeface="Arial" panose="020B0604020202020204" pitchFamily="34" charset="0"/>
                <a:cs typeface="Arial" panose="020B0604020202020204" pitchFamily="34" charset="0"/>
              </a:rPr>
              <a:t>0</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1</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3</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4</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5</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6</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7</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8</a:t>
            </a:r>
            <a:r>
              <a:rPr lang="en-US" sz="2800">
                <a:latin typeface="Arial" panose="020B0604020202020204" pitchFamily="34" charset="0"/>
                <a:cs typeface="Arial" panose="020B0604020202020204" pitchFamily="34" charset="0"/>
              </a:rPr>
              <a:t>, </a:t>
            </a:r>
            <a:r>
              <a:rPr lang="en-US" sz="2800">
                <a:solidFill>
                  <a:srgbClr val="FF131A"/>
                </a:solidFill>
                <a:latin typeface="Arial" panose="020B0604020202020204" pitchFamily="34" charset="0"/>
                <a:cs typeface="Arial" panose="020B0604020202020204" pitchFamily="34" charset="0"/>
              </a:rPr>
              <a:t>9</a:t>
            </a:r>
            <a:r>
              <a:rPr lang="en-US" sz="28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00" y="1516370"/>
            <a:ext cx="2728409" cy="2600313"/>
          </a:xfrm>
          <a:prstGeom prst="rect">
            <a:avLst/>
          </a:prstGeom>
        </p:spPr>
      </p:pic>
      <p:sp>
        <p:nvSpPr>
          <p:cNvPr id="12" name="Title 3"/>
          <p:cNvSpPr txBox="1"/>
          <p:nvPr/>
        </p:nvSpPr>
        <p:spPr>
          <a:xfrm>
            <a:off x="5425846" y="2586264"/>
            <a:ext cx="2884425" cy="85725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latin typeface="Arial" panose="020B0604020202020204" pitchFamily="34" charset="0"/>
                <a:cs typeface="Arial" panose="020B0604020202020204" pitchFamily="34" charset="0"/>
              </a:rPr>
              <a:t>Số lớn nhất có hai chữ số là….</a:t>
            </a:r>
            <a:r>
              <a:rPr lang="en-US" sz="2800" b="1">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13" name="Title 3"/>
          <p:cNvSpPr txBox="1"/>
          <p:nvPr/>
        </p:nvSpPr>
        <p:spPr>
          <a:xfrm>
            <a:off x="4867724" y="1922317"/>
            <a:ext cx="3877132" cy="1817445"/>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anose="020B0604020202020204" pitchFamily="34" charset="0"/>
                <a:cs typeface="Arial" panose="020B0604020202020204" pitchFamily="34" charset="0"/>
              </a:rPr>
              <a:t>Số lớn nhất có hai chữ số là 99.</a:t>
            </a:r>
            <a:endParaRPr lang="en-US" sz="280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33575">
            <a:off x="5287830" y="1516545"/>
            <a:ext cx="3212794" cy="28434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nextCondLst>
                <p:cond evt="onClick" delay="0">
                  <p:tgtEl>
                    <p:spTgt spid="12"/>
                  </p:tgtEl>
                </p:cond>
              </p:nextCondLst>
            </p:seq>
          </p:childTnLst>
        </p:cTn>
      </p:par>
    </p:tnLst>
    <p:bldLst>
      <p:bldP spid="11" grpId="0" bldLvl="0" animBg="1"/>
      <p:bldP spid="1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62" y="686217"/>
            <a:ext cx="7680911" cy="3986557"/>
          </a:xfrm>
          <a:prstGeom prst="rect">
            <a:avLst/>
          </a:prstGeom>
          <a:effectLst>
            <a:outerShdw blurRad="50800" dist="38100" dir="2700000" algn="tl" rotWithShape="0">
              <a:prstClr val="black">
                <a:alpha val="40000"/>
              </a:prstClr>
            </a:outerShdw>
          </a:effectLst>
        </p:spPr>
      </p:pic>
      <p:cxnSp>
        <p:nvCxnSpPr>
          <p:cNvPr id="15" name="14 Conector recto"/>
          <p:cNvCxnSpPr/>
          <p:nvPr/>
        </p:nvCxnSpPr>
        <p:spPr>
          <a:xfrm flipV="1">
            <a:off x="4786353" y="2688599"/>
            <a:ext cx="2722718" cy="126770"/>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7170" name="Picture 2" descr="http://www.entertainmentearth.com/images/AUTOIMAGES/GE10603l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00" b="100000" l="7800" r="95000"/>
                    </a14:imgEffect>
                  </a14:imgLayer>
                </a14:imgProps>
              </a:ext>
              <a:ext uri="{28A0092B-C50C-407E-A947-70E740481C1C}">
                <a14:useLocalDpi xmlns:a14="http://schemas.microsoft.com/office/drawing/2010/main" val="0"/>
              </a:ext>
            </a:extLst>
          </a:blip>
          <a:srcRect l="23972" r="23296" b="8344"/>
          <a:stretch>
            <a:fillRect/>
          </a:stretch>
        </p:blipFill>
        <p:spPr bwMode="auto">
          <a:xfrm>
            <a:off x="7253815" y="1871409"/>
            <a:ext cx="1878875" cy="3265729"/>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142"/>
          <p:cNvSpPr/>
          <p:nvPr/>
        </p:nvSpPr>
        <p:spPr>
          <a:xfrm>
            <a:off x="1849107" y="1499624"/>
            <a:ext cx="5445786" cy="1338828"/>
          </a:xfrm>
          <a:prstGeom prst="rect">
            <a:avLst/>
          </a:prstGeom>
          <a:effectLst/>
        </p:spPr>
        <p:txBody>
          <a:bodyPr vert="horz" wrap="none">
            <a:spAutoFit/>
          </a:bodyPr>
          <a:lstStyle/>
          <a:p>
            <a:pPr algn="ctr" defTabSz="683895">
              <a:defRPr/>
            </a:pPr>
            <a:r>
              <a:rPr lang="en-US" altLang="zh-CN" sz="4050" b="1">
                <a:solidFill>
                  <a:prstClr val="white"/>
                </a:solidFill>
                <a:effectLst>
                  <a:glow rad="127000">
                    <a:prstClr val="black"/>
                  </a:glow>
                </a:effectLst>
                <a:ea typeface="SimSun" panose="02010600030101010101" pitchFamily="2" charset="-122"/>
                <a:cs typeface="Calibri" panose="020F0502020204030204" charset="0"/>
                <a:sym typeface="+mn-lt"/>
              </a:rPr>
              <a:t>VƯỢT QUA THỬ THÁCH </a:t>
            </a:r>
            <a:endParaRPr lang="en-US" altLang="zh-CN" sz="4050" b="1">
              <a:solidFill>
                <a:prstClr val="white"/>
              </a:solidFill>
              <a:effectLst>
                <a:glow rad="127000">
                  <a:prstClr val="black"/>
                </a:glow>
              </a:effectLst>
              <a:ea typeface="SimSun" panose="02010600030101010101" pitchFamily="2" charset="-122"/>
              <a:cs typeface="Calibri" panose="020F0502020204030204" charset="0"/>
              <a:sym typeface="+mn-lt"/>
            </a:endParaRPr>
          </a:p>
          <a:p>
            <a:pPr algn="ctr" defTabSz="683895">
              <a:defRPr/>
            </a:pPr>
            <a:r>
              <a:rPr lang="en-US" altLang="zh-CN" sz="4050" b="1">
                <a:solidFill>
                  <a:prstClr val="white"/>
                </a:solidFill>
                <a:effectLst>
                  <a:glow rad="127000">
                    <a:prstClr val="black"/>
                  </a:glow>
                </a:effectLst>
                <a:ea typeface="SimSun" panose="02010600030101010101" pitchFamily="2" charset="-122"/>
                <a:cs typeface="Calibri" panose="020F0502020204030204" charset="0"/>
                <a:sym typeface="+mn-lt"/>
              </a:rPr>
              <a:t>CỦA PHÙ THUỲ</a:t>
            </a:r>
            <a:endParaRPr lang="zh-CN" altLang="en-US" sz="4050" b="1" dirty="0">
              <a:solidFill>
                <a:prstClr val="white"/>
              </a:solidFill>
              <a:effectLst>
                <a:glow rad="127000">
                  <a:prstClr val="black"/>
                </a:glow>
              </a:effectLst>
              <a:ea typeface="SimSun" panose="02010600030101010101" pitchFamily="2" charset="-122"/>
              <a:cs typeface="Helvetic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5" name="breeze.wav"/>
          </p:stSnd>
        </p:sndAc>
      </p:transition>
    </mc:Choice>
    <mc:Fallback>
      <p:transition spd="slow">
        <p:fad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6"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3"/>
                                        </p:tgtEl>
                                        <p:attrNameLst>
                                          <p:attrName>ppt_y</p:attrName>
                                        </p:attrNameLst>
                                      </p:cBhvr>
                                      <p:tavLst>
                                        <p:tav tm="0">
                                          <p:val>
                                            <p:strVal val="#ppt_y"/>
                                          </p:val>
                                        </p:tav>
                                        <p:tav tm="100000">
                                          <p:val>
                                            <p:strVal val="#ppt_y"/>
                                          </p:val>
                                        </p:tav>
                                      </p:tavLst>
                                    </p:anim>
                                    <p:anim calcmode="lin" valueType="num">
                                      <p:cBhvr>
                                        <p:cTn id="1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00" b="100000" l="7800" r="95000"/>
                    </a14:imgEffect>
                  </a14:imgLayer>
                </a14:imgProps>
              </a:ext>
              <a:ext uri="{28A0092B-C50C-407E-A947-70E740481C1C}">
                <a14:useLocalDpi xmlns:a14="http://schemas.microsoft.com/office/drawing/2010/main" val="0"/>
              </a:ext>
            </a:extLst>
          </a:blip>
          <a:srcRect l="23972" r="23296" b="8344"/>
          <a:stretch>
            <a:fillRect/>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653641" y="2806001"/>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3895">
                <a:defRPr/>
              </a:pPr>
              <a:r>
                <a:rPr lang="es-ES_tradnl" sz="5400">
                  <a:solidFill>
                    <a:srgbClr val="FFFFFF"/>
                  </a:solidFill>
                  <a:latin typeface="Comic Sans MS" panose="030F0702030302020204" pitchFamily="66" charset="0"/>
                </a:rPr>
                <a:t>&lt;</a:t>
              </a:r>
              <a:endParaRPr lang="es-ES" sz="5400" dirty="0">
                <a:solidFill>
                  <a:srgbClr val="FFFFFF"/>
                </a:solidFill>
                <a:latin typeface="Comic Sans MS" panose="030F0702030302020204" pitchFamily="66" charset="0"/>
              </a:endParaRPr>
            </a:p>
          </p:txBody>
        </p:sp>
      </p:grpSp>
      <p:grpSp>
        <p:nvGrpSpPr>
          <p:cNvPr id="26" name="Group 25"/>
          <p:cNvGrpSpPr/>
          <p:nvPr/>
        </p:nvGrpSpPr>
        <p:grpSpPr>
          <a:xfrm>
            <a:off x="4403473" y="2881291"/>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3895">
                <a:defRPr/>
              </a:pPr>
              <a:r>
                <a:rPr lang="es-ES_tradnl" sz="4800">
                  <a:solidFill>
                    <a:srgbClr val="FFFFFF"/>
                  </a:solidFill>
                  <a:latin typeface="Comic Sans MS" panose="030F0702030302020204" pitchFamily="66" charset="0"/>
                </a:rPr>
                <a:t>&gt;</a:t>
              </a:r>
              <a:endParaRPr lang="es-ES" sz="4800" dirty="0">
                <a:solidFill>
                  <a:srgbClr val="FFFFFF"/>
                </a:solidFill>
                <a:latin typeface="Comic Sans MS" panose="030F0702030302020204" pitchFamily="66" charset="0"/>
              </a:endParaRPr>
            </a:p>
          </p:txBody>
        </p:sp>
      </p:grpSp>
      <p:pic>
        <p:nvPicPr>
          <p:cNvPr id="11" name="Picture 10" descr="Happy Cartoon Witch Isolated Icons PNG - Free PNG and Icons Downloads"/>
          <p:cNvPicPr>
            <a:picLocks noChangeAspect="1" noChangeArrowheads="1"/>
          </p:cNvPicPr>
          <p:nvPr/>
        </p:nvPicPr>
        <p:blipFill>
          <a:blip r:embed="rId5">
            <a:clrChange>
              <a:clrFrom>
                <a:srgbClr val="FFFFFA"/>
              </a:clrFrom>
              <a:clrTo>
                <a:srgbClr val="FFFFFA">
                  <a:alpha val="0"/>
                </a:srgbClr>
              </a:clrTo>
            </a:clrChange>
            <a:extLst>
              <a:ext uri="{BEBA8EAE-BF5A-486C-A8C5-ECC9F3942E4B}">
                <a14:imgProps xmlns:a14="http://schemas.microsoft.com/office/drawing/2010/main">
                  <a14:imgLayer r:embed="rId6">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a:off x="6138539" y="2572636"/>
            <a:ext cx="874314" cy="13900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10" name="Picture 6" descr="Fat Witch Thinking - Halloween Vector Illustration Royalty-Free Stock Image  - Storyblock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7870" y="2378481"/>
            <a:ext cx="1012980" cy="17169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2426305" y="857462"/>
            <a:ext cx="3731075" cy="1097375"/>
          </a:xfrm>
          <a:prstGeom prst="rect">
            <a:avLst/>
          </a:prstGeom>
        </p:spPr>
      </p:pic>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
        <p:nvSpPr>
          <p:cNvPr id="19" name="Rounded Rectangle 27"/>
          <p:cNvSpPr/>
          <p:nvPr/>
        </p:nvSpPr>
        <p:spPr>
          <a:xfrm>
            <a:off x="3916681" y="10713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anose="020B0604020202020204" pitchFamily="34" charset="0"/>
                <a:cs typeface="Arial" panose="020B0604020202020204" pitchFamily="34" charset="0"/>
              </a:rPr>
              <a:t>&gt;</a:t>
            </a:r>
            <a:endParaRPr lang="en-US" sz="3600">
              <a:solidFill>
                <a:srgbClr val="FF131A"/>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9" name="breeze.wav"/>
          </p:stSnd>
        </p:sndAc>
      </p:transition>
    </mc:Choice>
    <mc:Fallback>
      <p:transition spd="slow">
        <p:fade/>
        <p:sndAc>
          <p:stSnd>
            <p:snd r:embed="rId9"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10"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10"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10"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11"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12"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00" b="100000" l="7800" r="95000"/>
                    </a14:imgEffect>
                  </a14:imgLayer>
                </a14:imgProps>
              </a:ext>
              <a:ext uri="{28A0092B-C50C-407E-A947-70E740481C1C}">
                <a14:useLocalDpi xmlns:a14="http://schemas.microsoft.com/office/drawing/2010/main" val="0"/>
              </a:ext>
            </a:extLst>
          </a:blip>
          <a:srcRect l="23972" r="23296" b="8344"/>
          <a:stretch>
            <a:fillRect/>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529633" y="2849589"/>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3895">
                <a:defRPr/>
              </a:pPr>
              <a:r>
                <a:rPr lang="es-ES_tradnl" sz="5400">
                  <a:solidFill>
                    <a:srgbClr val="FFFFFF"/>
                  </a:solidFill>
                  <a:latin typeface="Comic Sans MS" panose="030F0702030302020204" pitchFamily="66" charset="0"/>
                </a:rPr>
                <a:t>=</a:t>
              </a:r>
              <a:endParaRPr lang="es-ES" sz="5400" dirty="0">
                <a:solidFill>
                  <a:srgbClr val="FFFFFF"/>
                </a:solidFill>
                <a:latin typeface="Comic Sans MS" panose="030F0702030302020204" pitchFamily="66" charset="0"/>
              </a:endParaRPr>
            </a:p>
          </p:txBody>
        </p:sp>
      </p:grpSp>
      <p:grpSp>
        <p:nvGrpSpPr>
          <p:cNvPr id="26" name="Group 25"/>
          <p:cNvGrpSpPr/>
          <p:nvPr/>
        </p:nvGrpSpPr>
        <p:grpSpPr>
          <a:xfrm>
            <a:off x="1752816" y="2909116"/>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3895">
                <a:defRPr/>
              </a:pPr>
              <a:r>
                <a:rPr lang="es-ES_tradnl" sz="4800">
                  <a:solidFill>
                    <a:srgbClr val="FFFFFF"/>
                  </a:solidFill>
                  <a:latin typeface="Comic Sans MS" panose="030F0702030302020204" pitchFamily="66" charset="0"/>
                </a:rPr>
                <a:t>&lt;</a:t>
              </a:r>
              <a:endParaRPr lang="es-ES" sz="4800" dirty="0">
                <a:solidFill>
                  <a:srgbClr val="FFFFFF"/>
                </a:solidFill>
                <a:latin typeface="Comic Sans MS" panose="030F0702030302020204" pitchFamily="66" charset="0"/>
              </a:endParaRPr>
            </a:p>
          </p:txBody>
        </p:sp>
      </p:grpSp>
      <p:pic>
        <p:nvPicPr>
          <p:cNvPr id="11" name="Picture 10" descr="Happy Cartoon Witch Isolated Icons PNG - Free PNG and Icons Downloads"/>
          <p:cNvPicPr>
            <a:picLocks noChangeAspect="1" noChangeArrowheads="1"/>
          </p:cNvPicPr>
          <p:nvPr/>
        </p:nvPicPr>
        <p:blipFill>
          <a:blip r:embed="rId5">
            <a:clrChange>
              <a:clrFrom>
                <a:srgbClr val="FFFFFA"/>
              </a:clrFrom>
              <a:clrTo>
                <a:srgbClr val="FFFFFA">
                  <a:alpha val="0"/>
                </a:srgbClr>
              </a:clrTo>
            </a:clrChange>
            <a:extLst>
              <a:ext uri="{BEBA8EAE-BF5A-486C-A8C5-ECC9F3942E4B}">
                <a14:imgProps xmlns:a14="http://schemas.microsoft.com/office/drawing/2010/main">
                  <a14:imgLayer r:embed="rId6">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80589" y="2350052"/>
            <a:ext cx="874314" cy="1390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at Witch Thinking - Halloween Vector Illustration Royalty-Free Stock Image  - Storyblock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801" y="2109197"/>
            <a:ext cx="1012980" cy="171691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a:stretch>
            <a:fillRect/>
          </a:stretch>
        </p:blipFill>
        <p:spPr>
          <a:xfrm>
            <a:off x="2407464" y="864277"/>
            <a:ext cx="3731075" cy="1097375"/>
          </a:xfrm>
          <a:prstGeom prst="rect">
            <a:avLst/>
          </a:prstGeom>
        </p:spPr>
      </p:pic>
      <p:sp>
        <p:nvSpPr>
          <p:cNvPr id="19" name="Rounded Rectangle 27"/>
          <p:cNvSpPr/>
          <p:nvPr/>
        </p:nvSpPr>
        <p:spPr>
          <a:xfrm>
            <a:off x="3906241" y="10771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anose="020B0604020202020204" pitchFamily="34" charset="0"/>
                <a:cs typeface="Arial" panose="020B0604020202020204" pitchFamily="34" charset="0"/>
              </a:rPr>
              <a:t>&lt;</a:t>
            </a:r>
            <a:endParaRPr lang="en-US" sz="3600">
              <a:solidFill>
                <a:srgbClr val="FF131A"/>
              </a:solidFill>
              <a:latin typeface="Arial" panose="020B0604020202020204" pitchFamily="34" charset="0"/>
              <a:cs typeface="Arial" panose="020B0604020202020204" pitchFamily="34" charset="0"/>
            </a:endParaRPr>
          </a:p>
        </p:txBody>
      </p:sp>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9" name="breeze.wav"/>
          </p:stSnd>
        </p:sndAc>
      </p:transition>
    </mc:Choice>
    <mc:Fallback>
      <p:transition spd="slow">
        <p:fade/>
        <p:sndAc>
          <p:stSnd>
            <p:snd r:embed="rId9"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10"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10"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10"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11"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12"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00" b="100000" l="7800" r="95000"/>
                    </a14:imgEffect>
                  </a14:imgLayer>
                </a14:imgProps>
              </a:ext>
              <a:ext uri="{28A0092B-C50C-407E-A947-70E740481C1C}">
                <a14:useLocalDpi xmlns:a14="http://schemas.microsoft.com/office/drawing/2010/main" val="0"/>
              </a:ext>
            </a:extLst>
          </a:blip>
          <a:srcRect l="23972" r="23296" b="8344"/>
          <a:stretch>
            <a:fillRect/>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529633" y="2849589"/>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3895">
                <a:defRPr/>
              </a:pPr>
              <a:r>
                <a:rPr lang="es-ES_tradnl" sz="5400">
                  <a:solidFill>
                    <a:srgbClr val="FFFFFF"/>
                  </a:solidFill>
                  <a:latin typeface="Comic Sans MS" panose="030F0702030302020204" pitchFamily="66" charset="0"/>
                </a:rPr>
                <a:t>&gt;</a:t>
              </a:r>
              <a:endParaRPr lang="es-ES" sz="5400" dirty="0">
                <a:solidFill>
                  <a:srgbClr val="FFFFFF"/>
                </a:solidFill>
                <a:latin typeface="Comic Sans MS" panose="030F0702030302020204" pitchFamily="66" charset="0"/>
              </a:endParaRPr>
            </a:p>
          </p:txBody>
        </p:sp>
      </p:grpSp>
      <p:grpSp>
        <p:nvGrpSpPr>
          <p:cNvPr id="26" name="Group 25"/>
          <p:cNvGrpSpPr/>
          <p:nvPr/>
        </p:nvGrpSpPr>
        <p:grpSpPr>
          <a:xfrm>
            <a:off x="1752816" y="2909116"/>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3895">
                <a:defRPr/>
              </a:pPr>
              <a:r>
                <a:rPr lang="es-ES_tradnl" sz="4800">
                  <a:solidFill>
                    <a:srgbClr val="FFFFFF"/>
                  </a:solidFill>
                  <a:latin typeface="Comic Sans MS" panose="030F0702030302020204" pitchFamily="66" charset="0"/>
                </a:rPr>
                <a:t>&lt;</a:t>
              </a:r>
              <a:endParaRPr lang="es-ES" sz="4800" dirty="0">
                <a:solidFill>
                  <a:srgbClr val="FFFFFF"/>
                </a:solidFill>
                <a:latin typeface="Comic Sans MS" panose="030F0702030302020204" pitchFamily="66" charset="0"/>
              </a:endParaRPr>
            </a:p>
          </p:txBody>
        </p:sp>
      </p:grpSp>
      <p:pic>
        <p:nvPicPr>
          <p:cNvPr id="11" name="Picture 10" descr="Happy Cartoon Witch Isolated Icons PNG - Free PNG and Icons Downloads"/>
          <p:cNvPicPr>
            <a:picLocks noChangeAspect="1" noChangeArrowheads="1"/>
          </p:cNvPicPr>
          <p:nvPr/>
        </p:nvPicPr>
        <p:blipFill>
          <a:blip r:embed="rId5">
            <a:clrChange>
              <a:clrFrom>
                <a:srgbClr val="FFFFFA"/>
              </a:clrFrom>
              <a:clrTo>
                <a:srgbClr val="FFFFFA">
                  <a:alpha val="0"/>
                </a:srgbClr>
              </a:clrTo>
            </a:clrChange>
            <a:extLst>
              <a:ext uri="{BEBA8EAE-BF5A-486C-A8C5-ECC9F3942E4B}">
                <a14:imgProps xmlns:a14="http://schemas.microsoft.com/office/drawing/2010/main">
                  <a14:imgLayer r:embed="rId6">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80589" y="2350052"/>
            <a:ext cx="874314" cy="1390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at Witch Thinking - Halloween Vector Illustration Royalty-Free Stock Image  - Storyblock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801" y="2109197"/>
            <a:ext cx="1012980" cy="171691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8"/>
          <a:stretch>
            <a:fillRect/>
          </a:stretch>
        </p:blipFill>
        <p:spPr>
          <a:xfrm>
            <a:off x="2402859" y="860532"/>
            <a:ext cx="3731075" cy="1097375"/>
          </a:xfrm>
          <a:prstGeom prst="rect">
            <a:avLst/>
          </a:prstGeom>
        </p:spPr>
      </p:pic>
      <p:sp>
        <p:nvSpPr>
          <p:cNvPr id="19" name="Rounded Rectangle 27"/>
          <p:cNvSpPr/>
          <p:nvPr/>
        </p:nvSpPr>
        <p:spPr>
          <a:xfrm>
            <a:off x="3906241" y="10771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anose="020B0604020202020204" pitchFamily="34" charset="0"/>
                <a:cs typeface="Arial" panose="020B0604020202020204" pitchFamily="34" charset="0"/>
              </a:rPr>
              <a:t>&lt;</a:t>
            </a:r>
            <a:endParaRPr lang="en-US" sz="3600">
              <a:solidFill>
                <a:srgbClr val="FF131A"/>
              </a:solidFill>
              <a:latin typeface="Arial" panose="020B0604020202020204" pitchFamily="34" charset="0"/>
              <a:cs typeface="Arial" panose="020B0604020202020204" pitchFamily="34" charset="0"/>
            </a:endParaRPr>
          </a:p>
        </p:txBody>
      </p:sp>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9" name="breeze.wav"/>
          </p:stSnd>
        </p:sndAc>
      </p:transition>
    </mc:Choice>
    <mc:Fallback>
      <p:transition spd="slow">
        <p:fade/>
        <p:sndAc>
          <p:stSnd>
            <p:snd r:embed="rId9"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10"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10"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10"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11"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12"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00" b="100000" l="7800" r="95000"/>
                    </a14:imgEffect>
                  </a14:imgLayer>
                </a14:imgProps>
              </a:ext>
              <a:ext uri="{28A0092B-C50C-407E-A947-70E740481C1C}">
                <a14:useLocalDpi xmlns:a14="http://schemas.microsoft.com/office/drawing/2010/main" val="0"/>
              </a:ext>
            </a:extLst>
          </a:blip>
          <a:srcRect l="23972" r="23296" b="8344"/>
          <a:stretch>
            <a:fillRect/>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1653641" y="2806001"/>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3895">
                <a:defRPr/>
              </a:pPr>
              <a:r>
                <a:rPr lang="es-ES_tradnl" sz="5400">
                  <a:solidFill>
                    <a:srgbClr val="FFFFFF"/>
                  </a:solidFill>
                  <a:latin typeface="Comic Sans MS" panose="030F0702030302020204" pitchFamily="66" charset="0"/>
                </a:rPr>
                <a:t>&lt;</a:t>
              </a:r>
              <a:endParaRPr lang="es-ES" sz="5400" dirty="0">
                <a:solidFill>
                  <a:srgbClr val="FFFFFF"/>
                </a:solidFill>
                <a:latin typeface="Comic Sans MS" panose="030F0702030302020204" pitchFamily="66" charset="0"/>
              </a:endParaRPr>
            </a:p>
          </p:txBody>
        </p:sp>
      </p:grpSp>
      <p:grpSp>
        <p:nvGrpSpPr>
          <p:cNvPr id="26" name="Group 25"/>
          <p:cNvGrpSpPr/>
          <p:nvPr/>
        </p:nvGrpSpPr>
        <p:grpSpPr>
          <a:xfrm>
            <a:off x="4403473" y="2881291"/>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3895">
                <a:defRPr/>
              </a:pPr>
              <a:r>
                <a:rPr lang="es-ES_tradnl" sz="4800">
                  <a:solidFill>
                    <a:srgbClr val="FFFFFF"/>
                  </a:solidFill>
                  <a:latin typeface="Comic Sans MS" panose="030F0702030302020204" pitchFamily="66" charset="0"/>
                </a:rPr>
                <a:t>&gt;</a:t>
              </a:r>
              <a:endParaRPr lang="es-ES" sz="4800" dirty="0">
                <a:solidFill>
                  <a:srgbClr val="FFFFFF"/>
                </a:solidFill>
                <a:latin typeface="Comic Sans MS" panose="030F0702030302020204" pitchFamily="66" charset="0"/>
              </a:endParaRPr>
            </a:p>
          </p:txBody>
        </p:sp>
      </p:grpSp>
      <p:pic>
        <p:nvPicPr>
          <p:cNvPr id="11" name="Picture 10" descr="Happy Cartoon Witch Isolated Icons PNG - Free PNG and Icons Downloads"/>
          <p:cNvPicPr>
            <a:picLocks noChangeAspect="1" noChangeArrowheads="1"/>
          </p:cNvPicPr>
          <p:nvPr/>
        </p:nvPicPr>
        <p:blipFill>
          <a:blip r:embed="rId5">
            <a:clrChange>
              <a:clrFrom>
                <a:srgbClr val="FFFFFA"/>
              </a:clrFrom>
              <a:clrTo>
                <a:srgbClr val="FFFFFA">
                  <a:alpha val="0"/>
                </a:srgbClr>
              </a:clrTo>
            </a:clrChange>
            <a:extLst>
              <a:ext uri="{BEBA8EAE-BF5A-486C-A8C5-ECC9F3942E4B}">
                <a14:imgProps xmlns:a14="http://schemas.microsoft.com/office/drawing/2010/main">
                  <a14:imgLayer r:embed="rId6">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a:off x="6138539" y="2572636"/>
            <a:ext cx="874314" cy="139006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10" name="Picture 6" descr="Fat Witch Thinking - Halloween Vector Illustration Royalty-Free Stock Image  - Storyblock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7870" y="2378481"/>
            <a:ext cx="1012980" cy="17169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2418266" y="853894"/>
            <a:ext cx="3731075" cy="1097375"/>
          </a:xfrm>
          <a:prstGeom prst="rect">
            <a:avLst/>
          </a:prstGeom>
        </p:spPr>
      </p:pic>
      <p:sp>
        <p:nvSpPr>
          <p:cNvPr id="19" name="Rounded Rectangle 27"/>
          <p:cNvSpPr/>
          <p:nvPr/>
        </p:nvSpPr>
        <p:spPr>
          <a:xfrm>
            <a:off x="3916681" y="10713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anose="020B0604020202020204" pitchFamily="34" charset="0"/>
                <a:cs typeface="Arial" panose="020B0604020202020204" pitchFamily="34" charset="0"/>
              </a:rPr>
              <a:t>&gt;</a:t>
            </a:r>
            <a:endParaRPr lang="en-US" sz="3600">
              <a:solidFill>
                <a:srgbClr val="FF131A"/>
              </a:solidFill>
              <a:latin typeface="Arial" panose="020B0604020202020204" pitchFamily="34" charset="0"/>
              <a:cs typeface="Arial" panose="020B0604020202020204" pitchFamily="34" charset="0"/>
            </a:endParaRPr>
          </a:p>
        </p:txBody>
      </p:sp>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9" name="breeze.wav"/>
          </p:stSnd>
        </p:sndAc>
      </p:transition>
    </mc:Choice>
    <mc:Fallback>
      <p:transition spd="slow">
        <p:fade/>
        <p:sndAc>
          <p:stSnd>
            <p:snd r:embed="rId9"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10"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10"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10"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11"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12"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00" b="100000" l="7800" r="95000"/>
                    </a14:imgEffect>
                  </a14:imgLayer>
                </a14:imgProps>
              </a:ext>
              <a:ext uri="{28A0092B-C50C-407E-A947-70E740481C1C}">
                <a14:useLocalDpi xmlns:a14="http://schemas.microsoft.com/office/drawing/2010/main" val="0"/>
              </a:ext>
            </a:extLst>
          </a:blip>
          <a:srcRect l="23972" r="23296" b="8344"/>
          <a:stretch>
            <a:fillRect/>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529633" y="2849589"/>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3895">
                <a:defRPr/>
              </a:pPr>
              <a:r>
                <a:rPr lang="es-ES_tradnl" sz="5400">
                  <a:solidFill>
                    <a:srgbClr val="FFFFFF"/>
                  </a:solidFill>
                  <a:latin typeface="Comic Sans MS" panose="030F0702030302020204" pitchFamily="66" charset="0"/>
                </a:rPr>
                <a:t>&gt;</a:t>
              </a:r>
              <a:endParaRPr lang="es-ES" sz="5400" dirty="0">
                <a:solidFill>
                  <a:srgbClr val="FFFFFF"/>
                </a:solidFill>
                <a:latin typeface="Comic Sans MS" panose="030F0702030302020204" pitchFamily="66" charset="0"/>
              </a:endParaRPr>
            </a:p>
          </p:txBody>
        </p:sp>
      </p:grpSp>
      <p:grpSp>
        <p:nvGrpSpPr>
          <p:cNvPr id="26" name="Group 25"/>
          <p:cNvGrpSpPr/>
          <p:nvPr/>
        </p:nvGrpSpPr>
        <p:grpSpPr>
          <a:xfrm>
            <a:off x="1752816" y="2909116"/>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3895">
                <a:defRPr/>
              </a:pPr>
              <a:r>
                <a:rPr lang="es-ES_tradnl" sz="4800">
                  <a:solidFill>
                    <a:srgbClr val="FFFFFF"/>
                  </a:solidFill>
                  <a:latin typeface="Comic Sans MS" panose="030F0702030302020204" pitchFamily="66" charset="0"/>
                </a:rPr>
                <a:t>=</a:t>
              </a:r>
              <a:endParaRPr lang="es-ES" sz="4800" dirty="0">
                <a:solidFill>
                  <a:srgbClr val="FFFFFF"/>
                </a:solidFill>
                <a:latin typeface="Comic Sans MS" panose="030F0702030302020204" pitchFamily="66" charset="0"/>
              </a:endParaRPr>
            </a:p>
          </p:txBody>
        </p:sp>
      </p:grpSp>
      <p:pic>
        <p:nvPicPr>
          <p:cNvPr id="11" name="Picture 10" descr="Happy Cartoon Witch Isolated Icons PNG - Free PNG and Icons Downloads"/>
          <p:cNvPicPr>
            <a:picLocks noChangeAspect="1" noChangeArrowheads="1"/>
          </p:cNvPicPr>
          <p:nvPr/>
        </p:nvPicPr>
        <p:blipFill>
          <a:blip r:embed="rId5">
            <a:clrChange>
              <a:clrFrom>
                <a:srgbClr val="FFFFFA"/>
              </a:clrFrom>
              <a:clrTo>
                <a:srgbClr val="FFFFFA">
                  <a:alpha val="0"/>
                </a:srgbClr>
              </a:clrTo>
            </a:clrChange>
            <a:extLst>
              <a:ext uri="{BEBA8EAE-BF5A-486C-A8C5-ECC9F3942E4B}">
                <a14:imgProps xmlns:a14="http://schemas.microsoft.com/office/drawing/2010/main">
                  <a14:imgLayer r:embed="rId6">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80589" y="2350052"/>
            <a:ext cx="874314" cy="1390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at Witch Thinking - Halloween Vector Illustration Royalty-Free Stock Image  - Storyblock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801" y="2109197"/>
            <a:ext cx="1012980" cy="171691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a:stretch>
            <a:fillRect/>
          </a:stretch>
        </p:blipFill>
        <p:spPr>
          <a:xfrm>
            <a:off x="2407588" y="850740"/>
            <a:ext cx="3731075" cy="1097375"/>
          </a:xfrm>
          <a:prstGeom prst="rect">
            <a:avLst/>
          </a:prstGeom>
        </p:spPr>
      </p:pic>
      <p:sp>
        <p:nvSpPr>
          <p:cNvPr id="19" name="Rounded Rectangle 27"/>
          <p:cNvSpPr/>
          <p:nvPr/>
        </p:nvSpPr>
        <p:spPr>
          <a:xfrm>
            <a:off x="3906241" y="10771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anose="020B0604020202020204" pitchFamily="34" charset="0"/>
                <a:cs typeface="Arial" panose="020B0604020202020204" pitchFamily="34" charset="0"/>
              </a:rPr>
              <a:t>=</a:t>
            </a:r>
            <a:endParaRPr lang="en-US" sz="3600">
              <a:solidFill>
                <a:srgbClr val="FF131A"/>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9" name="breeze.wav"/>
          </p:stSnd>
        </p:sndAc>
      </p:transition>
    </mc:Choice>
    <mc:Fallback>
      <p:transition spd="slow">
        <p:fade/>
        <p:sndAc>
          <p:stSnd>
            <p:snd r:embed="rId9"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10"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10"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10"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11"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12"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056" y="686218"/>
            <a:ext cx="6645575" cy="3192432"/>
          </a:xfrm>
          <a:prstGeom prst="rect">
            <a:avLst/>
          </a:prstGeom>
          <a:effectLst>
            <a:outerShdw blurRad="50800" dist="38100" dir="2700000" algn="tl" rotWithShape="0">
              <a:prstClr val="black">
                <a:alpha val="40000"/>
              </a:prstClr>
            </a:outerShdw>
          </a:effectLst>
        </p:spPr>
      </p:pic>
      <p:pic>
        <p:nvPicPr>
          <p:cNvPr id="7170" name="Picture 2" descr="http://www.entertainmentearth.com/images/AUTOIMAGES/GE10603l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000" b="100000" l="7800" r="95000"/>
                    </a14:imgEffect>
                  </a14:imgLayer>
                </a14:imgProps>
              </a:ext>
              <a:ext uri="{28A0092B-C50C-407E-A947-70E740481C1C}">
                <a14:useLocalDpi xmlns:a14="http://schemas.microsoft.com/office/drawing/2010/main" val="0"/>
              </a:ext>
            </a:extLst>
          </a:blip>
          <a:srcRect l="23972" r="23296" b="8344"/>
          <a:stretch>
            <a:fillRect/>
          </a:stretch>
        </p:blipFill>
        <p:spPr bwMode="auto">
          <a:xfrm>
            <a:off x="7211892" y="1867752"/>
            <a:ext cx="1878875" cy="32657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529633" y="2849589"/>
            <a:ext cx="2028767" cy="923330"/>
            <a:chOff x="2323891" y="5036778"/>
            <a:chExt cx="2711731" cy="1234160"/>
          </a:xfrm>
        </p:grpSpPr>
        <p:sp>
          <p:nvSpPr>
            <p:cNvPr id="23" name="Rounded Rectangle 22"/>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4" name="6 CuadroTexto"/>
            <p:cNvSpPr txBox="1"/>
            <p:nvPr/>
          </p:nvSpPr>
          <p:spPr>
            <a:xfrm>
              <a:off x="2750929" y="5036778"/>
              <a:ext cx="1797223" cy="1234160"/>
            </a:xfrm>
            <a:prstGeom prst="rect">
              <a:avLst/>
            </a:prstGeom>
            <a:noFill/>
          </p:spPr>
          <p:txBody>
            <a:bodyPr wrap="square" rtlCol="0">
              <a:spAutoFit/>
            </a:bodyPr>
            <a:lstStyle/>
            <a:p>
              <a:pPr algn="ctr" defTabSz="683895">
                <a:defRPr/>
              </a:pPr>
              <a:r>
                <a:rPr lang="es-ES_tradnl" sz="5400">
                  <a:solidFill>
                    <a:srgbClr val="FFFFFF"/>
                  </a:solidFill>
                  <a:latin typeface="Comic Sans MS" panose="030F0702030302020204" pitchFamily="66" charset="0"/>
                </a:rPr>
                <a:t>=</a:t>
              </a:r>
              <a:endParaRPr lang="es-ES" sz="5400" dirty="0">
                <a:solidFill>
                  <a:srgbClr val="FFFFFF"/>
                </a:solidFill>
                <a:latin typeface="Comic Sans MS" panose="030F0702030302020204" pitchFamily="66" charset="0"/>
              </a:endParaRPr>
            </a:p>
          </p:txBody>
        </p:sp>
      </p:grpSp>
      <p:grpSp>
        <p:nvGrpSpPr>
          <p:cNvPr id="26" name="Group 25"/>
          <p:cNvGrpSpPr/>
          <p:nvPr/>
        </p:nvGrpSpPr>
        <p:grpSpPr>
          <a:xfrm>
            <a:off x="1752816" y="2909116"/>
            <a:ext cx="2028767" cy="830997"/>
            <a:chOff x="2323891" y="5097690"/>
            <a:chExt cx="2711731" cy="1110742"/>
          </a:xfrm>
        </p:grpSpPr>
        <p:sp>
          <p:nvSpPr>
            <p:cNvPr id="27" name="Rounded Rectangle 26"/>
            <p:cNvSpPr/>
            <p:nvPr/>
          </p:nvSpPr>
          <p:spPr>
            <a:xfrm>
              <a:off x="2323891" y="5194590"/>
              <a:ext cx="2711731" cy="959980"/>
            </a:xfrm>
            <a:prstGeom prst="roundRect">
              <a:avLst>
                <a:gd name="adj" fmla="val 50000"/>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a:defRPr/>
              </a:pPr>
              <a:endParaRPr lang="en-US" sz="4000">
                <a:solidFill>
                  <a:srgbClr val="FFFFFF"/>
                </a:solidFill>
                <a:latin typeface="Calibri" panose="020F0502020204030204"/>
              </a:endParaRPr>
            </a:p>
          </p:txBody>
        </p:sp>
        <p:sp>
          <p:nvSpPr>
            <p:cNvPr id="28" name="6 CuadroTexto"/>
            <p:cNvSpPr txBox="1"/>
            <p:nvPr/>
          </p:nvSpPr>
          <p:spPr>
            <a:xfrm>
              <a:off x="2667154" y="5097690"/>
              <a:ext cx="2023009" cy="1110742"/>
            </a:xfrm>
            <a:prstGeom prst="rect">
              <a:avLst/>
            </a:prstGeom>
            <a:noFill/>
          </p:spPr>
          <p:txBody>
            <a:bodyPr wrap="square" rtlCol="0">
              <a:spAutoFit/>
            </a:bodyPr>
            <a:lstStyle/>
            <a:p>
              <a:pPr algn="ctr" defTabSz="683895">
                <a:defRPr/>
              </a:pPr>
              <a:r>
                <a:rPr lang="es-ES_tradnl" sz="4800">
                  <a:solidFill>
                    <a:srgbClr val="FFFFFF"/>
                  </a:solidFill>
                  <a:latin typeface="Comic Sans MS" panose="030F0702030302020204" pitchFamily="66" charset="0"/>
                </a:rPr>
                <a:t>&lt;</a:t>
              </a:r>
              <a:endParaRPr lang="es-ES" sz="4800" dirty="0">
                <a:solidFill>
                  <a:srgbClr val="FFFFFF"/>
                </a:solidFill>
                <a:latin typeface="Comic Sans MS" panose="030F0702030302020204" pitchFamily="66" charset="0"/>
              </a:endParaRPr>
            </a:p>
          </p:txBody>
        </p:sp>
      </p:grpSp>
      <p:pic>
        <p:nvPicPr>
          <p:cNvPr id="11" name="Picture 10" descr="Happy Cartoon Witch Isolated Icons PNG - Free PNG and Icons Downloads"/>
          <p:cNvPicPr>
            <a:picLocks noChangeAspect="1" noChangeArrowheads="1"/>
          </p:cNvPicPr>
          <p:nvPr/>
        </p:nvPicPr>
        <p:blipFill>
          <a:blip r:embed="rId5">
            <a:clrChange>
              <a:clrFrom>
                <a:srgbClr val="FFFFFA"/>
              </a:clrFrom>
              <a:clrTo>
                <a:srgbClr val="FFFFFA">
                  <a:alpha val="0"/>
                </a:srgbClr>
              </a:clrTo>
            </a:clrChange>
            <a:extLst>
              <a:ext uri="{BEBA8EAE-BF5A-486C-A8C5-ECC9F3942E4B}">
                <a14:imgProps xmlns:a14="http://schemas.microsoft.com/office/drawing/2010/main">
                  <a14:imgLayer r:embed="rId6">
                    <a14:imgEffect>
                      <a14:backgroundRemoval t="0" b="100000" l="0" r="100000">
                        <a14:foregroundMark x1="32584" y1="27562" x2="32584" y2="27562"/>
                        <a14:foregroundMark x1="23034" y1="32155" x2="23034" y2="32155"/>
                        <a14:foregroundMark x1="41573" y1="91519" x2="41573" y2="91519"/>
                        <a14:foregroundMark x1="38764" y1="97173" x2="38764" y2="97173"/>
                        <a14:foregroundMark x1="92697" y1="73498" x2="92697" y2="73498"/>
                        <a14:foregroundMark x1="95506" y1="79152" x2="95506" y2="79152"/>
                        <a14:foregroundMark x1="91573" y1="82332" x2="91573" y2="82332"/>
                        <a14:foregroundMark x1="26966" y1="26502" x2="26966" y2="2650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80589" y="2350052"/>
            <a:ext cx="874314" cy="13900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Fat Witch Thinking - Halloween Vector Illustration Royalty-Free Stock Image  - Storyblock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32801" y="2109197"/>
            <a:ext cx="1012980" cy="171691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8 Conector recto"/>
          <p:cNvCxnSpPr/>
          <p:nvPr/>
        </p:nvCxnSpPr>
        <p:spPr>
          <a:xfrm flipV="1">
            <a:off x="6403077" y="2877838"/>
            <a:ext cx="905035" cy="35910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3453393" y="2815558"/>
            <a:ext cx="3712688" cy="452108"/>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5648680" y="1561197"/>
            <a:ext cx="1651497" cy="1197412"/>
          </a:xfrm>
          <a:prstGeom prst="line">
            <a:avLst/>
          </a:prstGeom>
          <a:ln w="38100">
            <a:solidFill>
              <a:srgbClr val="FFFF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a:stretch>
            <a:fillRect/>
          </a:stretch>
        </p:blipFill>
        <p:spPr>
          <a:xfrm>
            <a:off x="2401726" y="852339"/>
            <a:ext cx="3731075" cy="1097375"/>
          </a:xfrm>
          <a:prstGeom prst="rect">
            <a:avLst/>
          </a:prstGeom>
        </p:spPr>
      </p:pic>
      <p:sp>
        <p:nvSpPr>
          <p:cNvPr id="19" name="Rounded Rectangle 27"/>
          <p:cNvSpPr/>
          <p:nvPr/>
        </p:nvSpPr>
        <p:spPr>
          <a:xfrm>
            <a:off x="3906241" y="107717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131A"/>
                </a:solidFill>
                <a:latin typeface="Arial" panose="020B0604020202020204" pitchFamily="34" charset="0"/>
                <a:cs typeface="Arial" panose="020B0604020202020204" pitchFamily="34" charset="0"/>
              </a:rPr>
              <a:t>&lt;</a:t>
            </a:r>
            <a:endParaRPr lang="en-US" sz="3600">
              <a:solidFill>
                <a:srgbClr val="FF131A"/>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9" name="breeze.wav"/>
          </p:stSnd>
        </p:sndAc>
      </p:transition>
    </mc:Choice>
    <mc:Fallback>
      <p:transition spd="slow">
        <p:fade/>
        <p:sndAc>
          <p:stSnd>
            <p:snd r:embed="rId9"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10" name="LASER2.WAV"/>
                                        </p:tgtEl>
                                      </p:cMediaNode>
                                    </p:audio>
                                  </p:sub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10" name="LASER2.WAV"/>
                                        </p:tgtEl>
                                      </p:cMediaNode>
                                    </p:audio>
                                  </p:subTnLst>
                                </p:cTn>
                              </p:par>
                            </p:childTnLst>
                          </p:cTn>
                        </p:par>
                        <p:par>
                          <p:cTn id="20" fill="hold">
                            <p:stCondLst>
                              <p:cond delay="5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10" name="LASER2.WAV"/>
                                        </p:tgtEl>
                                      </p:cMediaNode>
                                    </p:audio>
                                  </p:sub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subTnLst>
                                    <p:audio>
                                      <p:cMediaNode>
                                        <p:cTn display="0" masterRel="sameClick">
                                          <p:stCondLst>
                                            <p:cond evt="begin" delay="0">
                                              <p:tn val="42"/>
                                            </p:cond>
                                          </p:stCondLst>
                                          <p:endCondLst>
                                            <p:cond evt="onStopAudio" delay="0">
                                              <p:tgtEl>
                                                <p:sldTgt/>
                                              </p:tgtEl>
                                            </p:cond>
                                          </p:endCondLst>
                                        </p:cTn>
                                        <p:tgtEl>
                                          <p:sndTgt r:embed="rId11" name="NO.WAV"/>
                                        </p:tgtEl>
                                      </p:cMediaNode>
                                    </p:audio>
                                  </p:subTnLst>
                                </p:cTn>
                              </p:par>
                            </p:childTnLst>
                          </p:cTn>
                        </p:par>
                      </p:childTnLst>
                    </p:cTn>
                  </p:par>
                </p:childTnLst>
              </p:cTn>
              <p:nextCondLst>
                <p:cond evt="onClick" delay="0">
                  <p:tgtEl>
                    <p:spTgt spid="22"/>
                  </p:tgtEl>
                </p:cond>
              </p:nextCondLst>
            </p:seq>
            <p:seq concurrent="1" nextAc="seek">
              <p:cTn id="48" restart="whenNotActive" fill="hold" evtFilter="cancelBubble" nodeType="interactiveSeq">
                <p:stCondLst>
                  <p:cond evt="onClick" delay="0">
                    <p:tgtEl>
                      <p:spTgt spid="26"/>
                    </p:tgtEl>
                  </p:cond>
                </p:stCondLst>
                <p:endSync evt="end" delay="0">
                  <p:rtn val="all"/>
                </p:endSync>
                <p:childTnLst>
                  <p:par>
                    <p:cTn id="49" fill="hold">
                      <p:stCondLst>
                        <p:cond delay="0"/>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subTnLst>
                                    <p:audio>
                                      <p:cMediaNode>
                                        <p:cTn display="0" masterRel="sameClick">
                                          <p:stCondLst>
                                            <p:cond evt="begin" delay="0">
                                              <p:tn val="51"/>
                                            </p:cond>
                                          </p:stCondLst>
                                          <p:endCondLst>
                                            <p:cond evt="onStopAudio" delay="0">
                                              <p:tgtEl>
                                                <p:sldTgt/>
                                              </p:tgtEl>
                                            </p:cond>
                                          </p:endCondLst>
                                        </p:cTn>
                                        <p:tgtEl>
                                          <p:sndTgt r:embed="rId12" name="YES.WAV"/>
                                        </p:tgtEl>
                                      </p:cMediaNode>
                                    </p:audio>
                                  </p:sub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26"/>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6614" y="395289"/>
            <a:ext cx="4090771" cy="4352921"/>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2476" y="3380346"/>
            <a:ext cx="4090771" cy="176315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sndAc>
          <p:stSnd>
            <p:snd r:embed="rId4" name="breeze.wav"/>
          </p:stSnd>
        </p:sndAc>
      </p:transition>
    </mc:Choice>
    <mc:Fallback>
      <p:transition spd="slow">
        <p:fade/>
        <p:sndAc>
          <p:stSnd>
            <p:snd r:embed="rId4"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780403" y="134066"/>
            <a:ext cx="1219200" cy="435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09711" y="-76900"/>
            <a:ext cx="3982514" cy="857250"/>
          </a:xfrm>
        </p:spPr>
        <p:txBody>
          <a:bodyPr>
            <a:noAutofit/>
          </a:bodyPr>
          <a:lstStyle/>
          <a:p>
            <a:pPr algn="just"/>
            <a:r>
              <a:rPr lang="en-US" sz="2800">
                <a:latin typeface="Arial" panose="020B0604020202020204" pitchFamily="34" charset="0"/>
                <a:cs typeface="Arial" panose="020B0604020202020204" pitchFamily="34" charset="0"/>
              </a:rPr>
              <a:t>&gt;; &lt;; =  ?</a:t>
            </a:r>
            <a:endParaRPr lang="en-US" sz="2800" dirty="0">
              <a:latin typeface="Arial" panose="020B0604020202020204" pitchFamily="34" charset="0"/>
              <a:cs typeface="Arial" panose="020B0604020202020204" pitchFamily="34" charset="0"/>
            </a:endParaRPr>
          </a:p>
        </p:txBody>
      </p:sp>
      <p:sp>
        <p:nvSpPr>
          <p:cNvPr id="8" name="Oval 7"/>
          <p:cNvSpPr/>
          <p:nvPr/>
        </p:nvSpPr>
        <p:spPr>
          <a:xfrm>
            <a:off x="206131" y="126055"/>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3</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2" name="Oval 21"/>
          <p:cNvSpPr/>
          <p:nvPr/>
        </p:nvSpPr>
        <p:spPr>
          <a:xfrm>
            <a:off x="619369" y="9731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4"/>
          <p:cNvSpPr txBox="1"/>
          <p:nvPr/>
        </p:nvSpPr>
        <p:spPr>
          <a:xfrm>
            <a:off x="648397" y="12398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24		19</a:t>
            </a:r>
            <a:endParaRPr lang="en-US" sz="3200">
              <a:latin typeface="Arial" panose="020B0604020202020204" pitchFamily="34" charset="0"/>
              <a:cs typeface="Arial" panose="020B0604020202020204" pitchFamily="34" charset="0"/>
            </a:endParaRPr>
          </a:p>
        </p:txBody>
      </p:sp>
      <p:sp>
        <p:nvSpPr>
          <p:cNvPr id="34" name="Rounded Rectangle 5"/>
          <p:cNvSpPr/>
          <p:nvPr/>
        </p:nvSpPr>
        <p:spPr>
          <a:xfrm>
            <a:off x="2112299" y="11972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35" name="Oval 34"/>
          <p:cNvSpPr/>
          <p:nvPr/>
        </p:nvSpPr>
        <p:spPr>
          <a:xfrm>
            <a:off x="632071" y="23447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4"/>
          <p:cNvSpPr txBox="1"/>
          <p:nvPr/>
        </p:nvSpPr>
        <p:spPr>
          <a:xfrm>
            <a:off x="661099" y="26114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35		37</a:t>
            </a:r>
            <a:endParaRPr lang="en-US" sz="3200">
              <a:latin typeface="Arial" panose="020B0604020202020204" pitchFamily="34" charset="0"/>
              <a:cs typeface="Arial" panose="020B0604020202020204" pitchFamily="34" charset="0"/>
            </a:endParaRPr>
          </a:p>
        </p:txBody>
      </p:sp>
      <p:sp>
        <p:nvSpPr>
          <p:cNvPr id="37" name="Rounded Rectangle 14"/>
          <p:cNvSpPr/>
          <p:nvPr/>
        </p:nvSpPr>
        <p:spPr>
          <a:xfrm>
            <a:off x="2125001" y="25688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38" name="Oval 37"/>
          <p:cNvSpPr/>
          <p:nvPr/>
        </p:nvSpPr>
        <p:spPr>
          <a:xfrm>
            <a:off x="644773" y="3716378"/>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4"/>
          <p:cNvSpPr txBox="1"/>
          <p:nvPr/>
        </p:nvSpPr>
        <p:spPr>
          <a:xfrm>
            <a:off x="673801" y="3983077"/>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68		68</a:t>
            </a:r>
            <a:endParaRPr lang="en-US" sz="3200">
              <a:latin typeface="Arial" panose="020B0604020202020204" pitchFamily="34" charset="0"/>
              <a:cs typeface="Arial" panose="020B0604020202020204" pitchFamily="34" charset="0"/>
            </a:endParaRPr>
          </a:p>
        </p:txBody>
      </p:sp>
      <p:sp>
        <p:nvSpPr>
          <p:cNvPr id="40" name="Rounded Rectangle 17"/>
          <p:cNvSpPr/>
          <p:nvPr/>
        </p:nvSpPr>
        <p:spPr>
          <a:xfrm>
            <a:off x="2137703" y="3940443"/>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41" name="Oval 40"/>
          <p:cNvSpPr/>
          <p:nvPr/>
        </p:nvSpPr>
        <p:spPr>
          <a:xfrm>
            <a:off x="4886569" y="9913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4"/>
          <p:cNvSpPr txBox="1"/>
          <p:nvPr/>
        </p:nvSpPr>
        <p:spPr>
          <a:xfrm>
            <a:off x="4915597" y="12580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56		65</a:t>
            </a:r>
            <a:endParaRPr lang="en-US" sz="3200">
              <a:latin typeface="Arial" panose="020B0604020202020204" pitchFamily="34" charset="0"/>
              <a:cs typeface="Arial" panose="020B0604020202020204" pitchFamily="34" charset="0"/>
            </a:endParaRPr>
          </a:p>
        </p:txBody>
      </p:sp>
      <p:sp>
        <p:nvSpPr>
          <p:cNvPr id="43" name="Rounded Rectangle 20"/>
          <p:cNvSpPr/>
          <p:nvPr/>
        </p:nvSpPr>
        <p:spPr>
          <a:xfrm>
            <a:off x="6379499" y="12153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44" name="Oval 43"/>
          <p:cNvSpPr/>
          <p:nvPr/>
        </p:nvSpPr>
        <p:spPr>
          <a:xfrm>
            <a:off x="4899271" y="23629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4"/>
          <p:cNvSpPr txBox="1"/>
          <p:nvPr/>
        </p:nvSpPr>
        <p:spPr>
          <a:xfrm>
            <a:off x="4928299" y="26296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90		89</a:t>
            </a:r>
            <a:endParaRPr lang="en-US" sz="3200">
              <a:latin typeface="Arial" panose="020B0604020202020204" pitchFamily="34" charset="0"/>
              <a:cs typeface="Arial" panose="020B0604020202020204" pitchFamily="34" charset="0"/>
            </a:endParaRPr>
          </a:p>
        </p:txBody>
      </p:sp>
      <p:sp>
        <p:nvSpPr>
          <p:cNvPr id="47" name="Rounded Rectangle 23"/>
          <p:cNvSpPr/>
          <p:nvPr/>
        </p:nvSpPr>
        <p:spPr>
          <a:xfrm>
            <a:off x="6392201" y="25869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48" name="Oval 47"/>
          <p:cNvSpPr/>
          <p:nvPr/>
        </p:nvSpPr>
        <p:spPr>
          <a:xfrm>
            <a:off x="4911973" y="3734516"/>
            <a:ext cx="3733800" cy="1066800"/>
          </a:xfrm>
          <a:prstGeom prst="ellipse">
            <a:avLst/>
          </a:prstGeom>
          <a:solidFill>
            <a:srgbClr val="8AC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4"/>
          <p:cNvSpPr txBox="1"/>
          <p:nvPr/>
        </p:nvSpPr>
        <p:spPr>
          <a:xfrm>
            <a:off x="4941001" y="4001215"/>
            <a:ext cx="3546477" cy="5334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latin typeface="Arial" panose="020B0604020202020204" pitchFamily="34" charset="0"/>
                <a:cs typeface="Arial" panose="020B0604020202020204" pitchFamily="34" charset="0"/>
              </a:rPr>
              <a:t>71		81</a:t>
            </a:r>
            <a:endParaRPr lang="en-US" sz="3200">
              <a:latin typeface="Arial" panose="020B0604020202020204" pitchFamily="34" charset="0"/>
              <a:cs typeface="Arial" panose="020B0604020202020204" pitchFamily="34" charset="0"/>
            </a:endParaRPr>
          </a:p>
        </p:txBody>
      </p:sp>
      <p:sp>
        <p:nvSpPr>
          <p:cNvPr id="50" name="Rounded Rectangle 26"/>
          <p:cNvSpPr/>
          <p:nvPr/>
        </p:nvSpPr>
        <p:spPr>
          <a:xfrm>
            <a:off x="6404903" y="395858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51" name="Rounded Rectangle 27"/>
          <p:cNvSpPr/>
          <p:nvPr/>
        </p:nvSpPr>
        <p:spPr>
          <a:xfrm>
            <a:off x="2123189" y="120086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&gt;</a:t>
            </a:r>
            <a:endParaRPr lang="en-US" sz="3600">
              <a:solidFill>
                <a:schemeClr val="tx1"/>
              </a:solidFill>
              <a:latin typeface="Arial" panose="020B0604020202020204" pitchFamily="34" charset="0"/>
              <a:cs typeface="Arial" panose="020B0604020202020204" pitchFamily="34" charset="0"/>
            </a:endParaRPr>
          </a:p>
        </p:txBody>
      </p:sp>
      <p:sp>
        <p:nvSpPr>
          <p:cNvPr id="52" name="Rounded Rectangle 28"/>
          <p:cNvSpPr/>
          <p:nvPr/>
        </p:nvSpPr>
        <p:spPr>
          <a:xfrm>
            <a:off x="2126813" y="2568842"/>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&lt;</a:t>
            </a:r>
            <a:endParaRPr lang="en-US" sz="3600">
              <a:solidFill>
                <a:schemeClr val="tx1"/>
              </a:solidFill>
              <a:latin typeface="Arial" panose="020B0604020202020204" pitchFamily="34" charset="0"/>
              <a:cs typeface="Arial" panose="020B0604020202020204" pitchFamily="34" charset="0"/>
            </a:endParaRPr>
          </a:p>
        </p:txBody>
      </p:sp>
      <p:sp>
        <p:nvSpPr>
          <p:cNvPr id="53" name="Rounded Rectangle 29"/>
          <p:cNvSpPr/>
          <p:nvPr/>
        </p:nvSpPr>
        <p:spPr>
          <a:xfrm>
            <a:off x="2144951" y="3936818"/>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t>
            </a:r>
            <a:endParaRPr lang="en-US" sz="3600">
              <a:solidFill>
                <a:schemeClr val="tx1"/>
              </a:solidFill>
              <a:latin typeface="Arial" panose="020B0604020202020204" pitchFamily="34" charset="0"/>
              <a:cs typeface="Arial" panose="020B0604020202020204" pitchFamily="34" charset="0"/>
            </a:endParaRPr>
          </a:p>
        </p:txBody>
      </p:sp>
      <p:sp>
        <p:nvSpPr>
          <p:cNvPr id="54" name="Rounded Rectangle 30"/>
          <p:cNvSpPr/>
          <p:nvPr/>
        </p:nvSpPr>
        <p:spPr>
          <a:xfrm>
            <a:off x="6392201" y="1216296"/>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&lt;</a:t>
            </a:r>
            <a:endParaRPr lang="en-US" sz="3600">
              <a:solidFill>
                <a:schemeClr val="tx1"/>
              </a:solidFill>
              <a:latin typeface="Arial" panose="020B0604020202020204" pitchFamily="34" charset="0"/>
              <a:cs typeface="Arial" panose="020B0604020202020204" pitchFamily="34" charset="0"/>
            </a:endParaRPr>
          </a:p>
        </p:txBody>
      </p:sp>
      <p:sp>
        <p:nvSpPr>
          <p:cNvPr id="55" name="Rounded Rectangle 31"/>
          <p:cNvSpPr/>
          <p:nvPr/>
        </p:nvSpPr>
        <p:spPr>
          <a:xfrm>
            <a:off x="6379499" y="2575201"/>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&gt;</a:t>
            </a:r>
            <a:endParaRPr lang="en-US" sz="3600">
              <a:solidFill>
                <a:schemeClr val="tx1"/>
              </a:solidFill>
              <a:latin typeface="Arial" panose="020B0604020202020204" pitchFamily="34" charset="0"/>
              <a:cs typeface="Arial" panose="020B0604020202020204" pitchFamily="34" charset="0"/>
            </a:endParaRPr>
          </a:p>
        </p:txBody>
      </p:sp>
      <p:sp>
        <p:nvSpPr>
          <p:cNvPr id="56" name="Rounded Rectangle 32"/>
          <p:cNvSpPr/>
          <p:nvPr/>
        </p:nvSpPr>
        <p:spPr>
          <a:xfrm>
            <a:off x="6410339" y="3948620"/>
            <a:ext cx="647699" cy="64769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&lt;</a:t>
            </a:r>
            <a:endParaRPr lang="en-US" sz="36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52046" t="53714" r="22831" b="26624"/>
          <a:stretch>
            <a:fillRect/>
          </a:stretch>
        </p:blipFill>
        <p:spPr bwMode="auto">
          <a:xfrm>
            <a:off x="4572000" y="3156263"/>
            <a:ext cx="3810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51415" t="27239" r="22831" b="51537"/>
          <a:stretch>
            <a:fillRect/>
          </a:stretch>
        </p:blipFill>
        <p:spPr bwMode="auto">
          <a:xfrm>
            <a:off x="4476365" y="631095"/>
            <a:ext cx="3905635" cy="1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657469" y="-54187"/>
            <a:ext cx="5591089" cy="857250"/>
          </a:xfrm>
        </p:spPr>
        <p:txBody>
          <a:bodyPr>
            <a:noAutofit/>
          </a:bodyPr>
          <a:lstStyle/>
          <a:p>
            <a:pPr algn="just"/>
            <a:r>
              <a:rPr lang="en-US" sz="2400">
                <a:latin typeface="Arial" panose="020B0604020202020204" pitchFamily="34" charset="0"/>
                <a:cs typeface="Arial" panose="020B0604020202020204" pitchFamily="34" charset="0"/>
              </a:rPr>
              <a:t>a) Chiếc lọ nào có số lớn nhất?</a:t>
            </a:r>
            <a:endParaRPr lang="en-US" sz="2400" dirty="0">
              <a:latin typeface="Arial" panose="020B0604020202020204" pitchFamily="34" charset="0"/>
              <a:cs typeface="Arial" panose="020B0604020202020204" pitchFamily="34" charset="0"/>
            </a:endParaRPr>
          </a:p>
        </p:txBody>
      </p:sp>
      <p:sp>
        <p:nvSpPr>
          <p:cNvPr id="8" name="Oval 7"/>
          <p:cNvSpPr/>
          <p:nvPr/>
        </p:nvSpPr>
        <p:spPr>
          <a:xfrm>
            <a:off x="206131" y="126055"/>
            <a:ext cx="451338" cy="451338"/>
          </a:xfrm>
          <a:prstGeom prst="ellipse">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4</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0" name="Title 4"/>
          <p:cNvSpPr txBox="1"/>
          <p:nvPr/>
        </p:nvSpPr>
        <p:spPr>
          <a:xfrm>
            <a:off x="657469" y="2410996"/>
            <a:ext cx="5591089"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anose="020B0604020202020204" pitchFamily="34" charset="0"/>
                <a:cs typeface="Arial" panose="020B0604020202020204" pitchFamily="34" charset="0"/>
              </a:rPr>
              <a:t>b) Chiếc lọ nào có số bé nhất?</a:t>
            </a:r>
            <a:endParaRPr lang="en-US" sz="2400" dirty="0">
              <a:latin typeface="Arial" panose="020B0604020202020204" pitchFamily="34" charset="0"/>
              <a:cs typeface="Arial" panose="020B0604020202020204" pitchFamily="34" charset="0"/>
            </a:endParaRPr>
          </a:p>
        </p:txBody>
      </p:sp>
      <p:pic>
        <p:nvPicPr>
          <p:cNvPr id="31"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25330" t="53646" r="47788" b="26692"/>
          <a:stretch>
            <a:fillRect/>
          </a:stretch>
        </p:blipFill>
        <p:spPr bwMode="auto">
          <a:xfrm>
            <a:off x="495300" y="3151185"/>
            <a:ext cx="40767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1">
            <a:extLst>
              <a:ext uri="{BEBA8EAE-BF5A-486C-A8C5-ECC9F3942E4B}">
                <a14:imgProps xmlns:a14="http://schemas.microsoft.com/office/drawing/2010/main">
                  <a14:imgLayer r:embed="rId2">
                    <a14:imgEffect>
                      <a14:saturation sat="300000"/>
                    </a14:imgEffect>
                  </a14:imgLayer>
                </a14:imgProps>
              </a:ext>
              <a:ext uri="{28A0092B-C50C-407E-A947-70E740481C1C}">
                <a14:useLocalDpi xmlns:a14="http://schemas.microsoft.com/office/drawing/2010/main" val="0"/>
              </a:ext>
            </a:extLst>
          </a:blip>
          <a:srcRect l="25622" t="27083" r="47935" b="51693"/>
          <a:stretch>
            <a:fillRect/>
          </a:stretch>
        </p:blipFill>
        <p:spPr bwMode="auto">
          <a:xfrm>
            <a:off x="467075" y="589382"/>
            <a:ext cx="4010166" cy="1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Down Arrow 35"/>
          <p:cNvSpPr/>
          <p:nvPr/>
        </p:nvSpPr>
        <p:spPr>
          <a:xfrm rot="1994451">
            <a:off x="4171720" y="625881"/>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own Arrow 36"/>
          <p:cNvSpPr/>
          <p:nvPr/>
        </p:nvSpPr>
        <p:spPr>
          <a:xfrm rot="1994451">
            <a:off x="5706974" y="688564"/>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wn Arrow 37"/>
          <p:cNvSpPr/>
          <p:nvPr/>
        </p:nvSpPr>
        <p:spPr>
          <a:xfrm rot="1994451">
            <a:off x="3031909" y="3346144"/>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wn Arrow 38"/>
          <p:cNvSpPr/>
          <p:nvPr/>
        </p:nvSpPr>
        <p:spPr>
          <a:xfrm rot="1994451">
            <a:off x="8106209" y="3275683"/>
            <a:ext cx="179939" cy="51190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6" presetClass="emph" presetSubtype="0" fill="hold" grpId="1" nodeType="afterEffect">
                                  <p:stCondLst>
                                    <p:cond delay="0"/>
                                  </p:stCondLst>
                                  <p:childTnLst>
                                    <p:animScale>
                                      <p:cBhvr>
                                        <p:cTn id="10" dur="2000" fill="hold"/>
                                        <p:tgtEl>
                                          <p:spTgt spid="3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2000" fill="hold"/>
                                        <p:tgtEl>
                                          <p:spTgt spid="57"/>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par>
                          <p:cTn id="34" fill="hold">
                            <p:stCondLst>
                              <p:cond delay="500"/>
                            </p:stCondLst>
                            <p:childTnLst>
                              <p:par>
                                <p:cTn id="35" presetID="6" presetClass="emph" presetSubtype="0" fill="hold" grpId="1" nodeType="afterEffect">
                                  <p:stCondLst>
                                    <p:cond delay="0"/>
                                  </p:stCondLst>
                                  <p:childTnLst>
                                    <p:animScale>
                                      <p:cBhvr>
                                        <p:cTn id="36" dur="2000" fill="hold"/>
                                        <p:tgtEl>
                                          <p:spTgt spid="58"/>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childTnLst>
                          </p:cTn>
                        </p:par>
                        <p:par>
                          <p:cTn id="47" fill="hold">
                            <p:stCondLst>
                              <p:cond delay="500"/>
                            </p:stCondLst>
                            <p:childTnLst>
                              <p:par>
                                <p:cTn id="48" presetID="6" presetClass="emph" presetSubtype="0" fill="hold" grpId="1" nodeType="afterEffect">
                                  <p:stCondLst>
                                    <p:cond delay="0"/>
                                  </p:stCondLst>
                                  <p:childTnLst>
                                    <p:animScale>
                                      <p:cBhvr>
                                        <p:cTn id="49" dur="2000" fill="hold"/>
                                        <p:tgtEl>
                                          <p:spTgt spid="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57" grpId="0" animBg="1"/>
      <p:bldP spid="57" grpId="1" animBg="1"/>
      <p:bldP spid="58" grpId="0" animBg="1"/>
      <p:bldP spid="58" grpId="1" animBg="1"/>
      <p:bldP spid="59" grpId="0" animBg="1"/>
      <p:bldP spid="5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77696" y="188945"/>
            <a:ext cx="2543400" cy="933992"/>
          </a:xfrm>
        </p:spPr>
        <p:txBody>
          <a:bodyPr wrap="square" lIns="0" tIns="0" rIns="0" bIns="0" anchor="b">
            <a:normAutofit/>
          </a:bodyPr>
          <a:lstStyle/>
          <a:p>
            <a:pPr algn="l"/>
            <a:r>
              <a:rPr lang="en-US" spc="0" dirty="0">
                <a:latin typeface="+mj-lt"/>
              </a:rPr>
              <a:t>KHỞI ĐỘNG</a:t>
            </a:r>
            <a:endParaRPr lang="en-US" spc="0" dirty="0">
              <a:latin typeface="+mj-lt"/>
            </a:endParaRPr>
          </a:p>
        </p:txBody>
      </p:sp>
      <p:pic>
        <p:nvPicPr>
          <p:cNvPr id="33" name="图片 32"/>
          <p:cNvPicPr>
            <a:picLocks noChangeAspect="1"/>
          </p:cNvPicPr>
          <p:nvPr>
            <p:custDataLst>
              <p:tags r:id="rId2"/>
            </p:custDataLst>
          </p:nvPr>
        </p:nvPicPr>
        <p:blipFill>
          <a:blip r:embed="rId3"/>
          <a:srcRect l="20944" r="9163"/>
          <a:stretch>
            <a:fillRect/>
          </a:stretch>
        </p:blipFill>
        <p:spPr>
          <a:xfrm flipH="1">
            <a:off x="1" y="0"/>
            <a:ext cx="5394484" cy="5143500"/>
          </a:xfrm>
          <a:custGeom>
            <a:avLst/>
            <a:gdLst>
              <a:gd name="connsiteX0" fmla="*/ 7192645 w 7192645"/>
              <a:gd name="connsiteY0" fmla="*/ 0 h 6858000"/>
              <a:gd name="connsiteX1" fmla="*/ 0 w 7192645"/>
              <a:gd name="connsiteY1" fmla="*/ 0 h 6858000"/>
              <a:gd name="connsiteX2" fmla="*/ 0 w 7192645"/>
              <a:gd name="connsiteY2" fmla="*/ 2714625 h 6858000"/>
              <a:gd name="connsiteX3" fmla="*/ 715645 w 7192645"/>
              <a:gd name="connsiteY3" fmla="*/ 3430270 h 6858000"/>
              <a:gd name="connsiteX4" fmla="*/ 0 w 7192645"/>
              <a:gd name="connsiteY4" fmla="*/ 4145915 h 6858000"/>
              <a:gd name="connsiteX5" fmla="*/ 0 w 7192645"/>
              <a:gd name="connsiteY5" fmla="*/ 6858000 h 6858000"/>
              <a:gd name="connsiteX6" fmla="*/ 7192645 w 719264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645" h="6858000">
                <a:moveTo>
                  <a:pt x="7192645" y="0"/>
                </a:moveTo>
                <a:lnTo>
                  <a:pt x="0" y="0"/>
                </a:lnTo>
                <a:lnTo>
                  <a:pt x="0" y="2714625"/>
                </a:lnTo>
                <a:lnTo>
                  <a:pt x="715645" y="3430270"/>
                </a:lnTo>
                <a:lnTo>
                  <a:pt x="0" y="4145915"/>
                </a:lnTo>
                <a:lnTo>
                  <a:pt x="0" y="6858000"/>
                </a:lnTo>
                <a:lnTo>
                  <a:pt x="7192645" y="6858000"/>
                </a:lnTo>
                <a:close/>
              </a:path>
            </a:pathLst>
          </a:custGeom>
          <a:ln w="3175">
            <a:solidFill>
              <a:schemeClr val="tx1">
                <a:lumMod val="40000"/>
                <a:lumOff val="60000"/>
                <a:alpha val="20000"/>
              </a:schemeClr>
            </a:solidFill>
          </a:ln>
        </p:spPr>
      </p:pic>
      <p:sp>
        <p:nvSpPr>
          <p:cNvPr id="4" name="矩形 3"/>
          <p:cNvSpPr/>
          <p:nvPr>
            <p:custDataLst>
              <p:tags r:id="rId4"/>
            </p:custDataLst>
          </p:nvPr>
        </p:nvSpPr>
        <p:spPr>
          <a:xfrm>
            <a:off x="6086514" y="1195174"/>
            <a:ext cx="2545002" cy="3045143"/>
          </a:xfrm>
          <a:prstGeom prst="rect">
            <a:avLst/>
          </a:prstGeom>
          <a:noFill/>
        </p:spPr>
        <p:txBody>
          <a:bodyPr wrap="square" lIns="0" tIns="0" rIns="0" bIns="0" rtlCol="0" anchor="t" anchorCtr="0">
            <a:normAutofit/>
          </a:bodyPr>
          <a:p>
            <a:pPr>
              <a:lnSpc>
                <a:spcPct val="150000"/>
              </a:lnSpc>
              <a:spcBef>
                <a:spcPct val="0"/>
              </a:spcBef>
              <a:spcAft>
                <a:spcPct val="0"/>
              </a:spcAft>
            </a:pPr>
            <a:r>
              <a:rPr lang="en-US" sz="1050" dirty="0">
                <a:solidFill>
                  <a:schemeClr val="tx1">
                    <a:lumMod val="85000"/>
                    <a:lumOff val="15000"/>
                  </a:schemeClr>
                </a:solidFill>
                <a:latin typeface="+mn-lt"/>
              </a:rPr>
              <a:t>Số lớn nhất có hai chữ số là 99.</a:t>
            </a:r>
            <a:endParaRPr lang="en-US" sz="1050" dirty="0">
              <a:solidFill>
                <a:schemeClr val="tx1">
                  <a:lumMod val="85000"/>
                  <a:lumOff val="15000"/>
                </a:schemeClr>
              </a:solidFill>
              <a:latin typeface="+mn-lt"/>
            </a:endParaRPr>
          </a:p>
        </p:txBody>
      </p:sp>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0" y="1255"/>
            <a:ext cx="9144000" cy="5140990"/>
          </a:xfrm>
          <a:prstGeom prst="rect">
            <a:avLst/>
          </a:prstGeom>
        </p:spPr>
      </p:pic>
      <p:sp>
        <p:nvSpPr>
          <p:cNvPr id="3" name="Cloud 2"/>
          <p:cNvSpPr/>
          <p:nvPr/>
        </p:nvSpPr>
        <p:spPr>
          <a:xfrm>
            <a:off x="595276" y="683217"/>
            <a:ext cx="7953448" cy="3777065"/>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Dặn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dò</a:t>
            </a:r>
            <a:r>
              <a:rPr lang="en-US" sz="2000" dirty="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p>
            <a:pPr algn="just"/>
            <a:r>
              <a:rPr lang="en-US" sz="2000" dirty="0">
                <a:solidFill>
                  <a:schemeClr val="tx1"/>
                </a:solidFill>
                <a:latin typeface="Arial" panose="020B0604020202020204" pitchFamily="34" charset="0"/>
                <a:cs typeface="Arial" panose="020B0604020202020204" pitchFamily="34" charset="0"/>
              </a:rPr>
              <a:t>             -  </a:t>
            </a:r>
            <a:r>
              <a:rPr lang="en-US" sz="2000" dirty="0" err="1">
                <a:solidFill>
                  <a:schemeClr val="tx1"/>
                </a:solidFill>
                <a:latin typeface="Arial" panose="020B0604020202020204" pitchFamily="34" charset="0"/>
                <a:cs typeface="Arial" panose="020B0604020202020204" pitchFamily="34" charset="0"/>
              </a:rPr>
              <a:t>Xem</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lại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bài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đã</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học</a:t>
            </a:r>
            <a:endParaRPr lang="en-US" sz="2000" dirty="0">
              <a:solidFill>
                <a:schemeClr val="tx1"/>
              </a:solidFill>
              <a:latin typeface="Arial" panose="020B0604020202020204" pitchFamily="34" charset="0"/>
              <a:cs typeface="Arial" panose="020B0604020202020204" pitchFamily="34" charset="0"/>
            </a:endParaRPr>
          </a:p>
          <a:p>
            <a:pPr algn="just"/>
            <a:r>
              <a:rPr lang="en-US" sz="2000" dirty="0">
                <a:solidFill>
                  <a:schemeClr val="tx1"/>
                </a:solidFill>
                <a:latin typeface="Arial" panose="020B0604020202020204" pitchFamily="34" charset="0"/>
                <a:cs typeface="Arial" panose="020B0604020202020204" pitchFamily="34" charset="0"/>
              </a:rPr>
              <a:t>             -  </a:t>
            </a:r>
            <a:r>
              <a:rPr lang="en-US" sz="2000" dirty="0" err="1">
                <a:solidFill>
                  <a:schemeClr val="tx1"/>
                </a:solidFill>
                <a:latin typeface="Arial" panose="020B0604020202020204" pitchFamily="34" charset="0"/>
                <a:cs typeface="Arial" panose="020B0604020202020204" pitchFamily="34" charset="0"/>
              </a:rPr>
              <a:t>Hoàn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thành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vở</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bài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tập</a:t>
            </a:r>
            <a:r>
              <a:rPr lang="en-US" sz="2000" dirty="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a:p>
            <a:pPr algn="just"/>
            <a:r>
              <a:rPr lang="en-US" sz="2000" dirty="0">
                <a:solidFill>
                  <a:schemeClr val="tx1"/>
                </a:solidFill>
                <a:latin typeface="Arial" panose="020B0604020202020204" pitchFamily="34" charset="0"/>
                <a:cs typeface="Arial" panose="020B0604020202020204" pitchFamily="34" charset="0"/>
              </a:rPr>
              <a:t>             - </a:t>
            </a:r>
            <a:r>
              <a:rPr lang="en-US" sz="2000" dirty="0" err="1">
                <a:solidFill>
                  <a:schemeClr val="tx1"/>
                </a:solidFill>
                <a:latin typeface="Arial" panose="020B0604020202020204" pitchFamily="34" charset="0"/>
                <a:cs typeface="Arial" panose="020B0604020202020204" pitchFamily="34" charset="0"/>
              </a:rPr>
              <a:t>Chuẩn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bị</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bài</a:t>
            </a:r>
            <a:r>
              <a:rPr lang="en-US" sz="2000" dirty="0">
                <a:solidFill>
                  <a:schemeClr val="tx1"/>
                </a:solidFill>
                <a:latin typeface="Arial" panose="020B0604020202020204" pitchFamily="34" charset="0"/>
                <a:cs typeface="Arial" panose="020B0604020202020204" pitchFamily="34" charset="0"/>
              </a:rPr>
              <a:t>: </a:t>
            </a:r>
            <a:r>
              <a:rPr lang="en-US" sz="2000" i="1" dirty="0">
                <a:solidFill>
                  <a:schemeClr val="tx1"/>
                </a:solidFill>
                <a:latin typeface="Arial" panose="020B0604020202020204" pitchFamily="34" charset="0"/>
                <a:cs typeface="Arial" panose="020B0604020202020204" pitchFamily="34" charset="0"/>
              </a:rPr>
              <a:t>So </a:t>
            </a:r>
            <a:r>
              <a:rPr lang="en-US" sz="2000" i="1" dirty="0" err="1">
                <a:solidFill>
                  <a:schemeClr val="tx1"/>
                </a:solidFill>
                <a:latin typeface="Arial" panose="020B0604020202020204" pitchFamily="34" charset="0"/>
                <a:cs typeface="Arial" panose="020B0604020202020204" pitchFamily="34" charset="0"/>
              </a:rPr>
              <a:t>sánh</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số</a:t>
            </a:r>
            <a:r>
              <a:rPr lang="en-US" sz="2000" i="1" dirty="0">
                <a:solidFill>
                  <a:schemeClr val="tx1"/>
                </a:solidFill>
                <a:latin typeface="Arial" panose="020B0604020202020204" pitchFamily="34" charset="0"/>
                <a:cs typeface="Arial" panose="020B0604020202020204" pitchFamily="34" charset="0"/>
              </a:rPr>
              <a:t>  </a:t>
            </a:r>
            <a:endParaRPr lang="en-US" sz="2000" i="1" dirty="0">
              <a:solidFill>
                <a:schemeClr val="tx1"/>
              </a:solidFill>
              <a:latin typeface="Arial" panose="020B0604020202020204" pitchFamily="34" charset="0"/>
              <a:cs typeface="Arial" panose="020B0604020202020204" pitchFamily="34" charset="0"/>
            </a:endParaRPr>
          </a:p>
          <a:p>
            <a:pPr algn="just"/>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có</a:t>
            </a:r>
            <a:r>
              <a:rPr lang="en-US" sz="2000" i="1" dirty="0">
                <a:solidFill>
                  <a:schemeClr val="tx1"/>
                </a:solidFill>
                <a:latin typeface="Arial" panose="020B0604020202020204" pitchFamily="34" charset="0"/>
                <a:cs typeface="Arial" panose="020B0604020202020204" pitchFamily="34" charset="0"/>
              </a:rPr>
              <a:t> </a:t>
            </a:r>
            <a:r>
              <a:rPr lang="en-US" sz="2000" i="1" err="1">
                <a:solidFill>
                  <a:schemeClr val="tx1"/>
                </a:solidFill>
                <a:latin typeface="Arial" panose="020B0604020202020204" pitchFamily="34" charset="0"/>
                <a:cs typeface="Arial" panose="020B0604020202020204" pitchFamily="34" charset="0"/>
              </a:rPr>
              <a:t>hai</a:t>
            </a:r>
            <a:r>
              <a:rPr lang="en-US" sz="2000" i="1">
                <a:solidFill>
                  <a:schemeClr val="tx1"/>
                </a:solidFill>
                <a:latin typeface="Arial" panose="020B0604020202020204" pitchFamily="34" charset="0"/>
                <a:cs typeface="Arial" panose="020B0604020202020204" pitchFamily="34" charset="0"/>
              </a:rPr>
              <a:t> chữ số (tiết 2) </a:t>
            </a:r>
            <a:r>
              <a:rPr lang="en-US" sz="2000" err="1">
                <a:solidFill>
                  <a:schemeClr val="tx1"/>
                </a:solidFill>
                <a:latin typeface="Arial" panose="020B0604020202020204" pitchFamily="34" charset="0"/>
                <a:cs typeface="Arial" panose="020B0604020202020204" pitchFamily="34" charset="0"/>
              </a:rPr>
              <a:t>trang</a:t>
            </a:r>
            <a:r>
              <a:rPr lang="en-US" sz="2000">
                <a:solidFill>
                  <a:schemeClr val="tx1"/>
                </a:solidFill>
                <a:latin typeface="Arial" panose="020B0604020202020204" pitchFamily="34" charset="0"/>
                <a:cs typeface="Arial" panose="020B0604020202020204" pitchFamily="34" charset="0"/>
              </a:rPr>
              <a:t> 18</a:t>
            </a:r>
            <a:endParaRPr lang="en-US" sz="20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0" y="1255"/>
            <a:ext cx="9144000" cy="514099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050" y="2336660"/>
            <a:ext cx="5041900" cy="2657801"/>
          </a:xfrm>
          <a:prstGeom prst="rect">
            <a:avLst/>
          </a:prstGeom>
        </p:spPr>
      </p:pic>
      <p:sp>
        <p:nvSpPr>
          <p:cNvPr id="9" name="Title 2"/>
          <p:cNvSpPr txBox="1"/>
          <p:nvPr/>
        </p:nvSpPr>
        <p:spPr>
          <a:xfrm>
            <a:off x="1499843" y="149039"/>
            <a:ext cx="6121400" cy="99771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chemeClr val="accent6">
                    <a:lumMod val="75000"/>
                  </a:schemeClr>
                </a:solidFill>
                <a:latin typeface="Arial" panose="020B0604020202020204" pitchFamily="34" charset="0"/>
                <a:cs typeface="Arial" panose="020B0604020202020204" pitchFamily="34" charset="0"/>
              </a:rPr>
              <a:t>Chủ</a:t>
            </a:r>
            <a:r>
              <a:rPr lang="en-US" sz="3600" b="1" dirty="0">
                <a:solidFill>
                  <a:schemeClr val="accent6">
                    <a:lumMod val="75000"/>
                  </a:schemeClr>
                </a:solidFill>
                <a:latin typeface="Arial" panose="020B0604020202020204" pitchFamily="34" charset="0"/>
                <a:cs typeface="Arial" panose="020B0604020202020204" pitchFamily="34" charset="0"/>
              </a:rPr>
              <a:t> </a:t>
            </a:r>
            <a:r>
              <a:rPr lang="en-US" sz="3600" b="1" dirty="0" err="1">
                <a:solidFill>
                  <a:schemeClr val="accent6">
                    <a:lumMod val="75000"/>
                  </a:schemeClr>
                </a:solidFill>
                <a:latin typeface="Arial" panose="020B0604020202020204" pitchFamily="34" charset="0"/>
                <a:cs typeface="Arial" panose="020B0604020202020204" pitchFamily="34" charset="0"/>
              </a:rPr>
              <a:t>đề</a:t>
            </a:r>
            <a:r>
              <a:rPr lang="en-US" sz="3600" b="1" dirty="0">
                <a:solidFill>
                  <a:schemeClr val="accent6">
                    <a:lumMod val="75000"/>
                  </a:schemeClr>
                </a:solidFill>
                <a:latin typeface="Arial" panose="020B0604020202020204" pitchFamily="34" charset="0"/>
                <a:cs typeface="Arial" panose="020B0604020202020204" pitchFamily="34" charset="0"/>
              </a:rPr>
              <a:t> 6: CÁC SỐ ĐẾN 100</a:t>
            </a:r>
            <a:endParaRPr lang="en-US" sz="3600" b="1" dirty="0">
              <a:solidFill>
                <a:schemeClr val="accent6">
                  <a:lumMod val="75000"/>
                </a:schemeClr>
              </a:solidFill>
              <a:latin typeface="Arial" panose="020B0604020202020204" pitchFamily="34" charset="0"/>
              <a:cs typeface="Arial" panose="020B0604020202020204" pitchFamily="34" charset="0"/>
            </a:endParaRPr>
          </a:p>
        </p:txBody>
      </p:sp>
      <p:sp>
        <p:nvSpPr>
          <p:cNvPr id="11" name="Title 2"/>
          <p:cNvSpPr txBox="1"/>
          <p:nvPr/>
        </p:nvSpPr>
        <p:spPr>
          <a:xfrm>
            <a:off x="79372" y="1223516"/>
            <a:ext cx="8962341" cy="997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err="1">
                <a:latin typeface="Arial" panose="020B0604020202020204" pitchFamily="34" charset="0"/>
                <a:cs typeface="Arial" panose="020B0604020202020204" pitchFamily="34" charset="0"/>
              </a:rPr>
              <a:t>Bài</a:t>
            </a:r>
            <a:r>
              <a:rPr lang="en-US" sz="3200" b="1">
                <a:latin typeface="Arial" panose="020B0604020202020204" pitchFamily="34" charset="0"/>
                <a:cs typeface="Arial" panose="020B0604020202020204" pitchFamily="34" charset="0"/>
              </a:rPr>
              <a:t> 22</a:t>
            </a:r>
            <a:endParaRPr lang="en-US" sz="3200" b="1" dirty="0">
              <a:latin typeface="Arial" panose="020B0604020202020204" pitchFamily="34" charset="0"/>
              <a:cs typeface="Arial" panose="020B0604020202020204" pitchFamily="34" charset="0"/>
            </a:endParaRPr>
          </a:p>
          <a:p>
            <a:r>
              <a:rPr lang="en-US" sz="3200" b="1">
                <a:latin typeface="Arial" panose="020B0604020202020204" pitchFamily="34" charset="0"/>
                <a:cs typeface="Arial" panose="020B0604020202020204" pitchFamily="34" charset="0"/>
              </a:rPr>
              <a:t>SO SÁNH SỐ </a:t>
            </a:r>
            <a:r>
              <a:rPr lang="en-US" sz="3200" b="1" dirty="0">
                <a:latin typeface="Arial" panose="020B0604020202020204" pitchFamily="34" charset="0"/>
                <a:cs typeface="Arial" panose="020B0604020202020204" pitchFamily="34" charset="0"/>
              </a:rPr>
              <a:t>CÓ HAI CHỮ </a:t>
            </a:r>
            <a:r>
              <a:rPr lang="en-US" sz="3200" b="1">
                <a:latin typeface="Arial" panose="020B0604020202020204" pitchFamily="34" charset="0"/>
                <a:cs typeface="Arial" panose="020B0604020202020204" pitchFamily="34" charset="0"/>
              </a:rPr>
              <a:t>SỐ </a:t>
            </a:r>
            <a:endParaRPr lang="en-US" sz="3200" b="1">
              <a:latin typeface="Arial" panose="020B0604020202020204" pitchFamily="34" charset="0"/>
              <a:cs typeface="Arial" panose="020B0604020202020204" pitchFamily="34" charset="0"/>
            </a:endParaRPr>
          </a:p>
          <a:p>
            <a:r>
              <a:rPr lang="en-US" sz="3200" b="1">
                <a:latin typeface="Arial" panose="020B0604020202020204" pitchFamily="34" charset="0"/>
                <a:cs typeface="Arial" panose="020B0604020202020204" pitchFamily="34" charset="0"/>
              </a:rPr>
              <a:t>(Tiết </a:t>
            </a:r>
            <a:r>
              <a:rPr lang="en-US" sz="3200" b="1" dirty="0">
                <a:latin typeface="Arial" panose="020B0604020202020204" pitchFamily="34" charset="0"/>
                <a:cs typeface="Arial" panose="020B0604020202020204" pitchFamily="34" charset="0"/>
              </a:rPr>
              <a:t>6)</a:t>
            </a:r>
            <a:endParaRPr lang="en-US" sz="3200" b="1" dirty="0">
              <a:latin typeface="Arial" panose="020B0604020202020204" pitchFamily="34" charset="0"/>
              <a:cs typeface="Arial" panose="020B0604020202020204" pitchFamily="34" charset="0"/>
            </a:endParaRPr>
          </a:p>
        </p:txBody>
      </p:sp>
      <p:sp>
        <p:nvSpPr>
          <p:cNvPr id="7" name="TextBox 6"/>
          <p:cNvSpPr txBox="1"/>
          <p:nvPr/>
        </p:nvSpPr>
        <p:spPr>
          <a:xfrm>
            <a:off x="7467600" y="4400550"/>
            <a:ext cx="1248353" cy="400110"/>
          </a:xfrm>
          <a:prstGeom prst="rect">
            <a:avLst/>
          </a:prstGeom>
          <a:solidFill>
            <a:srgbClr val="FFC000"/>
          </a:solidFill>
        </p:spPr>
        <p:txBody>
          <a:bodyPr wrap="square" rtlCol="0">
            <a:spAutoFit/>
          </a:bodyPr>
          <a:lstStyle/>
          <a:p>
            <a:r>
              <a:rPr lang="en-US" sz="2000">
                <a:latin typeface="Arial" panose="020B0604020202020204" pitchFamily="34" charset="0"/>
                <a:cs typeface="Arial" panose="020B0604020202020204" pitchFamily="34" charset="0"/>
              </a:rPr>
              <a:t>Trang 16</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0" y="1255"/>
            <a:ext cx="9144000" cy="5140990"/>
          </a:xfrm>
          <a:prstGeom prst="rect">
            <a:avLst/>
          </a:prstGeom>
        </p:spPr>
      </p:pic>
      <p:pic>
        <p:nvPicPr>
          <p:cNvPr id="2" name="Picture 1"/>
          <p:cNvPicPr>
            <a:picLocks noChangeAspect="1"/>
          </p:cNvPicPr>
          <p:nvPr/>
        </p:nvPicPr>
        <p:blipFill>
          <a:blip r:embed="rId2" cstate="print"/>
          <a:stretch>
            <a:fillRect/>
          </a:stretch>
        </p:blipFill>
        <p:spPr>
          <a:xfrm>
            <a:off x="2552700" y="1200150"/>
            <a:ext cx="4038600" cy="2019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7685" y="810661"/>
            <a:ext cx="2840018" cy="1401275"/>
            <a:chOff x="576021" y="798131"/>
            <a:chExt cx="2840018" cy="1401275"/>
          </a:xfrm>
        </p:grpSpPr>
        <p:grpSp>
          <p:nvGrpSpPr>
            <p:cNvPr id="5" name="Group 4"/>
            <p:cNvGrpSpPr/>
            <p:nvPr/>
          </p:nvGrpSpPr>
          <p:grpSpPr>
            <a:xfrm>
              <a:off x="576021" y="1056407"/>
              <a:ext cx="2840018" cy="1142999"/>
              <a:chOff x="375784" y="2319287"/>
              <a:chExt cx="2840018" cy="1263893"/>
            </a:xfrm>
          </p:grpSpPr>
          <p:pic>
            <p:nvPicPr>
              <p:cNvPr id="7" name="Picture 5" descr="ถาดเสริฟไม้ รุ่น วาสโซ 32 x 24 x 1.5 ซม. - ลายไม้ธรรมชาติ ..."/>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8255" t="33894" r="7388" b="38462"/>
              <a:stretch>
                <a:fillRect/>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2" name="Picture 1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grpSp>
        <p:pic>
          <p:nvPicPr>
            <p:cNvPr id="6"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l="14622" t="10229" r="20088" b="18454"/>
            <a:stretch>
              <a:fillRect/>
            </a:stretch>
          </p:blipFill>
          <p:spPr bwMode="auto">
            <a:xfrm>
              <a:off x="1129255" y="798131"/>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 name="Group 13"/>
          <p:cNvGrpSpPr/>
          <p:nvPr/>
        </p:nvGrpSpPr>
        <p:grpSpPr>
          <a:xfrm>
            <a:off x="3570809" y="853607"/>
            <a:ext cx="2840018" cy="1358329"/>
            <a:chOff x="3919145" y="841077"/>
            <a:chExt cx="2840018" cy="1358329"/>
          </a:xfrm>
        </p:grpSpPr>
        <p:grpSp>
          <p:nvGrpSpPr>
            <p:cNvPr id="15" name="Group 14"/>
            <p:cNvGrpSpPr/>
            <p:nvPr/>
          </p:nvGrpSpPr>
          <p:grpSpPr>
            <a:xfrm>
              <a:off x="3919145" y="1056407"/>
              <a:ext cx="2840018" cy="1142999"/>
              <a:chOff x="375784" y="2319287"/>
              <a:chExt cx="2840018" cy="1263893"/>
            </a:xfrm>
          </p:grpSpPr>
          <p:pic>
            <p:nvPicPr>
              <p:cNvPr id="17" name="Picture 5" descr="ถาดเสริฟไม้ รุ่น วาสโซ 32 x 24 x 1.5 ซม. - ลายไม้ธรรมชาติ ..."/>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8255" t="33894" r="7388" b="38462"/>
              <a:stretch>
                <a:fillRect/>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55269" y="2646785"/>
                <a:ext cx="242888" cy="262319"/>
              </a:xfrm>
              <a:prstGeom prst="rect">
                <a:avLst/>
              </a:prstGeom>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1909309" y="2910096"/>
                <a:ext cx="242888" cy="262319"/>
              </a:xfrm>
              <a:prstGeom prst="rect">
                <a:avLst/>
              </a:prstGeom>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014084" y="2772182"/>
                <a:ext cx="242888" cy="262319"/>
              </a:xfrm>
              <a:prstGeom prst="rect">
                <a:avLst/>
              </a:prstGeom>
            </p:spPr>
          </p:pic>
          <p:pic>
            <p:nvPicPr>
              <p:cNvPr id="26" name="Picture 25"/>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18859" y="2635261"/>
                <a:ext cx="242888" cy="262319"/>
              </a:xfrm>
              <a:prstGeom prst="rect">
                <a:avLst/>
              </a:prstGeom>
            </p:spPr>
          </p:pic>
        </p:grpSp>
        <p:pic>
          <p:nvPicPr>
            <p:cNvPr id="16"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l="14622" t="10229" r="20088" b="18454"/>
            <a:stretch>
              <a:fillRect/>
            </a:stretch>
          </p:blipFill>
          <p:spPr bwMode="auto">
            <a:xfrm>
              <a:off x="4480217" y="841077"/>
              <a:ext cx="866775" cy="116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TextBox 30"/>
          <p:cNvSpPr txBox="1"/>
          <p:nvPr/>
        </p:nvSpPr>
        <p:spPr>
          <a:xfrm>
            <a:off x="200232" y="2117251"/>
            <a:ext cx="1739220" cy="461665"/>
          </a:xfrm>
          <a:prstGeom prst="rect">
            <a:avLst/>
          </a:prstGeom>
          <a:solidFill>
            <a:schemeClr val="bg1"/>
          </a:solidFill>
        </p:spPr>
        <p:txBody>
          <a:bodyPr wrap="square" rtlCol="0">
            <a:spAutoFit/>
          </a:bodyPr>
          <a:lstStyle/>
          <a:p>
            <a:pPr algn="ctr"/>
            <a:r>
              <a:rPr lang="en-US" sz="2400">
                <a:latin typeface="Arial" panose="020B0604020202020204" pitchFamily="34" charset="0"/>
                <a:cs typeface="Arial" panose="020B0604020202020204" pitchFamily="34" charset="0"/>
              </a:rPr>
              <a:t>1 chục</a:t>
            </a:r>
            <a:endParaRPr lang="en-US" sz="2400">
              <a:latin typeface="Arial" panose="020B0604020202020204" pitchFamily="34" charset="0"/>
              <a:cs typeface="Arial" panose="020B0604020202020204" pitchFamily="34" charset="0"/>
            </a:endParaRPr>
          </a:p>
        </p:txBody>
      </p:sp>
      <p:sp>
        <p:nvSpPr>
          <p:cNvPr id="32" name="TextBox 31"/>
          <p:cNvSpPr txBox="1"/>
          <p:nvPr/>
        </p:nvSpPr>
        <p:spPr>
          <a:xfrm>
            <a:off x="3531516" y="2117251"/>
            <a:ext cx="1739220" cy="461665"/>
          </a:xfrm>
          <a:prstGeom prst="rect">
            <a:avLst/>
          </a:prstGeom>
          <a:solidFill>
            <a:schemeClr val="bg1"/>
          </a:solidFill>
        </p:spPr>
        <p:txBody>
          <a:bodyPr wrap="square" rtlCol="0">
            <a:spAutoFit/>
          </a:bodyPr>
          <a:lstStyle/>
          <a:p>
            <a:pPr algn="ctr"/>
            <a:r>
              <a:rPr lang="en-US" sz="2400">
                <a:latin typeface="Arial" panose="020B0604020202020204" pitchFamily="34" charset="0"/>
                <a:cs typeface="Arial" panose="020B0604020202020204" pitchFamily="34" charset="0"/>
              </a:rPr>
              <a:t>1 chục</a:t>
            </a:r>
            <a:endParaRPr lang="en-US" sz="2400">
              <a:latin typeface="Arial" panose="020B0604020202020204" pitchFamily="34" charset="0"/>
              <a:cs typeface="Arial" panose="020B0604020202020204" pitchFamily="34" charset="0"/>
            </a:endParaRPr>
          </a:p>
        </p:txBody>
      </p:sp>
      <p:sp>
        <p:nvSpPr>
          <p:cNvPr id="36" name="TextBox 35"/>
          <p:cNvSpPr txBox="1"/>
          <p:nvPr/>
        </p:nvSpPr>
        <p:spPr>
          <a:xfrm>
            <a:off x="2019851" y="2122960"/>
            <a:ext cx="584008" cy="461665"/>
          </a:xfrm>
          <a:prstGeom prst="rect">
            <a:avLst/>
          </a:prstGeom>
          <a:solidFill>
            <a:schemeClr val="bg1"/>
          </a:solidFill>
        </p:spPr>
        <p:txBody>
          <a:bodyPr wrap="square" rtlCol="0">
            <a:spAutoFit/>
          </a:bodyPr>
          <a:lstStyle/>
          <a:p>
            <a:pPr algn="ctr"/>
            <a:r>
              <a:rPr lang="en-US" sz="2400">
                <a:latin typeface="Arial" panose="020B0604020202020204" pitchFamily="34" charset="0"/>
                <a:cs typeface="Arial" panose="020B0604020202020204" pitchFamily="34" charset="0"/>
              </a:rPr>
              <a:t>6</a:t>
            </a:r>
            <a:endParaRPr lang="en-US" sz="2400">
              <a:latin typeface="Arial" panose="020B0604020202020204" pitchFamily="34" charset="0"/>
              <a:cs typeface="Arial" panose="020B0604020202020204" pitchFamily="34" charset="0"/>
            </a:endParaRPr>
          </a:p>
        </p:txBody>
      </p:sp>
      <p:sp>
        <p:nvSpPr>
          <p:cNvPr id="37" name="TextBox 36"/>
          <p:cNvSpPr txBox="1"/>
          <p:nvPr/>
        </p:nvSpPr>
        <p:spPr>
          <a:xfrm>
            <a:off x="5244511" y="2107081"/>
            <a:ext cx="645493" cy="461665"/>
          </a:xfrm>
          <a:prstGeom prst="rect">
            <a:avLst/>
          </a:prstGeom>
          <a:solidFill>
            <a:schemeClr val="bg1"/>
          </a:solidFill>
        </p:spPr>
        <p:txBody>
          <a:bodyPr wrap="square" rtlCol="0">
            <a:spAutoFit/>
          </a:bodyPr>
          <a:lstStyle/>
          <a:p>
            <a:pPr algn="ctr"/>
            <a:r>
              <a:rPr lang="en-US" sz="2400">
                <a:latin typeface="Arial" panose="020B0604020202020204" pitchFamily="34" charset="0"/>
                <a:cs typeface="Arial" panose="020B0604020202020204" pitchFamily="34" charset="0"/>
              </a:rPr>
              <a:t>9</a:t>
            </a:r>
            <a:endParaRPr lang="en-US" sz="2400">
              <a:latin typeface="Arial" panose="020B0604020202020204" pitchFamily="34" charset="0"/>
              <a:cs typeface="Arial" panose="020B0604020202020204" pitchFamily="34" charset="0"/>
            </a:endParaRPr>
          </a:p>
        </p:txBody>
      </p:sp>
      <p:sp>
        <p:nvSpPr>
          <p:cNvPr id="40" name="Title 2"/>
          <p:cNvSpPr txBox="1"/>
          <p:nvPr/>
        </p:nvSpPr>
        <p:spPr>
          <a:xfrm>
            <a:off x="989137" y="2984922"/>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sp>
        <p:nvSpPr>
          <p:cNvPr id="43" name="Title 2"/>
          <p:cNvSpPr txBox="1"/>
          <p:nvPr/>
        </p:nvSpPr>
        <p:spPr>
          <a:xfrm>
            <a:off x="4447240" y="2976868"/>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sp>
        <p:nvSpPr>
          <p:cNvPr id="45" name="Title 2"/>
          <p:cNvSpPr txBox="1"/>
          <p:nvPr/>
        </p:nvSpPr>
        <p:spPr>
          <a:xfrm>
            <a:off x="2718188" y="2970750"/>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sp>
        <p:nvSpPr>
          <p:cNvPr id="46" name="Title 2"/>
          <p:cNvSpPr txBox="1"/>
          <p:nvPr/>
        </p:nvSpPr>
        <p:spPr>
          <a:xfrm>
            <a:off x="2718188" y="2970750"/>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&lt;</a:t>
            </a:r>
            <a:endParaRPr lang="en-US" sz="3600">
              <a:latin typeface="Arial" panose="020B0604020202020204" pitchFamily="34" charset="0"/>
              <a:cs typeface="Arial" panose="020B0604020202020204" pitchFamily="34" charset="0"/>
            </a:endParaRPr>
          </a:p>
        </p:txBody>
      </p:sp>
      <p:sp>
        <p:nvSpPr>
          <p:cNvPr id="47" name="Title 2"/>
          <p:cNvSpPr txBox="1"/>
          <p:nvPr/>
        </p:nvSpPr>
        <p:spPr>
          <a:xfrm>
            <a:off x="6718570" y="1128057"/>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16   &lt;   19</a:t>
            </a:r>
            <a:endParaRPr lang="en-US" sz="3600">
              <a:latin typeface="Arial" panose="020B0604020202020204" pitchFamily="34" charset="0"/>
              <a:cs typeface="Arial" panose="020B0604020202020204" pitchFamily="34" charset="0"/>
            </a:endParaRPr>
          </a:p>
        </p:txBody>
      </p:sp>
      <p:sp>
        <p:nvSpPr>
          <p:cNvPr id="48" name="Title 2"/>
          <p:cNvSpPr txBox="1"/>
          <p:nvPr/>
        </p:nvSpPr>
        <p:spPr>
          <a:xfrm>
            <a:off x="6729292" y="1923204"/>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19   …   16</a:t>
            </a:r>
            <a:endParaRPr lang="en-US" sz="3600">
              <a:latin typeface="Arial" panose="020B0604020202020204" pitchFamily="34" charset="0"/>
              <a:cs typeface="Arial" panose="020B0604020202020204" pitchFamily="34" charset="0"/>
            </a:endParaRPr>
          </a:p>
        </p:txBody>
      </p:sp>
      <p:pic>
        <p:nvPicPr>
          <p:cNvPr id="4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6544" y="1783575"/>
            <a:ext cx="8223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Oval 49"/>
          <p:cNvSpPr/>
          <p:nvPr/>
        </p:nvSpPr>
        <p:spPr>
          <a:xfrm>
            <a:off x="641850" y="853401"/>
            <a:ext cx="1142751"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16110" y="810661"/>
            <a:ext cx="1142751" cy="1232501"/>
          </a:xfrm>
          <a:prstGeom prst="ellipse">
            <a:avLst/>
          </a:prstGeom>
          <a:noFill/>
          <a:ln>
            <a:solidFill>
              <a:srgbClr val="FF1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884612" y="1253287"/>
            <a:ext cx="868768" cy="72515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072863" y="1290860"/>
            <a:ext cx="1015161" cy="70554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2"/>
          <p:cNvSpPr txBox="1"/>
          <p:nvPr/>
        </p:nvSpPr>
        <p:spPr>
          <a:xfrm>
            <a:off x="989137" y="2984922"/>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16</a:t>
            </a:r>
            <a:endParaRPr lang="en-US" sz="3600">
              <a:latin typeface="Arial" panose="020B0604020202020204" pitchFamily="34" charset="0"/>
              <a:cs typeface="Arial" panose="020B0604020202020204" pitchFamily="34" charset="0"/>
            </a:endParaRPr>
          </a:p>
        </p:txBody>
      </p:sp>
      <p:sp>
        <p:nvSpPr>
          <p:cNvPr id="55" name="Title 2"/>
          <p:cNvSpPr txBox="1"/>
          <p:nvPr/>
        </p:nvSpPr>
        <p:spPr>
          <a:xfrm>
            <a:off x="4447240" y="2979189"/>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19</a:t>
            </a:r>
            <a:endParaRPr lang="en-US" sz="3600">
              <a:latin typeface="Arial" panose="020B0604020202020204" pitchFamily="34" charset="0"/>
              <a:cs typeface="Arial" panose="020B0604020202020204" pitchFamily="34" charset="0"/>
            </a:endParaRPr>
          </a:p>
        </p:txBody>
      </p:sp>
      <p:sp>
        <p:nvSpPr>
          <p:cNvPr id="56" name="Title 2"/>
          <p:cNvSpPr txBox="1"/>
          <p:nvPr/>
        </p:nvSpPr>
        <p:spPr>
          <a:xfrm>
            <a:off x="1770801" y="4364657"/>
            <a:ext cx="5602397" cy="577428"/>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Nhận xét số cà chua trong túi.</a:t>
            </a:r>
            <a:endParaRPr lang="en-US" sz="2400">
              <a:latin typeface="Arial" panose="020B0604020202020204" pitchFamily="34" charset="0"/>
              <a:cs typeface="Arial" panose="020B0604020202020204" pitchFamily="34" charset="0"/>
            </a:endParaRPr>
          </a:p>
        </p:txBody>
      </p:sp>
      <p:sp>
        <p:nvSpPr>
          <p:cNvPr id="57" name="Title 2"/>
          <p:cNvSpPr txBox="1"/>
          <p:nvPr/>
        </p:nvSpPr>
        <p:spPr>
          <a:xfrm>
            <a:off x="1770801" y="4366776"/>
            <a:ext cx="5602397" cy="577428"/>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Nhận xét số cà chua ngoài túi.</a:t>
            </a:r>
            <a:endParaRPr lang="en-US" sz="24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up)">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heel(1)">
                                      <p:cBhvr>
                                        <p:cTn id="20" dur="2000"/>
                                        <p:tgtEl>
                                          <p:spTgt spid="50"/>
                                        </p:tgtEl>
                                      </p:cBhvr>
                                    </p:animEffect>
                                  </p:childTnLst>
                                  <p:subTnLst>
                                    <p:audio>
                                      <p:cMediaNode>
                                        <p:cTn display="0" masterRel="sameClick">
                                          <p:stCondLst>
                                            <p:cond evt="begin" delay="0">
                                              <p:tn val="18"/>
                                            </p:cond>
                                          </p:stCondLst>
                                          <p:endCondLst>
                                            <p:cond evt="onStopAudio" delay="0">
                                              <p:tgtEl>
                                                <p:sldTgt/>
                                              </p:tgtEl>
                                            </p:cond>
                                          </p:endCondLst>
                                        </p:cTn>
                                        <p:tgtEl>
                                          <p:sndTgt r:embed="rId7" name="chimes.wav"/>
                                        </p:tgtEl>
                                      </p:cMediaNode>
                                    </p:audio>
                                  </p:subTnLst>
                                </p:cTn>
                              </p:par>
                              <p:par>
                                <p:cTn id="21" presetID="21" presetClass="entr" presetSubtype="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wheel(1)">
                                      <p:cBhvr>
                                        <p:cTn id="23" dur="2000"/>
                                        <p:tgtEl>
                                          <p:spTgt spid="51"/>
                                        </p:tgtEl>
                                      </p:cBhvr>
                                    </p:animEffect>
                                  </p:childTnLst>
                                  <p:subTnLst>
                                    <p:audio>
                                      <p:cMediaNode>
                                        <p:cTn display="0" masterRel="sameClick">
                                          <p:stCondLst>
                                            <p:cond evt="begin" delay="0">
                                              <p:tn val="21"/>
                                            </p:cond>
                                          </p:stCondLst>
                                          <p:endCondLst>
                                            <p:cond evt="onStopAudio" delay="0">
                                              <p:tgtEl>
                                                <p:sldTgt/>
                                              </p:tgtEl>
                                            </p:cond>
                                          </p:endCondLst>
                                        </p:cTn>
                                        <p:tgtEl>
                                          <p:sndTgt r:embed="rId7" name="chimes.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up)">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heel(1)">
                                      <p:cBhvr>
                                        <p:cTn id="43" dur="2000"/>
                                        <p:tgtEl>
                                          <p:spTgt spid="52"/>
                                        </p:tgtEl>
                                      </p:cBhvr>
                                    </p:animEffect>
                                  </p:childTnLst>
                                  <p:subTnLst>
                                    <p:audio>
                                      <p:cMediaNode>
                                        <p:cTn display="0" masterRel="sameClick">
                                          <p:stCondLst>
                                            <p:cond evt="begin" delay="0">
                                              <p:tn val="41"/>
                                            </p:cond>
                                          </p:stCondLst>
                                          <p:endCondLst>
                                            <p:cond evt="onStopAudio" delay="0">
                                              <p:tgtEl>
                                                <p:sldTgt/>
                                              </p:tgtEl>
                                            </p:cond>
                                          </p:endCondLst>
                                        </p:cTn>
                                        <p:tgtEl>
                                          <p:sndTgt r:embed="rId7" name="chimes.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heel(1)">
                                      <p:cBhvr>
                                        <p:cTn id="51" dur="2000"/>
                                        <p:tgtEl>
                                          <p:spTgt spid="53"/>
                                        </p:tgtEl>
                                      </p:cBhvr>
                                    </p:animEffect>
                                  </p:childTnLst>
                                  <p:subTnLst>
                                    <p:audio>
                                      <p:cMediaNode>
                                        <p:cTn display="0" masterRel="sameClick">
                                          <p:stCondLst>
                                            <p:cond evt="begin" delay="0">
                                              <p:tn val="49"/>
                                            </p:cond>
                                          </p:stCondLst>
                                          <p:endCondLst>
                                            <p:cond evt="onStopAudio" delay="0">
                                              <p:tgtEl>
                                                <p:sldTgt/>
                                              </p:tgtEl>
                                            </p:cond>
                                          </p:endCondLst>
                                        </p:cTn>
                                        <p:tgtEl>
                                          <p:sndTgt r:embed="rId7" name="chimes.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up)">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up)">
                                      <p:cBhvr>
                                        <p:cTn id="66" dur="500"/>
                                        <p:tgtEl>
                                          <p:spTgt spid="54"/>
                                        </p:tgtEl>
                                      </p:cBhvr>
                                    </p:animEffect>
                                  </p:childTnLst>
                                  <p:subTnLst>
                                    <p:audio>
                                      <p:cMediaNode>
                                        <p:cTn display="0" masterRel="sameClick">
                                          <p:stCondLst>
                                            <p:cond evt="begin" delay="0">
                                              <p:tn val="64"/>
                                            </p:cond>
                                          </p:stCondLst>
                                          <p:endCondLst>
                                            <p:cond evt="onStopAudio" delay="0">
                                              <p:tgtEl>
                                                <p:sldTgt/>
                                              </p:tgtEl>
                                            </p:cond>
                                          </p:endCondLst>
                                        </p:cTn>
                                        <p:tgtEl>
                                          <p:sndTgt r:embed="rId7" name="chimes.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up)">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up)">
                                      <p:cBhvr>
                                        <p:cTn id="76" dur="500"/>
                                        <p:tgtEl>
                                          <p:spTgt spid="55"/>
                                        </p:tgtEl>
                                      </p:cBhvr>
                                    </p:animEffect>
                                  </p:childTnLst>
                                  <p:subTnLst>
                                    <p:audio>
                                      <p:cMediaNode>
                                        <p:cTn display="0" masterRel="sameClick">
                                          <p:stCondLst>
                                            <p:cond evt="begin" delay="0">
                                              <p:tn val="74"/>
                                            </p:cond>
                                          </p:stCondLst>
                                          <p:endCondLst>
                                            <p:cond evt="onStopAudio" delay="0">
                                              <p:tgtEl>
                                                <p:sldTgt/>
                                              </p:tgtEl>
                                            </p:cond>
                                          </p:endCondLst>
                                        </p:cTn>
                                        <p:tgtEl>
                                          <p:sndTgt r:embed="rId7" name="chimes.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up)">
                                      <p:cBhvr>
                                        <p:cTn id="81" dur="1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wipe(up)">
                                      <p:cBhvr>
                                        <p:cTn id="86" dur="10"/>
                                        <p:tgtEl>
                                          <p:spTgt spid="46"/>
                                        </p:tgtEl>
                                      </p:cBhvr>
                                    </p:animEffect>
                                  </p:childTnLst>
                                  <p:subTnLst>
                                    <p:audio>
                                      <p:cMediaNode>
                                        <p:cTn display="0" masterRel="sameClick">
                                          <p:stCondLst>
                                            <p:cond evt="begin" delay="0">
                                              <p:tn val="84"/>
                                            </p:cond>
                                          </p:stCondLst>
                                          <p:endCondLst>
                                            <p:cond evt="onStopAudio" delay="0">
                                              <p:tgtEl>
                                                <p:sldTgt/>
                                              </p:tgtEl>
                                            </p:cond>
                                          </p:endCondLst>
                                        </p:cTn>
                                        <p:tgtEl>
                                          <p:sndTgt r:embed="rId7" name="chimes.wav"/>
                                        </p:tgtEl>
                                      </p:cMediaNode>
                                    </p:audio>
                                  </p:sub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6" grpId="0" animBg="1"/>
      <p:bldP spid="37" grpId="0" animBg="1"/>
      <p:bldP spid="40" grpId="0" animBg="1"/>
      <p:bldP spid="43" grpId="0" animBg="1"/>
      <p:bldP spid="45" grpId="0" animBg="1"/>
      <p:bldP spid="46" grpId="0" animBg="1"/>
      <p:bldP spid="47" grpId="0" animBg="1"/>
      <p:bldP spid="48"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2"/>
          <p:cNvSpPr txBox="1"/>
          <p:nvPr/>
        </p:nvSpPr>
        <p:spPr>
          <a:xfrm>
            <a:off x="2895600" y="590550"/>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anose="020B0604020202020204" pitchFamily="34" charset="0"/>
                <a:cs typeface="Arial" panose="020B0604020202020204" pitchFamily="34" charset="0"/>
              </a:rPr>
              <a:t>16  &lt;  19</a:t>
            </a:r>
            <a:endParaRPr lang="en-US" sz="4000">
              <a:latin typeface="Arial" panose="020B0604020202020204" pitchFamily="34" charset="0"/>
              <a:cs typeface="Arial" panose="020B0604020202020204" pitchFamily="34" charset="0"/>
            </a:endParaRPr>
          </a:p>
        </p:txBody>
      </p:sp>
      <p:sp>
        <p:nvSpPr>
          <p:cNvPr id="48" name="Title 2"/>
          <p:cNvSpPr txBox="1"/>
          <p:nvPr/>
        </p:nvSpPr>
        <p:spPr>
          <a:xfrm>
            <a:off x="2895600" y="1622379"/>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anose="020B0604020202020204" pitchFamily="34" charset="0"/>
                <a:cs typeface="Arial" panose="020B0604020202020204" pitchFamily="34" charset="0"/>
              </a:rPr>
              <a:t>19  &gt;  16</a:t>
            </a:r>
            <a:endParaRPr lang="en-US" sz="4000">
              <a:latin typeface="Arial" panose="020B0604020202020204" pitchFamily="34" charset="0"/>
              <a:cs typeface="Arial" panose="020B0604020202020204" pitchFamily="34" charset="0"/>
            </a:endParaRPr>
          </a:p>
        </p:txBody>
      </p:sp>
      <p:sp>
        <p:nvSpPr>
          <p:cNvPr id="56" name="Title 2"/>
          <p:cNvSpPr txBox="1"/>
          <p:nvPr/>
        </p:nvSpPr>
        <p:spPr>
          <a:xfrm>
            <a:off x="762000" y="2840496"/>
            <a:ext cx="7620000" cy="1662334"/>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a:latin typeface="Arial" panose="020B0604020202020204" pitchFamily="34" charset="0"/>
                <a:cs typeface="Arial" panose="020B0604020202020204" pitchFamily="34" charset="0"/>
              </a:rPr>
              <a:t>	</a:t>
            </a:r>
            <a:r>
              <a:rPr lang="en-US" sz="2400" b="1">
                <a:latin typeface="Arial" panose="020B0604020202020204" pitchFamily="34" charset="0"/>
                <a:cs typeface="Arial" panose="020B0604020202020204" pitchFamily="34" charset="0"/>
              </a:rPr>
              <a:t>Khi chữ số hàng chục giống nhau, ta so sánh chữ số hàng đơn vị. Số nào có chữ số hàng đơn vị bé hơn thì số đó bé hơn, số nào có chữ số hàng đơn vị lớn hơn thì số đó lớn hơn.</a:t>
            </a:r>
            <a:endParaRPr lang="en-US" sz="2400" b="1">
              <a:latin typeface="Arial" panose="020B0604020202020204" pitchFamily="34" charset="0"/>
              <a:cs typeface="Arial" panose="020B0604020202020204" pitchFamily="34" charset="0"/>
            </a:endParaRPr>
          </a:p>
        </p:txBody>
      </p:sp>
      <p:pic>
        <p:nvPicPr>
          <p:cNvPr id="58" name="Picture 57"/>
          <p:cNvPicPr>
            <a:picLocks noChangeAspect="1"/>
          </p:cNvPicPr>
          <p:nvPr/>
        </p:nvPicPr>
        <p:blipFill>
          <a:blip r:embed="rId1" cstate="print"/>
          <a:stretch>
            <a:fillRect/>
          </a:stretch>
        </p:blipFill>
        <p:spPr>
          <a:xfrm flipH="1">
            <a:off x="243830" y="1412850"/>
            <a:ext cx="1007678" cy="11733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4800" y="742950"/>
            <a:ext cx="2840018" cy="1460460"/>
            <a:chOff x="576021" y="738946"/>
            <a:chExt cx="2840018" cy="1460460"/>
          </a:xfrm>
        </p:grpSpPr>
        <p:grpSp>
          <p:nvGrpSpPr>
            <p:cNvPr id="8" name="Group 7"/>
            <p:cNvGrpSpPr/>
            <p:nvPr/>
          </p:nvGrpSpPr>
          <p:grpSpPr>
            <a:xfrm>
              <a:off x="576021" y="1056407"/>
              <a:ext cx="2840018" cy="1142999"/>
              <a:chOff x="375784" y="2319287"/>
              <a:chExt cx="2840018" cy="1263893"/>
            </a:xfrm>
          </p:grpSpPr>
          <p:pic>
            <p:nvPicPr>
              <p:cNvPr id="13" name="Picture 5" descr="ถาดเสริฟไม้ รุ่น วาสโซ 32 x 24 x 1.5 ซม. - ลายไม้ธรรมชาติ ..."/>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8255" t="33894" r="7388" b="38462"/>
              <a:stretch>
                <a:fillRect/>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622" t="10229" r="20088" b="18454"/>
            <a:stretch>
              <a:fillRect/>
            </a:stretch>
          </p:blipFill>
          <p:spPr bwMode="auto">
            <a:xfrm>
              <a:off x="1055687" y="73894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622" t="10229" r="20088" b="18454"/>
            <a:stretch>
              <a:fillRect/>
            </a:stretch>
          </p:blipFill>
          <p:spPr bwMode="auto">
            <a:xfrm>
              <a:off x="1655280" y="769809"/>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622" t="10229" r="20088" b="18454"/>
            <a:stretch>
              <a:fillRect/>
            </a:stretch>
          </p:blipFill>
          <p:spPr bwMode="auto">
            <a:xfrm>
              <a:off x="774423" y="1032756"/>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622" t="10229" r="20088" b="18454"/>
            <a:stretch>
              <a:fillRect/>
            </a:stretch>
          </p:blipFill>
          <p:spPr bwMode="auto">
            <a:xfrm>
              <a:off x="1361374" y="1056407"/>
              <a:ext cx="723801" cy="9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3647924" y="897716"/>
            <a:ext cx="2840018" cy="1305694"/>
            <a:chOff x="3919145" y="893712"/>
            <a:chExt cx="2840018" cy="1305694"/>
          </a:xfrm>
        </p:grpSpPr>
        <p:grpSp>
          <p:nvGrpSpPr>
            <p:cNvPr id="17" name="Group 16"/>
            <p:cNvGrpSpPr/>
            <p:nvPr/>
          </p:nvGrpSpPr>
          <p:grpSpPr>
            <a:xfrm>
              <a:off x="3919145" y="1056407"/>
              <a:ext cx="2840018" cy="1142999"/>
              <a:chOff x="375784" y="2319287"/>
              <a:chExt cx="2840018" cy="1263893"/>
            </a:xfrm>
          </p:grpSpPr>
          <p:pic>
            <p:nvPicPr>
              <p:cNvPr id="20" name="Picture 5" descr="ถาดเสริฟไม้ รุ่น วาสโซ 32 x 24 x 1.5 ซม. - ลายไม้ธรรมชาติ ..."/>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8255" t="33894" r="7388" b="38462"/>
              <a:stretch>
                <a:fillRect/>
              </a:stretch>
            </p:blipFill>
            <p:spPr bwMode="auto">
              <a:xfrm>
                <a:off x="375784" y="2319287"/>
                <a:ext cx="2840018" cy="12638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233825" y="2768627"/>
                <a:ext cx="242888" cy="262319"/>
              </a:xfrm>
              <a:prstGeom prst="rect">
                <a:avLst/>
              </a:prstGeom>
            </p:spPr>
          </p:pic>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455280" y="2768627"/>
                <a:ext cx="242888" cy="262319"/>
              </a:xfrm>
              <a:prstGeom prst="rect">
                <a:avLst/>
              </a:prstGeom>
            </p:spPr>
          </p:pic>
          <p:pic>
            <p:nvPicPr>
              <p:cNvPr id="23" name="Picture 2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123864" y="2909104"/>
                <a:ext cx="242888" cy="262319"/>
              </a:xfrm>
              <a:prstGeom prst="rect">
                <a:avLst/>
              </a:prstGeom>
            </p:spPr>
          </p:pic>
          <p:pic>
            <p:nvPicPr>
              <p:cNvPr id="24" name="Picture 2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343361" y="2909104"/>
                <a:ext cx="242888" cy="262319"/>
              </a:xfrm>
              <a:prstGeom prst="rect">
                <a:avLst/>
              </a:prstGeom>
            </p:spPr>
          </p:pic>
          <p:pic>
            <p:nvPicPr>
              <p:cNvPr id="25" name="Picture 2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7800" r="97300">
                            <a14:foregroundMark x1="29400" y1="37130" x2="29600" y2="36019"/>
                          </a14:backgroundRemoval>
                        </a14:imgEffect>
                      </a14:imgLayer>
                    </a14:imgProps>
                  </a:ext>
                  <a:ext uri="{28A0092B-C50C-407E-A947-70E740481C1C}">
                    <a14:useLocalDpi xmlns:a14="http://schemas.microsoft.com/office/drawing/2010/main" val="0"/>
                  </a:ext>
                </a:extLst>
              </a:blip>
              <a:stretch>
                <a:fillRect/>
              </a:stretch>
            </p:blipFill>
            <p:spPr>
              <a:xfrm>
                <a:off x="2566775" y="2909104"/>
                <a:ext cx="242888" cy="262319"/>
              </a:xfrm>
              <a:prstGeom prst="rect">
                <a:avLst/>
              </a:prstGeom>
            </p:spPr>
          </p:pic>
        </p:grpSp>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622" t="10229" r="20088" b="18454"/>
            <a:stretch>
              <a:fillRect/>
            </a:stretch>
          </p:blipFill>
          <p:spPr bwMode="auto">
            <a:xfrm>
              <a:off x="4094446" y="902658"/>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622" t="10229" r="20088" b="18454"/>
            <a:stretch>
              <a:fillRect/>
            </a:stretch>
          </p:blipFill>
          <p:spPr bwMode="auto">
            <a:xfrm>
              <a:off x="4729660" y="893712"/>
              <a:ext cx="755835" cy="1013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itle 2"/>
          <p:cNvSpPr txBox="1"/>
          <p:nvPr/>
        </p:nvSpPr>
        <p:spPr>
          <a:xfrm>
            <a:off x="1009628" y="2531856"/>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sp>
        <p:nvSpPr>
          <p:cNvPr id="27" name="Title 2"/>
          <p:cNvSpPr txBox="1"/>
          <p:nvPr/>
        </p:nvSpPr>
        <p:spPr>
          <a:xfrm>
            <a:off x="4467731" y="2523802"/>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sp>
        <p:nvSpPr>
          <p:cNvPr id="28" name="Title 2"/>
          <p:cNvSpPr txBox="1"/>
          <p:nvPr/>
        </p:nvSpPr>
        <p:spPr>
          <a:xfrm>
            <a:off x="2738679" y="2517684"/>
            <a:ext cx="1035603"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sp>
        <p:nvSpPr>
          <p:cNvPr id="29" name="Title 2"/>
          <p:cNvSpPr txBox="1"/>
          <p:nvPr/>
        </p:nvSpPr>
        <p:spPr>
          <a:xfrm>
            <a:off x="2738679" y="2517684"/>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&gt;</a:t>
            </a:r>
            <a:endParaRPr lang="en-US" sz="3600">
              <a:latin typeface="Arial" panose="020B0604020202020204" pitchFamily="34" charset="0"/>
              <a:cs typeface="Arial" panose="020B0604020202020204" pitchFamily="34" charset="0"/>
            </a:endParaRPr>
          </a:p>
        </p:txBody>
      </p:sp>
      <p:sp>
        <p:nvSpPr>
          <p:cNvPr id="30" name="Title 2"/>
          <p:cNvSpPr txBox="1"/>
          <p:nvPr/>
        </p:nvSpPr>
        <p:spPr>
          <a:xfrm>
            <a:off x="1009628" y="2531856"/>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42</a:t>
            </a:r>
            <a:endParaRPr lang="en-US" sz="3600">
              <a:latin typeface="Arial" panose="020B0604020202020204" pitchFamily="34" charset="0"/>
              <a:cs typeface="Arial" panose="020B0604020202020204" pitchFamily="34" charset="0"/>
            </a:endParaRPr>
          </a:p>
        </p:txBody>
      </p:sp>
      <p:sp>
        <p:nvSpPr>
          <p:cNvPr id="31" name="Title 2"/>
          <p:cNvSpPr txBox="1"/>
          <p:nvPr/>
        </p:nvSpPr>
        <p:spPr>
          <a:xfrm>
            <a:off x="4467731" y="2526123"/>
            <a:ext cx="1035603" cy="577428"/>
          </a:xfrm>
          <a:prstGeom prst="rect">
            <a:avLst/>
          </a:prstGeom>
          <a:solidFill>
            <a:schemeClr val="bg1"/>
          </a:solidFill>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25</a:t>
            </a:r>
            <a:endParaRPr lang="en-US" sz="3600">
              <a:latin typeface="Arial" panose="020B0604020202020204" pitchFamily="34" charset="0"/>
              <a:cs typeface="Arial" panose="020B0604020202020204" pitchFamily="34" charset="0"/>
            </a:endParaRPr>
          </a:p>
        </p:txBody>
      </p:sp>
      <p:sp>
        <p:nvSpPr>
          <p:cNvPr id="32" name="Title 2"/>
          <p:cNvSpPr txBox="1"/>
          <p:nvPr/>
        </p:nvSpPr>
        <p:spPr>
          <a:xfrm>
            <a:off x="6718570" y="1233865"/>
            <a:ext cx="2196830" cy="577428"/>
          </a:xfrm>
          <a:prstGeom prst="rect">
            <a:avLst/>
          </a:prstGeom>
          <a:ln>
            <a:solidFill>
              <a:schemeClr val="accent6"/>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42   &gt;   25</a:t>
            </a:r>
            <a:endParaRPr lang="en-US" sz="3600">
              <a:latin typeface="Arial" panose="020B0604020202020204" pitchFamily="34" charset="0"/>
              <a:cs typeface="Arial" panose="020B0604020202020204" pitchFamily="34" charset="0"/>
            </a:endParaRPr>
          </a:p>
        </p:txBody>
      </p:sp>
      <p:sp>
        <p:nvSpPr>
          <p:cNvPr id="33" name="Title 2"/>
          <p:cNvSpPr txBox="1"/>
          <p:nvPr/>
        </p:nvSpPr>
        <p:spPr>
          <a:xfrm>
            <a:off x="6729292" y="2029012"/>
            <a:ext cx="2196830" cy="577428"/>
          </a:xfrm>
          <a:prstGeom prst="rect">
            <a:avLst/>
          </a:prstGeom>
          <a:ln>
            <a:solidFill>
              <a:schemeClr val="accent6"/>
            </a:solidFill>
          </a:ln>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latin typeface="Arial" panose="020B0604020202020204" pitchFamily="34" charset="0"/>
                <a:cs typeface="Arial" panose="020B0604020202020204" pitchFamily="34" charset="0"/>
              </a:rPr>
              <a:t>25   …   42</a:t>
            </a:r>
            <a:endParaRPr lang="en-US" sz="3600">
              <a:latin typeface="Arial" panose="020B0604020202020204" pitchFamily="34" charset="0"/>
              <a:cs typeface="Arial" panose="020B0604020202020204" pitchFamily="34" charset="0"/>
            </a:endParaRPr>
          </a:p>
        </p:txBody>
      </p:sp>
      <p:pic>
        <p:nvPicPr>
          <p:cNvPr id="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822" y="2177079"/>
            <a:ext cx="37782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2"/>
          <p:cNvSpPr txBox="1"/>
          <p:nvPr/>
        </p:nvSpPr>
        <p:spPr>
          <a:xfrm>
            <a:off x="1770801" y="4364657"/>
            <a:ext cx="5602397" cy="577428"/>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Vì sao em chọn dấu &gt; ?</a:t>
            </a:r>
            <a:endParaRPr lang="en-US" sz="2400">
              <a:latin typeface="Arial" panose="020B0604020202020204" pitchFamily="34" charset="0"/>
              <a:cs typeface="Arial" panose="020B0604020202020204" pitchFamily="34" charset="0"/>
            </a:endParaRPr>
          </a:p>
        </p:txBody>
      </p:sp>
      <p:sp>
        <p:nvSpPr>
          <p:cNvPr id="36" name="Oval 35"/>
          <p:cNvSpPr/>
          <p:nvPr/>
        </p:nvSpPr>
        <p:spPr>
          <a:xfrm>
            <a:off x="300097" y="717590"/>
            <a:ext cx="1972279" cy="139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1769" y="741146"/>
            <a:ext cx="1647084" cy="13957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1330099" y="2961734"/>
            <a:ext cx="53960" cy="445039"/>
          </a:xfrm>
          <a:prstGeom prst="straightConnector1">
            <a:avLst/>
          </a:prstGeom>
          <a:ln w="38100">
            <a:solidFill>
              <a:srgbClr val="FF131A"/>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4779046" y="2974242"/>
            <a:ext cx="53960" cy="445039"/>
          </a:xfrm>
          <a:prstGeom prst="straightConnector1">
            <a:avLst/>
          </a:prstGeom>
          <a:ln w="38100">
            <a:solidFill>
              <a:srgbClr val="FF131A"/>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6"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subTnLst>
                                    <p:audio>
                                      <p:cMediaNode>
                                        <p:cTn display="0" masterRel="sameClick">
                                          <p:stCondLst>
                                            <p:cond evt="begin" delay="0">
                                              <p:tn val="10"/>
                                            </p:cond>
                                          </p:stCondLst>
                                          <p:endCondLst>
                                            <p:cond evt="onStopAudio" delay="0">
                                              <p:tgtEl>
                                                <p:sldTgt/>
                                              </p:tgtEl>
                                            </p:cond>
                                          </p:endCondLst>
                                        </p:cTn>
                                        <p:tgtEl>
                                          <p:sndTgt r:embed="rId6" name="click.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subTnLst>
                                    <p:audio>
                                      <p:cMediaNode>
                                        <p:cTn display="0" masterRel="sameClick">
                                          <p:stCondLst>
                                            <p:cond evt="begin" delay="0">
                                              <p:tn val="15"/>
                                            </p:cond>
                                          </p:stCondLst>
                                          <p:endCondLst>
                                            <p:cond evt="onStopAudio" delay="0">
                                              <p:tgtEl>
                                                <p:sldTgt/>
                                              </p:tgtEl>
                                            </p:cond>
                                          </p:endCondLst>
                                        </p:cTn>
                                        <p:tgtEl>
                                          <p:sndTgt r:embed="rId6"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subTnLst>
                                    <p:audio>
                                      <p:cMediaNode>
                                        <p:cTn display="0" masterRel="sameClick">
                                          <p:stCondLst>
                                            <p:cond evt="begin" delay="0">
                                              <p:tn val="20"/>
                                            </p:cond>
                                          </p:stCondLst>
                                          <p:endCondLst>
                                            <p:cond evt="onStopAudio" delay="0">
                                              <p:tgtEl>
                                                <p:sldTgt/>
                                              </p:tgtEl>
                                            </p:cond>
                                          </p:endCondLst>
                                        </p:cTn>
                                        <p:tgtEl>
                                          <p:sndTgt r:embed="rId6"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1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6"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
                                        <p:tgtEl>
                                          <p:spTgt spid="29"/>
                                        </p:tgtEl>
                                      </p:cBhvr>
                                    </p:animEffect>
                                  </p:childTnLst>
                                  <p:subTnLst>
                                    <p:audio>
                                      <p:cMediaNode>
                                        <p:cTn display="0" masterRel="sameClick">
                                          <p:stCondLst>
                                            <p:cond evt="begin" delay="0">
                                              <p:tn val="30"/>
                                            </p:cond>
                                          </p:stCondLst>
                                          <p:endCondLst>
                                            <p:cond evt="onStopAudio" delay="0">
                                              <p:tgtEl>
                                                <p:sldTgt/>
                                              </p:tgtEl>
                                            </p:cond>
                                          </p:endCondLst>
                                        </p:cTn>
                                        <p:tgtEl>
                                          <p:sndTgt r:embed="rId6" name="click.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heel(1)">
                                      <p:cBhvr>
                                        <p:cTn id="42" dur="2000"/>
                                        <p:tgtEl>
                                          <p:spTgt spid="36"/>
                                        </p:tgtEl>
                                      </p:cBhvr>
                                    </p:animEffect>
                                  </p:childTnLst>
                                  <p:subTnLst>
                                    <p:audio>
                                      <p:cMediaNode>
                                        <p:cTn display="0" masterRel="sameClick">
                                          <p:stCondLst>
                                            <p:cond evt="begin" delay="0">
                                              <p:tn val="40"/>
                                            </p:cond>
                                          </p:stCondLst>
                                          <p:endCondLst>
                                            <p:cond evt="onStopAudio" delay="0">
                                              <p:tgtEl>
                                                <p:sldTgt/>
                                              </p:tgtEl>
                                            </p:cond>
                                          </p:endCondLst>
                                        </p:cTn>
                                        <p:tgtEl>
                                          <p:sndTgt r:embed="rId7"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heel(1)">
                                      <p:cBhvr>
                                        <p:cTn id="47" dur="2000"/>
                                        <p:tgtEl>
                                          <p:spTgt spid="37"/>
                                        </p:tgtEl>
                                      </p:cBhvr>
                                    </p:animEffect>
                                  </p:childTnLst>
                                  <p:subTnLst>
                                    <p:audio>
                                      <p:cMediaNode>
                                        <p:cTn display="0" masterRel="sameClick">
                                          <p:stCondLst>
                                            <p:cond evt="begin" delay="0">
                                              <p:tn val="45"/>
                                            </p:cond>
                                          </p:stCondLst>
                                          <p:endCondLst>
                                            <p:cond evt="onStopAudio" delay="0">
                                              <p:tgtEl>
                                                <p:sldTgt/>
                                              </p:tgtEl>
                                            </p:cond>
                                          </p:endCondLst>
                                        </p:cTn>
                                        <p:tgtEl>
                                          <p:sndTgt r:embed="rId7"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0226 0.00524 L -0.00226 0.00524 C 0.00347 -0.02624 0.00156 -0.02254 0.00156 0.01913 L 0.00156 0.01913 " pathEditMode="relative" ptsTypes="AAAA">
                                      <p:cBhvr>
                                        <p:cTn id="56" dur="2000" fill="hold"/>
                                        <p:tgtEl>
                                          <p:spTgt spid="4"/>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226 0.00525 L -0.00226 0.00556 C 0.00347 -0.02623 0.00156 -0.02253 0.00156 0.01914 L 0.00156 0.01945 " pathEditMode="relative" rAng="0" ptsTypes="AAAA">
                                      <p:cBhvr>
                                        <p:cTn id="65" dur="2000" fill="hold"/>
                                        <p:tgtEl>
                                          <p:spTgt spid="41"/>
                                        </p:tgtEl>
                                        <p:attrNameLst>
                                          <p:attrName>ppt_x</p:attrName>
                                          <p:attrName>ppt_y</p:attrName>
                                        </p:attrNameLst>
                                      </p:cBhvr>
                                      <p:rCtr x="19100" y="-34000"/>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2"/>
          <p:cNvSpPr txBox="1"/>
          <p:nvPr/>
        </p:nvSpPr>
        <p:spPr>
          <a:xfrm>
            <a:off x="2895600" y="590550"/>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42  &gt;  25</a:t>
            </a:r>
            <a:endParaRPr lang="en-US" sz="4000" dirty="0">
              <a:latin typeface="Arial" panose="020B0604020202020204" pitchFamily="34" charset="0"/>
              <a:cs typeface="Arial" panose="020B0604020202020204" pitchFamily="34" charset="0"/>
            </a:endParaRPr>
          </a:p>
        </p:txBody>
      </p:sp>
      <p:sp>
        <p:nvSpPr>
          <p:cNvPr id="48" name="Title 2"/>
          <p:cNvSpPr txBox="1"/>
          <p:nvPr/>
        </p:nvSpPr>
        <p:spPr>
          <a:xfrm>
            <a:off x="2895600" y="1622379"/>
            <a:ext cx="3352800" cy="768557"/>
          </a:xfrm>
          <a:prstGeom prst="rect">
            <a:avLst/>
          </a:prstGeom>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a:latin typeface="Arial" panose="020B0604020202020204" pitchFamily="34" charset="0"/>
                <a:cs typeface="Arial" panose="020B0604020202020204" pitchFamily="34" charset="0"/>
              </a:rPr>
              <a:t>25  &lt;  42</a:t>
            </a:r>
            <a:endParaRPr lang="en-US" sz="4000">
              <a:latin typeface="Arial" panose="020B0604020202020204" pitchFamily="34" charset="0"/>
              <a:cs typeface="Arial" panose="020B0604020202020204" pitchFamily="34" charset="0"/>
            </a:endParaRPr>
          </a:p>
        </p:txBody>
      </p:sp>
      <p:sp>
        <p:nvSpPr>
          <p:cNvPr id="56" name="Title 2"/>
          <p:cNvSpPr txBox="1"/>
          <p:nvPr/>
        </p:nvSpPr>
        <p:spPr>
          <a:xfrm>
            <a:off x="762000" y="3028950"/>
            <a:ext cx="7620000" cy="1905000"/>
          </a:xfrm>
          <a:prstGeom prst="rect">
            <a:avLst/>
          </a:prstGeom>
          <a:solidFill>
            <a:schemeClr val="bg1"/>
          </a:solidFill>
          <a:ln>
            <a:solidFill>
              <a:schemeClr val="accent6"/>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n-US" sz="2400" b="1">
                <a:latin typeface="Arial" panose="020B0604020202020204" pitchFamily="34" charset="0"/>
                <a:cs typeface="Arial" panose="020B0604020202020204" pitchFamily="34" charset="0"/>
              </a:rPr>
              <a:t>	Số nào có chữ số hàng chục lớn hơn thì số đó lớn hơn. Số nào có chữ số hàng chục bé hơn thì số đó bé hơn.</a:t>
            </a:r>
            <a:endParaRPr lang="en-US" sz="2400" b="1">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b="1">
                <a:latin typeface="Arial" panose="020B0604020202020204" pitchFamily="34" charset="0"/>
                <a:cs typeface="Arial" panose="020B0604020202020204" pitchFamily="34" charset="0"/>
              </a:rPr>
              <a:t>	Chú ý khi so sánh số có hai chữ số, ta so sánh chữ số hàng chục trước.</a:t>
            </a:r>
            <a:endParaRPr lang="en-US" sz="2400" b="1">
              <a:latin typeface="Arial" panose="020B0604020202020204" pitchFamily="34" charset="0"/>
              <a:cs typeface="Arial" panose="020B0604020202020204" pitchFamily="34" charset="0"/>
            </a:endParaRPr>
          </a:p>
        </p:txBody>
      </p:sp>
      <p:pic>
        <p:nvPicPr>
          <p:cNvPr id="58" name="Picture 57"/>
          <p:cNvPicPr>
            <a:picLocks noChangeAspect="1"/>
          </p:cNvPicPr>
          <p:nvPr/>
        </p:nvPicPr>
        <p:blipFill>
          <a:blip r:embed="rId1" cstate="print"/>
          <a:stretch>
            <a:fillRect/>
          </a:stretch>
        </p:blipFill>
        <p:spPr>
          <a:xfrm flipH="1">
            <a:off x="152400" y="1804259"/>
            <a:ext cx="1007678" cy="1173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xEl>
                                              <p:pRg st="0" end="0"/>
                                            </p:txEl>
                                          </p:spTgt>
                                        </p:tgtEl>
                                        <p:attrNameLst>
                                          <p:attrName>style.visibility</p:attrName>
                                        </p:attrNameLst>
                                      </p:cBhvr>
                                      <p:to>
                                        <p:strVal val="visible"/>
                                      </p:to>
                                    </p:set>
                                    <p:animEffect transition="in" filter="wipe(left)">
                                      <p:cBhvr>
                                        <p:cTn id="7" dur="500"/>
                                        <p:tgtEl>
                                          <p:spTgt spid="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6">
                                            <p:txEl>
                                              <p:pRg st="1" end="1"/>
                                            </p:txEl>
                                          </p:spTgt>
                                        </p:tgtEl>
                                        <p:attrNameLst>
                                          <p:attrName>style.visibility</p:attrName>
                                        </p:attrNameLst>
                                      </p:cBhvr>
                                      <p:to>
                                        <p:strVal val="visible"/>
                                      </p:to>
                                    </p:set>
                                    <p:animEffect transition="in" filter="wipe(left)">
                                      <p:cBhvr>
                                        <p:cTn id="12" dur="500"/>
                                        <p:tgtEl>
                                          <p:spTgt spid="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TEMPLATE_CATEGORY" val="custom"/>
  <p:tag name="KSO_WM_UNIT_LAYERLEVEL" val="1"/>
  <p:tag name="KSO_WM_TAG_VERSION" val="3.0"/>
  <p:tag name="KSO_WM_BEAUTIFY_FLAG" val="#wm#"/>
  <p:tag name="KSO_WM_DIAGRAM_VERSION" val="3"/>
  <p:tag name="KSO_WM_DIAGRAM_COLOR_TRICK" val="1"/>
  <p:tag name="KSO_WM_DIAGRAM_COLOR_TEXT_CAN_REMOVE" val="n"/>
  <p:tag name="KSO_WM_UNIT_VALUE" val="18"/>
  <p:tag name="KSO_WM_TEMPLATE_INDEX" val="20238261"/>
  <p:tag name="KSO_WM_UNIT_ID" val="custom20238261_1*a*1"/>
  <p:tag name="KSO_WM_UNIT_PRESET_TEXT" val="Your title here"/>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VALUE" val="1904*1996"/>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8261_1*d*1"/>
  <p:tag name="KSO_WM_TEMPLATE_CATEGORY" val="custom"/>
  <p:tag name="KSO_WM_TEMPLATE_INDEX" val="20238261"/>
  <p:tag name="KSO_WM_UNIT_LAYERLEVEL" val="1"/>
  <p:tag name="KSO_WM_TAG_VERSION" val="3.0"/>
  <p:tag name="KSO_WM_BEAUTIFY_FLAG" val="#wm#"/>
  <p:tag name="KSO_WM_UNIT_LINE_FORE_SCHEMECOLOR_INDEX" val="13"/>
  <p:tag name="KSO_WM_UNIT_LINE_FILL_TYPE" val="2"/>
  <p:tag name="KSO_WM_UNIT_USESOURCEFORMAT_APPLY" val="1"/>
</p:tagLst>
</file>

<file path=ppt/tags/tag7.xml><?xml version="1.0" encoding="utf-8"?>
<p:tagLst xmlns:p="http://schemas.openxmlformats.org/presentationml/2006/main">
  <p:tag name="KSO_WM_UNIT_TEXT_FILL_FORE_SCHEMECOLOR_INDEX_BRIGHTNESS" val="0.15"/>
  <p:tag name="KSO_WM_DIAGRAM_MAX_ITEMCNT" val="3"/>
  <p:tag name="KSO_WM_DIAGRAM_MIN_ITEMCNT" val="1"/>
  <p:tag name="KSO_WM_DIAGRAM_VIRTUALLY_FRAME" val="{&quot;height&quot;:319.6499938964844,&quot;width&quot;:267.20001220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7942_1*l_h_f*1_1_1"/>
  <p:tag name="KSO_WM_TEMPLATE_CATEGORY" val="diagram"/>
  <p:tag name="KSO_WM_TEMPLATE_INDEX" val="20237942"/>
  <p:tag name="KSO_WM_UNIT_LAYERLEVEL" val="1_1_1"/>
  <p:tag name="KSO_WM_TAG_VERSION" val="3.0"/>
  <p:tag name="KSO_WM_BEAUTIFY_FLAG" val="#wm#"/>
  <p:tag name="KSO_WM_UNIT_PRESET_TEXT" val="Presentations are communication tools that can be used as demonstrations, lectures, speeches, reports, and more. It serves a variety of purposes, making presentations powerful tools for convincing and teaching."/>
  <p:tag name="KSO_WM_UNIT_TEXT_FILL_FORE_SCHEMECOLOR_INDEX" val="1"/>
  <p:tag name="KSO_WM_UNIT_TEXT_FILL_TYPE" val="1"/>
  <p:tag name="KSO_WM_UNIT_USESOURCEFORMAT_APPLY" val="1"/>
</p:tagLst>
</file>

<file path=ppt/tags/tag8.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267.15*319.65"/>
  <p:tag name="KSO_WM_SLIDE_POSITION" val="639*125.478"/>
  <p:tag name="KSO_WM_SLIDE_LAYOUT" val="a_d_l"/>
  <p:tag name="KSO_WM_SLIDE_LAYOUT_CNT" val="1_1_1"/>
  <p:tag name="KSO_WM_SPECIAL_SOURCE" val="bdnull"/>
  <p:tag name="KSO_WM_DIAGRAM_GROUP_CODE" val="l1-1"/>
  <p:tag name="KSO_WM_SLIDE_DIAGTYPE" val="l"/>
  <p:tag name="KSO_WM_TEMPLATE_INDEX" val="20238261"/>
  <p:tag name="KSO_WM_TEMPLATE_SUBCATEGORY" val="0"/>
  <p:tag name="KSO_WM_SLIDE_INDEX" val="1"/>
  <p:tag name="KSO_WM_TAG_VERSION" val="3.0"/>
  <p:tag name="KSO_WM_SLIDE_ID" val="custom20238261_1"/>
  <p:tag name="KSO_WM_SLIDE_ITEM_CNT"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1550</Words>
  <Application>WPS Presentation</Application>
  <PresentationFormat>On-screen Show (16:9)</PresentationFormat>
  <Paragraphs>298</Paragraphs>
  <Slides>30</Slides>
  <Notes>16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Arial</vt:lpstr>
      <vt:lpstr>SimSun</vt:lpstr>
      <vt:lpstr>Wingdings</vt:lpstr>
      <vt:lpstr>Times New Roman</vt:lpstr>
      <vt:lpstr>Arial-Rounded</vt:lpstr>
      <vt:lpstr>Microsoft YaHei</vt:lpstr>
      <vt:lpstr>Calibri</vt:lpstr>
      <vt:lpstr>Arial Unicode MS</vt:lpstr>
      <vt:lpstr>Helvetica</vt:lpstr>
      <vt:lpstr>Calibri</vt:lpstr>
      <vt:lpstr>Comic Sans MS</vt:lpstr>
      <vt:lpstr>Segoe UI Symbol</vt:lpstr>
      <vt:lpstr>Office Theme</vt:lpstr>
      <vt:lpstr>PowerPoint 演示文稿</vt:lpstr>
      <vt:lpstr>KHỞI ĐỘNG</vt:lpstr>
      <vt:lpstr>KHỞI ĐỘNG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So sánh (theo mẫu).</vt:lpstr>
      <vt:lpstr>So sánh (theo mẫu).</vt:lpstr>
      <vt:lpstr>So sánh (theo mẫu).</vt:lpstr>
      <vt:lpstr>So sánh (theo mẫu).</vt:lpstr>
      <vt:lpstr>Túi nào có số lớn hơn?</vt:lpstr>
      <vt:lpstr>Túi nào có số lớn hơn?</vt:lpstr>
      <vt:lpstr>Túi nào có số lớn hơn?</vt:lpstr>
      <vt:lpstr>Túi nào có số lớn hơn?</vt:lpstr>
      <vt:lpstr>&gt;; &lt;; =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&gt;; &lt;; =  ?</vt:lpstr>
      <vt:lpstr>a) Chiếc lọ nào có số lớn nhất?</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dc:title>
  <dc:creator>PC</dc:creator>
  <cp:lastModifiedBy>Hoài Thu Ngô Thị</cp:lastModifiedBy>
  <cp:revision>235</cp:revision>
  <dcterms:created xsi:type="dcterms:W3CDTF">2021-01-09T02:19:00Z</dcterms:created>
  <dcterms:modified xsi:type="dcterms:W3CDTF">2025-03-13T02:31:13Z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B5AE97346928451083E592895816BA2D_13</vt:lpwstr>
  </property>
  <property fmtid="{D5CDD505-2E9C-101B-9397-08002B2CF9AE}" pid="3" name="KSOProductBuildVer">
    <vt:lpwstr>1033-12.2.0.20326</vt:lpwstr>
  </property>
</Properties>
</file>