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256" r:id="rId4"/>
    <p:sldId id="277" r:id="rId5"/>
    <p:sldId id="338" r:id="rId6"/>
    <p:sldId id="550" r:id="rId7"/>
    <p:sldId id="275" r:id="rId8"/>
    <p:sldId id="355" r:id="rId9"/>
    <p:sldId id="357" r:id="rId10"/>
    <p:sldId id="279" r:id="rId11"/>
    <p:sldId id="356" r:id="rId12"/>
    <p:sldId id="281" r:id="rId13"/>
    <p:sldId id="314" r:id="rId14"/>
    <p:sldId id="315" r:id="rId15"/>
    <p:sldId id="316" r:id="rId16"/>
    <p:sldId id="317" r:id="rId17"/>
    <p:sldId id="318" r:id="rId18"/>
    <p:sldId id="319" r:id="rId19"/>
    <p:sldId id="362" r:id="rId20"/>
    <p:sldId id="363" r:id="rId21"/>
    <p:sldId id="353" r:id="rId22"/>
    <p:sldId id="541" r:id="rId23"/>
    <p:sldId id="521" r:id="rId24"/>
    <p:sldId id="552" r:id="rId25"/>
    <p:sldId id="392" r:id="rId26"/>
    <p:sldId id="542" r:id="rId27"/>
    <p:sldId id="543" r:id="rId28"/>
    <p:sldId id="547" r:id="rId29"/>
    <p:sldId id="54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35B1"/>
    <a:srgbClr val="FCF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15A5B-C6A8-406A-98C4-7745B5182B55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D14D2-4FCD-413C-8A23-70AE3CCB0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61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1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7F9B3-1EAB-45D7-8333-06EA27724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C3B88-B617-419A-AD9C-C8C23BFB6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32B13-1A87-476D-95E1-4B4FD79F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5A5DF-0EDD-4489-8C4B-8C77D4A6D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2FC47-2D20-4CB8-8639-2AFE03FE5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77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8CC52-8090-4EE3-A4FE-D31A041D1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2A895A-5ACD-4D94-AF99-04558050E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3BF78-C4ED-4CB1-B7BF-24E74375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FA0A0-B58C-4038-BAEE-59022E06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DDF93-96E0-47C3-AA2D-15DE0348B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6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F49432-BEB8-4042-9B1E-667BBDB051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A508B-07E3-4BE9-B53B-BB0AEE304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F658D-1AC1-47D2-89A4-7F2083FAD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58B3B-3604-423C-9469-332EC745E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C049A-BDEC-44AC-939B-F9C465697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54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96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39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81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34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95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03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57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7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1F5C-8688-4B56-8CE3-B6E0135B4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5DCFD-2C7A-4488-88F1-684C52E7B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A59AB-04C2-45BD-931B-938F829A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2AC4F-9974-4608-964F-90B23BC62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05B94-0682-4527-A919-DDC94F2D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9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99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19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91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83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64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95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70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469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27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90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26EFD-A3C2-45E4-82C6-5D352E2D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41971-4B42-4EAA-9D4A-EB0B4DEE6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092E8-B76F-4B65-949D-875E75569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88E2E-9089-45FE-95AB-5C8AC91E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1246B-6A45-4DC8-8DB2-86C03FF23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19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85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86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69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78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0D72B-FBD8-4B20-ABB0-3038D033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51270-0429-45DC-8FE7-83A402C975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EB7AE6-5505-4063-BCE8-B6E462EFD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A12E6-A968-4D78-AA9F-69DA9B36B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680B0-41C2-408F-8BDC-300A392A5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CAB7B-009A-452B-BE60-80E7F44E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21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D44AE-A46B-4401-819B-38DB31B1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B490B-A323-4778-BDE1-4347CD3E1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C0FE2-4070-4DF1-8BF3-A354248C4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264592-2722-4F04-89F8-AE66A52322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015AA7-7EF7-43B6-98B6-F414FD5B3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DF0DF-6905-4EAB-B60E-4D72CBCD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53AF36-8B1B-4494-A60B-4A0F60EA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19F869-2599-4C92-B234-744E6AB2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6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B0A5E-8859-441A-8B83-CF2B839E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239773-2373-4D50-896F-159758064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4312A3-E0D9-4D56-98AA-454856A38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D2F57-1352-43A0-8B00-852B7988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2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929185-CE43-49AE-B755-DE9F9365B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EB656-3D92-423C-9DC6-92C374C84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E4693-BEB0-4835-8F6C-BBCE2735D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80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68912-2F31-4FE6-8523-0ABFC1730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49966-F58E-4F9C-A3DB-F9E017C57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68F8C-B722-40DC-956D-A4C57DA15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376F5-82EF-43B1-8A3C-8EECAEF35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D470B-A3AB-42C6-8999-18975D90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E7D79-3C87-44AA-BC49-3A09E6F3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CBCD2-5275-4014-B123-FBD3FB3A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4323EF-2241-4D1C-9E5B-EA0C4990E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077DE-08D6-4506-AF52-94DB13D30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A63CA-C615-4516-AB88-7FAB44043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5DD59-B808-49A6-A2E7-C48A7E6BA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EA36CC-3544-427C-A999-33A72557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7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ABE5B7-0C4B-47C7-8922-2FC885F0D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2FB84-8878-4060-A8B0-4CCF79AC1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14D85-7D3E-4A5A-9EB4-73345C54E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3F049-8671-4142-95F7-881D4FA5F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0E442-4A94-446A-98C2-6CE59B239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3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1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0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slide" Target="slide1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21.png"/><Relationship Id="rId18" Type="http://schemas.openxmlformats.org/officeDocument/2006/relationships/slide" Target="slide17.xml"/><Relationship Id="rId3" Type="http://schemas.openxmlformats.org/officeDocument/2006/relationships/slide" Target="slide12.xml"/><Relationship Id="rId7" Type="http://schemas.openxmlformats.org/officeDocument/2006/relationships/image" Target="../media/image19.gif"/><Relationship Id="rId12" Type="http://schemas.openxmlformats.org/officeDocument/2006/relationships/slide" Target="slide16.xml"/><Relationship Id="rId17" Type="http://schemas.openxmlformats.org/officeDocument/2006/relationships/slide" Target="slide14.xml"/><Relationship Id="rId2" Type="http://schemas.openxmlformats.org/officeDocument/2006/relationships/image" Target="../media/image17.png"/><Relationship Id="rId16" Type="http://schemas.openxmlformats.org/officeDocument/2006/relationships/slide" Target="slide1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11" Type="http://schemas.microsoft.com/office/2007/relationships/hdphoto" Target="../media/hdphoto6.wdp"/><Relationship Id="rId5" Type="http://schemas.microsoft.com/office/2007/relationships/hdphoto" Target="../media/hdphoto5.wdp"/><Relationship Id="rId15" Type="http://schemas.openxmlformats.org/officeDocument/2006/relationships/image" Target="../media/image22.gif"/><Relationship Id="rId10" Type="http://schemas.openxmlformats.org/officeDocument/2006/relationships/image" Target="../media/image20.png"/><Relationship Id="rId19" Type="http://schemas.openxmlformats.org/officeDocument/2006/relationships/slide" Target="slide18.xml"/><Relationship Id="rId4" Type="http://schemas.openxmlformats.org/officeDocument/2006/relationships/image" Target="../media/image18.png"/><Relationship Id="rId9" Type="http://schemas.openxmlformats.org/officeDocument/2006/relationships/slide" Target="slide15.xml"/><Relationship Id="rId1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6.gif"/><Relationship Id="rId17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11" Type="http://schemas.microsoft.com/office/2007/relationships/hdphoto" Target="../media/hdphoto8.wdp"/><Relationship Id="rId5" Type="http://schemas.openxmlformats.org/officeDocument/2006/relationships/image" Target="../media/image23.jpg"/><Relationship Id="rId15" Type="http://schemas.openxmlformats.org/officeDocument/2006/relationships/image" Target="../media/image29.gif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slide" Target="slide12.xml"/><Relationship Id="rId1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6.gif"/><Relationship Id="rId17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11" Type="http://schemas.microsoft.com/office/2007/relationships/hdphoto" Target="../media/hdphoto9.wdp"/><Relationship Id="rId5" Type="http://schemas.openxmlformats.org/officeDocument/2006/relationships/image" Target="../media/image23.jpg"/><Relationship Id="rId15" Type="http://schemas.openxmlformats.org/officeDocument/2006/relationships/image" Target="../media/image29.gif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slide" Target="slide12.xml"/><Relationship Id="rId1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6.gif"/><Relationship Id="rId17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11" Type="http://schemas.microsoft.com/office/2007/relationships/hdphoto" Target="../media/hdphoto9.wdp"/><Relationship Id="rId5" Type="http://schemas.openxmlformats.org/officeDocument/2006/relationships/image" Target="../media/image23.jpg"/><Relationship Id="rId15" Type="http://schemas.openxmlformats.org/officeDocument/2006/relationships/image" Target="../media/image29.gif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slide" Target="slide12.xml"/><Relationship Id="rId1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6.gif"/><Relationship Id="rId17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11" Type="http://schemas.microsoft.com/office/2007/relationships/hdphoto" Target="../media/hdphoto9.wdp"/><Relationship Id="rId5" Type="http://schemas.openxmlformats.org/officeDocument/2006/relationships/image" Target="../media/image23.jpg"/><Relationship Id="rId15" Type="http://schemas.openxmlformats.org/officeDocument/2006/relationships/image" Target="../media/image29.gif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slide" Target="slide12.xml"/><Relationship Id="rId1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6.gif"/><Relationship Id="rId17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11" Type="http://schemas.microsoft.com/office/2007/relationships/hdphoto" Target="../media/hdphoto9.wdp"/><Relationship Id="rId5" Type="http://schemas.openxmlformats.org/officeDocument/2006/relationships/image" Target="../media/image23.jpg"/><Relationship Id="rId15" Type="http://schemas.openxmlformats.org/officeDocument/2006/relationships/image" Target="../media/image29.gif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slide" Target="slide12.xml"/><Relationship Id="rId1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6.gif"/><Relationship Id="rId17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11" Type="http://schemas.microsoft.com/office/2007/relationships/hdphoto" Target="../media/hdphoto9.wdp"/><Relationship Id="rId5" Type="http://schemas.openxmlformats.org/officeDocument/2006/relationships/image" Target="../media/image23.jpg"/><Relationship Id="rId15" Type="http://schemas.openxmlformats.org/officeDocument/2006/relationships/image" Target="../media/image29.gif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slide" Target="slide12.xml"/><Relationship Id="rId1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Users\Win%208.1%20VS8%20X64\Desktop\T&#7853;p%20hu&#7845;n%20&#273;&#7847;u%20n&#259;m%20cho%20GV\Lop%20chung%20ta%20doan%20ket.mp3" TargetMode="Externa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76AC1D-1333-4F8B-A285-5883FFB2F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61" b="8761"/>
          <a:stretch/>
        </p:blipFill>
        <p:spPr>
          <a:xfrm>
            <a:off x="0" y="-26505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54C116-F46B-4946-A202-C47333AB3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541" y="-1282172"/>
            <a:ext cx="14378609" cy="85708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C766C4-515F-4B56-9277-A81D16C0CCE9}"/>
              </a:ext>
            </a:extLst>
          </p:cNvPr>
          <p:cNvSpPr txBox="1"/>
          <p:nvPr/>
        </p:nvSpPr>
        <p:spPr>
          <a:xfrm>
            <a:off x="4099544" y="1818364"/>
            <a:ext cx="4731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TIẾNG VIỆT – LỚP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F75CDB-89E2-4063-A52F-50EB6F98D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855" y="2611226"/>
            <a:ext cx="8736492" cy="42244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F8F652-F57A-4EDB-A3B8-70051CBF7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60" y="1868556"/>
            <a:ext cx="4099544" cy="409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59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-89452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9A400F-8D7A-4C92-9ED2-EE32D436CF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7" t="10933" r="10256" b="62125"/>
          <a:stretch/>
        </p:blipFill>
        <p:spPr>
          <a:xfrm>
            <a:off x="1999684" y="828102"/>
            <a:ext cx="9067800" cy="58445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C00694-8E8D-476A-8852-CA04A49BA3B3}"/>
              </a:ext>
            </a:extLst>
          </p:cNvPr>
          <p:cNvGrpSpPr/>
          <p:nvPr/>
        </p:nvGrpSpPr>
        <p:grpSpPr>
          <a:xfrm>
            <a:off x="1552161" y="-10099"/>
            <a:ext cx="9907755" cy="3315001"/>
            <a:chOff x="1552161" y="-10098"/>
            <a:chExt cx="9907755" cy="304675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600DBD-66C4-483F-AABD-18832D495EFE}"/>
                </a:ext>
              </a:extLst>
            </p:cNvPr>
            <p:cNvSpPr txBox="1"/>
            <p:nvPr/>
          </p:nvSpPr>
          <p:spPr>
            <a:xfrm>
              <a:off x="2882348" y="2302565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vi-VN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BF74352-12E9-415A-B19B-7B561DA5E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7" t="8424" r="69142" b="87593"/>
            <a:stretch/>
          </p:blipFill>
          <p:spPr>
            <a:xfrm>
              <a:off x="1552161" y="-10098"/>
              <a:ext cx="2534478" cy="838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4E5B13-E711-45D6-8F37-5595E6E44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377" t="2593" r="9271" b="67356"/>
            <a:stretch/>
          </p:blipFill>
          <p:spPr bwMode="auto">
            <a:xfrm>
              <a:off x="2286000" y="853393"/>
              <a:ext cx="8495168" cy="1894561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CE8D67-44E7-417E-847B-E6B227F24977}"/>
                </a:ext>
              </a:extLst>
            </p:cNvPr>
            <p:cNvSpPr txBox="1"/>
            <p:nvPr/>
          </p:nvSpPr>
          <p:spPr>
            <a:xfrm>
              <a:off x="2347291" y="992094"/>
              <a:ext cx="9112625" cy="135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000" b="1" dirty="0">
                  <a:latin typeface="HP001 4 hàng" panose="020B0603050302020204" pitchFamily="34" charset="-93"/>
                </a:rPr>
                <a:t> </a:t>
              </a:r>
              <a:r>
                <a:rPr lang="en-US" sz="3000" b="1" dirty="0">
                  <a:latin typeface="HP001 4 hàng" panose="020B0603050302020204" pitchFamily="34" charset="-93"/>
                </a:rPr>
                <a:t>  </a:t>
              </a:r>
              <a:r>
                <a:rPr lang="vi-VN" sz="3000" b="1" dirty="0">
                  <a:solidFill>
                    <a:srgbClr val="FF0000"/>
                  </a:solidFill>
                  <a:latin typeface="HP001 4 hàng" panose="020B0603050302020204" pitchFamily="34" charset="-93"/>
                </a:rPr>
                <a:t>N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gày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nghỉ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lễ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, 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gia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đình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HP001 4 hàng" panose="020B0603050302020204" pitchFamily="34" charset="-93"/>
                </a:rPr>
                <a:t>C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hị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quây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quần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bên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nhau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. </a:t>
              </a:r>
              <a:r>
                <a:rPr lang="en-US" sz="3000" b="1" dirty="0">
                  <a:solidFill>
                    <a:srgbClr val="FF0000"/>
                  </a:solidFill>
                  <a:latin typeface="HP001 4 hàng" panose="020B0603050302020204" pitchFamily="34" charset="-93"/>
                </a:rPr>
                <a:t>C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hi </a:t>
              </a:r>
              <a:r>
                <a:rPr lang="en-US" sz="3000" b="1" dirty="0" err="1">
                  <a:solidFill>
                    <a:srgbClr val="7030A0"/>
                  </a:solidFill>
                  <a:latin typeface="HP001 4 hàng" panose="020B0603050302020204" pitchFamily="34" charset="-93"/>
                </a:rPr>
                <a:t>thích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C35B1"/>
                  </a:solidFill>
                  <a:latin typeface="HP001 4 hàng" panose="020B0603050302020204" pitchFamily="34" charset="-93"/>
                </a:rPr>
                <a:t>ngày</a:t>
              </a:r>
              <a:r>
                <a:rPr lang="en-US" sz="3000" b="1" dirty="0">
                  <a:solidFill>
                    <a:srgbClr val="7C35B1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C35B1"/>
                  </a:solidFill>
                  <a:latin typeface="HP001 4 hàng" panose="020B0603050302020204" pitchFamily="34" charset="-93"/>
                </a:rPr>
                <a:t>nào</a:t>
              </a:r>
              <a:r>
                <a:rPr lang="en-US" sz="3000" b="1" dirty="0">
                  <a:solidFill>
                    <a:srgbClr val="7C35B1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C35B1"/>
                  </a:solidFill>
                  <a:latin typeface="HP001 4 hàng" panose="020B0603050302020204" pitchFamily="34" charset="-93"/>
                </a:rPr>
                <a:t>cũng</a:t>
              </a:r>
              <a:r>
                <a:rPr lang="en-US" sz="3000" b="1" dirty="0">
                  <a:solidFill>
                    <a:srgbClr val="7C35B1"/>
                  </a:solidFill>
                  <a:latin typeface="HP001 4 hàng" panose="020B0603050302020204" pitchFamily="34" charset="-93"/>
                </a:rPr>
                <a:t> </a:t>
              </a:r>
              <a:r>
                <a:rPr lang="en-US" sz="3000" b="1" dirty="0" err="1">
                  <a:solidFill>
                    <a:srgbClr val="7C35B1"/>
                  </a:solidFill>
                  <a:latin typeface="HP001 4 hàng" panose="020B0603050302020204" pitchFamily="34" charset="-93"/>
                </a:rPr>
                <a:t>vậy</a:t>
              </a:r>
              <a:r>
                <a:rPr lang="en-US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.</a:t>
              </a:r>
              <a:r>
                <a:rPr lang="vi-VN" sz="3000" b="1" dirty="0">
                  <a:solidFill>
                    <a:srgbClr val="7030A0"/>
                  </a:solidFill>
                  <a:latin typeface="HP001 4 hàng" panose="020B0603050302020204" pitchFamily="34" charset="-93"/>
                </a:rPr>
                <a:t>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855758-BE69-40F5-9365-616456E6BA45}"/>
                </a:ext>
              </a:extLst>
            </p:cNvPr>
            <p:cNvSpPr txBox="1"/>
            <p:nvPr/>
          </p:nvSpPr>
          <p:spPr>
            <a:xfrm>
              <a:off x="2560204" y="2482660"/>
              <a:ext cx="8686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3000" b="1" dirty="0">
                <a:latin typeface="HP001 4 hàng" panose="020B0603050302020204" pitchFamily="34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722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2" y="2606042"/>
            <a:ext cx="2319337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4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24400" y="743595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</a:p>
        </p:txBody>
      </p:sp>
      <p:pic>
        <p:nvPicPr>
          <p:cNvPr id="3075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5561932"/>
            <a:ext cx="2124074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55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:a16="http://schemas.microsoft.com/office/drawing/2014/main" id="{39826207-6F51-4630-A9D3-7C2249980440}"/>
              </a:ext>
            </a:extLst>
          </p:cNvPr>
          <p:cNvSpPr/>
          <p:nvPr/>
        </p:nvSpPr>
        <p:spPr>
          <a:xfrm>
            <a:off x="7956337" y="2418618"/>
            <a:ext cx="1038204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6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9042544" y="3853403"/>
            <a:ext cx="1310255" cy="1154431"/>
            <a:chOff x="6553200" y="2884170"/>
            <a:chExt cx="1154430" cy="1154431"/>
          </a:xfrm>
        </p:grpSpPr>
        <p:pic>
          <p:nvPicPr>
            <p:cNvPr id="35" name="Picture 11" descr="C:\Users\ADMIN\Desktop\9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2884170"/>
              <a:ext cx="1154430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Oval 35"/>
            <p:cNvSpPr/>
            <p:nvPr/>
          </p:nvSpPr>
          <p:spPr>
            <a:xfrm>
              <a:off x="6691053" y="3033876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042543" y="3772536"/>
            <a:ext cx="1310255" cy="1154431"/>
            <a:chOff x="5578562" y="4488903"/>
            <a:chExt cx="1310255" cy="1154431"/>
          </a:xfrm>
        </p:grpSpPr>
        <p:pic>
          <p:nvPicPr>
            <p:cNvPr id="32" name="Picture 11" descr="C:\Users\ADMIN\Desktop\9.pn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562" y="4488903"/>
              <a:ext cx="1310255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/>
            <p:cNvSpPr/>
            <p:nvPr/>
          </p:nvSpPr>
          <p:spPr>
            <a:xfrm>
              <a:off x="5735022" y="4638609"/>
              <a:ext cx="1038204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5</a:t>
              </a:r>
            </a:p>
          </p:txBody>
        </p:sp>
      </p:grpSp>
      <p:sp>
        <p:nvSpPr>
          <p:cNvPr id="37" name="Oval 36"/>
          <p:cNvSpPr/>
          <p:nvPr/>
        </p:nvSpPr>
        <p:spPr>
          <a:xfrm>
            <a:off x="7859110" y="4617082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1EFE579-6E3B-4CC4-89DD-C2A220CD0CFA}"/>
              </a:ext>
            </a:extLst>
          </p:cNvPr>
          <p:cNvSpPr/>
          <p:nvPr/>
        </p:nvSpPr>
        <p:spPr>
          <a:xfrm>
            <a:off x="4181074" y="2992772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3887" y="-428590"/>
            <a:ext cx="2939313" cy="34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Home 1">
            <a:hlinkClick r:id="rId8" action="ppaction://hlinksldjump" highlightClick="1"/>
          </p:cNvPr>
          <p:cNvSpPr/>
          <p:nvPr/>
        </p:nvSpPr>
        <p:spPr>
          <a:xfrm>
            <a:off x="9997134" y="6446520"/>
            <a:ext cx="670866" cy="411480"/>
          </a:xfrm>
          <a:prstGeom prst="actionButtonHom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727655" y="3676948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801830" y="2894250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316084" y="3483654"/>
            <a:ext cx="1082280" cy="1266826"/>
            <a:chOff x="5591178" y="4488179"/>
            <a:chExt cx="1266825" cy="1266826"/>
          </a:xfrm>
        </p:grpSpPr>
        <p:pic>
          <p:nvPicPr>
            <p:cNvPr id="1033" name="Picture 9" descr="C:\Users\ADMIN\Desktop\7.pn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1178" y="4488179"/>
              <a:ext cx="1266825" cy="1266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5660275" y="4665182"/>
              <a:ext cx="1090777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75688" y="4344833"/>
            <a:ext cx="1310255" cy="1154431"/>
            <a:chOff x="6553200" y="2884170"/>
            <a:chExt cx="1154430" cy="1154431"/>
          </a:xfrm>
        </p:grpSpPr>
        <p:pic>
          <p:nvPicPr>
            <p:cNvPr id="1035" name="Picture 11" descr="C:\Users\ADMIN\Desktop\9.png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2884170"/>
              <a:ext cx="1154430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/>
            <p:cNvSpPr/>
            <p:nvPr/>
          </p:nvSpPr>
          <p:spPr>
            <a:xfrm>
              <a:off x="6691053" y="3033876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</a:p>
          </p:txBody>
        </p:sp>
      </p:grpSp>
      <p:sp>
        <p:nvSpPr>
          <p:cNvPr id="30" name="Oval 29"/>
          <p:cNvSpPr/>
          <p:nvPr/>
        </p:nvSpPr>
        <p:spPr>
          <a:xfrm>
            <a:off x="9129489" y="3010951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35452" y="790478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16" name="Picture 2" descr="C:\Users\ADMIN\Desktop\51282172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70" y="5561341"/>
            <a:ext cx="808845" cy="101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496759" y="-306136"/>
            <a:ext cx="2916979" cy="343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07EC74D2-8CC7-4D04-B0E5-FB50AA68D94D}"/>
              </a:ext>
            </a:extLst>
          </p:cNvPr>
          <p:cNvSpPr/>
          <p:nvPr/>
        </p:nvSpPr>
        <p:spPr>
          <a:xfrm>
            <a:off x="2671904" y="4232339"/>
            <a:ext cx="1030324" cy="66788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hlinkClick r:id="rId16" action="ppaction://hlinksldjump"/>
            <a:extLst>
              <a:ext uri="{FF2B5EF4-FFF2-40B4-BE49-F238E27FC236}">
                <a16:creationId xmlns:a16="http://schemas.microsoft.com/office/drawing/2014/main" id="{C2678B4B-E4EA-4D14-BB4F-2CEE480F075E}"/>
              </a:ext>
            </a:extLst>
          </p:cNvPr>
          <p:cNvSpPr txBox="1"/>
          <p:nvPr/>
        </p:nvSpPr>
        <p:spPr>
          <a:xfrm>
            <a:off x="2939068" y="4430619"/>
            <a:ext cx="808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Câu</a:t>
            </a:r>
            <a:r>
              <a:rPr lang="en-US" dirty="0"/>
              <a:t> 1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0DA507E4-C4B2-4337-9C58-CAD8FBBEDBE5}"/>
              </a:ext>
            </a:extLst>
          </p:cNvPr>
          <p:cNvSpPr/>
          <p:nvPr/>
        </p:nvSpPr>
        <p:spPr>
          <a:xfrm>
            <a:off x="3538330" y="2226365"/>
            <a:ext cx="1099931" cy="66788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hlinkClick r:id="rId17" action="ppaction://hlinksldjump"/>
            <a:extLst>
              <a:ext uri="{FF2B5EF4-FFF2-40B4-BE49-F238E27FC236}">
                <a16:creationId xmlns:a16="http://schemas.microsoft.com/office/drawing/2014/main" id="{33331D04-6843-417A-9D86-8208090295CE}"/>
              </a:ext>
            </a:extLst>
          </p:cNvPr>
          <p:cNvSpPr txBox="1"/>
          <p:nvPr/>
        </p:nvSpPr>
        <p:spPr>
          <a:xfrm>
            <a:off x="3755518" y="2368107"/>
            <a:ext cx="808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Câu</a:t>
            </a:r>
            <a:r>
              <a:rPr lang="en-US" dirty="0"/>
              <a:t> 2</a:t>
            </a:r>
          </a:p>
        </p:txBody>
      </p:sp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715805B5-00DB-44D8-9939-90E713A9753E}"/>
              </a:ext>
            </a:extLst>
          </p:cNvPr>
          <p:cNvSpPr/>
          <p:nvPr/>
        </p:nvSpPr>
        <p:spPr>
          <a:xfrm>
            <a:off x="6024499" y="3109749"/>
            <a:ext cx="1099931" cy="66788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hlinkClick r:id="rId9" action="ppaction://hlinksldjump"/>
            <a:extLst>
              <a:ext uri="{FF2B5EF4-FFF2-40B4-BE49-F238E27FC236}">
                <a16:creationId xmlns:a16="http://schemas.microsoft.com/office/drawing/2014/main" id="{A28F7FE2-68EA-45BF-ACC0-FD62367FBB23}"/>
              </a:ext>
            </a:extLst>
          </p:cNvPr>
          <p:cNvSpPr txBox="1"/>
          <p:nvPr/>
        </p:nvSpPr>
        <p:spPr>
          <a:xfrm>
            <a:off x="6213452" y="3291453"/>
            <a:ext cx="808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Câu</a:t>
            </a:r>
            <a:r>
              <a:rPr lang="en-US" dirty="0"/>
              <a:t> 3</a:t>
            </a:r>
          </a:p>
        </p:txBody>
      </p:sp>
      <p:sp>
        <p:nvSpPr>
          <p:cNvPr id="48" name="Speech Bubble: Oval 47">
            <a:hlinkClick r:id="rId12" action="ppaction://hlinksldjump"/>
            <a:extLst>
              <a:ext uri="{FF2B5EF4-FFF2-40B4-BE49-F238E27FC236}">
                <a16:creationId xmlns:a16="http://schemas.microsoft.com/office/drawing/2014/main" id="{1D62E41D-3ED5-4E8F-AC39-BCC896605F54}"/>
              </a:ext>
            </a:extLst>
          </p:cNvPr>
          <p:cNvSpPr/>
          <p:nvPr/>
        </p:nvSpPr>
        <p:spPr>
          <a:xfrm>
            <a:off x="7034681" y="3840200"/>
            <a:ext cx="1099931" cy="66788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Câu</a:t>
            </a:r>
            <a:r>
              <a:rPr lang="en-US" dirty="0">
                <a:solidFill>
                  <a:schemeClr val="tx1"/>
                </a:solidFill>
              </a:rPr>
              <a:t> 4</a:t>
            </a:r>
          </a:p>
        </p:txBody>
      </p: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86D4327A-0EE8-4B16-A8E0-0D8E56D7E6D1}"/>
              </a:ext>
            </a:extLst>
          </p:cNvPr>
          <p:cNvSpPr/>
          <p:nvPr/>
        </p:nvSpPr>
        <p:spPr>
          <a:xfrm>
            <a:off x="10139671" y="3506257"/>
            <a:ext cx="1099931" cy="66788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hlinkClick r:id="rId18" action="ppaction://hlinksldjump"/>
            <a:extLst>
              <a:ext uri="{FF2B5EF4-FFF2-40B4-BE49-F238E27FC236}">
                <a16:creationId xmlns:a16="http://schemas.microsoft.com/office/drawing/2014/main" id="{39131769-23C3-48BE-9467-3C3A72CD6155}"/>
              </a:ext>
            </a:extLst>
          </p:cNvPr>
          <p:cNvSpPr txBox="1"/>
          <p:nvPr/>
        </p:nvSpPr>
        <p:spPr>
          <a:xfrm>
            <a:off x="10356859" y="3647999"/>
            <a:ext cx="808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Câu</a:t>
            </a:r>
            <a:r>
              <a:rPr lang="en-US" dirty="0"/>
              <a:t> 5</a:t>
            </a:r>
          </a:p>
        </p:txBody>
      </p:sp>
      <p:sp>
        <p:nvSpPr>
          <p:cNvPr id="41" name="Speech Bubble: Oval 40">
            <a:extLst>
              <a:ext uri="{FF2B5EF4-FFF2-40B4-BE49-F238E27FC236}">
                <a16:creationId xmlns:a16="http://schemas.microsoft.com/office/drawing/2014/main" id="{DF69F593-AFB7-480D-BD4A-085FD9D3CD50}"/>
              </a:ext>
            </a:extLst>
          </p:cNvPr>
          <p:cNvSpPr/>
          <p:nvPr/>
        </p:nvSpPr>
        <p:spPr>
          <a:xfrm>
            <a:off x="8944291" y="2129160"/>
            <a:ext cx="1099931" cy="66788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hlinkClick r:id="rId19" action="ppaction://hlinksldjump"/>
            <a:extLst>
              <a:ext uri="{FF2B5EF4-FFF2-40B4-BE49-F238E27FC236}">
                <a16:creationId xmlns:a16="http://schemas.microsoft.com/office/drawing/2014/main" id="{0C4221B5-A2A1-454C-9EEB-69E0B2F70880}"/>
              </a:ext>
            </a:extLst>
          </p:cNvPr>
          <p:cNvSpPr txBox="1"/>
          <p:nvPr/>
        </p:nvSpPr>
        <p:spPr>
          <a:xfrm>
            <a:off x="9161479" y="2270902"/>
            <a:ext cx="808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Câu</a:t>
            </a:r>
            <a:r>
              <a:rPr lang="en-US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88583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37 L 0.10743 -0.1518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43 -0.15185 L 0.08308 -0.3365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08 -0.33657 L 0.17709 -0.4629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09 -0.46296 L 0.28829 -0.4395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829 -0.43958 L 0.38607 -0.3511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607 -0.35115 L 0.47123 -0.2296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8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123 -0.22963 L 0.58803 -0.2120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803 -0.21203 L 0.70274 -0.3071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-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274 -0.30717 L 0.68399 -0.4395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399 -0.43958 L 0.58933 -0.5148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933 -0.51481 L 0.57631 -0.6553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31720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559185"/>
            <a:ext cx="4343400" cy="343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67451" y="1057664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ày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2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2800" y="4191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Calibri"/>
              </a:rPr>
              <a:t>Điền</a:t>
            </a:r>
            <a:r>
              <a:rPr lang="en-US" sz="4000" b="1" dirty="0">
                <a:solidFill>
                  <a:srgbClr val="00B05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gi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Calibri"/>
              </a:rPr>
              <a:t>hay 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1400" y="487308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Calibri"/>
              </a:rPr>
              <a:t>đôi</a:t>
            </a:r>
            <a:r>
              <a:rPr lang="en-US" sz="4800" b="1" dirty="0">
                <a:solidFill>
                  <a:srgbClr val="00B050"/>
                </a:solidFill>
                <a:latin typeface="Calibri"/>
              </a:rPr>
              <a:t> ……</a:t>
            </a:r>
            <a:r>
              <a:rPr lang="en-US" sz="4800" b="1" dirty="0" err="1">
                <a:solidFill>
                  <a:srgbClr val="00B050"/>
                </a:solidFill>
                <a:latin typeface="Calibri"/>
              </a:rPr>
              <a:t>ày</a:t>
            </a:r>
            <a:endParaRPr lang="en-US" sz="4800" b="1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595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4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2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815645" y="1130108"/>
            <a:ext cx="3766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</a:rPr>
              <a:t>nuôi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</a:t>
            </a:r>
            <a:r>
              <a:rPr lang="en-US" sz="4800" b="1" dirty="0" err="1">
                <a:solidFill>
                  <a:srgbClr val="00B050"/>
                </a:solidFill>
              </a:rPr>
              <a:t>ưỡng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2800" y="4191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Calibri"/>
              </a:rPr>
              <a:t>Điền</a:t>
            </a:r>
            <a:r>
              <a:rPr lang="en-US" sz="4000" b="1" dirty="0">
                <a:solidFill>
                  <a:srgbClr val="00B05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gi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Calibri"/>
              </a:rPr>
              <a:t>hay 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52799" y="4873080"/>
            <a:ext cx="3949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Calibri"/>
              </a:rPr>
              <a:t>nuôi</a:t>
            </a:r>
            <a:r>
              <a:rPr lang="en-US" sz="4800" b="1" dirty="0">
                <a:solidFill>
                  <a:srgbClr val="00B050"/>
                </a:solidFill>
                <a:latin typeface="Calibri"/>
              </a:rPr>
              <a:t>   …</a:t>
            </a:r>
            <a:r>
              <a:rPr lang="en-US" sz="4800" b="1" dirty="0" err="1">
                <a:solidFill>
                  <a:srgbClr val="00B050"/>
                </a:solidFill>
                <a:latin typeface="Calibri"/>
              </a:rPr>
              <a:t>ưỡng</a:t>
            </a:r>
            <a:r>
              <a:rPr lang="en-US" sz="4800" b="1" dirty="0">
                <a:solidFill>
                  <a:srgbClr val="00B050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489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4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2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19700" y="115392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</a:rPr>
              <a:t>tờ</a:t>
            </a:r>
            <a:r>
              <a:rPr lang="en-US" sz="4800" b="1" dirty="0">
                <a:solidFill>
                  <a:srgbClr val="00B050"/>
                </a:solidFill>
              </a:rPr>
              <a:t>  </a:t>
            </a:r>
            <a:r>
              <a:rPr lang="en-US" sz="4800" b="1" dirty="0" err="1">
                <a:solidFill>
                  <a:srgbClr val="FF0000"/>
                </a:solidFill>
              </a:rPr>
              <a:t>gi</a:t>
            </a:r>
            <a:r>
              <a:rPr lang="en-US" sz="4800" b="1" dirty="0" err="1">
                <a:solidFill>
                  <a:srgbClr val="00B050"/>
                </a:solidFill>
              </a:rPr>
              <a:t>ấy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Calibri"/>
              </a:rPr>
              <a:t>Điền</a:t>
            </a:r>
            <a:r>
              <a:rPr lang="en-US" sz="4000" b="1" dirty="0">
                <a:solidFill>
                  <a:srgbClr val="00B05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gi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Calibri"/>
              </a:rPr>
              <a:t>hay 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0" y="487308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Calibri"/>
              </a:rPr>
              <a:t>tờ</a:t>
            </a:r>
            <a:r>
              <a:rPr lang="en-US" sz="4800" b="1" dirty="0">
                <a:solidFill>
                  <a:srgbClr val="00B050"/>
                </a:solidFill>
                <a:latin typeface="Calibri"/>
              </a:rPr>
              <a:t>  …</a:t>
            </a:r>
            <a:r>
              <a:rPr lang="en-US" sz="4800" b="1" dirty="0" err="1">
                <a:solidFill>
                  <a:srgbClr val="00B050"/>
                </a:solidFill>
                <a:latin typeface="Calibri"/>
              </a:rPr>
              <a:t>ấy</a:t>
            </a:r>
            <a:endParaRPr lang="en-US" sz="4800" b="1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8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4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2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105400" y="1130108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</a:t>
            </a:r>
            <a:r>
              <a:rPr lang="en-US" sz="4800" b="1" dirty="0" err="1">
                <a:solidFill>
                  <a:srgbClr val="00B050"/>
                </a:solidFill>
              </a:rPr>
              <a:t>ày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lễ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Calibri"/>
              </a:rPr>
              <a:t>Điền</a:t>
            </a:r>
            <a:r>
              <a:rPr lang="en-US" sz="4000" b="1" dirty="0">
                <a:solidFill>
                  <a:srgbClr val="00B050"/>
                </a:solidFill>
                <a:latin typeface="Calibri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ng </a:t>
            </a:r>
            <a:r>
              <a:rPr lang="en-US" sz="4000" b="1" dirty="0">
                <a:solidFill>
                  <a:srgbClr val="00B050"/>
                </a:solidFill>
                <a:latin typeface="Calibri"/>
              </a:rPr>
              <a:t>hay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ngh</a:t>
            </a:r>
            <a:endParaRPr lang="en-US" sz="4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487308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Calibri"/>
              </a:rPr>
              <a:t>….</a:t>
            </a:r>
            <a:r>
              <a:rPr lang="en-US" sz="4800" b="1" dirty="0" err="1">
                <a:solidFill>
                  <a:srgbClr val="00B050"/>
                </a:solidFill>
                <a:latin typeface="Calibri"/>
              </a:rPr>
              <a:t>ày</a:t>
            </a:r>
            <a:r>
              <a:rPr lang="en-US" sz="4800" b="1" dirty="0">
                <a:solidFill>
                  <a:srgbClr val="00B050"/>
                </a:solidFill>
                <a:latin typeface="Calibri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/>
              </a:rPr>
              <a:t>lễ</a:t>
            </a:r>
            <a:endParaRPr lang="en-US" sz="4800" b="1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39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4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2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33211" y="1130108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ngh</a:t>
            </a:r>
            <a:r>
              <a:rPr lang="en-US" sz="4800" b="1" dirty="0" err="1">
                <a:solidFill>
                  <a:srgbClr val="00B050"/>
                </a:solidFill>
              </a:rPr>
              <a:t>e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nhạc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Calibri"/>
              </a:rPr>
              <a:t>Điền</a:t>
            </a:r>
            <a:r>
              <a:rPr lang="en-US" sz="4000" b="1" dirty="0">
                <a:solidFill>
                  <a:srgbClr val="00B050"/>
                </a:solidFill>
                <a:latin typeface="Calibri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ng </a:t>
            </a:r>
            <a:r>
              <a:rPr lang="en-US" sz="4000" b="1" dirty="0">
                <a:solidFill>
                  <a:srgbClr val="00B050"/>
                </a:solidFill>
                <a:latin typeface="Calibri"/>
              </a:rPr>
              <a:t>hay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ngh</a:t>
            </a:r>
            <a:endParaRPr lang="en-US" sz="4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487308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Calibri"/>
              </a:rPr>
              <a:t>….e </a:t>
            </a:r>
            <a:r>
              <a:rPr lang="en-US" sz="4800" b="1" dirty="0" err="1">
                <a:solidFill>
                  <a:srgbClr val="00B050"/>
                </a:solidFill>
                <a:latin typeface="Calibri"/>
              </a:rPr>
              <a:t>nhạc</a:t>
            </a:r>
            <a:endParaRPr lang="en-US" sz="4800" b="1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507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4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2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2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105400" y="1074004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ngh</a:t>
            </a:r>
            <a:r>
              <a:rPr lang="en-US" sz="4800" b="1" dirty="0" err="1">
                <a:solidFill>
                  <a:srgbClr val="00B050"/>
                </a:solidFill>
              </a:rPr>
              <a:t>ỉ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ngơi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Calibri"/>
              </a:rPr>
              <a:t>Điền</a:t>
            </a:r>
            <a:r>
              <a:rPr lang="en-US" sz="4000" b="1" dirty="0">
                <a:solidFill>
                  <a:srgbClr val="00B050"/>
                </a:solidFill>
                <a:latin typeface="Calibri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ng </a:t>
            </a:r>
            <a:r>
              <a:rPr lang="en-US" sz="4000" b="1" dirty="0">
                <a:solidFill>
                  <a:srgbClr val="00B050"/>
                </a:solidFill>
                <a:latin typeface="Calibri"/>
              </a:rPr>
              <a:t>hay </a:t>
            </a:r>
            <a:r>
              <a:rPr lang="en-US" sz="4000" b="1" dirty="0" err="1">
                <a:solidFill>
                  <a:srgbClr val="FF0000"/>
                </a:solidFill>
                <a:latin typeface="Calibri"/>
              </a:rPr>
              <a:t>ngh</a:t>
            </a:r>
            <a:endParaRPr lang="en-US" sz="4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487308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Calibri"/>
              </a:rPr>
              <a:t>….ỉ </a:t>
            </a:r>
            <a:r>
              <a:rPr lang="en-US" sz="4800" b="1" dirty="0" err="1">
                <a:solidFill>
                  <a:srgbClr val="00B050"/>
                </a:solidFill>
                <a:latin typeface="Calibri"/>
              </a:rPr>
              <a:t>ngơi</a:t>
            </a:r>
            <a:endParaRPr lang="en-US" sz="4800" b="1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742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AF8883-9B08-4171-8F02-45DE8EC0E393}"/>
              </a:ext>
            </a:extLst>
          </p:cNvPr>
          <p:cNvSpPr txBox="1"/>
          <p:nvPr/>
        </p:nvSpPr>
        <p:spPr>
          <a:xfrm>
            <a:off x="1040050" y="1265351"/>
            <a:ext cx="2590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d?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EB5E1E-02FC-4863-BF0F-F80F4562BC88}"/>
              </a:ext>
            </a:extLst>
          </p:cNvPr>
          <p:cNvSpPr txBox="1"/>
          <p:nvPr/>
        </p:nvSpPr>
        <p:spPr>
          <a:xfrm>
            <a:off x="1146413" y="2279176"/>
            <a:ext cx="2483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E44648-6740-4DE6-9371-4A28A838E22B}"/>
              </a:ext>
            </a:extLst>
          </p:cNvPr>
          <p:cNvSpPr txBox="1"/>
          <p:nvPr/>
        </p:nvSpPr>
        <p:spPr>
          <a:xfrm>
            <a:off x="4918881" y="2279176"/>
            <a:ext cx="3215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36014F-6307-403C-B797-17DB60EE9A42}"/>
              </a:ext>
            </a:extLst>
          </p:cNvPr>
          <p:cNvSpPr txBox="1"/>
          <p:nvPr/>
        </p:nvSpPr>
        <p:spPr>
          <a:xfrm>
            <a:off x="9805917" y="2279176"/>
            <a:ext cx="2483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F9F55A-8534-4B8D-98DC-4194C00BEE80}"/>
              </a:ext>
            </a:extLst>
          </p:cNvPr>
          <p:cNvSpPr txBox="1"/>
          <p:nvPr/>
        </p:nvSpPr>
        <p:spPr>
          <a:xfrm>
            <a:off x="395787" y="3796352"/>
            <a:ext cx="3193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ng hay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8FFAC2-7A4E-43AF-B2D7-1E1CAAE1F1E2}"/>
              </a:ext>
            </a:extLst>
          </p:cNvPr>
          <p:cNvSpPr txBox="1"/>
          <p:nvPr/>
        </p:nvSpPr>
        <p:spPr>
          <a:xfrm>
            <a:off x="1146413" y="4959585"/>
            <a:ext cx="2060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548384-EF68-49FB-A744-DDD04B20A216}"/>
              </a:ext>
            </a:extLst>
          </p:cNvPr>
          <p:cNvSpPr txBox="1"/>
          <p:nvPr/>
        </p:nvSpPr>
        <p:spPr>
          <a:xfrm>
            <a:off x="4918881" y="4959585"/>
            <a:ext cx="2483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B6463F-3190-4860-8D67-9B63AB18E804}"/>
              </a:ext>
            </a:extLst>
          </p:cNvPr>
          <p:cNvSpPr txBox="1"/>
          <p:nvPr/>
        </p:nvSpPr>
        <p:spPr>
          <a:xfrm>
            <a:off x="9598926" y="4959585"/>
            <a:ext cx="2483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76C7DA3-7ACD-4828-A91F-90C9EE8FE1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8369" r="11002" b="87630"/>
          <a:stretch/>
        </p:blipFill>
        <p:spPr>
          <a:xfrm>
            <a:off x="521347" y="462564"/>
            <a:ext cx="10765198" cy="7520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A0F8C1-3110-4E1B-9751-A0D2C2986C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15790" r="58672" b="80027"/>
          <a:stretch/>
        </p:blipFill>
        <p:spPr>
          <a:xfrm>
            <a:off x="1935849" y="2463658"/>
            <a:ext cx="481937" cy="4576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75E1E0-C19D-4900-9751-ECC72A72EB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15790" r="58672" b="80027"/>
          <a:stretch/>
        </p:blipFill>
        <p:spPr>
          <a:xfrm>
            <a:off x="5902611" y="2505338"/>
            <a:ext cx="386777" cy="3672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0C1B26-5CDF-447B-BF67-C832D55C2E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15790" r="58672" b="80027"/>
          <a:stretch/>
        </p:blipFill>
        <p:spPr>
          <a:xfrm>
            <a:off x="10437127" y="2524405"/>
            <a:ext cx="395058" cy="3751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10129E-84BB-4E34-84F4-A42F15E244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15790" r="58672" b="80027"/>
          <a:stretch/>
        </p:blipFill>
        <p:spPr>
          <a:xfrm>
            <a:off x="1094357" y="5095993"/>
            <a:ext cx="641444" cy="6091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312865F-7AA8-48C5-8A59-AB091FAAE2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15790" r="58672" b="80027"/>
          <a:stretch/>
        </p:blipFill>
        <p:spPr>
          <a:xfrm>
            <a:off x="5012184" y="5062915"/>
            <a:ext cx="782386" cy="7429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D36BE8-27DA-44B6-AC38-6B0F3D329D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15790" r="58672" b="80027"/>
          <a:stretch/>
        </p:blipFill>
        <p:spPr>
          <a:xfrm>
            <a:off x="9643281" y="5052032"/>
            <a:ext cx="793846" cy="75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2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5536931-4081-4B9D-9876-834B9A942D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051E6F-4572-40CF-A75E-84113F444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7" r="1299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9AE3A52-3BC2-416C-8033-2C881C7FC974}"/>
                </a:ext>
              </a:extLst>
            </p:cNvPr>
            <p:cNvGrpSpPr/>
            <p:nvPr/>
          </p:nvGrpSpPr>
          <p:grpSpPr>
            <a:xfrm>
              <a:off x="3520926" y="1224571"/>
              <a:ext cx="5353878" cy="2908129"/>
              <a:chOff x="3536749" y="1147036"/>
              <a:chExt cx="5353878" cy="290812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689E9-060B-458C-8D93-5149D2F102F0}"/>
                  </a:ext>
                </a:extLst>
              </p:cNvPr>
              <p:cNvSpPr txBox="1"/>
              <p:nvPr/>
            </p:nvSpPr>
            <p:spPr>
              <a:xfrm>
                <a:off x="3536749" y="1147036"/>
                <a:ext cx="535387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TIẾT 3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7D038C0-6C3B-4825-BA07-619A9E0D0BD0}"/>
                  </a:ext>
                </a:extLst>
              </p:cNvPr>
              <p:cNvSpPr/>
              <p:nvPr/>
            </p:nvSpPr>
            <p:spPr>
              <a:xfrm>
                <a:off x="4320209" y="2716696"/>
                <a:ext cx="2769704" cy="1338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F2BFCA2-7A6B-40A5-8DEA-8D2CF4E19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5253"/>
            <a:ext cx="3246783" cy="2072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B31670-A1F6-47B4-A6D5-DCFB8F5BF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17" y="4785253"/>
            <a:ext cx="3246783" cy="2072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E41613-3B25-4870-A6CA-88713383A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804" y="4744391"/>
            <a:ext cx="3246783" cy="207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33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SZ165">
            <a:extLst>
              <a:ext uri="{FF2B5EF4-FFF2-40B4-BE49-F238E27FC236}">
                <a16:creationId xmlns:a16="http://schemas.microsoft.com/office/drawing/2014/main" id="{40FE1510-171E-4576-B85B-EC68A022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" t="2222" r="7086" b="4445"/>
          <a:stretch>
            <a:fillRect/>
          </a:stretch>
        </p:blipFill>
        <p:spPr bwMode="auto">
          <a:xfrm>
            <a:off x="172720" y="0"/>
            <a:ext cx="117754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WordArt 6">
            <a:extLst>
              <a:ext uri="{FF2B5EF4-FFF2-40B4-BE49-F238E27FC236}">
                <a16:creationId xmlns:a16="http://schemas.microsoft.com/office/drawing/2014/main" id="{5CB3B87A-4D9F-4BBF-AEAB-E9C1A89CD2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59364" y="3211513"/>
            <a:ext cx="2314575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85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TeknicalH" panose="020B7200000000000000" pitchFamily="34" charset="0"/>
            </a:endParaRPr>
          </a:p>
        </p:txBody>
      </p:sp>
      <p:pic>
        <p:nvPicPr>
          <p:cNvPr id="2" name="Lop chung ta doan ket.mp3">
            <a:hlinkClick r:id="" action="ppaction://media"/>
            <a:extLst>
              <a:ext uri="{FF2B5EF4-FFF2-40B4-BE49-F238E27FC236}">
                <a16:creationId xmlns:a16="http://schemas.microsoft.com/office/drawing/2014/main" id="{68E28956-EFA5-4103-932C-89323A48E4AD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051" y="4554539"/>
            <a:ext cx="257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756993-C446-4F45-9133-CB1A4BBCC9D7}"/>
              </a:ext>
            </a:extLst>
          </p:cNvPr>
          <p:cNvSpPr/>
          <p:nvPr/>
        </p:nvSpPr>
        <p:spPr>
          <a:xfrm>
            <a:off x="3473424" y="2838548"/>
            <a:ext cx="5486255" cy="19591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altLang="vi-VN" sz="4800" b="1" i="1" dirty="0">
                <a:solidFill>
                  <a:srgbClr val="00B050"/>
                </a:solidFill>
              </a:rPr>
              <a:t>Luyện viết vở ô li</a:t>
            </a:r>
          </a:p>
          <a:p>
            <a:pPr algn="ctr">
              <a:defRPr/>
            </a:pPr>
            <a:endParaRPr lang="vi-VN" altLang="vi-VN" sz="4800" b="1" i="1" dirty="0">
              <a:solidFill>
                <a:srgbClr val="00B050"/>
              </a:solidFill>
              <a:latin typeface="HP001 4 hàng" panose="020B0603050302020204" pitchFamily="34" charset="0"/>
            </a:endParaRPr>
          </a:p>
          <a:p>
            <a:pPr algn="ctr">
              <a:defRPr/>
            </a:pPr>
            <a:endParaRPr lang="en-US" sz="253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137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6D4473-B71E-463A-80BD-B40ACA73B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31" t="37332" r="52520" b="34966"/>
          <a:stretch>
            <a:fillRect/>
          </a:stretch>
        </p:blipFill>
        <p:spPr>
          <a:xfrm>
            <a:off x="2743288" y="1066862"/>
            <a:ext cx="7010216" cy="4648078"/>
          </a:xfrm>
          <a:custGeom>
            <a:avLst/>
            <a:gdLst>
              <a:gd name="connsiteX0" fmla="*/ 115789 w 2476087"/>
              <a:gd name="connsiteY0" fmla="*/ 0 h 1882744"/>
              <a:gd name="connsiteX1" fmla="*/ 2360298 w 2476087"/>
              <a:gd name="connsiteY1" fmla="*/ 0 h 1882744"/>
              <a:gd name="connsiteX2" fmla="*/ 2476087 w 2476087"/>
              <a:gd name="connsiteY2" fmla="*/ 115789 h 1882744"/>
              <a:gd name="connsiteX3" fmla="*/ 2476087 w 2476087"/>
              <a:gd name="connsiteY3" fmla="*/ 1766955 h 1882744"/>
              <a:gd name="connsiteX4" fmla="*/ 2360298 w 2476087"/>
              <a:gd name="connsiteY4" fmla="*/ 1882744 h 1882744"/>
              <a:gd name="connsiteX5" fmla="*/ 115789 w 2476087"/>
              <a:gd name="connsiteY5" fmla="*/ 1882744 h 1882744"/>
              <a:gd name="connsiteX6" fmla="*/ 0 w 2476087"/>
              <a:gd name="connsiteY6" fmla="*/ 1766955 h 1882744"/>
              <a:gd name="connsiteX7" fmla="*/ 0 w 2476087"/>
              <a:gd name="connsiteY7" fmla="*/ 115789 h 1882744"/>
              <a:gd name="connsiteX8" fmla="*/ 115789 w 2476087"/>
              <a:gd name="connsiteY8" fmla="*/ 0 h 188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087" h="1882744">
                <a:moveTo>
                  <a:pt x="115789" y="0"/>
                </a:moveTo>
                <a:lnTo>
                  <a:pt x="2360298" y="0"/>
                </a:lnTo>
                <a:cubicBezTo>
                  <a:pt x="2424246" y="0"/>
                  <a:pt x="2476087" y="51841"/>
                  <a:pt x="2476087" y="115789"/>
                </a:cubicBezTo>
                <a:lnTo>
                  <a:pt x="2476087" y="1766955"/>
                </a:lnTo>
                <a:cubicBezTo>
                  <a:pt x="2476087" y="1830903"/>
                  <a:pt x="2424246" y="1882744"/>
                  <a:pt x="2360298" y="1882744"/>
                </a:cubicBezTo>
                <a:lnTo>
                  <a:pt x="115789" y="1882744"/>
                </a:lnTo>
                <a:cubicBezTo>
                  <a:pt x="51841" y="1882744"/>
                  <a:pt x="0" y="1830903"/>
                  <a:pt x="0" y="1766955"/>
                </a:cubicBezTo>
                <a:lnTo>
                  <a:pt x="0" y="115789"/>
                </a:lnTo>
                <a:cubicBezTo>
                  <a:pt x="0" y="51841"/>
                  <a:pt x="51841" y="0"/>
                  <a:pt x="115789" y="0"/>
                </a:cubicBezTo>
                <a:close/>
              </a:path>
            </a:pathLst>
          </a:cu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0449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6A5A5F-BE21-4B08-AF42-504E2DB72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5810" y="0"/>
            <a:ext cx="6089716" cy="6956981"/>
          </a:xfrm>
        </p:spPr>
      </p:pic>
    </p:spTree>
    <p:extLst>
      <p:ext uri="{BB962C8B-B14F-4D97-AF65-F5344CB8AC3E}">
        <p14:creationId xmlns:p14="http://schemas.microsoft.com/office/powerpoint/2010/main" val="47769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24" y="237896"/>
            <a:ext cx="11820293" cy="6482573"/>
          </a:xfrm>
        </p:spPr>
        <p:txBody>
          <a:bodyPr anchor="t">
            <a:normAutofit fontScale="90000"/>
          </a:bodyPr>
          <a:lstStyle/>
          <a:p>
            <a:pPr>
              <a:lnSpc>
                <a:spcPct val="135000"/>
              </a:lnSpc>
            </a:pPr>
            <a:r>
              <a:rPr lang="en-US" sz="3200" dirty="0">
                <a:latin typeface="HP001 4 hàng" pitchFamily="34" charset="0"/>
              </a:rPr>
              <a:t>Ǯ</a:t>
            </a:r>
            <a:r>
              <a:rPr lang="en-US" sz="3200" dirty="0">
                <a:latin typeface="HP001 4 hàng"/>
              </a:rPr>
              <a:t>ǯǯǯǯǯǯǯǯǯǯǯǯǯǯǯǯǯǯǯǯǯǯǯǯǯǯǯ</a:t>
            </a:r>
            <a:r>
              <a:rPr lang="en-US" sz="3200" dirty="0">
                <a:latin typeface="HP001 4 hàng" pitchFamily="34" charset="0"/>
              </a:rPr>
              <a:t>ǯ</a:t>
            </a:r>
            <a:r>
              <a:rPr lang="en-US" sz="3200" dirty="0">
                <a:latin typeface="HP001 4 hàng"/>
              </a:rPr>
              <a:t>ǯǯǯǯǯǯǯǯǯǯǯǯǯǯǯ</a:t>
            </a:r>
            <a:r>
              <a:rPr lang="en-US" sz="3200" dirty="0">
                <a:latin typeface="HP001 4 hàng" pitchFamily="34" charset="0"/>
              </a:rPr>
              <a:t>ǯ</a:t>
            </a:r>
            <a:r>
              <a:rPr lang="en-US" sz="3200" dirty="0">
                <a:latin typeface="HP001 4 hàng"/>
              </a:rPr>
              <a:t>ǯǯǯǯǯǯǯǯǯǯǯǯǯǯǯǯǯǯǯǯ</a:t>
            </a:r>
            <a:r>
              <a:rPr lang="en-US" sz="3200" dirty="0">
                <a:latin typeface="HP001 4 hàng" pitchFamily="34" charset="0"/>
              </a:rPr>
              <a:t>ǯ</a:t>
            </a:r>
            <a:r>
              <a:rPr lang="en-US" sz="3200" dirty="0">
                <a:latin typeface="HP001 4 hàng"/>
              </a:rPr>
              <a:t>ǯǯǯǯǯǯǯǯǯǯǯǯǯǯǯǯǯǯǯǯǯǯǯǯǯǯ</a:t>
            </a:r>
            <a:r>
              <a:rPr lang="en-US" sz="3200" dirty="0">
                <a:latin typeface="HP001 4 hàng" pitchFamily="34" charset="0"/>
              </a:rPr>
              <a:t>ǯ</a:t>
            </a:r>
            <a:r>
              <a:rPr lang="en-US" sz="3200" dirty="0">
                <a:latin typeface="HP001 4 hàng"/>
              </a:rPr>
              <a:t>ǯǯǯǯǯǯǯǯǯǯǯǯǯǯǯǯ</a:t>
            </a:r>
            <a:r>
              <a:rPr lang="en-US" sz="3200" dirty="0">
                <a:latin typeface="HP001 4 hàng" pitchFamily="34" charset="0"/>
              </a:rPr>
              <a:t>ǯ</a:t>
            </a:r>
            <a:r>
              <a:rPr lang="en-US" sz="3200" dirty="0">
                <a:latin typeface="HP001 4 hàng"/>
              </a:rPr>
              <a:t>ǯǯǯǯ  ǯǯǯǯǯǯǯǯǯǯǯǯǯǯǯǯ</a:t>
            </a:r>
            <a:r>
              <a:rPr lang="en-US" sz="3200" dirty="0">
                <a:latin typeface="HP001 4 hàng" pitchFamily="34" charset="0"/>
              </a:rPr>
              <a:t>ǯ</a:t>
            </a:r>
            <a:r>
              <a:rPr lang="en-US" sz="3200" dirty="0">
                <a:latin typeface="HP001 4 hàng"/>
              </a:rPr>
              <a:t>ǯǯǯǯǯǯǯǯǯǯǯǯǯǯǯǯǯǯǯǯ</a:t>
            </a:r>
            <a:r>
              <a:rPr lang="en-US" sz="3200" dirty="0">
                <a:latin typeface="HP001 4 hàng" pitchFamily="34" charset="0"/>
              </a:rPr>
              <a:t>ǯ</a:t>
            </a:r>
            <a:r>
              <a:rPr lang="en-US" sz="3200" dirty="0">
                <a:latin typeface="HP001 4 hàng"/>
              </a:rPr>
              <a:t>ǯǯǯǯǯǯǯǯǯǯǯǯǯǯǯǯǯǯǯ</a:t>
            </a:r>
            <a:r>
              <a:rPr lang="en-US" sz="3200" dirty="0">
                <a:latin typeface="HP001 4 hàng" pitchFamily="34" charset="0"/>
              </a:rPr>
              <a:t>ǯ</a:t>
            </a:r>
            <a:r>
              <a:rPr lang="en-US" sz="3200" dirty="0">
                <a:latin typeface="HP001 4 hàng"/>
              </a:rPr>
              <a:t>ǯǯǯǯǯǯǯǯǯǯǯǯǯǯǯǯǯǯǯǯ</a:t>
            </a:r>
            <a:endParaRPr lang="en-US" sz="3200" dirty="0">
              <a:latin typeface="HP001 4 hàng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25716" y="312263"/>
            <a:ext cx="8130333" cy="631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733" b="1" dirty="0">
                <a:solidFill>
                  <a:schemeClr val="tx1"/>
                </a:solidFill>
                <a:latin typeface="HP001 4 hàng" pitchFamily="34" charset="0"/>
              </a:rPr>
              <a:t>  </a:t>
            </a:r>
            <a:r>
              <a:rPr lang="en-US" sz="3067" b="1" dirty="0" err="1">
                <a:solidFill>
                  <a:srgbClr val="AA06AA"/>
                </a:solidFill>
                <a:latin typeface="HP001 4 hàng" pitchFamily="34" charset="0"/>
              </a:rPr>
              <a:t>Thứ</a:t>
            </a:r>
            <a:r>
              <a:rPr lang="en-US" sz="3067" b="1" dirty="0">
                <a:solidFill>
                  <a:srgbClr val="AA06AA"/>
                </a:solidFill>
                <a:latin typeface="HP001 4 hàng" pitchFamily="34" charset="0"/>
              </a:rPr>
              <a:t> </a:t>
            </a:r>
            <a:r>
              <a:rPr lang="vi-VN" sz="3067" b="1" dirty="0">
                <a:solidFill>
                  <a:srgbClr val="AA06AA"/>
                </a:solidFill>
                <a:latin typeface="HP001 4 hàng" pitchFamily="34" charset="0"/>
              </a:rPr>
              <a:t>Ǉư</a:t>
            </a:r>
            <a:r>
              <a:rPr lang="en-US" sz="3067" b="1" dirty="0">
                <a:solidFill>
                  <a:srgbClr val="AA06AA"/>
                </a:solidFill>
                <a:latin typeface="HP001 4 hàng" pitchFamily="34" charset="0"/>
              </a:rPr>
              <a:t> </a:t>
            </a:r>
            <a:r>
              <a:rPr lang="en-US" sz="3067" b="1" err="1">
                <a:solidFill>
                  <a:srgbClr val="AA06AA"/>
                </a:solidFill>
                <a:latin typeface="HP001 4 hàng" pitchFamily="34" charset="0"/>
              </a:rPr>
              <a:t>wgày</a:t>
            </a:r>
            <a:r>
              <a:rPr lang="en-US" sz="3067" b="1">
                <a:solidFill>
                  <a:srgbClr val="AA06AA"/>
                </a:solidFill>
                <a:latin typeface="HP001 4 hàng" pitchFamily="34" charset="0"/>
              </a:rPr>
              <a:t> 15 </a:t>
            </a:r>
            <a:r>
              <a:rPr lang="el-GR" sz="3067" b="1" dirty="0">
                <a:solidFill>
                  <a:srgbClr val="AA06AA"/>
                </a:solidFill>
                <a:latin typeface="HP001 4 hàng" pitchFamily="34" charset="0"/>
              </a:rPr>
              <a:t>κ</a:t>
            </a:r>
            <a:r>
              <a:rPr lang="en-US" sz="3067" b="1" dirty="0" err="1">
                <a:solidFill>
                  <a:srgbClr val="AA06AA"/>
                </a:solidFill>
                <a:latin typeface="HP001 4 hàng" pitchFamily="34" charset="0"/>
              </a:rPr>
              <a:t>áng</a:t>
            </a:r>
            <a:r>
              <a:rPr lang="en-US" sz="3067" b="1" dirty="0">
                <a:solidFill>
                  <a:srgbClr val="AA06AA"/>
                </a:solidFill>
                <a:latin typeface="HP001 4 hàng" pitchFamily="34" charset="0"/>
              </a:rPr>
              <a:t> 2 </a:t>
            </a:r>
            <a:r>
              <a:rPr lang="en-US" sz="3067" b="1" err="1">
                <a:solidFill>
                  <a:srgbClr val="AA06AA"/>
                </a:solidFill>
                <a:latin typeface="HP001 4 hàng" pitchFamily="34" charset="0"/>
              </a:rPr>
              <a:t>wăm</a:t>
            </a:r>
            <a:r>
              <a:rPr lang="en-US" sz="3067" b="1">
                <a:solidFill>
                  <a:srgbClr val="AA06AA"/>
                </a:solidFill>
                <a:latin typeface="HP001 4 hàng" pitchFamily="34" charset="0"/>
              </a:rPr>
              <a:t> 2023</a:t>
            </a:r>
            <a:endParaRPr lang="en-US" sz="3067" b="1" dirty="0">
              <a:solidFill>
                <a:srgbClr val="AA06AA"/>
              </a:solidFill>
              <a:latin typeface="HP001 4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79652" y="981447"/>
            <a:ext cx="2438371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67" b="1" dirty="0" err="1">
                <a:solidFill>
                  <a:srgbClr val="AA06AA"/>
                </a:solidFill>
                <a:latin typeface="HP001 4 hàng" pitchFamily="34" charset="0"/>
              </a:rPr>
              <a:t>Chí</a:t>
            </a:r>
            <a:r>
              <a:rPr lang="el-GR" sz="3067" b="1" dirty="0">
                <a:solidFill>
                  <a:srgbClr val="AA06AA"/>
                </a:solidFill>
                <a:latin typeface="HP001 4 hàng" pitchFamily="34" charset="0"/>
              </a:rPr>
              <a:t>ζ </a:t>
            </a:r>
            <a:r>
              <a:rPr lang="en-US" sz="3067" b="1" dirty="0" err="1">
                <a:solidFill>
                  <a:srgbClr val="AA06AA"/>
                </a:solidFill>
                <a:latin typeface="HP001 4 hàng" pitchFamily="34" charset="0"/>
              </a:rPr>
              <a:t>Ǉả</a:t>
            </a:r>
            <a:endParaRPr lang="en-US" sz="3067" b="1" dirty="0">
              <a:solidFill>
                <a:srgbClr val="AA06AA"/>
              </a:solidFill>
              <a:latin typeface="HP001 4 hàng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73999" y="1571519"/>
            <a:ext cx="4617673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67" b="1" dirty="0" err="1">
                <a:solidFill>
                  <a:srgbClr val="AA06AA"/>
                </a:solidFill>
                <a:latin typeface="HP001 4 hàng" pitchFamily="34" charset="0"/>
              </a:rPr>
              <a:t>Bữa</a:t>
            </a:r>
            <a:r>
              <a:rPr lang="en-US" sz="3067" b="1" dirty="0">
                <a:solidFill>
                  <a:srgbClr val="AA06AA"/>
                </a:solidFill>
                <a:latin typeface="HP001 4 hàng" pitchFamily="34" charset="0"/>
              </a:rPr>
              <a:t> c</a:t>
            </a:r>
            <a:r>
              <a:rPr lang="el-GR" sz="3067" b="1" dirty="0">
                <a:solidFill>
                  <a:srgbClr val="AA06AA"/>
                </a:solidFill>
                <a:latin typeface="HP001 4 hàng" pitchFamily="34" charset="0"/>
              </a:rPr>
              <a:t>Χ </a:t>
            </a:r>
            <a:r>
              <a:rPr lang="en-US" sz="3067" b="1" dirty="0" err="1">
                <a:solidFill>
                  <a:srgbClr val="AA06AA"/>
                </a:solidFill>
                <a:latin typeface="HP001 4 hàng" pitchFamily="34" charset="0"/>
              </a:rPr>
              <a:t>gia</a:t>
            </a:r>
            <a:r>
              <a:rPr lang="en-US" sz="3067" b="1" dirty="0">
                <a:solidFill>
                  <a:srgbClr val="AA06AA"/>
                </a:solidFill>
                <a:latin typeface="HP001 4 hàng" pitchFamily="34" charset="0"/>
              </a:rPr>
              <a:t> </a:t>
            </a:r>
            <a:r>
              <a:rPr lang="en-US" sz="3067" b="1" dirty="0" err="1">
                <a:solidFill>
                  <a:srgbClr val="AA06AA"/>
                </a:solidFill>
                <a:latin typeface="HP001 4 hàng" pitchFamily="34" charset="0"/>
              </a:rPr>
              <a:t>đì</a:t>
            </a:r>
            <a:r>
              <a:rPr lang="el-GR" sz="3067" b="1" dirty="0">
                <a:solidFill>
                  <a:srgbClr val="AA06AA"/>
                </a:solidFill>
                <a:latin typeface="HP001 4 hàng" pitchFamily="34" charset="0"/>
              </a:rPr>
              <a:t>ζ</a:t>
            </a:r>
            <a:endParaRPr lang="en-US" sz="3067" b="1" dirty="0">
              <a:solidFill>
                <a:srgbClr val="AA06AA"/>
              </a:solidFill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775" y="2169694"/>
            <a:ext cx="2809860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Ngày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w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θ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ỉ 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Δ˙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, </a:t>
            </a:r>
            <a:endParaRPr lang="en-US" sz="3067" b="1" dirty="0">
              <a:solidFill>
                <a:srgbClr val="AA06AA"/>
              </a:solidFill>
              <a:latin typeface="HP001 4 hàng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4376" y="4955651"/>
            <a:ext cx="11047141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733" b="1" dirty="0">
                <a:solidFill>
                  <a:schemeClr val="tx1"/>
                </a:solidFill>
                <a:latin typeface="HP001 4 hàng" pitchFamily="34" charset="0"/>
              </a:rPr>
              <a:t> 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92124" y="5616640"/>
            <a:ext cx="11047141" cy="684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733" b="1" dirty="0">
                <a:solidFill>
                  <a:schemeClr val="tx1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11170" y="6927611"/>
            <a:ext cx="11047141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733" b="1" dirty="0">
                <a:solidFill>
                  <a:schemeClr val="tx1"/>
                </a:solidFill>
                <a:latin typeface="HP001 4 hàng" pitchFamily="34" charset="0"/>
              </a:rPr>
              <a:t>      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2121741" y="5475051"/>
            <a:ext cx="7644829" cy="0"/>
          </a:xfrm>
          <a:prstGeom prst="line">
            <a:avLst/>
          </a:prstGeom>
          <a:ln w="3175"/>
          <a:scene3d>
            <a:camera prst="orthographicFront"/>
            <a:lightRig rig="threePt" dir="t"/>
          </a:scene3d>
          <a:sp3d contourW="3175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8374AC0-EC81-4FC7-AEC9-68A1D49A9958}"/>
              </a:ext>
            </a:extLst>
          </p:cNvPr>
          <p:cNvSpPr/>
          <p:nvPr/>
        </p:nvSpPr>
        <p:spPr>
          <a:xfrm>
            <a:off x="274769" y="2758718"/>
            <a:ext cx="3931751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</a:rPr>
              <a:t>wgày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</a:rPr>
              <a:t>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</a:rPr>
              <a:t>wào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</a:rPr>
              <a:t>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</a:rPr>
              <a:t>cũng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</a:rPr>
              <a:t>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</a:rPr>
              <a:t>vậy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</a:rPr>
              <a:t>.</a:t>
            </a:r>
            <a:endParaRPr lang="en-US" sz="3067" b="1" dirty="0">
              <a:solidFill>
                <a:srgbClr val="AA06AA"/>
              </a:solidFill>
              <a:latin typeface="HP001 4 hàng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EB7083-536D-4440-8250-E75FF278FB72}"/>
              </a:ext>
            </a:extLst>
          </p:cNvPr>
          <p:cNvSpPr/>
          <p:nvPr/>
        </p:nvSpPr>
        <p:spPr>
          <a:xfrm>
            <a:off x="233957" y="3363966"/>
            <a:ext cx="10332443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67" dirty="0" err="1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Bài</a:t>
            </a:r>
            <a:r>
              <a:rPr lang="en-US" sz="3067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 err="1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Ǉập</a:t>
            </a:r>
            <a:r>
              <a:rPr lang="en-US" sz="3067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: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Chŧ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ε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ữ 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ι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ù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hĢ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κ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ay 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ε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o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dấu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ε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ấm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…..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endParaRPr lang="en-US" sz="3067" b="1" dirty="0">
              <a:solidFill>
                <a:srgbClr val="AA06AA"/>
              </a:solidFill>
              <a:latin typeface="HP001 4 hàng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39EAF23-F52E-4574-9E5D-A08464C761C2}"/>
              </a:ext>
            </a:extLst>
          </p:cNvPr>
          <p:cNvSpPr/>
          <p:nvPr/>
        </p:nvSpPr>
        <p:spPr>
          <a:xfrm>
            <a:off x="2976" y="3953377"/>
            <a:ext cx="10483441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a. </a:t>
            </a:r>
            <a:r>
              <a:rPr lang="en-US" sz="3067" dirty="0" err="1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gi</a:t>
            </a:r>
            <a:r>
              <a:rPr lang="el-GR" sz="3067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hay </a:t>
            </a:r>
            <a:r>
              <a:rPr lang="en-US" sz="3067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d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:    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đċ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…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ày</a:t>
            </a:r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     </a:t>
            </a:r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wuċ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….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ưỡng</a:t>
            </a:r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    </a:t>
            </a:r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Ǉờ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….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ấy</a:t>
            </a:r>
            <a:endParaRPr lang="en-US" sz="3067" b="1" dirty="0">
              <a:solidFill>
                <a:srgbClr val="AA06AA"/>
              </a:solidFill>
              <a:latin typeface="HP001 4 hàng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6E1465-B01F-434D-BBE6-108F7441310B}"/>
              </a:ext>
            </a:extLst>
          </p:cNvPr>
          <p:cNvSpPr/>
          <p:nvPr/>
        </p:nvSpPr>
        <p:spPr>
          <a:xfrm>
            <a:off x="-11185" y="4552525"/>
            <a:ext cx="10577585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b. </a:t>
            </a:r>
            <a:r>
              <a:rPr lang="en-US" sz="3067" dirty="0" err="1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wg</a:t>
            </a:r>
            <a:r>
              <a:rPr lang="el-GR" sz="3067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hay </a:t>
            </a:r>
            <a:r>
              <a:rPr lang="en-US" sz="3067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w</a:t>
            </a:r>
            <a:r>
              <a:rPr lang="el-GR" sz="3067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θ 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: …..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ày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lễ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     ……..e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nhạc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   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..…..ỉ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wg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Π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endParaRPr lang="en-US" sz="3067" b="1" dirty="0">
              <a:solidFill>
                <a:srgbClr val="AA06AA"/>
              </a:solidFill>
              <a:latin typeface="HP001 4 hàng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3E0008-0282-40F3-B56B-CF7E0D30273B}"/>
              </a:ext>
            </a:extLst>
          </p:cNvPr>
          <p:cNvSpPr/>
          <p:nvPr/>
        </p:nvSpPr>
        <p:spPr>
          <a:xfrm>
            <a:off x="3261537" y="3950855"/>
            <a:ext cx="864508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67" b="1" dirty="0" err="1">
                <a:solidFill>
                  <a:srgbClr val="FF0000"/>
                </a:solidFill>
                <a:latin typeface="HP001 4 hàng" pitchFamily="34" charset="0"/>
              </a:rPr>
              <a:t>gi</a:t>
            </a:r>
            <a:endParaRPr lang="en-US" sz="3067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66A35C-85DA-41C4-B7E8-1DA5580F1900}"/>
              </a:ext>
            </a:extLst>
          </p:cNvPr>
          <p:cNvSpPr/>
          <p:nvPr/>
        </p:nvSpPr>
        <p:spPr>
          <a:xfrm>
            <a:off x="6013897" y="3949972"/>
            <a:ext cx="864508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67" b="1" dirty="0">
                <a:solidFill>
                  <a:srgbClr val="FF0000"/>
                </a:solidFill>
                <a:latin typeface="HP001 4 hàng" pitchFamily="34" charset="0"/>
              </a:rPr>
              <a:t>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6F8601-AAB9-4D26-A42B-1C5D1892BC09}"/>
              </a:ext>
            </a:extLst>
          </p:cNvPr>
          <p:cNvSpPr/>
          <p:nvPr/>
        </p:nvSpPr>
        <p:spPr>
          <a:xfrm>
            <a:off x="7268783" y="4559852"/>
            <a:ext cx="864508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67" b="1" dirty="0">
                <a:solidFill>
                  <a:srgbClr val="FF0000"/>
                </a:solidFill>
                <a:latin typeface="HP001 4 hàng" pitchFamily="34" charset="0"/>
              </a:rPr>
              <a:t>w</a:t>
            </a:r>
            <a:r>
              <a:rPr lang="el-GR" sz="3067" b="1" dirty="0">
                <a:solidFill>
                  <a:srgbClr val="FF0000"/>
                </a:solidFill>
                <a:latin typeface="HP001 4 hàng" pitchFamily="34" charset="0"/>
              </a:rPr>
              <a:t>θ</a:t>
            </a:r>
            <a:endParaRPr lang="en-US" sz="3067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CE452B-4717-404D-8E3D-497BB5F3A4E9}"/>
              </a:ext>
            </a:extLst>
          </p:cNvPr>
          <p:cNvSpPr/>
          <p:nvPr/>
        </p:nvSpPr>
        <p:spPr>
          <a:xfrm>
            <a:off x="2749633" y="4556103"/>
            <a:ext cx="864508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67" b="1" dirty="0" err="1">
                <a:solidFill>
                  <a:srgbClr val="FF0000"/>
                </a:solidFill>
                <a:latin typeface="HP001 4 hàng" pitchFamily="34" charset="0"/>
              </a:rPr>
              <a:t>wg</a:t>
            </a:r>
            <a:endParaRPr lang="en-US" sz="3067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7F553B-C11D-4359-ACD6-6D1C3CE1900E}"/>
              </a:ext>
            </a:extLst>
          </p:cNvPr>
          <p:cNvSpPr/>
          <p:nvPr/>
        </p:nvSpPr>
        <p:spPr>
          <a:xfrm>
            <a:off x="4825595" y="4568740"/>
            <a:ext cx="1203248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67" b="1" dirty="0">
                <a:solidFill>
                  <a:srgbClr val="FF0000"/>
                </a:solidFill>
                <a:latin typeface="HP001 4 hàng" pitchFamily="34" charset="0"/>
              </a:rPr>
              <a:t> w</a:t>
            </a:r>
            <a:r>
              <a:rPr lang="el-GR" sz="3067" b="1" dirty="0">
                <a:solidFill>
                  <a:srgbClr val="FF0000"/>
                </a:solidFill>
                <a:latin typeface="HP001 4 hàng" pitchFamily="34" charset="0"/>
              </a:rPr>
              <a:t>θ</a:t>
            </a:r>
            <a:endParaRPr lang="en-US" sz="3067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1BB8BA-B1FD-4509-BDB5-87941BC5D364}"/>
              </a:ext>
            </a:extLst>
          </p:cNvPr>
          <p:cNvSpPr/>
          <p:nvPr/>
        </p:nvSpPr>
        <p:spPr>
          <a:xfrm>
            <a:off x="8336630" y="3955644"/>
            <a:ext cx="919887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67" b="1" dirty="0" err="1">
                <a:solidFill>
                  <a:srgbClr val="FF0000"/>
                </a:solidFill>
                <a:latin typeface="HP001 4 hàng" pitchFamily="34" charset="0"/>
              </a:rPr>
              <a:t>gi</a:t>
            </a:r>
            <a:endParaRPr lang="en-US" sz="3067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582C73-B418-4CE8-A736-DCC49F147847}"/>
              </a:ext>
            </a:extLst>
          </p:cNvPr>
          <p:cNvCxnSpPr>
            <a:cxnSpLocks/>
          </p:cNvCxnSpPr>
          <p:nvPr/>
        </p:nvCxnSpPr>
        <p:spPr>
          <a:xfrm>
            <a:off x="314584" y="369169"/>
            <a:ext cx="0" cy="6501297"/>
          </a:xfrm>
          <a:prstGeom prst="line">
            <a:avLst/>
          </a:prstGeom>
          <a:ln w="19050" cap="sq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A368156-8283-4A3E-8A39-645DBDF9ECAC}"/>
              </a:ext>
            </a:extLst>
          </p:cNvPr>
          <p:cNvSpPr/>
          <p:nvPr/>
        </p:nvSpPr>
        <p:spPr>
          <a:xfrm>
            <a:off x="3048778" y="2170965"/>
            <a:ext cx="2611611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gia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đì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ζ 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Chi</a:t>
            </a:r>
            <a:endParaRPr lang="en-US" sz="3067" b="1" dirty="0">
              <a:solidFill>
                <a:srgbClr val="AA06AA"/>
              </a:solidFill>
              <a:latin typeface="HP001 4 hàng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920456-1169-461E-AEE1-A27E7109BCDA}"/>
              </a:ext>
            </a:extLst>
          </p:cNvPr>
          <p:cNvSpPr/>
          <p:nvPr/>
        </p:nvSpPr>
        <p:spPr>
          <a:xfrm>
            <a:off x="5556973" y="2162508"/>
            <a:ext cx="4015037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Ǖ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ί</a:t>
            </a:r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ây Ǖ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ί</a:t>
            </a:r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ần 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χ</a:t>
            </a:r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Ĺn </a:t>
            </a:r>
            <a:r>
              <a:rPr lang="el-GR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η</a:t>
            </a:r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au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. </a:t>
            </a:r>
            <a:endParaRPr lang="en-US" sz="3067" b="1" dirty="0">
              <a:solidFill>
                <a:srgbClr val="AA06AA"/>
              </a:solidFill>
              <a:latin typeface="HP001 4 hàng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4906EC0-7875-48A7-B2D7-A3C295A9350B}"/>
              </a:ext>
            </a:extLst>
          </p:cNvPr>
          <p:cNvSpPr/>
          <p:nvPr/>
        </p:nvSpPr>
        <p:spPr>
          <a:xfrm>
            <a:off x="9261470" y="2164682"/>
            <a:ext cx="2410063" cy="748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vi-VN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Chi </a:t>
            </a:r>
            <a:r>
              <a:rPr lang="en-US" sz="3067" dirty="0" err="1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thích</a:t>
            </a:r>
            <a:r>
              <a:rPr lang="en-US" sz="3067" dirty="0">
                <a:solidFill>
                  <a:srgbClr val="AA06AA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endParaRPr lang="en-US" sz="3067" b="1" dirty="0">
              <a:solidFill>
                <a:srgbClr val="AA06AA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22" grpId="0"/>
      <p:bldP spid="25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02A52FA2-EB0C-47E6-A2FA-B446F28E8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-30328" y="1"/>
            <a:ext cx="12222328" cy="6875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55FFA1-2029-4CA7-9B9F-C4ECE31C6495}"/>
              </a:ext>
            </a:extLst>
          </p:cNvPr>
          <p:cNvSpPr txBox="1"/>
          <p:nvPr/>
        </p:nvSpPr>
        <p:spPr>
          <a:xfrm>
            <a:off x="2336800" y="2514600"/>
            <a:ext cx="8229600" cy="1764441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406429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389"/>
            <a:ext cx="12203869" cy="92808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77F4D-1441-436A-A28C-F083C1365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977" y="5221237"/>
            <a:ext cx="1659505" cy="16595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5DDCFF-2552-4306-9B02-1B1B5C5F04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370" y="-216196"/>
            <a:ext cx="1656149" cy="1656149"/>
          </a:xfrm>
          <a:prstGeom prst="rect">
            <a:avLst/>
          </a:prstGeom>
        </p:spPr>
      </p:pic>
      <p:grpSp>
        <p:nvGrpSpPr>
          <p:cNvPr id="8" name="1">
            <a:extLst>
              <a:ext uri="{FF2B5EF4-FFF2-40B4-BE49-F238E27FC236}">
                <a16:creationId xmlns:a16="http://schemas.microsoft.com/office/drawing/2014/main" id="{7724349D-81EE-44E4-B84C-59D4BF661B54}"/>
              </a:ext>
            </a:extLst>
          </p:cNvPr>
          <p:cNvGrpSpPr/>
          <p:nvPr/>
        </p:nvGrpSpPr>
        <p:grpSpPr>
          <a:xfrm>
            <a:off x="24984" y="202801"/>
            <a:ext cx="12167016" cy="6452399"/>
            <a:chOff x="341926" y="208486"/>
            <a:chExt cx="11441759" cy="5883467"/>
          </a:xfrm>
        </p:grpSpPr>
        <p:pic>
          <p:nvPicPr>
            <p:cNvPr id="9" name="136">
              <a:extLst>
                <a:ext uri="{FF2B5EF4-FFF2-40B4-BE49-F238E27FC236}">
                  <a16:creationId xmlns:a16="http://schemas.microsoft.com/office/drawing/2014/main" id="{72B8860D-F2BB-4876-9221-130BC4664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0" name="134">
              <a:extLst>
                <a:ext uri="{FF2B5EF4-FFF2-40B4-BE49-F238E27FC236}">
                  <a16:creationId xmlns:a16="http://schemas.microsoft.com/office/drawing/2014/main" id="{282F43A6-FB4D-4BC8-9D1A-B0FAE00E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1" name="135">
              <a:extLst>
                <a:ext uri="{FF2B5EF4-FFF2-40B4-BE49-F238E27FC236}">
                  <a16:creationId xmlns:a16="http://schemas.microsoft.com/office/drawing/2014/main" id="{57206D63-6396-4DCA-8CD4-5765C222E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2" name="142">
              <a:extLst>
                <a:ext uri="{FF2B5EF4-FFF2-40B4-BE49-F238E27FC236}">
                  <a16:creationId xmlns:a16="http://schemas.microsoft.com/office/drawing/2014/main" id="{4ACB914E-BEF5-4CFC-8A46-C50FFF5CA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" name="137">
            <a:extLst>
              <a:ext uri="{FF2B5EF4-FFF2-40B4-BE49-F238E27FC236}">
                <a16:creationId xmlns:a16="http://schemas.microsoft.com/office/drawing/2014/main" id="{5488D17F-6679-461E-8A3A-C97A011F92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6201" y="-118688"/>
            <a:ext cx="2208207" cy="792549"/>
          </a:xfrm>
          <a:prstGeom prst="rect">
            <a:avLst/>
          </a:prstGeom>
        </p:spPr>
      </p:pic>
      <p:pic>
        <p:nvPicPr>
          <p:cNvPr id="14" name="141">
            <a:extLst>
              <a:ext uri="{FF2B5EF4-FFF2-40B4-BE49-F238E27FC236}">
                <a16:creationId xmlns:a16="http://schemas.microsoft.com/office/drawing/2014/main" id="{3494575E-B9E3-4C21-9841-7FC15242A6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5847" y="560963"/>
            <a:ext cx="871804" cy="86570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05D9D43-1762-42F0-B050-8D18639904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1411" y="13749"/>
            <a:ext cx="686628" cy="775375"/>
          </a:xfrm>
          <a:prstGeom prst="rect">
            <a:avLst/>
          </a:prstGeom>
        </p:spPr>
      </p:pic>
      <p:pic>
        <p:nvPicPr>
          <p:cNvPr id="16" name="146">
            <a:extLst>
              <a:ext uri="{FF2B5EF4-FFF2-40B4-BE49-F238E27FC236}">
                <a16:creationId xmlns:a16="http://schemas.microsoft.com/office/drawing/2014/main" id="{D7C1C81E-8B90-4E0D-8750-5DCBAA0D8A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5316" y="-96643"/>
            <a:ext cx="806635" cy="908099"/>
          </a:xfrm>
          <a:prstGeom prst="rect">
            <a:avLst/>
          </a:prstGeom>
        </p:spPr>
      </p:pic>
      <p:pic>
        <p:nvPicPr>
          <p:cNvPr id="17" name="145">
            <a:extLst>
              <a:ext uri="{FF2B5EF4-FFF2-40B4-BE49-F238E27FC236}">
                <a16:creationId xmlns:a16="http://schemas.microsoft.com/office/drawing/2014/main" id="{03981E56-6671-4B86-BC82-9130595FE6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9286" y="-65068"/>
            <a:ext cx="642693" cy="739608"/>
          </a:xfrm>
          <a:prstGeom prst="rect">
            <a:avLst/>
          </a:prstGeom>
        </p:spPr>
      </p:pic>
      <p:pic>
        <p:nvPicPr>
          <p:cNvPr id="18" name="144">
            <a:extLst>
              <a:ext uri="{FF2B5EF4-FFF2-40B4-BE49-F238E27FC236}">
                <a16:creationId xmlns:a16="http://schemas.microsoft.com/office/drawing/2014/main" id="{47D8B3E0-F45D-4850-832F-730870E5CB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4784" y="-39021"/>
            <a:ext cx="686627" cy="795615"/>
          </a:xfrm>
          <a:prstGeom prst="rect">
            <a:avLst/>
          </a:prstGeom>
        </p:spPr>
      </p:pic>
      <p:pic>
        <p:nvPicPr>
          <p:cNvPr id="19" name="3">
            <a:extLst>
              <a:ext uri="{FF2B5EF4-FFF2-40B4-BE49-F238E27FC236}">
                <a16:creationId xmlns:a16="http://schemas.microsoft.com/office/drawing/2014/main" id="{27D3451F-E867-47A6-B392-47A6172B1B6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130945" y="-2430488"/>
            <a:ext cx="352299" cy="5802531"/>
          </a:xfrm>
          <a:prstGeom prst="rect">
            <a:avLst/>
          </a:prstGeom>
        </p:spPr>
      </p:pic>
      <p:pic>
        <p:nvPicPr>
          <p:cNvPr id="20" name="4">
            <a:extLst>
              <a:ext uri="{FF2B5EF4-FFF2-40B4-BE49-F238E27FC236}">
                <a16:creationId xmlns:a16="http://schemas.microsoft.com/office/drawing/2014/main" id="{F6B6398E-4E97-4590-B8F3-2986EF774D3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3335940" y="-1218156"/>
            <a:ext cx="352299" cy="5802531"/>
          </a:xfrm>
          <a:prstGeom prst="rect">
            <a:avLst/>
          </a:prstGeom>
        </p:spPr>
      </p:pic>
      <p:pic>
        <p:nvPicPr>
          <p:cNvPr id="23" name="140">
            <a:extLst>
              <a:ext uri="{FF2B5EF4-FFF2-40B4-BE49-F238E27FC236}">
                <a16:creationId xmlns:a16="http://schemas.microsoft.com/office/drawing/2014/main" id="{0B607CFC-8CB3-428F-988A-23B160CF60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643" y="5836643"/>
            <a:ext cx="1289859" cy="1027387"/>
          </a:xfrm>
          <a:prstGeom prst="rect">
            <a:avLst/>
          </a:prstGeom>
        </p:spPr>
      </p:pic>
      <p:pic>
        <p:nvPicPr>
          <p:cNvPr id="24" name="138">
            <a:extLst>
              <a:ext uri="{FF2B5EF4-FFF2-40B4-BE49-F238E27FC236}">
                <a16:creationId xmlns:a16="http://schemas.microsoft.com/office/drawing/2014/main" id="{123B535A-3E52-4D55-A891-9F5CA46F47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96942" y="6018826"/>
            <a:ext cx="1525873" cy="8352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42DA32-432D-4DC8-AEE1-57A3087C19C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73" y="-108795"/>
            <a:ext cx="1365441" cy="13654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E80A7F3-9728-4CE6-9A26-C98650E7C60C}"/>
              </a:ext>
            </a:extLst>
          </p:cNvPr>
          <p:cNvSpPr txBox="1"/>
          <p:nvPr/>
        </p:nvSpPr>
        <p:spPr>
          <a:xfrm>
            <a:off x="1251232" y="676105"/>
            <a:ext cx="8737600" cy="2964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ctr"/>
            <a:endParaRPr lang="en-US" sz="3733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3733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+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Bữa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+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bài:Ngôi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29950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02A52FA2-EB0C-47E6-A2FA-B446F28E8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-30328" y="1"/>
            <a:ext cx="12222328" cy="6875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55FFA1-2029-4CA7-9B9F-C4ECE31C6495}"/>
              </a:ext>
            </a:extLst>
          </p:cNvPr>
          <p:cNvSpPr txBox="1"/>
          <p:nvPr/>
        </p:nvSpPr>
        <p:spPr>
          <a:xfrm>
            <a:off x="2336800" y="2514600"/>
            <a:ext cx="8229600" cy="1764441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978811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389"/>
            <a:ext cx="12203869" cy="92808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77F4D-1441-436A-A28C-F083C1365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977" y="5221237"/>
            <a:ext cx="1659505" cy="16595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5DDCFF-2552-4306-9B02-1B1B5C5F04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370" y="-216196"/>
            <a:ext cx="1656149" cy="1656149"/>
          </a:xfrm>
          <a:prstGeom prst="rect">
            <a:avLst/>
          </a:prstGeom>
        </p:spPr>
      </p:pic>
      <p:grpSp>
        <p:nvGrpSpPr>
          <p:cNvPr id="8" name="1">
            <a:extLst>
              <a:ext uri="{FF2B5EF4-FFF2-40B4-BE49-F238E27FC236}">
                <a16:creationId xmlns:a16="http://schemas.microsoft.com/office/drawing/2014/main" id="{7724349D-81EE-44E4-B84C-59D4BF661B54}"/>
              </a:ext>
            </a:extLst>
          </p:cNvPr>
          <p:cNvGrpSpPr/>
          <p:nvPr/>
        </p:nvGrpSpPr>
        <p:grpSpPr>
          <a:xfrm>
            <a:off x="24984" y="202801"/>
            <a:ext cx="12167016" cy="6452399"/>
            <a:chOff x="341926" y="208486"/>
            <a:chExt cx="11441759" cy="5883467"/>
          </a:xfrm>
        </p:grpSpPr>
        <p:pic>
          <p:nvPicPr>
            <p:cNvPr id="9" name="136">
              <a:extLst>
                <a:ext uri="{FF2B5EF4-FFF2-40B4-BE49-F238E27FC236}">
                  <a16:creationId xmlns:a16="http://schemas.microsoft.com/office/drawing/2014/main" id="{72B8860D-F2BB-4876-9221-130BC4664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0" name="134">
              <a:extLst>
                <a:ext uri="{FF2B5EF4-FFF2-40B4-BE49-F238E27FC236}">
                  <a16:creationId xmlns:a16="http://schemas.microsoft.com/office/drawing/2014/main" id="{282F43A6-FB4D-4BC8-9D1A-B0FAE00E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1" name="135">
              <a:extLst>
                <a:ext uri="{FF2B5EF4-FFF2-40B4-BE49-F238E27FC236}">
                  <a16:creationId xmlns:a16="http://schemas.microsoft.com/office/drawing/2014/main" id="{57206D63-6396-4DCA-8CD4-5765C222E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2" name="142">
              <a:extLst>
                <a:ext uri="{FF2B5EF4-FFF2-40B4-BE49-F238E27FC236}">
                  <a16:creationId xmlns:a16="http://schemas.microsoft.com/office/drawing/2014/main" id="{4ACB914E-BEF5-4CFC-8A46-C50FFF5CA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" name="137">
            <a:extLst>
              <a:ext uri="{FF2B5EF4-FFF2-40B4-BE49-F238E27FC236}">
                <a16:creationId xmlns:a16="http://schemas.microsoft.com/office/drawing/2014/main" id="{5488D17F-6679-461E-8A3A-C97A011F92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6201" y="-118688"/>
            <a:ext cx="2208207" cy="792549"/>
          </a:xfrm>
          <a:prstGeom prst="rect">
            <a:avLst/>
          </a:prstGeom>
        </p:spPr>
      </p:pic>
      <p:pic>
        <p:nvPicPr>
          <p:cNvPr id="14" name="141">
            <a:extLst>
              <a:ext uri="{FF2B5EF4-FFF2-40B4-BE49-F238E27FC236}">
                <a16:creationId xmlns:a16="http://schemas.microsoft.com/office/drawing/2014/main" id="{3494575E-B9E3-4C21-9841-7FC15242A6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5847" y="560963"/>
            <a:ext cx="871804" cy="86570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05D9D43-1762-42F0-B050-8D18639904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1411" y="13749"/>
            <a:ext cx="686628" cy="775375"/>
          </a:xfrm>
          <a:prstGeom prst="rect">
            <a:avLst/>
          </a:prstGeom>
        </p:spPr>
      </p:pic>
      <p:pic>
        <p:nvPicPr>
          <p:cNvPr id="16" name="146">
            <a:extLst>
              <a:ext uri="{FF2B5EF4-FFF2-40B4-BE49-F238E27FC236}">
                <a16:creationId xmlns:a16="http://schemas.microsoft.com/office/drawing/2014/main" id="{D7C1C81E-8B90-4E0D-8750-5DCBAA0D8A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5316" y="-96643"/>
            <a:ext cx="806635" cy="908099"/>
          </a:xfrm>
          <a:prstGeom prst="rect">
            <a:avLst/>
          </a:prstGeom>
        </p:spPr>
      </p:pic>
      <p:pic>
        <p:nvPicPr>
          <p:cNvPr id="17" name="145">
            <a:extLst>
              <a:ext uri="{FF2B5EF4-FFF2-40B4-BE49-F238E27FC236}">
                <a16:creationId xmlns:a16="http://schemas.microsoft.com/office/drawing/2014/main" id="{03981E56-6671-4B86-BC82-9130595FE6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9286" y="-65068"/>
            <a:ext cx="642693" cy="739608"/>
          </a:xfrm>
          <a:prstGeom prst="rect">
            <a:avLst/>
          </a:prstGeom>
        </p:spPr>
      </p:pic>
      <p:pic>
        <p:nvPicPr>
          <p:cNvPr id="18" name="144">
            <a:extLst>
              <a:ext uri="{FF2B5EF4-FFF2-40B4-BE49-F238E27FC236}">
                <a16:creationId xmlns:a16="http://schemas.microsoft.com/office/drawing/2014/main" id="{47D8B3E0-F45D-4850-832F-730870E5CB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4784" y="-39021"/>
            <a:ext cx="686627" cy="795615"/>
          </a:xfrm>
          <a:prstGeom prst="rect">
            <a:avLst/>
          </a:prstGeom>
        </p:spPr>
      </p:pic>
      <p:pic>
        <p:nvPicPr>
          <p:cNvPr id="19" name="3">
            <a:extLst>
              <a:ext uri="{FF2B5EF4-FFF2-40B4-BE49-F238E27FC236}">
                <a16:creationId xmlns:a16="http://schemas.microsoft.com/office/drawing/2014/main" id="{27D3451F-E867-47A6-B392-47A6172B1B6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130945" y="-2430488"/>
            <a:ext cx="352299" cy="5802531"/>
          </a:xfrm>
          <a:prstGeom prst="rect">
            <a:avLst/>
          </a:prstGeom>
        </p:spPr>
      </p:pic>
      <p:pic>
        <p:nvPicPr>
          <p:cNvPr id="20" name="4">
            <a:extLst>
              <a:ext uri="{FF2B5EF4-FFF2-40B4-BE49-F238E27FC236}">
                <a16:creationId xmlns:a16="http://schemas.microsoft.com/office/drawing/2014/main" id="{F6B6398E-4E97-4590-B8F3-2986EF774D3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3335940" y="-1218156"/>
            <a:ext cx="352299" cy="5802531"/>
          </a:xfrm>
          <a:prstGeom prst="rect">
            <a:avLst/>
          </a:prstGeom>
        </p:spPr>
      </p:pic>
      <p:pic>
        <p:nvPicPr>
          <p:cNvPr id="23" name="140">
            <a:extLst>
              <a:ext uri="{FF2B5EF4-FFF2-40B4-BE49-F238E27FC236}">
                <a16:creationId xmlns:a16="http://schemas.microsoft.com/office/drawing/2014/main" id="{0B607CFC-8CB3-428F-988A-23B160CF60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643" y="5836643"/>
            <a:ext cx="1289859" cy="1027387"/>
          </a:xfrm>
          <a:prstGeom prst="rect">
            <a:avLst/>
          </a:prstGeom>
        </p:spPr>
      </p:pic>
      <p:pic>
        <p:nvPicPr>
          <p:cNvPr id="24" name="138">
            <a:extLst>
              <a:ext uri="{FF2B5EF4-FFF2-40B4-BE49-F238E27FC236}">
                <a16:creationId xmlns:a16="http://schemas.microsoft.com/office/drawing/2014/main" id="{123B535A-3E52-4D55-A891-9F5CA46F47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96942" y="6018826"/>
            <a:ext cx="1525873" cy="8352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42DA32-432D-4DC8-AEE1-57A3087C19C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73" y="-108795"/>
            <a:ext cx="1365441" cy="13654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E80A7F3-9728-4CE6-9A26-C98650E7C60C}"/>
              </a:ext>
            </a:extLst>
          </p:cNvPr>
          <p:cNvSpPr txBox="1"/>
          <p:nvPr/>
        </p:nvSpPr>
        <p:spPr>
          <a:xfrm>
            <a:off x="1251232" y="676105"/>
            <a:ext cx="8737600" cy="2964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ctr"/>
            <a:endParaRPr lang="en-US" sz="3733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3733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+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+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740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5536931-4081-4B9D-9876-834B9A942D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051E6F-4572-40CF-A75E-84113F444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7" r="1299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9AE3A52-3BC2-416C-8033-2C881C7FC974}"/>
                </a:ext>
              </a:extLst>
            </p:cNvPr>
            <p:cNvGrpSpPr/>
            <p:nvPr/>
          </p:nvGrpSpPr>
          <p:grpSpPr>
            <a:xfrm>
              <a:off x="2778805" y="1410102"/>
              <a:ext cx="5353878" cy="2722598"/>
              <a:chOff x="2794628" y="1332567"/>
              <a:chExt cx="5353878" cy="272259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689E9-060B-458C-8D93-5149D2F102F0}"/>
                  </a:ext>
                </a:extLst>
              </p:cNvPr>
              <p:cNvSpPr txBox="1"/>
              <p:nvPr/>
            </p:nvSpPr>
            <p:spPr>
              <a:xfrm>
                <a:off x="2794628" y="1332567"/>
                <a:ext cx="535387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ÔN BÀI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7D038C0-6C3B-4825-BA07-619A9E0D0BD0}"/>
                  </a:ext>
                </a:extLst>
              </p:cNvPr>
              <p:cNvSpPr/>
              <p:nvPr/>
            </p:nvSpPr>
            <p:spPr>
              <a:xfrm>
                <a:off x="4320209" y="2716696"/>
                <a:ext cx="2769704" cy="1338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455EF8-ACCA-4C79-848A-EE97FF9BB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" y="4604050"/>
            <a:ext cx="3530624" cy="2253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D107FC-3CFB-4B17-BF29-8942865B3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55" y="4604050"/>
            <a:ext cx="3530624" cy="2253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57B86A-6E02-4D3A-9004-6B43EA814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376" y="4608292"/>
            <a:ext cx="3530624" cy="225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78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76AC1D-1333-4F8B-A285-5883FFB2F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61" b="8761"/>
          <a:stretch/>
        </p:blipFill>
        <p:spPr>
          <a:xfrm>
            <a:off x="0" y="-26505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54C116-F46B-4946-A202-C47333AB3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541" y="-1282172"/>
            <a:ext cx="14378609" cy="8570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F75CDB-89E2-4063-A52F-50EB6F98D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855" y="2611226"/>
            <a:ext cx="8736492" cy="42244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F8F652-F57A-4EDB-A3B8-70051CBF7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260" y="1868556"/>
            <a:ext cx="4099544" cy="4099544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353DAA83-8E1D-491A-A6EA-2F552BF0B9D3}"/>
              </a:ext>
            </a:extLst>
          </p:cNvPr>
          <p:cNvSpPr/>
          <p:nvPr/>
        </p:nvSpPr>
        <p:spPr>
          <a:xfrm>
            <a:off x="2527855" y="1621813"/>
            <a:ext cx="8394970" cy="8698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Con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Bữa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cơm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gia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đình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3B4DAF2C-B04F-47DC-9F84-09C0AE42422D}"/>
              </a:ext>
            </a:extLst>
          </p:cNvPr>
          <p:cNvSpPr/>
          <p:nvPr/>
        </p:nvSpPr>
        <p:spPr>
          <a:xfrm>
            <a:off x="2551509" y="1644614"/>
            <a:ext cx="8371316" cy="8470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 đình Việt Nam là ngày nào ?</a:t>
            </a:r>
            <a:r>
              <a:rPr lang="pt-BR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5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DC16CCD0-12BE-4805-A25D-726EB2B5E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10" y="678873"/>
            <a:ext cx="11131022" cy="11286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FBE4ECF-9949-4C91-A303-832DE2E79188}"/>
              </a:ext>
            </a:extLst>
          </p:cNvPr>
          <p:cNvSpPr/>
          <p:nvPr/>
        </p:nvSpPr>
        <p:spPr>
          <a:xfrm>
            <a:off x="2443382" y="1789805"/>
            <a:ext cx="8288307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   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D2119-12A7-42E7-A56E-CC71B750816A}"/>
              </a:ext>
            </a:extLst>
          </p:cNvPr>
          <p:cNvSpPr txBox="1"/>
          <p:nvPr/>
        </p:nvSpPr>
        <p:spPr>
          <a:xfrm>
            <a:off x="5786343" y="1838641"/>
            <a:ext cx="2429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A9EF20-2CE1-4C0F-B975-DF60BDB429F9}"/>
              </a:ext>
            </a:extLst>
          </p:cNvPr>
          <p:cNvSpPr txBox="1"/>
          <p:nvPr/>
        </p:nvSpPr>
        <p:spPr>
          <a:xfrm>
            <a:off x="564107" y="2918477"/>
            <a:ext cx="11627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……….…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FAEA48-B5FF-439A-9888-7160B4C17DCD}"/>
              </a:ext>
            </a:extLst>
          </p:cNvPr>
          <p:cNvSpPr txBox="1"/>
          <p:nvPr/>
        </p:nvSpPr>
        <p:spPr>
          <a:xfrm>
            <a:off x="6733310" y="2878651"/>
            <a:ext cx="2675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2BD0AB-11DF-49B9-A5DC-76A455D883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76" t="2593" r="8707" b="77231"/>
          <a:stretch/>
        </p:blipFill>
        <p:spPr bwMode="auto">
          <a:xfrm>
            <a:off x="1079961" y="4413811"/>
            <a:ext cx="9133114" cy="135774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9C105D-537F-414E-BC97-B583956BCBAA}"/>
              </a:ext>
            </a:extLst>
          </p:cNvPr>
          <p:cNvSpPr txBox="1"/>
          <p:nvPr/>
        </p:nvSpPr>
        <p:spPr>
          <a:xfrm>
            <a:off x="564107" y="2918477"/>
            <a:ext cx="600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3CD3C5-6B46-4FDB-89AA-FF9310E7A1AA}"/>
              </a:ext>
            </a:extLst>
          </p:cNvPr>
          <p:cNvSpPr txBox="1"/>
          <p:nvPr/>
        </p:nvSpPr>
        <p:spPr>
          <a:xfrm>
            <a:off x="1540107" y="4787403"/>
            <a:ext cx="94778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HP001 4 hàng" pitchFamily="34" charset="0"/>
              </a:rPr>
              <a:t>B</a:t>
            </a:r>
            <a:r>
              <a:rPr lang="vi-VN" sz="3000" b="1" dirty="0">
                <a:solidFill>
                  <a:srgbClr val="7030A0"/>
                </a:solidFill>
                <a:latin typeface="HP001 4 hàng" pitchFamily="34" charset="0"/>
              </a:rPr>
              <a:t>uĔ ǇĒ, gia đìζ em κưŊg Ǖίây Ǖίần χĹn ηau</a:t>
            </a:r>
            <a:r>
              <a:rPr lang="en-US" sz="3000" b="1" dirty="0"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710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8964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A966DE-6C71-4A03-9E76-59C32A4B6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-20782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0E6C6F-022E-45AE-A12D-42B8574BD9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t="21722" r="9170" b="71395"/>
          <a:stretch/>
        </p:blipFill>
        <p:spPr>
          <a:xfrm>
            <a:off x="918740" y="286604"/>
            <a:ext cx="10111036" cy="12146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EF5CC1-FDD5-4CA5-A811-943FCC04B7E9}"/>
              </a:ext>
            </a:extLst>
          </p:cNvPr>
          <p:cNvSpPr/>
          <p:nvPr/>
        </p:nvSpPr>
        <p:spPr>
          <a:xfrm>
            <a:off x="2773858" y="1501254"/>
            <a:ext cx="6400800" cy="6719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0D013D-2420-4355-A722-7633215B44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t="33718" r="9170" b="45252"/>
          <a:stretch/>
        </p:blipFill>
        <p:spPr>
          <a:xfrm>
            <a:off x="918740" y="2715904"/>
            <a:ext cx="10340338" cy="379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97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A4BE7C-5657-4F21-AF9E-4538FBCACF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6" b="15310"/>
          <a:stretch/>
        </p:blipFill>
        <p:spPr>
          <a:xfrm>
            <a:off x="122548" y="65988"/>
            <a:ext cx="11924908" cy="66930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5B0B77-0952-46DD-BBD3-FCF0D2A2566E}"/>
              </a:ext>
            </a:extLst>
          </p:cNvPr>
          <p:cNvSpPr txBox="1"/>
          <p:nvPr/>
        </p:nvSpPr>
        <p:spPr>
          <a:xfrm>
            <a:off x="3676519" y="1949087"/>
            <a:ext cx="1178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3ACD0-DECE-4A5D-9359-F43970CE5E4C}"/>
              </a:ext>
            </a:extLst>
          </p:cNvPr>
          <p:cNvSpPr txBox="1"/>
          <p:nvPr/>
        </p:nvSpPr>
        <p:spPr>
          <a:xfrm>
            <a:off x="5384341" y="2261743"/>
            <a:ext cx="1025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97E4B8-1439-44B1-A67C-59E0D8F2376C}"/>
              </a:ext>
            </a:extLst>
          </p:cNvPr>
          <p:cNvSpPr txBox="1"/>
          <p:nvPr/>
        </p:nvSpPr>
        <p:spPr>
          <a:xfrm>
            <a:off x="6815579" y="1773121"/>
            <a:ext cx="1406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C0078-CB5D-40FC-B265-C8968941E879}"/>
              </a:ext>
            </a:extLst>
          </p:cNvPr>
          <p:cNvSpPr txBox="1"/>
          <p:nvPr/>
        </p:nvSpPr>
        <p:spPr>
          <a:xfrm>
            <a:off x="7843102" y="2528838"/>
            <a:ext cx="1228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4B7C54-D269-4334-A415-20E8D36CFDC3}"/>
              </a:ext>
            </a:extLst>
          </p:cNvPr>
          <p:cNvSpPr txBox="1"/>
          <p:nvPr/>
        </p:nvSpPr>
        <p:spPr>
          <a:xfrm>
            <a:off x="2471403" y="2860351"/>
            <a:ext cx="1228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FA61D4-00C0-4AE5-93E6-C0F25E6F9F39}"/>
              </a:ext>
            </a:extLst>
          </p:cNvPr>
          <p:cNvSpPr txBox="1"/>
          <p:nvPr/>
        </p:nvSpPr>
        <p:spPr>
          <a:xfrm>
            <a:off x="4424323" y="3182437"/>
            <a:ext cx="1228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F25D3E-F034-4FEA-AE5C-263955D414F4}"/>
              </a:ext>
            </a:extLst>
          </p:cNvPr>
          <p:cNvSpPr txBox="1"/>
          <p:nvPr/>
        </p:nvSpPr>
        <p:spPr>
          <a:xfrm>
            <a:off x="6410227" y="3182437"/>
            <a:ext cx="1228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EABEE5-7782-475E-9D4F-967BBCA23C2C}"/>
              </a:ext>
            </a:extLst>
          </p:cNvPr>
          <p:cNvSpPr txBox="1"/>
          <p:nvPr/>
        </p:nvSpPr>
        <p:spPr>
          <a:xfrm>
            <a:off x="8820335" y="3182437"/>
            <a:ext cx="1228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6E3731-D035-489B-AF79-39415AAB4707}"/>
              </a:ext>
            </a:extLst>
          </p:cNvPr>
          <p:cNvSpPr txBox="1"/>
          <p:nvPr/>
        </p:nvSpPr>
        <p:spPr>
          <a:xfrm>
            <a:off x="3132817" y="3682057"/>
            <a:ext cx="1228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8EAACC-B724-4305-BB10-C490802C26E0}"/>
              </a:ext>
            </a:extLst>
          </p:cNvPr>
          <p:cNvSpPr txBox="1"/>
          <p:nvPr/>
        </p:nvSpPr>
        <p:spPr>
          <a:xfrm>
            <a:off x="4039360" y="4230383"/>
            <a:ext cx="1228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A3F4B8-7DCE-4E5D-A27A-9315EF3C1E58}"/>
              </a:ext>
            </a:extLst>
          </p:cNvPr>
          <p:cNvSpPr txBox="1"/>
          <p:nvPr/>
        </p:nvSpPr>
        <p:spPr>
          <a:xfrm>
            <a:off x="6642721" y="4250807"/>
            <a:ext cx="1228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800FC4-311F-433D-8199-9505B11FDE7F}"/>
              </a:ext>
            </a:extLst>
          </p:cNvPr>
          <p:cNvSpPr txBox="1"/>
          <p:nvPr/>
        </p:nvSpPr>
        <p:spPr>
          <a:xfrm>
            <a:off x="8086586" y="3950719"/>
            <a:ext cx="1228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624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5536931-4081-4B9D-9876-834B9A942D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051E6F-4572-40CF-A75E-84113F444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7" r="1299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9AE3A52-3BC2-416C-8033-2C881C7FC974}"/>
                </a:ext>
              </a:extLst>
            </p:cNvPr>
            <p:cNvGrpSpPr/>
            <p:nvPr/>
          </p:nvGrpSpPr>
          <p:grpSpPr>
            <a:xfrm>
              <a:off x="3520926" y="1224571"/>
              <a:ext cx="5353878" cy="2908129"/>
              <a:chOff x="3536749" y="1147036"/>
              <a:chExt cx="5353878" cy="290812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689E9-060B-458C-8D93-5149D2F102F0}"/>
                  </a:ext>
                </a:extLst>
              </p:cNvPr>
              <p:cNvSpPr txBox="1"/>
              <p:nvPr/>
            </p:nvSpPr>
            <p:spPr>
              <a:xfrm>
                <a:off x="3536749" y="1147036"/>
                <a:ext cx="535387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TIẾT 4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7D038C0-6C3B-4825-BA07-619A9E0D0BD0}"/>
                  </a:ext>
                </a:extLst>
              </p:cNvPr>
              <p:cNvSpPr/>
              <p:nvPr/>
            </p:nvSpPr>
            <p:spPr>
              <a:xfrm>
                <a:off x="4320209" y="2716696"/>
                <a:ext cx="2769704" cy="1338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EB1C05E-54C8-4296-AA2F-E00D3D6EB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5253"/>
            <a:ext cx="3246783" cy="2072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469BAD-8A8D-44A2-B983-A3FC21A18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17" y="4785253"/>
            <a:ext cx="3246783" cy="2072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4E7FD2-62EC-4F65-BBD7-AAB195C1F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804" y="4744391"/>
            <a:ext cx="3246783" cy="207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80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32F7E3-3DA5-422D-A335-D668726678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7" t="5454" r="70652" b="88734"/>
          <a:stretch/>
        </p:blipFill>
        <p:spPr>
          <a:xfrm>
            <a:off x="1055782" y="81060"/>
            <a:ext cx="2597727" cy="9698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1A91EC-15B5-4CB3-B752-9548D57449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 t="61652" r="8887" b="9898"/>
          <a:stretch/>
        </p:blipFill>
        <p:spPr>
          <a:xfrm>
            <a:off x="812800" y="1593762"/>
            <a:ext cx="10323417" cy="49311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E8F184-98B3-4066-B477-E54B2C1AF4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5" t="61699" r="19007" b="31766"/>
          <a:stretch/>
        </p:blipFill>
        <p:spPr>
          <a:xfrm>
            <a:off x="812800" y="1050878"/>
            <a:ext cx="10323417" cy="15421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DDB314-3F77-4A4B-932D-893AF581F289}"/>
              </a:ext>
            </a:extLst>
          </p:cNvPr>
          <p:cNvSpPr txBox="1"/>
          <p:nvPr/>
        </p:nvSpPr>
        <p:spPr>
          <a:xfrm>
            <a:off x="1781862" y="1135150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1CB941-5598-4299-98DB-AFEE3BC6A6A3}"/>
              </a:ext>
            </a:extLst>
          </p:cNvPr>
          <p:cNvSpPr txBox="1"/>
          <p:nvPr/>
        </p:nvSpPr>
        <p:spPr>
          <a:xfrm>
            <a:off x="6133538" y="1168996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8CD7C8-E381-4AF7-A71C-A99F2EAAA270}"/>
              </a:ext>
            </a:extLst>
          </p:cNvPr>
          <p:cNvSpPr txBox="1"/>
          <p:nvPr/>
        </p:nvSpPr>
        <p:spPr>
          <a:xfrm>
            <a:off x="1268404" y="179462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29CEC7-AE77-427E-9121-5F7A4E3738F4}"/>
              </a:ext>
            </a:extLst>
          </p:cNvPr>
          <p:cNvCxnSpPr/>
          <p:nvPr/>
        </p:nvCxnSpPr>
        <p:spPr>
          <a:xfrm flipV="1">
            <a:off x="7108547" y="1746912"/>
            <a:ext cx="1730422" cy="10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90A8D2-8700-4794-9739-6A7012993CF8}"/>
              </a:ext>
            </a:extLst>
          </p:cNvPr>
          <p:cNvCxnSpPr/>
          <p:nvPr/>
        </p:nvCxnSpPr>
        <p:spPr>
          <a:xfrm flipV="1">
            <a:off x="3144501" y="2415653"/>
            <a:ext cx="886766" cy="122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76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384</Words>
  <Application>Microsoft Office PowerPoint</Application>
  <PresentationFormat>Widescreen</PresentationFormat>
  <Paragraphs>105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.VnTeknicalH</vt:lpstr>
      <vt:lpstr>Arial</vt:lpstr>
      <vt:lpstr>Arial-Rounded</vt:lpstr>
      <vt:lpstr>Calibri</vt:lpstr>
      <vt:lpstr>Calibri Light</vt:lpstr>
      <vt:lpstr>HP001 4 hàng</vt:lpstr>
      <vt:lpstr>HP001 4 hang 1 ô ly</vt:lpstr>
      <vt:lpstr>Times New Roman</vt:lpstr>
      <vt:lpstr>UTM Avo</vt:lpstr>
      <vt:lpstr>UTM Cookies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Ǯǯǯǯǯǯǯǯǯǯǯǯǯǯǯǯǯǯǯǯǯǯǯǯǯǯǯǯǯǯǯǯǯǯǯǯǯǯǯǯǯǯǯǯǯǯǯǯǯǯǯǯǯǯǯǯǯǯǯǯǯǯǯǯǯǯǯǯǯǯǯǯǯǯǯǯǯǯǯǯǯǯǯǯǯǯǯǯǯǯǯǯǯǯǯǯǯǯǯǯǯǯǯǯǯǯǯǯǯǯǯǯǯǯ  ǯǯǯǯǯǯǯǯǯǯǯǯǯǯǯǯǯǯǯǯǯǯǯǯǯǯǯǯǯǯǯǯǯǯǯǯǯǯǯǯǯǯǯǯǯǯǯǯǯǯǯǯǯǯǯǯǯǯǯǯǯǯǯǯǯǯǯǯǯǯǯǯǯǯǯǯǯǯ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59</cp:revision>
  <dcterms:created xsi:type="dcterms:W3CDTF">2021-12-02T15:13:45Z</dcterms:created>
  <dcterms:modified xsi:type="dcterms:W3CDTF">2024-01-14T14:59:34Z</dcterms:modified>
</cp:coreProperties>
</file>