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59" r:id="rId4"/>
    <p:sldId id="338" r:id="rId5"/>
    <p:sldId id="265" r:id="rId6"/>
    <p:sldId id="282" r:id="rId7"/>
    <p:sldId id="258" r:id="rId8"/>
    <p:sldId id="361" r:id="rId9"/>
    <p:sldId id="347" r:id="rId10"/>
    <p:sldId id="263" r:id="rId11"/>
    <p:sldId id="358" r:id="rId12"/>
    <p:sldId id="348" r:id="rId13"/>
    <p:sldId id="359" r:id="rId14"/>
    <p:sldId id="266" r:id="rId15"/>
    <p:sldId id="345" r:id="rId16"/>
    <p:sldId id="360" r:id="rId17"/>
    <p:sldId id="270" r:id="rId18"/>
    <p:sldId id="366" r:id="rId19"/>
    <p:sldId id="349" r:id="rId20"/>
    <p:sldId id="271" r:id="rId21"/>
    <p:sldId id="272" r:id="rId22"/>
    <p:sldId id="273" r:id="rId23"/>
    <p:sldId id="352" r:id="rId24"/>
    <p:sldId id="354" r:id="rId25"/>
    <p:sldId id="274" r:id="rId26"/>
    <p:sldId id="368" r:id="rId27"/>
    <p:sldId id="36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15A5B-C6A8-406A-98C4-7745B5182B5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D14D2-4FCD-413C-8A23-70AE3CCB0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6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7F9B3-1EAB-45D7-8333-06EA27724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C3B88-B617-419A-AD9C-C8C23BFB6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32B13-1A87-476D-95E1-4B4FD79F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5A5DF-0EDD-4489-8C4B-8C77D4A6D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2FC47-2D20-4CB8-8639-2AFE03FE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7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8CC52-8090-4EE3-A4FE-D31A041D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A895A-5ACD-4D94-AF99-04558050E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3BF78-C4ED-4CB1-B7BF-24E74375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FA0A0-B58C-4038-BAEE-59022E06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DDF93-96E0-47C3-AA2D-15DE0348B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49432-BEB8-4042-9B1E-667BBDB05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A508B-07E3-4BE9-B53B-BB0AEE304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F658D-1AC1-47D2-89A4-7F2083FA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58B3B-3604-423C-9469-332EC745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C049A-BDEC-44AC-939B-F9C46569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54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96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3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81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34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95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03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57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7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1F5C-8688-4B56-8CE3-B6E0135B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5DCFD-2C7A-4488-88F1-684C52E7B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A59AB-04C2-45BD-931B-938F829A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2AC4F-9974-4608-964F-90B23BC6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05B94-0682-4527-A919-DDC94F2D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99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9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9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6EFD-A3C2-45E4-82C6-5D352E2D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41971-4B42-4EAA-9D4A-EB0B4DEE6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092E8-B76F-4B65-949D-875E7556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88E2E-9089-45FE-95AB-5C8AC91E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1246B-6A45-4DC8-8DB2-86C03FF2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1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D72B-FBD8-4B20-ABB0-3038D0339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51270-0429-45DC-8FE7-83A402C97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B7AE6-5505-4063-BCE8-B6E462EFD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A12E6-A968-4D78-AA9F-69DA9B36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680B0-41C2-408F-8BDC-300A392A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CAB7B-009A-452B-BE60-80E7F44E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44AE-A46B-4401-819B-38DB31B1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B490B-A323-4778-BDE1-4347CD3E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C0FE2-4070-4DF1-8BF3-A354248C4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264592-2722-4F04-89F8-AE66A5232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15AA7-7EF7-43B6-98B6-F414FD5B3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DF0DF-6905-4EAB-B60E-4D72CBCD8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53AF36-8B1B-4494-A60B-4A0F60EA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19F869-2599-4C92-B234-744E6AB2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6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B0A5E-8859-441A-8B83-CF2B839EF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39773-2373-4D50-896F-159758064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312A3-E0D9-4D56-98AA-454856A3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D2F57-1352-43A0-8B00-852B798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2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29185-CE43-49AE-B755-DE9F9365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EB656-3D92-423C-9DC6-92C374C8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E4693-BEB0-4835-8F6C-BBCE2735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8912-2F31-4FE6-8523-0ABFC173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49966-F58E-4F9C-A3DB-F9E017C57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68F8C-B722-40DC-956D-A4C57DA15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376F5-82EF-43B1-8A3C-8EECAEF3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D470B-A3AB-42C6-8999-18975D90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E7D79-3C87-44AA-BC49-3A09E6F3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6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BCD2-5275-4014-B123-FBD3FB3AF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323EF-2241-4D1C-9E5B-EA0C4990E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077DE-08D6-4506-AF52-94DB13D30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A63CA-C615-4516-AB88-7FAB44043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5DD59-B808-49A6-A2E7-C48A7E6BA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A36CC-3544-427C-A999-33A72557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ABE5B7-0C4B-47C7-8922-2FC885F0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2FB84-8878-4060-A8B0-4CCF79AC1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14D85-7D3E-4A5A-9EB4-73345C54E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5E160-4A86-4948-BDFA-0557422F0AC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3F049-8671-4142-95F7-881D4FA5F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0E442-4A94-446A-98C2-6CE59B239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3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8E5E-3A53-4A62-8410-F8E9596C491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76AC1D-1333-4F8B-A285-5883FFB2F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61" b="8761"/>
          <a:stretch/>
        </p:blipFill>
        <p:spPr>
          <a:xfrm>
            <a:off x="0" y="-26505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54C116-F46B-4946-A202-C47333AB3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541" y="-1282172"/>
            <a:ext cx="14378609" cy="85708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EC766C4-515F-4B56-9277-A81D16C0CCE9}"/>
              </a:ext>
            </a:extLst>
          </p:cNvPr>
          <p:cNvSpPr txBox="1"/>
          <p:nvPr/>
        </p:nvSpPr>
        <p:spPr>
          <a:xfrm>
            <a:off x="4099544" y="1818364"/>
            <a:ext cx="473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TIẾNG VIỆT – LỚP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F75CDB-89E2-4063-A52F-50EB6F98D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855" y="2611226"/>
            <a:ext cx="8736492" cy="42244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F8F652-F57A-4EDB-A3B8-70051CBF7B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260" y="1868556"/>
            <a:ext cx="4099544" cy="409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59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C9C6-E30C-4311-A307-8DCFF096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BB28E-EEB4-4E41-B569-59F324495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E3895-DFCA-470F-8A12-0D1CA162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DB55B3-64B8-4D15-8F4B-03F647EF6178}"/>
              </a:ext>
            </a:extLst>
          </p:cNvPr>
          <p:cNvSpPr/>
          <p:nvPr/>
        </p:nvSpPr>
        <p:spPr>
          <a:xfrm>
            <a:off x="3419061" y="21446"/>
            <a:ext cx="5340626" cy="861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130356-A0F7-4B83-98D0-67B69825B5FF}"/>
              </a:ext>
            </a:extLst>
          </p:cNvPr>
          <p:cNvSpPr txBox="1">
            <a:spLocks/>
          </p:cNvSpPr>
          <p:nvPr/>
        </p:nvSpPr>
        <p:spPr>
          <a:xfrm>
            <a:off x="2152650" y="-23383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Bữa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cơm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đình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80851-AC3E-4613-AE9F-F8A609AA284E}"/>
              </a:ext>
            </a:extLst>
          </p:cNvPr>
          <p:cNvSpPr/>
          <p:nvPr/>
        </p:nvSpPr>
        <p:spPr>
          <a:xfrm>
            <a:off x="371061" y="1351722"/>
            <a:ext cx="11370365" cy="533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DE5EC7-03CF-418F-A185-93A6580FBF59}"/>
              </a:ext>
            </a:extLst>
          </p:cNvPr>
          <p:cNvSpPr txBox="1">
            <a:spLocks/>
          </p:cNvSpPr>
          <p:nvPr/>
        </p:nvSpPr>
        <p:spPr>
          <a:xfrm>
            <a:off x="371061" y="1401591"/>
            <a:ext cx="11317355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>
                <a:latin typeface="UTM Avo" panose="02040603050506020204" pitchFamily="18" charset="0"/>
              </a:rPr>
              <a:t>	</a:t>
            </a:r>
            <a:endParaRPr lang="en-US" sz="2600" dirty="0"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42951A-6557-493B-BA01-B7B1955E20D0}"/>
              </a:ext>
            </a:extLst>
          </p:cNvPr>
          <p:cNvGrpSpPr/>
          <p:nvPr/>
        </p:nvGrpSpPr>
        <p:grpSpPr>
          <a:xfrm>
            <a:off x="371061" y="904284"/>
            <a:ext cx="11820939" cy="5932270"/>
            <a:chOff x="1648689" y="1351722"/>
            <a:chExt cx="6609072" cy="529738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1A5EED-8B94-4E4F-BC7D-AD90FDC3FC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0" t="70777" r="9568" b="8139"/>
            <a:stretch/>
          </p:blipFill>
          <p:spPr>
            <a:xfrm>
              <a:off x="1648690" y="1351722"/>
              <a:ext cx="6609071" cy="31868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B14B428-6D40-4612-B2ED-7B7029B0C1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0" t="8677" r="9568" b="77360"/>
            <a:stretch/>
          </p:blipFill>
          <p:spPr>
            <a:xfrm>
              <a:off x="1648689" y="4538582"/>
              <a:ext cx="6609071" cy="2110524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DED034D-9A2E-4B38-B9A8-619CD8F0A205}"/>
              </a:ext>
            </a:extLst>
          </p:cNvPr>
          <p:cNvSpPr txBox="1"/>
          <p:nvPr/>
        </p:nvSpPr>
        <p:spPr>
          <a:xfrm>
            <a:off x="540506" y="1066093"/>
            <a:ext cx="43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793505-2FF8-4596-AE59-D9B511276472}"/>
              </a:ext>
            </a:extLst>
          </p:cNvPr>
          <p:cNvSpPr txBox="1"/>
          <p:nvPr/>
        </p:nvSpPr>
        <p:spPr>
          <a:xfrm>
            <a:off x="525567" y="2189439"/>
            <a:ext cx="43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267718-3AE2-457C-ADC3-BA2FE0773AA7}"/>
              </a:ext>
            </a:extLst>
          </p:cNvPr>
          <p:cNvSpPr txBox="1"/>
          <p:nvPr/>
        </p:nvSpPr>
        <p:spPr>
          <a:xfrm>
            <a:off x="525567" y="2794447"/>
            <a:ext cx="43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B66D5A-42CA-4074-B47A-1C94E8A13150}"/>
              </a:ext>
            </a:extLst>
          </p:cNvPr>
          <p:cNvSpPr txBox="1"/>
          <p:nvPr/>
        </p:nvSpPr>
        <p:spPr>
          <a:xfrm>
            <a:off x="565324" y="3861074"/>
            <a:ext cx="43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7D351B-6625-4EE4-920D-D8A4F9225056}"/>
              </a:ext>
            </a:extLst>
          </p:cNvPr>
          <p:cNvSpPr txBox="1"/>
          <p:nvPr/>
        </p:nvSpPr>
        <p:spPr>
          <a:xfrm>
            <a:off x="2725818" y="3747150"/>
            <a:ext cx="43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EFAAD1-7A1E-4DC5-9588-5E759EA5F972}"/>
              </a:ext>
            </a:extLst>
          </p:cNvPr>
          <p:cNvSpPr txBox="1"/>
          <p:nvPr/>
        </p:nvSpPr>
        <p:spPr>
          <a:xfrm>
            <a:off x="485337" y="4589754"/>
            <a:ext cx="43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AA7F9B-03B5-45FD-85C3-891CA28C218A}"/>
              </a:ext>
            </a:extLst>
          </p:cNvPr>
          <p:cNvSpPr txBox="1"/>
          <p:nvPr/>
        </p:nvSpPr>
        <p:spPr>
          <a:xfrm>
            <a:off x="2873386" y="4374389"/>
            <a:ext cx="43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672D45-8E26-409B-8B3C-6B1984FB21B4}"/>
              </a:ext>
            </a:extLst>
          </p:cNvPr>
          <p:cNvSpPr txBox="1"/>
          <p:nvPr/>
        </p:nvSpPr>
        <p:spPr>
          <a:xfrm>
            <a:off x="6893727" y="4434892"/>
            <a:ext cx="43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2D1F00-9FFD-4040-B9EE-A181D18BA4F5}"/>
              </a:ext>
            </a:extLst>
          </p:cNvPr>
          <p:cNvSpPr txBox="1"/>
          <p:nvPr/>
        </p:nvSpPr>
        <p:spPr>
          <a:xfrm>
            <a:off x="2073137" y="4867652"/>
            <a:ext cx="43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A6060F-5ED5-4409-82FE-C342912EC9B6}"/>
              </a:ext>
            </a:extLst>
          </p:cNvPr>
          <p:cNvSpPr txBox="1"/>
          <p:nvPr/>
        </p:nvSpPr>
        <p:spPr>
          <a:xfrm>
            <a:off x="8394088" y="4877436"/>
            <a:ext cx="59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969DCC-B65B-4D3E-AD00-A8987108725E}"/>
              </a:ext>
            </a:extLst>
          </p:cNvPr>
          <p:cNvSpPr txBox="1"/>
          <p:nvPr/>
        </p:nvSpPr>
        <p:spPr>
          <a:xfrm>
            <a:off x="2102889" y="5302961"/>
            <a:ext cx="59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66BB0FA-F7D5-471F-ADAD-5A511ADCC4E4}"/>
              </a:ext>
            </a:extLst>
          </p:cNvPr>
          <p:cNvSpPr txBox="1"/>
          <p:nvPr/>
        </p:nvSpPr>
        <p:spPr>
          <a:xfrm>
            <a:off x="5869229" y="5285488"/>
            <a:ext cx="59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8860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522FBC-DD52-4E95-AE2E-E11EBE0CD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9" y="5184185"/>
            <a:ext cx="1464065" cy="146406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C08B7BA-70AB-4859-B3CB-DE96FB5EB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599" y="5016868"/>
            <a:ext cx="1884297" cy="18842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CE6E9C1-4F9C-4E71-BC5B-7A22F5C70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13" y="5316385"/>
            <a:ext cx="1464065" cy="14640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DA5635F-BDAE-4AD5-9D50-C4CDF0ADE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946" y="5106270"/>
            <a:ext cx="1884297" cy="18842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FBDF05C-66E9-44B0-9A36-3643E5A73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08" y="5233895"/>
            <a:ext cx="1464065" cy="1464065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35B2B00-659D-4D1B-A094-3246459683C9}"/>
              </a:ext>
            </a:extLst>
          </p:cNvPr>
          <p:cNvCxnSpPr/>
          <p:nvPr/>
        </p:nvCxnSpPr>
        <p:spPr>
          <a:xfrm flipH="1">
            <a:off x="8826378" y="2109381"/>
            <a:ext cx="236563" cy="7347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4820477-C084-4C4C-BCEA-B24E2183A059}"/>
              </a:ext>
            </a:extLst>
          </p:cNvPr>
          <p:cNvSpPr txBox="1"/>
          <p:nvPr/>
        </p:nvSpPr>
        <p:spPr>
          <a:xfrm>
            <a:off x="2175367" y="1841132"/>
            <a:ext cx="8670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bà trông em bé</a:t>
            </a:r>
            <a:r>
              <a:rPr lang="en-US" sz="60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mẹ nấu ăn</a:t>
            </a:r>
            <a:r>
              <a:rPr lang="en-US" sz="60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vi-VN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6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522FBC-DD52-4E95-AE2E-E11EBE0CD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9" y="5184185"/>
            <a:ext cx="1464065" cy="146406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C08B7BA-70AB-4859-B3CB-DE96FB5EB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599" y="5016868"/>
            <a:ext cx="1884297" cy="18842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CE6E9C1-4F9C-4E71-BC5B-7A22F5C70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13" y="5316385"/>
            <a:ext cx="1464065" cy="14640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DA5635F-BDAE-4AD5-9D50-C4CDF0ADE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946" y="5106270"/>
            <a:ext cx="1884297" cy="18842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FBDF05C-66E9-44B0-9A36-3643E5A73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08" y="5233895"/>
            <a:ext cx="1464065" cy="146406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F694D0B-83A4-4211-8203-26FC5679C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991" y="1219201"/>
            <a:ext cx="10822675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3F7D91-089A-4B74-8BC4-6FC1E6D94E21}"/>
              </a:ext>
            </a:extLst>
          </p:cNvPr>
          <p:cNvCxnSpPr/>
          <p:nvPr/>
        </p:nvCxnSpPr>
        <p:spPr>
          <a:xfrm flipH="1">
            <a:off x="3822200" y="1412854"/>
            <a:ext cx="304800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987057-428F-4F90-9EE6-2288D74881C0}"/>
              </a:ext>
            </a:extLst>
          </p:cNvPr>
          <p:cNvCxnSpPr/>
          <p:nvPr/>
        </p:nvCxnSpPr>
        <p:spPr>
          <a:xfrm flipH="1">
            <a:off x="9111019" y="1412854"/>
            <a:ext cx="304800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54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5536931-4081-4B9D-9876-834B9A942D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051E6F-4572-40CF-A75E-84113F444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7" r="1299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9AE3A52-3BC2-416C-8033-2C881C7FC974}"/>
                </a:ext>
              </a:extLst>
            </p:cNvPr>
            <p:cNvGrpSpPr/>
            <p:nvPr/>
          </p:nvGrpSpPr>
          <p:grpSpPr>
            <a:xfrm>
              <a:off x="2049850" y="1411027"/>
              <a:ext cx="7278776" cy="2721673"/>
              <a:chOff x="2065673" y="1333492"/>
              <a:chExt cx="7278776" cy="272167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D038C0-6C3B-4825-BA07-619A9E0D0BD0}"/>
                  </a:ext>
                </a:extLst>
              </p:cNvPr>
              <p:cNvSpPr/>
              <p:nvPr/>
            </p:nvSpPr>
            <p:spPr>
              <a:xfrm>
                <a:off x="4320209" y="2716696"/>
                <a:ext cx="2769704" cy="13384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6689E9-060B-458C-8D93-5149D2F102F0}"/>
                  </a:ext>
                </a:extLst>
              </p:cNvPr>
              <p:cNvSpPr txBox="1"/>
              <p:nvPr/>
            </p:nvSpPr>
            <p:spPr>
              <a:xfrm>
                <a:off x="2065673" y="1333492"/>
                <a:ext cx="727877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Luyện</a:t>
                </a:r>
                <a:r>
                  <a:rPr lang="en-US" sz="8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8000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đọc</a:t>
                </a:r>
                <a:r>
                  <a:rPr lang="en-US" sz="8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8000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đoạn</a:t>
                </a:r>
                <a:endParaRPr lang="en-US" sz="80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1991FD3-6D08-4EED-97DE-65E278173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253"/>
            <a:ext cx="3246783" cy="2072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161CCA-8C38-4E4C-A5CE-EB6484069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17" y="4785253"/>
            <a:ext cx="3246783" cy="2072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19EBB5-5BCB-4066-B834-44800B1F5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804" y="4744391"/>
            <a:ext cx="3246783" cy="207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9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91E0CB0-A8C0-4F0D-8B81-F69DABEC2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18915C-C07C-4B54-8DEE-A43DF04A8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112EB8-A324-426F-976E-236EBFE20FC3}"/>
              </a:ext>
            </a:extLst>
          </p:cNvPr>
          <p:cNvSpPr/>
          <p:nvPr/>
        </p:nvSpPr>
        <p:spPr>
          <a:xfrm>
            <a:off x="3419061" y="12019"/>
            <a:ext cx="5340626" cy="861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B870A48-4A26-4118-9FF6-31F7D8CB88E5}"/>
              </a:ext>
            </a:extLst>
          </p:cNvPr>
          <p:cNvSpPr txBox="1">
            <a:spLocks/>
          </p:cNvSpPr>
          <p:nvPr/>
        </p:nvSpPr>
        <p:spPr>
          <a:xfrm>
            <a:off x="2152650" y="-25268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Bữa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cơm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đình</a:t>
            </a:r>
            <a:endParaRPr lang="vi-VN" sz="3600" b="1" dirty="0">
              <a:solidFill>
                <a:srgbClr val="FF0000"/>
              </a:solidFill>
            </a:endParaRP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757F2FBE-3960-4182-92BE-A8CF0E03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429"/>
            <a:ext cx="12094590" cy="5960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815B6E4-5913-4838-8B46-BC7028268A45}"/>
              </a:ext>
            </a:extLst>
          </p:cNvPr>
          <p:cNvSpPr txBox="1">
            <a:spLocks/>
          </p:cNvSpPr>
          <p:nvPr/>
        </p:nvSpPr>
        <p:spPr>
          <a:xfrm>
            <a:off x="371061" y="1401591"/>
            <a:ext cx="11317355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>
                <a:latin typeface="UTM Avo" panose="02040603050506020204" pitchFamily="18" charset="0"/>
              </a:rPr>
              <a:t>	</a:t>
            </a:r>
            <a:endParaRPr lang="en-US" sz="2600" dirty="0">
              <a:latin typeface="UTM Avo" panose="020406030505060202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CA12AA4-5672-409D-A601-947E0885AE7D}"/>
              </a:ext>
            </a:extLst>
          </p:cNvPr>
          <p:cNvSpPr/>
          <p:nvPr/>
        </p:nvSpPr>
        <p:spPr>
          <a:xfrm>
            <a:off x="71231" y="808209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D18502-71F4-4E0C-9B1A-52AA3C048559}"/>
              </a:ext>
            </a:extLst>
          </p:cNvPr>
          <p:cNvSpPr/>
          <p:nvPr/>
        </p:nvSpPr>
        <p:spPr>
          <a:xfrm>
            <a:off x="0" y="4263993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060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91E0CB0-A8C0-4F0D-8B81-F69DABEC2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18915C-C07C-4B54-8DEE-A43DF04A84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112EB8-A324-426F-976E-236EBFE20FC3}"/>
              </a:ext>
            </a:extLst>
          </p:cNvPr>
          <p:cNvSpPr/>
          <p:nvPr/>
        </p:nvSpPr>
        <p:spPr>
          <a:xfrm>
            <a:off x="3419061" y="12019"/>
            <a:ext cx="5340626" cy="6949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B870A48-4A26-4118-9FF6-31F7D8CB88E5}"/>
              </a:ext>
            </a:extLst>
          </p:cNvPr>
          <p:cNvSpPr txBox="1">
            <a:spLocks/>
          </p:cNvSpPr>
          <p:nvPr/>
        </p:nvSpPr>
        <p:spPr>
          <a:xfrm>
            <a:off x="2152650" y="-27153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Bữa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cơm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đình</a:t>
            </a:r>
            <a:endParaRPr lang="vi-VN" sz="3600" b="1" dirty="0">
              <a:solidFill>
                <a:srgbClr val="FF0000"/>
              </a:solidFill>
            </a:endParaRP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757F2FBE-3960-4182-92BE-A8CF0E03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209"/>
            <a:ext cx="12113443" cy="6037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815B6E4-5913-4838-8B46-BC7028268A45}"/>
              </a:ext>
            </a:extLst>
          </p:cNvPr>
          <p:cNvSpPr txBox="1">
            <a:spLocks/>
          </p:cNvSpPr>
          <p:nvPr/>
        </p:nvSpPr>
        <p:spPr>
          <a:xfrm>
            <a:off x="371061" y="1401591"/>
            <a:ext cx="11317355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>
                <a:latin typeface="UTM Avo" panose="02040603050506020204" pitchFamily="18" charset="0"/>
              </a:rPr>
              <a:t>	</a:t>
            </a:r>
            <a:endParaRPr lang="en-US" sz="2600" dirty="0">
              <a:latin typeface="UTM Avo" panose="02040603050506020204" pitchFamily="18" charset="0"/>
            </a:endParaRPr>
          </a:p>
        </p:txBody>
      </p:sp>
      <p:pic>
        <p:nvPicPr>
          <p:cNvPr id="8" name="Hành trang số (12)">
            <a:hlinkClick r:id="" action="ppaction://media"/>
            <a:extLst>
              <a:ext uri="{FF2B5EF4-FFF2-40B4-BE49-F238E27FC236}">
                <a16:creationId xmlns:a16="http://schemas.microsoft.com/office/drawing/2014/main" id="{6FC55F61-9A1C-41A9-9279-7AABA57BB0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72114" y="3185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4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5536931-4081-4B9D-9876-834B9A942D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051E6F-4572-40CF-A75E-84113F444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7" r="1299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9AE3A52-3BC2-416C-8033-2C881C7FC974}"/>
                </a:ext>
              </a:extLst>
            </p:cNvPr>
            <p:cNvGrpSpPr/>
            <p:nvPr/>
          </p:nvGrpSpPr>
          <p:grpSpPr>
            <a:xfrm>
              <a:off x="3520926" y="1224571"/>
              <a:ext cx="5353878" cy="2908129"/>
              <a:chOff x="3536749" y="1147036"/>
              <a:chExt cx="5353878" cy="290812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6689E9-060B-458C-8D93-5149D2F102F0}"/>
                  </a:ext>
                </a:extLst>
              </p:cNvPr>
              <p:cNvSpPr txBox="1"/>
              <p:nvPr/>
            </p:nvSpPr>
            <p:spPr>
              <a:xfrm>
                <a:off x="3536749" y="1147036"/>
                <a:ext cx="53538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D038C0-6C3B-4825-BA07-619A9E0D0BD0}"/>
                  </a:ext>
                </a:extLst>
              </p:cNvPr>
              <p:cNvSpPr/>
              <p:nvPr/>
            </p:nvSpPr>
            <p:spPr>
              <a:xfrm>
                <a:off x="4320209" y="2716696"/>
                <a:ext cx="2769704" cy="13384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EBBAEC6-F5FE-46EF-BC56-79660B5E6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253"/>
            <a:ext cx="3246783" cy="2072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5D43E8-00D5-4493-8B0D-1C688ED55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17" y="4785253"/>
            <a:ext cx="3246783" cy="2072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25A76B-94D7-478E-8658-C767494CA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804" y="4744391"/>
            <a:ext cx="3246783" cy="207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39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91E0CB0-A8C0-4F0D-8B81-F69DABEC2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18915C-C07C-4B54-8DEE-A43DF04A84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112EB8-A324-426F-976E-236EBFE20FC3}"/>
              </a:ext>
            </a:extLst>
          </p:cNvPr>
          <p:cNvSpPr/>
          <p:nvPr/>
        </p:nvSpPr>
        <p:spPr>
          <a:xfrm>
            <a:off x="3419061" y="12019"/>
            <a:ext cx="5340626" cy="7044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B870A48-4A26-4118-9FF6-31F7D8CB88E5}"/>
              </a:ext>
            </a:extLst>
          </p:cNvPr>
          <p:cNvSpPr txBox="1">
            <a:spLocks/>
          </p:cNvSpPr>
          <p:nvPr/>
        </p:nvSpPr>
        <p:spPr>
          <a:xfrm>
            <a:off x="2152650" y="-27153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Bữa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cơm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đình</a:t>
            </a:r>
            <a:endParaRPr lang="vi-VN" sz="3600" b="1" dirty="0">
              <a:solidFill>
                <a:srgbClr val="FF0000"/>
              </a:solidFill>
            </a:endParaRP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757F2FBE-3960-4182-92BE-A8CF0E03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209"/>
            <a:ext cx="12113443" cy="6037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815B6E4-5913-4838-8B46-BC7028268A45}"/>
              </a:ext>
            </a:extLst>
          </p:cNvPr>
          <p:cNvSpPr txBox="1">
            <a:spLocks/>
          </p:cNvSpPr>
          <p:nvPr/>
        </p:nvSpPr>
        <p:spPr>
          <a:xfrm>
            <a:off x="371061" y="1401591"/>
            <a:ext cx="11317355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>
                <a:latin typeface="UTM Avo" panose="02040603050506020204" pitchFamily="18" charset="0"/>
              </a:rPr>
              <a:t>	</a:t>
            </a:r>
            <a:endParaRPr lang="en-US" sz="2600" dirty="0">
              <a:latin typeface="UTM Avo" panose="02040603050506020204" pitchFamily="18" charset="0"/>
            </a:endParaRPr>
          </a:p>
        </p:txBody>
      </p:sp>
      <p:pic>
        <p:nvPicPr>
          <p:cNvPr id="8" name="Hành trang số (12)">
            <a:hlinkClick r:id="" action="ppaction://media"/>
            <a:extLst>
              <a:ext uri="{FF2B5EF4-FFF2-40B4-BE49-F238E27FC236}">
                <a16:creationId xmlns:a16="http://schemas.microsoft.com/office/drawing/2014/main" id="{6FC55F61-9A1C-41A9-9279-7AABA57BB0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72114" y="3185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E0F0AF-8826-4CE0-A9A5-3ADC8D7C30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2" b="17430"/>
          <a:stretch/>
        </p:blipFill>
        <p:spPr>
          <a:xfrm>
            <a:off x="84841" y="65988"/>
            <a:ext cx="12009749" cy="6792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168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592A541E-8DE3-463F-A4E2-6CF15F191365}"/>
              </a:ext>
            </a:extLst>
          </p:cNvPr>
          <p:cNvSpPr/>
          <p:nvPr/>
        </p:nvSpPr>
        <p:spPr>
          <a:xfrm>
            <a:off x="2535810" y="709232"/>
            <a:ext cx="958706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Gia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ADE1E8A7-474E-4A9B-8B4D-E55AE5DB7C5B}"/>
              </a:ext>
            </a:extLst>
          </p:cNvPr>
          <p:cNvSpPr/>
          <p:nvPr/>
        </p:nvSpPr>
        <p:spPr>
          <a:xfrm>
            <a:off x="2677212" y="4140905"/>
            <a:ext cx="9514788" cy="2057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B050"/>
                </a:solidFill>
                <a:latin typeface="UTM Avo" panose="02040603050506020204" pitchFamily="18" charset="0"/>
              </a:rPr>
              <a:t>  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Gia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28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6.</a:t>
            </a:r>
            <a:endParaRPr lang="en-US" sz="36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370FC-AFE3-4155-BA29-584FA0C4D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213" y="32451"/>
            <a:ext cx="3043770" cy="3043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08D11F-9A4B-4DDF-B638-D89FAA3E9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9377" y="3738814"/>
            <a:ext cx="3043770" cy="304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2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5536931-4081-4B9D-9876-834B9A942D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051E6F-4572-40CF-A75E-84113F444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7" r="1299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9AE3A52-3BC2-416C-8033-2C881C7FC974}"/>
                </a:ext>
              </a:extLst>
            </p:cNvPr>
            <p:cNvGrpSpPr/>
            <p:nvPr/>
          </p:nvGrpSpPr>
          <p:grpSpPr>
            <a:xfrm>
              <a:off x="3520926" y="1224571"/>
              <a:ext cx="5353878" cy="2908129"/>
              <a:chOff x="3536749" y="1147036"/>
              <a:chExt cx="5353878" cy="290812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6689E9-060B-458C-8D93-5149D2F102F0}"/>
                  </a:ext>
                </a:extLst>
              </p:cNvPr>
              <p:cNvSpPr txBox="1"/>
              <p:nvPr/>
            </p:nvSpPr>
            <p:spPr>
              <a:xfrm>
                <a:off x="3536749" y="1147036"/>
                <a:ext cx="53538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1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D038C0-6C3B-4825-BA07-619A9E0D0BD0}"/>
                  </a:ext>
                </a:extLst>
              </p:cNvPr>
              <p:cNvSpPr/>
              <p:nvPr/>
            </p:nvSpPr>
            <p:spPr>
              <a:xfrm>
                <a:off x="4320209" y="2716696"/>
                <a:ext cx="2769704" cy="13384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02EABFA-D40E-4414-8548-49C7316CC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253"/>
            <a:ext cx="3246783" cy="2072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243749-8022-46C3-86AC-9B3615771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17" y="4785253"/>
            <a:ext cx="3246783" cy="2072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FB9DEB-8FE2-47CE-9DDA-67E010189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804" y="4744391"/>
            <a:ext cx="3246783" cy="207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71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A68FBA93-A3A9-4669-9C4F-273C73A4386F}"/>
              </a:ext>
            </a:extLst>
          </p:cNvPr>
          <p:cNvSpPr/>
          <p:nvPr/>
        </p:nvSpPr>
        <p:spPr>
          <a:xfrm>
            <a:off x="3670852" y="913043"/>
            <a:ext cx="78486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gia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Pentagon 4">
            <a:extLst>
              <a:ext uri="{FF2B5EF4-FFF2-40B4-BE49-F238E27FC236}">
                <a16:creationId xmlns:a16="http://schemas.microsoft.com/office/drawing/2014/main" id="{496F90CE-0DDB-47FC-B5B5-E7E8EB04CEA2}"/>
              </a:ext>
            </a:extLst>
          </p:cNvPr>
          <p:cNvSpPr/>
          <p:nvPr/>
        </p:nvSpPr>
        <p:spPr>
          <a:xfrm>
            <a:off x="3668872" y="3189546"/>
            <a:ext cx="8453997" cy="27432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BF0C29-F88C-436B-9C6B-8B0B50D4B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8" y="-91993"/>
            <a:ext cx="3189546" cy="31895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510BB8-030E-41BA-9A0D-CB4F911AB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348" y="3262149"/>
            <a:ext cx="3189546" cy="318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9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D4B9B3A3-D7BD-4626-93DB-39CC7ABF8852}"/>
              </a:ext>
            </a:extLst>
          </p:cNvPr>
          <p:cNvSpPr/>
          <p:nvPr/>
        </p:nvSpPr>
        <p:spPr>
          <a:xfrm>
            <a:off x="3339548" y="593043"/>
            <a:ext cx="8375104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 Theo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Pentagon 4">
            <a:extLst>
              <a:ext uri="{FF2B5EF4-FFF2-40B4-BE49-F238E27FC236}">
                <a16:creationId xmlns:a16="http://schemas.microsoft.com/office/drawing/2014/main" id="{ACC010FC-E48D-4E25-A2EF-E7A78594DFB7}"/>
              </a:ext>
            </a:extLst>
          </p:cNvPr>
          <p:cNvSpPr/>
          <p:nvPr/>
        </p:nvSpPr>
        <p:spPr>
          <a:xfrm>
            <a:off x="3339548" y="3261984"/>
            <a:ext cx="8852452" cy="22860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Theo </a:t>
            </a:r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quần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6E2F1-0D33-4F7A-BDB0-7A2D0A2A9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74" y="-91993"/>
            <a:ext cx="3189546" cy="2693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9D5B8E-2B34-451B-B74D-4B024E452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013" y="2977227"/>
            <a:ext cx="3189546" cy="26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241F1EB-F375-4187-BE82-DE5E86055A26}"/>
              </a:ext>
            </a:extLst>
          </p:cNvPr>
          <p:cNvSpPr/>
          <p:nvPr/>
        </p:nvSpPr>
        <p:spPr>
          <a:xfrm>
            <a:off x="2882348" y="245165"/>
            <a:ext cx="8423564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Qua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đọc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em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thấy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tình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cảm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gia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đình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Chi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thế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nào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?</a:t>
            </a:r>
          </a:p>
          <a:p>
            <a:pPr algn="ctr"/>
            <a:endParaRPr lang="en-US" sz="32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A8A5A30-BB23-43E0-873F-23824B645842}"/>
              </a:ext>
            </a:extLst>
          </p:cNvPr>
          <p:cNvSpPr/>
          <p:nvPr/>
        </p:nvSpPr>
        <p:spPr>
          <a:xfrm>
            <a:off x="3223012" y="2772196"/>
            <a:ext cx="671946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32322BC-C548-4B5C-B871-127D8F168294}"/>
              </a:ext>
            </a:extLst>
          </p:cNvPr>
          <p:cNvSpPr/>
          <p:nvPr/>
        </p:nvSpPr>
        <p:spPr>
          <a:xfrm>
            <a:off x="4167380" y="2607365"/>
            <a:ext cx="8024619" cy="3581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 đình Chi rất yêu thương, gắn bó, đoàn kết, yêu quý nhau.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99B93-C60C-4718-883C-3E1815346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78876" y="1074656"/>
            <a:ext cx="6456608" cy="58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1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4E4965-7CF6-4700-9BEA-C23740E02A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" t="82193" r="21320" b="7190"/>
          <a:stretch/>
        </p:blipFill>
        <p:spPr>
          <a:xfrm>
            <a:off x="482598" y="-13361"/>
            <a:ext cx="11226800" cy="2336800"/>
          </a:xfrm>
          <a:prstGeom prst="rect">
            <a:avLst/>
          </a:prstGeom>
        </p:spPr>
      </p:pic>
      <p:sp>
        <p:nvSpPr>
          <p:cNvPr id="12" name="Right Arrow 4">
            <a:extLst>
              <a:ext uri="{FF2B5EF4-FFF2-40B4-BE49-F238E27FC236}">
                <a16:creationId xmlns:a16="http://schemas.microsoft.com/office/drawing/2014/main" id="{79DFCC4A-1288-449F-9276-6E478F743BA1}"/>
              </a:ext>
            </a:extLst>
          </p:cNvPr>
          <p:cNvSpPr/>
          <p:nvPr/>
        </p:nvSpPr>
        <p:spPr>
          <a:xfrm>
            <a:off x="752170" y="3951128"/>
            <a:ext cx="1219200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AEB828-A6F4-49B1-9E39-723596F08949}"/>
              </a:ext>
            </a:extLst>
          </p:cNvPr>
          <p:cNvSpPr txBox="1"/>
          <p:nvPr/>
        </p:nvSpPr>
        <p:spPr>
          <a:xfrm>
            <a:off x="2495849" y="2549889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5C0E7A-B946-4590-928D-E024B4A2D299}"/>
              </a:ext>
            </a:extLst>
          </p:cNvPr>
          <p:cNvSpPr txBox="1"/>
          <p:nvPr/>
        </p:nvSpPr>
        <p:spPr>
          <a:xfrm>
            <a:off x="2608264" y="3822808"/>
            <a:ext cx="8575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B050"/>
                </a:solidFill>
                <a:latin typeface="+mj-lt"/>
              </a:rPr>
              <a:t>Vào ngày này, gia đình Chi liên hoan.</a:t>
            </a:r>
            <a:endParaRPr lang="en-US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111F48-8DC8-40B3-8EFB-8DAFBF514FAF}"/>
              </a:ext>
            </a:extLst>
          </p:cNvPr>
          <p:cNvSpPr txBox="1"/>
          <p:nvPr/>
        </p:nvSpPr>
        <p:spPr>
          <a:xfrm>
            <a:off x="2607775" y="3811328"/>
            <a:ext cx="58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D380A1-140A-4CFC-9EC4-C11B62E3ECA7}"/>
              </a:ext>
            </a:extLst>
          </p:cNvPr>
          <p:cNvSpPr txBox="1"/>
          <p:nvPr/>
        </p:nvSpPr>
        <p:spPr>
          <a:xfrm>
            <a:off x="7692714" y="3801901"/>
            <a:ext cx="58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8927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C551BA-7724-4373-884E-504F284EDC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6" t="82193" r="21320" b="11999"/>
          <a:stretch/>
        </p:blipFill>
        <p:spPr>
          <a:xfrm>
            <a:off x="1179286" y="0"/>
            <a:ext cx="9133114" cy="14412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503642-3A1B-4496-89CC-7925C64B70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76" t="2593" r="8707" b="67356"/>
          <a:stretch/>
        </p:blipFill>
        <p:spPr bwMode="auto">
          <a:xfrm>
            <a:off x="1529443" y="2104895"/>
            <a:ext cx="9133114" cy="202226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1401CF-0C43-41FD-B8BD-5CEF9F31AD9C}"/>
              </a:ext>
            </a:extLst>
          </p:cNvPr>
          <p:cNvSpPr txBox="1"/>
          <p:nvPr/>
        </p:nvSpPr>
        <p:spPr>
          <a:xfrm>
            <a:off x="1615440" y="2465719"/>
            <a:ext cx="9718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itchFamily="34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V</a:t>
            </a:r>
            <a:r>
              <a:rPr lang="en-US" sz="3200" b="1" dirty="0" err="1">
                <a:latin typeface="HP001 4 hàng" pitchFamily="34" charset="0"/>
              </a:rPr>
              <a:t>ào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ngày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này</a:t>
            </a:r>
            <a:r>
              <a:rPr lang="en-US" sz="3200" b="1" dirty="0">
                <a:latin typeface="HP001 4 hàng" pitchFamily="34" charset="0"/>
              </a:rPr>
              <a:t>, </a:t>
            </a:r>
            <a:r>
              <a:rPr lang="en-US" sz="3200" b="1" dirty="0" err="1">
                <a:latin typeface="HP001 4 hàng" pitchFamily="34" charset="0"/>
              </a:rPr>
              <a:t>gia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đình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C</a:t>
            </a:r>
            <a:r>
              <a:rPr lang="en-US" sz="3200" b="1" dirty="0">
                <a:latin typeface="HP001 4 hàng" pitchFamily="34" charset="0"/>
              </a:rPr>
              <a:t>hi </a:t>
            </a:r>
            <a:r>
              <a:rPr lang="en-US" sz="3200" b="1" dirty="0" err="1">
                <a:latin typeface="HP001 4 hàng" pitchFamily="34" charset="0"/>
              </a:rPr>
              <a:t>liên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hoan</a:t>
            </a:r>
            <a:r>
              <a:rPr lang="en-US" sz="3200" b="1" dirty="0">
                <a:latin typeface="HP001 4 hàng" pitchFamily="34" charset="0"/>
              </a:rPr>
              <a:t>, </a:t>
            </a:r>
            <a:r>
              <a:rPr lang="en-US" sz="3200" b="1" dirty="0" err="1">
                <a:latin typeface="HP001 4 hàng" pitchFamily="34" charset="0"/>
              </a:rPr>
              <a:t>quây</a:t>
            </a:r>
            <a:r>
              <a:rPr lang="en-US" sz="3200" b="1" dirty="0">
                <a:latin typeface="HP001 4 hàng" pitchFamily="34" charset="0"/>
              </a:rPr>
              <a:t> </a:t>
            </a:r>
          </a:p>
          <a:p>
            <a:r>
              <a:rPr lang="en-US" sz="3200" b="1" dirty="0" err="1">
                <a:latin typeface="HP001 4 hàng" pitchFamily="34" charset="0"/>
              </a:rPr>
              <a:t>quần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bên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nhau</a:t>
            </a:r>
            <a:r>
              <a:rPr lang="en-US" sz="3200" b="1">
                <a:latin typeface="HP001 4 hàng" pitchFamily="34" charset="0"/>
              </a:rPr>
              <a:t>.</a:t>
            </a:r>
            <a:endParaRPr lang="en-US" sz="32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54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>
            <a:extLst>
              <a:ext uri="{FF2B5EF4-FFF2-40B4-BE49-F238E27FC236}">
                <a16:creationId xmlns:a16="http://schemas.microsoft.com/office/drawing/2014/main" id="{02A52FA2-EB0C-47E6-A2FA-B446F28E8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-30328" y="1"/>
            <a:ext cx="12222328" cy="68750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55FFA1-2029-4CA7-9B9F-C4ECE31C6495}"/>
              </a:ext>
            </a:extLst>
          </p:cNvPr>
          <p:cNvSpPr txBox="1"/>
          <p:nvPr/>
        </p:nvSpPr>
        <p:spPr>
          <a:xfrm>
            <a:off x="2336800" y="2514600"/>
            <a:ext cx="8229600" cy="1764441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/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  <a:ea typeface="Arial-Rounded" pitchFamily="34" charset="0"/>
                <a:cs typeface="Arial-Rounded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365557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17">
            <a:extLst>
              <a:ext uri="{FF2B5EF4-FFF2-40B4-BE49-F238E27FC236}">
                <a16:creationId xmlns:a16="http://schemas.microsoft.com/office/drawing/2014/main" id="{9D60E890-022E-46BD-ABD3-113400E91B80}"/>
              </a:ext>
            </a:extLst>
          </p:cNvPr>
          <p:cNvSpPr/>
          <p:nvPr/>
        </p:nvSpPr>
        <p:spPr>
          <a:xfrm>
            <a:off x="0" y="1389"/>
            <a:ext cx="12203869" cy="92808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FF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7780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spcCol="0" rtlCol="0" anchor="ctr"/>
          <a:lstStyle/>
          <a:p>
            <a:pPr algn="ctr"/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rgbClr val="F37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spcCol="0" rtlCol="0" anchor="ctr"/>
          <a:lstStyle/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77F4D-1441-436A-A28C-F083C1365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977" y="5221237"/>
            <a:ext cx="1659505" cy="165950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85DDCFF-2552-4306-9B02-1B1B5C5F0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370" y="-216196"/>
            <a:ext cx="1656149" cy="1656149"/>
          </a:xfrm>
          <a:prstGeom prst="rect">
            <a:avLst/>
          </a:prstGeom>
        </p:spPr>
      </p:pic>
      <p:grpSp>
        <p:nvGrpSpPr>
          <p:cNvPr id="8" name="1">
            <a:extLst>
              <a:ext uri="{FF2B5EF4-FFF2-40B4-BE49-F238E27FC236}">
                <a16:creationId xmlns:a16="http://schemas.microsoft.com/office/drawing/2014/main" id="{7724349D-81EE-44E4-B84C-59D4BF661B54}"/>
              </a:ext>
            </a:extLst>
          </p:cNvPr>
          <p:cNvGrpSpPr/>
          <p:nvPr/>
        </p:nvGrpSpPr>
        <p:grpSpPr>
          <a:xfrm>
            <a:off x="24984" y="202801"/>
            <a:ext cx="12167016" cy="6452399"/>
            <a:chOff x="341926" y="208486"/>
            <a:chExt cx="11441759" cy="5883467"/>
          </a:xfrm>
        </p:grpSpPr>
        <p:pic>
          <p:nvPicPr>
            <p:cNvPr id="9" name="136">
              <a:extLst>
                <a:ext uri="{FF2B5EF4-FFF2-40B4-BE49-F238E27FC236}">
                  <a16:creationId xmlns:a16="http://schemas.microsoft.com/office/drawing/2014/main" id="{72B8860D-F2BB-4876-9221-130BC4664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0" name="134">
              <a:extLst>
                <a:ext uri="{FF2B5EF4-FFF2-40B4-BE49-F238E27FC236}">
                  <a16:creationId xmlns:a16="http://schemas.microsoft.com/office/drawing/2014/main" id="{282F43A6-FB4D-4BC8-9D1A-B0FAE00E1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1" name="135">
              <a:extLst>
                <a:ext uri="{FF2B5EF4-FFF2-40B4-BE49-F238E27FC236}">
                  <a16:creationId xmlns:a16="http://schemas.microsoft.com/office/drawing/2014/main" id="{57206D63-6396-4DCA-8CD4-5765C222E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2" name="142">
              <a:extLst>
                <a:ext uri="{FF2B5EF4-FFF2-40B4-BE49-F238E27FC236}">
                  <a16:creationId xmlns:a16="http://schemas.microsoft.com/office/drawing/2014/main" id="{4ACB914E-BEF5-4CFC-8A46-C50FFF5C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" name="137">
            <a:extLst>
              <a:ext uri="{FF2B5EF4-FFF2-40B4-BE49-F238E27FC236}">
                <a16:creationId xmlns:a16="http://schemas.microsoft.com/office/drawing/2014/main" id="{5488D17F-6679-461E-8A3A-C97A011F92C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6201" y="-118688"/>
            <a:ext cx="2208207" cy="792549"/>
          </a:xfrm>
          <a:prstGeom prst="rect">
            <a:avLst/>
          </a:prstGeom>
        </p:spPr>
      </p:pic>
      <p:pic>
        <p:nvPicPr>
          <p:cNvPr id="14" name="141">
            <a:extLst>
              <a:ext uri="{FF2B5EF4-FFF2-40B4-BE49-F238E27FC236}">
                <a16:creationId xmlns:a16="http://schemas.microsoft.com/office/drawing/2014/main" id="{3494575E-B9E3-4C21-9841-7FC15242A6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35847" y="560963"/>
            <a:ext cx="871804" cy="865707"/>
          </a:xfrm>
          <a:prstGeom prst="rect">
            <a:avLst/>
          </a:prstGeom>
        </p:spPr>
      </p:pic>
      <p:pic>
        <p:nvPicPr>
          <p:cNvPr id="15" name="143">
            <a:extLst>
              <a:ext uri="{FF2B5EF4-FFF2-40B4-BE49-F238E27FC236}">
                <a16:creationId xmlns:a16="http://schemas.microsoft.com/office/drawing/2014/main" id="{D05D9D43-1762-42F0-B050-8D18639904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1411" y="13749"/>
            <a:ext cx="686628" cy="775375"/>
          </a:xfrm>
          <a:prstGeom prst="rect">
            <a:avLst/>
          </a:prstGeom>
        </p:spPr>
      </p:pic>
      <p:pic>
        <p:nvPicPr>
          <p:cNvPr id="16" name="146">
            <a:extLst>
              <a:ext uri="{FF2B5EF4-FFF2-40B4-BE49-F238E27FC236}">
                <a16:creationId xmlns:a16="http://schemas.microsoft.com/office/drawing/2014/main" id="{D7C1C81E-8B90-4E0D-8750-5DCBAA0D8A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65316" y="-96643"/>
            <a:ext cx="806635" cy="908099"/>
          </a:xfrm>
          <a:prstGeom prst="rect">
            <a:avLst/>
          </a:prstGeom>
        </p:spPr>
      </p:pic>
      <p:pic>
        <p:nvPicPr>
          <p:cNvPr id="17" name="145">
            <a:extLst>
              <a:ext uri="{FF2B5EF4-FFF2-40B4-BE49-F238E27FC236}">
                <a16:creationId xmlns:a16="http://schemas.microsoft.com/office/drawing/2014/main" id="{03981E56-6671-4B86-BC82-9130595FE6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9286" y="-65068"/>
            <a:ext cx="642693" cy="739608"/>
          </a:xfrm>
          <a:prstGeom prst="rect">
            <a:avLst/>
          </a:prstGeom>
        </p:spPr>
      </p:pic>
      <p:pic>
        <p:nvPicPr>
          <p:cNvPr id="18" name="144">
            <a:extLst>
              <a:ext uri="{FF2B5EF4-FFF2-40B4-BE49-F238E27FC236}">
                <a16:creationId xmlns:a16="http://schemas.microsoft.com/office/drawing/2014/main" id="{47D8B3E0-F45D-4850-832F-730870E5CB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54784" y="-39021"/>
            <a:ext cx="686627" cy="795615"/>
          </a:xfrm>
          <a:prstGeom prst="rect">
            <a:avLst/>
          </a:prstGeom>
        </p:spPr>
      </p:pic>
      <p:pic>
        <p:nvPicPr>
          <p:cNvPr id="19" name="3">
            <a:extLst>
              <a:ext uri="{FF2B5EF4-FFF2-40B4-BE49-F238E27FC236}">
                <a16:creationId xmlns:a16="http://schemas.microsoft.com/office/drawing/2014/main" id="{27D3451F-E867-47A6-B392-47A6172B1B6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130945" y="-2430488"/>
            <a:ext cx="352299" cy="5802531"/>
          </a:xfrm>
          <a:prstGeom prst="rect">
            <a:avLst/>
          </a:prstGeom>
        </p:spPr>
      </p:pic>
      <p:pic>
        <p:nvPicPr>
          <p:cNvPr id="20" name="4">
            <a:extLst>
              <a:ext uri="{FF2B5EF4-FFF2-40B4-BE49-F238E27FC236}">
                <a16:creationId xmlns:a16="http://schemas.microsoft.com/office/drawing/2014/main" id="{F6B6398E-4E97-4590-B8F3-2986EF774D3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3335940" y="-1218156"/>
            <a:ext cx="352299" cy="5802531"/>
          </a:xfrm>
          <a:prstGeom prst="rect">
            <a:avLst/>
          </a:prstGeom>
        </p:spPr>
      </p:pic>
      <p:pic>
        <p:nvPicPr>
          <p:cNvPr id="23" name="140">
            <a:extLst>
              <a:ext uri="{FF2B5EF4-FFF2-40B4-BE49-F238E27FC236}">
                <a16:creationId xmlns:a16="http://schemas.microsoft.com/office/drawing/2014/main" id="{0B607CFC-8CB3-428F-988A-23B160CF60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643" y="5836643"/>
            <a:ext cx="1289859" cy="1027387"/>
          </a:xfrm>
          <a:prstGeom prst="rect">
            <a:avLst/>
          </a:prstGeom>
        </p:spPr>
      </p:pic>
      <p:pic>
        <p:nvPicPr>
          <p:cNvPr id="24" name="138">
            <a:extLst>
              <a:ext uri="{FF2B5EF4-FFF2-40B4-BE49-F238E27FC236}">
                <a16:creationId xmlns:a16="http://schemas.microsoft.com/office/drawing/2014/main" id="{123B535A-3E52-4D55-A891-9F5CA46F47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96942" y="6018826"/>
            <a:ext cx="1525873" cy="8352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E42DA32-432D-4DC8-AEE1-57A3087C19C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73" y="-108795"/>
            <a:ext cx="1365441" cy="13654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E80A7F3-9728-4CE6-9A26-C98650E7C60C}"/>
              </a:ext>
            </a:extLst>
          </p:cNvPr>
          <p:cNvSpPr txBox="1"/>
          <p:nvPr/>
        </p:nvSpPr>
        <p:spPr>
          <a:xfrm>
            <a:off x="1251232" y="676105"/>
            <a:ext cx="8737600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3733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</a:t>
            </a:r>
            <a:r>
              <a:rPr lang="en-US" sz="3733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ctr"/>
            <a:endParaRPr lang="en-US" sz="3733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endParaRPr lang="en-US" sz="3733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733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+ </a:t>
            </a:r>
            <a:r>
              <a:rPr lang="en-US" sz="3733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733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733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en-US" sz="3733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Nụ</a:t>
            </a:r>
            <a:r>
              <a:rPr lang="en-US" sz="3733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hôn</a:t>
            </a:r>
            <a:r>
              <a:rPr lang="en-US" sz="3733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733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3733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3733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r>
              <a:rPr lang="en-US" sz="3733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+ </a:t>
            </a:r>
            <a:r>
              <a:rPr lang="en-US" sz="3733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3733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733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3733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733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733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917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5536931-4081-4B9D-9876-834B9A942D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051E6F-4572-40CF-A75E-84113F444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7" r="1299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9AE3A52-3BC2-416C-8033-2C881C7FC974}"/>
                </a:ext>
              </a:extLst>
            </p:cNvPr>
            <p:cNvGrpSpPr/>
            <p:nvPr/>
          </p:nvGrpSpPr>
          <p:grpSpPr>
            <a:xfrm>
              <a:off x="2778805" y="1410102"/>
              <a:ext cx="5353878" cy="2722598"/>
              <a:chOff x="2794628" y="1332567"/>
              <a:chExt cx="5353878" cy="272259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6689E9-060B-458C-8D93-5149D2F102F0}"/>
                  </a:ext>
                </a:extLst>
              </p:cNvPr>
              <p:cNvSpPr txBox="1"/>
              <p:nvPr/>
            </p:nvSpPr>
            <p:spPr>
              <a:xfrm>
                <a:off x="2794628" y="1332567"/>
                <a:ext cx="53538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ÔN BÀI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D038C0-6C3B-4825-BA07-619A9E0D0BD0}"/>
                  </a:ext>
                </a:extLst>
              </p:cNvPr>
              <p:cNvSpPr/>
              <p:nvPr/>
            </p:nvSpPr>
            <p:spPr>
              <a:xfrm>
                <a:off x="4320209" y="2716696"/>
                <a:ext cx="2769704" cy="13384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455EF8-ACCA-4C79-848A-EE97FF9BB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" y="4604050"/>
            <a:ext cx="3530624" cy="2253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D107FC-3CFB-4B17-BF29-8942865B3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55" y="4604050"/>
            <a:ext cx="3530624" cy="2253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57B86A-6E02-4D3A-9004-6B43EA814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76" y="4608292"/>
            <a:ext cx="3530624" cy="22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7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03A863E1-38AB-49BB-8E85-A179D0D9F24C}"/>
              </a:ext>
            </a:extLst>
          </p:cNvPr>
          <p:cNvSpPr/>
          <p:nvPr/>
        </p:nvSpPr>
        <p:spPr>
          <a:xfrm>
            <a:off x="1" y="1844145"/>
            <a:ext cx="6815578" cy="32262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Con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thuộc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lòng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khổ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thơ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thứ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thứ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ba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354BF32A-845B-45E3-B3BB-82E6D866D1F6}"/>
              </a:ext>
            </a:extLst>
          </p:cNvPr>
          <p:cNvSpPr/>
          <p:nvPr/>
        </p:nvSpPr>
        <p:spPr>
          <a:xfrm>
            <a:off x="0" y="5372033"/>
            <a:ext cx="11298413" cy="10955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 nhỏ làm gì trong lúc bà ngủ?</a:t>
            </a:r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A18EDA5-6EF2-4301-969A-26ACA3914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" t="4588" r="7652" b="82657"/>
          <a:stretch>
            <a:fillRect/>
          </a:stretch>
        </p:blipFill>
        <p:spPr bwMode="auto">
          <a:xfrm>
            <a:off x="0" y="14414"/>
            <a:ext cx="12192000" cy="140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110F9-D331-4405-B5A6-481C183A7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>
            <a:fillRect/>
          </a:stretch>
        </p:blipFill>
        <p:spPr bwMode="auto">
          <a:xfrm flipH="1">
            <a:off x="6890993" y="1417766"/>
            <a:ext cx="5301005" cy="369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665A5E-6996-4C04-9219-F9A43C911048}"/>
              </a:ext>
            </a:extLst>
          </p:cNvPr>
          <p:cNvSpPr/>
          <p:nvPr/>
        </p:nvSpPr>
        <p:spPr>
          <a:xfrm>
            <a:off x="8998227" y="1645938"/>
            <a:ext cx="2796860" cy="1095555"/>
          </a:xfrm>
          <a:prstGeom prst="rect">
            <a:avLst/>
          </a:prstGeom>
          <a:solidFill>
            <a:srgbClr val="FCF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2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081C19-584D-432C-A626-A7BC0671CA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5" b="35152"/>
          <a:stretch/>
        </p:blipFill>
        <p:spPr>
          <a:xfrm>
            <a:off x="-1" y="0"/>
            <a:ext cx="12191999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080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B8A0D6-F498-4A61-B656-1E6B5E51EB48}"/>
              </a:ext>
            </a:extLst>
          </p:cNvPr>
          <p:cNvGrpSpPr/>
          <p:nvPr/>
        </p:nvGrpSpPr>
        <p:grpSpPr>
          <a:xfrm>
            <a:off x="-13252" y="-92765"/>
            <a:ext cx="12205252" cy="6990522"/>
            <a:chOff x="-13252" y="-92765"/>
            <a:chExt cx="12205252" cy="699052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1F77CB-7A86-426D-8CE0-254AF09652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55" b="35152"/>
            <a:stretch/>
          </p:blipFill>
          <p:spPr>
            <a:xfrm>
              <a:off x="1" y="1248149"/>
              <a:ext cx="12189308" cy="5649608"/>
            </a:xfrm>
            <a:prstGeom prst="rect">
              <a:avLst/>
            </a:prstGeom>
          </p:spPr>
        </p:pic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50C7A3D9-1A37-4CC4-A26E-9CB97EF490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" t="-421" r="1418" b="84569"/>
            <a:stretch/>
          </p:blipFill>
          <p:spPr>
            <a:xfrm>
              <a:off x="-13252" y="-92765"/>
              <a:ext cx="12205252" cy="221311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CC9729-CCA1-41A8-9DBF-0D6E42E39F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7" b="85085"/>
            <a:stretch/>
          </p:blipFill>
          <p:spPr>
            <a:xfrm>
              <a:off x="-13252" y="1629829"/>
              <a:ext cx="12205252" cy="981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069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91E0CB0-A8C0-4F0D-8B81-F69DABEC2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18915C-C07C-4B54-8DEE-A43DF04A84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112EB8-A324-426F-976E-236EBFE20FC3}"/>
              </a:ext>
            </a:extLst>
          </p:cNvPr>
          <p:cNvSpPr/>
          <p:nvPr/>
        </p:nvSpPr>
        <p:spPr>
          <a:xfrm>
            <a:off x="3419061" y="12020"/>
            <a:ext cx="5340626" cy="6572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B870A48-4A26-4118-9FF6-31F7D8CB88E5}"/>
              </a:ext>
            </a:extLst>
          </p:cNvPr>
          <p:cNvSpPr txBox="1">
            <a:spLocks/>
          </p:cNvSpPr>
          <p:nvPr/>
        </p:nvSpPr>
        <p:spPr>
          <a:xfrm>
            <a:off x="2152650" y="-29039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Bữa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cơm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đình</a:t>
            </a:r>
            <a:endParaRPr lang="vi-VN" sz="3600" b="1" dirty="0">
              <a:solidFill>
                <a:srgbClr val="FF0000"/>
              </a:solidFill>
            </a:endParaRP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757F2FBE-3960-4182-92BE-A8CF0E03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209"/>
            <a:ext cx="12056882" cy="6049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815B6E4-5913-4838-8B46-BC7028268A45}"/>
              </a:ext>
            </a:extLst>
          </p:cNvPr>
          <p:cNvSpPr txBox="1">
            <a:spLocks/>
          </p:cNvSpPr>
          <p:nvPr/>
        </p:nvSpPr>
        <p:spPr>
          <a:xfrm>
            <a:off x="371061" y="1401591"/>
            <a:ext cx="11317355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>
                <a:latin typeface="UTM Avo" panose="02040603050506020204" pitchFamily="18" charset="0"/>
              </a:rPr>
              <a:t>	</a:t>
            </a:r>
            <a:endParaRPr lang="en-US" sz="2600" dirty="0">
              <a:latin typeface="UTM Avo" panose="02040603050506020204" pitchFamily="18" charset="0"/>
            </a:endParaRPr>
          </a:p>
        </p:txBody>
      </p:sp>
      <p:pic>
        <p:nvPicPr>
          <p:cNvPr id="2" name="Hành trang số (12)">
            <a:hlinkClick r:id="" action="ppaction://media"/>
            <a:extLst>
              <a:ext uri="{FF2B5EF4-FFF2-40B4-BE49-F238E27FC236}">
                <a16:creationId xmlns:a16="http://schemas.microsoft.com/office/drawing/2014/main" id="{71C26FFA-78DC-444C-B52B-23C3E742FC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33261" y="22840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968B6B-98F3-4117-A373-6C948C319C7F}"/>
              </a:ext>
            </a:extLst>
          </p:cNvPr>
          <p:cNvSpPr/>
          <p:nvPr/>
        </p:nvSpPr>
        <p:spPr>
          <a:xfrm>
            <a:off x="371061" y="1351722"/>
            <a:ext cx="8721181" cy="533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177C3B-FAF7-4CE5-8DED-BAFE4A017205}"/>
              </a:ext>
            </a:extLst>
          </p:cNvPr>
          <p:cNvSpPr txBox="1">
            <a:spLocks/>
          </p:cNvSpPr>
          <p:nvPr/>
        </p:nvSpPr>
        <p:spPr>
          <a:xfrm>
            <a:off x="10024848" y="1269614"/>
            <a:ext cx="23677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vần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E110619-EC7C-414E-83C3-7DF02A4F2D19}"/>
              </a:ext>
            </a:extLst>
          </p:cNvPr>
          <p:cNvSpPr txBox="1">
            <a:spLocks/>
          </p:cNvSpPr>
          <p:nvPr/>
        </p:nvSpPr>
        <p:spPr>
          <a:xfrm>
            <a:off x="10309176" y="2249312"/>
            <a:ext cx="2072869" cy="993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oong</a:t>
            </a:r>
            <a:endParaRPr lang="en-US" sz="48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5C1CB8-9D57-4A1F-9C12-4210C78DC933}"/>
              </a:ext>
            </a:extLst>
          </p:cNvPr>
          <p:cNvGrpSpPr/>
          <p:nvPr/>
        </p:nvGrpSpPr>
        <p:grpSpPr>
          <a:xfrm>
            <a:off x="0" y="1018095"/>
            <a:ext cx="10024848" cy="5819551"/>
            <a:chOff x="1648689" y="1351722"/>
            <a:chExt cx="6609072" cy="529738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D10A07A-67A2-4E14-A324-6987BEA21C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0" t="70777" r="9568" b="8139"/>
            <a:stretch/>
          </p:blipFill>
          <p:spPr>
            <a:xfrm>
              <a:off x="1648690" y="1351722"/>
              <a:ext cx="6609071" cy="31868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A5203E9-08A3-41A7-89BB-C044AAF32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0" t="8677" r="9568" b="77360"/>
            <a:stretch/>
          </p:blipFill>
          <p:spPr>
            <a:xfrm>
              <a:off x="1648689" y="4538582"/>
              <a:ext cx="6609071" cy="2110524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5618B34-0B80-4F35-BC57-5433AF8D29AB}"/>
              </a:ext>
            </a:extLst>
          </p:cNvPr>
          <p:cNvSpPr/>
          <p:nvPr/>
        </p:nvSpPr>
        <p:spPr>
          <a:xfrm>
            <a:off x="2744375" y="20354"/>
            <a:ext cx="5340626" cy="861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A0702C1-F25B-4450-A419-1E7804554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002" y="-218514"/>
            <a:ext cx="78867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Bữa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cơm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đình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EDA7E15-73BC-45DE-B6A0-6A3AF66BBE41}"/>
              </a:ext>
            </a:extLst>
          </p:cNvPr>
          <p:cNvSpPr txBox="1">
            <a:spLocks/>
          </p:cNvSpPr>
          <p:nvPr/>
        </p:nvSpPr>
        <p:spPr>
          <a:xfrm>
            <a:off x="8396516" y="4599252"/>
            <a:ext cx="1171694" cy="394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oong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8B2CF3B-4825-4599-BA2E-6EE1987427A1}"/>
              </a:ext>
            </a:extLst>
          </p:cNvPr>
          <p:cNvSpPr txBox="1">
            <a:spLocks/>
          </p:cNvSpPr>
          <p:nvPr/>
        </p:nvSpPr>
        <p:spPr>
          <a:xfrm>
            <a:off x="5991785" y="3924452"/>
            <a:ext cx="2200107" cy="394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hoan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50A1C7A-6E59-41F7-ACFF-22DDB6CA3751}"/>
              </a:ext>
            </a:extLst>
          </p:cNvPr>
          <p:cNvSpPr txBox="1">
            <a:spLocks/>
          </p:cNvSpPr>
          <p:nvPr/>
        </p:nvSpPr>
        <p:spPr>
          <a:xfrm>
            <a:off x="8197209" y="5036125"/>
            <a:ext cx="1929105" cy="394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quây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quần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1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21" grpId="0" build="p"/>
      <p:bldP spid="23" grpId="0" build="p"/>
      <p:bldP spid="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5536931-4081-4B9D-9876-834B9A942D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051E6F-4572-40CF-A75E-84113F444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7" r="1299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9AE3A52-3BC2-416C-8033-2C881C7FC974}"/>
                </a:ext>
              </a:extLst>
            </p:cNvPr>
            <p:cNvGrpSpPr/>
            <p:nvPr/>
          </p:nvGrpSpPr>
          <p:grpSpPr>
            <a:xfrm>
              <a:off x="1838227" y="1465433"/>
              <a:ext cx="8116478" cy="2667267"/>
              <a:chOff x="1854050" y="1387898"/>
              <a:chExt cx="8116478" cy="266726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D038C0-6C3B-4825-BA07-619A9E0D0BD0}"/>
                  </a:ext>
                </a:extLst>
              </p:cNvPr>
              <p:cNvSpPr/>
              <p:nvPr/>
            </p:nvSpPr>
            <p:spPr>
              <a:xfrm>
                <a:off x="4320209" y="2716696"/>
                <a:ext cx="2769704" cy="13384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6689E9-060B-458C-8D93-5149D2F102F0}"/>
                  </a:ext>
                </a:extLst>
              </p:cNvPr>
              <p:cNvSpPr txBox="1"/>
              <p:nvPr/>
            </p:nvSpPr>
            <p:spPr>
              <a:xfrm>
                <a:off x="1854050" y="1387898"/>
                <a:ext cx="81164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Luyện</a:t>
                </a:r>
                <a:r>
                  <a:rPr lang="en-US" sz="96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9600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đọc</a:t>
                </a:r>
                <a:r>
                  <a:rPr lang="en-US" sz="96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9600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câu</a:t>
                </a:r>
                <a:endParaRPr lang="en-US" sz="96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5376D51-238D-4658-8B80-6584022AB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253"/>
            <a:ext cx="3246783" cy="2072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C317D4-B13A-43D5-B4E6-454BAA619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17" y="4785253"/>
            <a:ext cx="3246783" cy="2072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D748F-ED74-458D-8F94-784F844CE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804" y="4744391"/>
            <a:ext cx="3246783" cy="207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79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276</Words>
  <Application>Microsoft Office PowerPoint</Application>
  <PresentationFormat>Widescreen</PresentationFormat>
  <Paragraphs>61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Arial-Rounded</vt:lpstr>
      <vt:lpstr>Calibri</vt:lpstr>
      <vt:lpstr>Calibri Light</vt:lpstr>
      <vt:lpstr>HP001 4 hàng</vt:lpstr>
      <vt:lpstr>Times New Roman</vt:lpstr>
      <vt:lpstr>UTM Avo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Bữa cơm gia đình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46</cp:revision>
  <dcterms:created xsi:type="dcterms:W3CDTF">2021-12-02T15:13:45Z</dcterms:created>
  <dcterms:modified xsi:type="dcterms:W3CDTF">2024-02-05T03:13:32Z</dcterms:modified>
</cp:coreProperties>
</file>