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9" r:id="rId4"/>
    <p:sldId id="338" r:id="rId5"/>
    <p:sldId id="262" r:id="rId6"/>
    <p:sldId id="258" r:id="rId7"/>
    <p:sldId id="260" r:id="rId8"/>
    <p:sldId id="364" r:id="rId9"/>
    <p:sldId id="339" r:id="rId10"/>
    <p:sldId id="282" r:id="rId11"/>
    <p:sldId id="340" r:id="rId12"/>
    <p:sldId id="351" r:id="rId13"/>
    <p:sldId id="343" r:id="rId14"/>
    <p:sldId id="352" r:id="rId15"/>
    <p:sldId id="346" r:id="rId16"/>
    <p:sldId id="353" r:id="rId17"/>
    <p:sldId id="354" r:id="rId18"/>
    <p:sldId id="347" r:id="rId19"/>
    <p:sldId id="366" r:id="rId20"/>
    <p:sldId id="348" r:id="rId21"/>
    <p:sldId id="350" r:id="rId22"/>
    <p:sldId id="362" r:id="rId23"/>
    <p:sldId id="355" r:id="rId24"/>
    <p:sldId id="3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8C9"/>
    <a:srgbClr val="FEFEF6"/>
    <a:srgbClr val="FDFCEA"/>
    <a:srgbClr val="FFFBD6"/>
    <a:srgbClr val="FFFFFF"/>
    <a:srgbClr val="F8F3AF"/>
    <a:srgbClr val="F9F3AE"/>
    <a:srgbClr val="F9F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5B93F-85FF-4981-9C8C-E401799154F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E2BED-33AF-4DD2-8F92-9FC3DE7DC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7F9B3-1EAB-45D7-8333-06EA27724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C3B88-B617-419A-AD9C-C8C23BFB6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32B13-1A87-476D-95E1-4B4FD79F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5A5DF-0EDD-4489-8C4B-8C77D4A6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2FC47-2D20-4CB8-8639-2AFE03FE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7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CC52-8090-4EE3-A4FE-D31A041D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A895A-5ACD-4D94-AF99-04558050E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3BF78-C4ED-4CB1-B7BF-24E74375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FA0A0-B58C-4038-BAEE-59022E06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DF93-96E0-47C3-AA2D-15DE0348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6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49432-BEB8-4042-9B1E-667BBDB05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A508B-07E3-4BE9-B53B-BB0AEE304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F658D-1AC1-47D2-89A4-7F2083FAD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58B3B-3604-423C-9469-332EC745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C049A-BDEC-44AC-939B-F9C465697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54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9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8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34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5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0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1F5C-8688-4B56-8CE3-B6E0135B4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DCFD-2C7A-4488-88F1-684C52E7B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A59AB-04C2-45BD-931B-938F829A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2AC4F-9974-4608-964F-90B23BC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05B94-0682-4527-A919-DDC94F2D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9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9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9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6EFD-A3C2-45E4-82C6-5D352E2D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1971-4B42-4EAA-9D4A-EB0B4DEE6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092E8-B76F-4B65-949D-875E7556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88E2E-9089-45FE-95AB-5C8AC91E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1246B-6A45-4DC8-8DB2-86C03FF23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1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D72B-FBD8-4B20-ABB0-3038D033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51270-0429-45DC-8FE7-83A402C97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B7AE6-5505-4063-BCE8-B6E462EFD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A12E6-A968-4D78-AA9F-69DA9B36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680B0-41C2-408F-8BDC-300A392A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CAB7B-009A-452B-BE60-80E7F44E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44AE-A46B-4401-819B-38DB31B1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490B-A323-4778-BDE1-4347CD3E1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C0FE2-4070-4DF1-8BF3-A354248C4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264592-2722-4F04-89F8-AE66A5232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015AA7-7EF7-43B6-98B6-F414FD5B3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DF0DF-6905-4EAB-B60E-4D72CBCD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3AF36-8B1B-4494-A60B-4A0F60EA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9F869-2599-4C92-B234-744E6AB2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6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0A5E-8859-441A-8B83-CF2B839E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239773-2373-4D50-896F-15975806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312A3-E0D9-4D56-98AA-454856A3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D2F57-1352-43A0-8B00-852B7988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2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29185-CE43-49AE-B755-DE9F9365B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EB656-3D92-423C-9DC6-92C374C8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E4693-BEB0-4835-8F6C-BBCE2735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8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8912-2F31-4FE6-8523-0ABFC173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49966-F58E-4F9C-A3DB-F9E017C57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68F8C-B722-40DC-956D-A4C57DA15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376F5-82EF-43B1-8A3C-8EECAEF3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470B-A3AB-42C6-8999-18975D90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E7D79-3C87-44AA-BC49-3A09E6F3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BCD2-5275-4014-B123-FBD3FB3A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323EF-2241-4D1C-9E5B-EA0C4990E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077DE-08D6-4506-AF52-94DB13D30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A63CA-C615-4516-AB88-7FAB44043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5DD59-B808-49A6-A2E7-C48A7E6B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A36CC-3544-427C-A999-33A72557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7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ABE5B7-0C4B-47C7-8922-2FC885F0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2FB84-8878-4060-A8B0-4CCF79AC1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14D85-7D3E-4A5A-9EB4-73345C54E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5E160-4A86-4948-BDFA-0557422F0AC0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3F049-8671-4142-95F7-881D4FA5F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0E442-4A94-446A-98C2-6CE59B239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B13CE-D551-4C05-A2AC-43A8C1F08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3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1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6AC1D-1333-4F8B-A285-5883FFB2F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1" b="8761"/>
          <a:stretch/>
        </p:blipFill>
        <p:spPr>
          <a:xfrm>
            <a:off x="0" y="-26505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C766C4-515F-4B56-9277-A81D16C0CCE9}"/>
              </a:ext>
            </a:extLst>
          </p:cNvPr>
          <p:cNvSpPr txBox="1"/>
          <p:nvPr/>
        </p:nvSpPr>
        <p:spPr>
          <a:xfrm>
            <a:off x="616227" y="695877"/>
            <a:ext cx="473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TIẾNG VIỆT – LỚP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C7A25-918E-43D3-BBA1-479EA2326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87" y="517296"/>
            <a:ext cx="8661376" cy="500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22C2E-74F0-40A2-BE15-CB9F4CB37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84" y="3328917"/>
            <a:ext cx="3530624" cy="2253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D327F9-0C12-4773-ADDC-723B37365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45" y="3328917"/>
            <a:ext cx="3530624" cy="225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A1934-B720-45CF-A673-C194A328E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25" y="2108311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9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53D63-3139-4246-B576-600CF28A5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0C7C7A-F389-42C7-9D31-F360A10B6D7D}"/>
              </a:ext>
            </a:extLst>
          </p:cNvPr>
          <p:cNvGrpSpPr/>
          <p:nvPr/>
        </p:nvGrpSpPr>
        <p:grpSpPr>
          <a:xfrm>
            <a:off x="2640052" y="256451"/>
            <a:ext cx="6527846" cy="1025661"/>
            <a:chOff x="2640052" y="256451"/>
            <a:chExt cx="6527846" cy="10256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3A5CB5-2488-4FBC-B322-450056AA21C6}"/>
                </a:ext>
              </a:extLst>
            </p:cNvPr>
            <p:cNvSpPr/>
            <p:nvPr/>
          </p:nvSpPr>
          <p:spPr>
            <a:xfrm>
              <a:off x="2640052" y="256451"/>
              <a:ext cx="6313448" cy="102566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D2E8BC-434D-4C14-A495-A42E268285DB}"/>
                </a:ext>
              </a:extLst>
            </p:cNvPr>
            <p:cNvSpPr txBox="1"/>
            <p:nvPr/>
          </p:nvSpPr>
          <p:spPr>
            <a:xfrm>
              <a:off x="2854450" y="270356"/>
              <a:ext cx="63134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ngủ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07FDA4-F030-4333-9930-C59D67CA2A67}"/>
              </a:ext>
            </a:extLst>
          </p:cNvPr>
          <p:cNvGrpSpPr/>
          <p:nvPr/>
        </p:nvGrpSpPr>
        <p:grpSpPr>
          <a:xfrm>
            <a:off x="467894" y="1588308"/>
            <a:ext cx="12152901" cy="6643711"/>
            <a:chOff x="433388" y="1156987"/>
            <a:chExt cx="12152901" cy="664371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30E296-B4B4-4EFF-9D36-ED1B9C0AADFF}"/>
                </a:ext>
              </a:extLst>
            </p:cNvPr>
            <p:cNvSpPr/>
            <p:nvPr/>
          </p:nvSpPr>
          <p:spPr>
            <a:xfrm>
              <a:off x="433388" y="1156987"/>
              <a:ext cx="11325224" cy="48297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5C676B-ACD8-480E-85D3-BAC3E9B9A571}"/>
                </a:ext>
              </a:extLst>
            </p:cNvPr>
            <p:cNvSpPr/>
            <p:nvPr/>
          </p:nvSpPr>
          <p:spPr>
            <a:xfrm>
              <a:off x="970551" y="1306613"/>
              <a:ext cx="11615738" cy="6494085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Ơi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chích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chòe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ơi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!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Chim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đừng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hót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nữa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ốm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rồi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nhỏ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Vẫy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thật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đều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Ngấn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thiu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thiu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Đậu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tường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/>
            </a:p>
            <a:p>
              <a:br>
                <a:rPr lang="vi-VN" sz="3200" dirty="0"/>
              </a:br>
              <a:br>
                <a:rPr lang="vi-VN" sz="3200" dirty="0"/>
              </a:br>
              <a:br>
                <a:rPr lang="vi-VN" sz="3200" dirty="0"/>
              </a:b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vắng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Cốc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chén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im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Đôi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mắt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lim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dim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ngon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Hoa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cam,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hoa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khế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Chín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vườn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mơ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cháu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đầy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hương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thơm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  <a:br>
                <a:rPr lang="vi-VN" sz="3200" dirty="0"/>
              </a:br>
              <a:br>
                <a:rPr lang="vi-VN" sz="3200" dirty="0"/>
              </a:br>
              <a:endParaRPr lang="vi-VN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93836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-1127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29073A-4031-40F2-94C4-07D228D3402F}"/>
              </a:ext>
            </a:extLst>
          </p:cNvPr>
          <p:cNvGrpSpPr/>
          <p:nvPr/>
        </p:nvGrpSpPr>
        <p:grpSpPr>
          <a:xfrm>
            <a:off x="630917" y="1175114"/>
            <a:ext cx="10228761" cy="1847276"/>
            <a:chOff x="2081971" y="1192852"/>
            <a:chExt cx="7037399" cy="1847276"/>
          </a:xfrm>
        </p:grpSpPr>
        <p:sp>
          <p:nvSpPr>
            <p:cNvPr id="3" name="Star: 12 Points 2">
              <a:extLst>
                <a:ext uri="{FF2B5EF4-FFF2-40B4-BE49-F238E27FC236}">
                  <a16:creationId xmlns:a16="http://schemas.microsoft.com/office/drawing/2014/main" id="{4B25CBA3-222B-49A8-9C00-08C2AD6A9FC0}"/>
                </a:ext>
              </a:extLst>
            </p:cNvPr>
            <p:cNvSpPr/>
            <p:nvPr/>
          </p:nvSpPr>
          <p:spPr>
            <a:xfrm>
              <a:off x="2081971" y="1233540"/>
              <a:ext cx="2769704" cy="1806588"/>
            </a:xfrm>
            <a:prstGeom prst="star12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trắng</a:t>
              </a:r>
              <a:endPara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  <p:sp>
          <p:nvSpPr>
            <p:cNvPr id="23" name="Star: 12 Points 22">
              <a:extLst>
                <a:ext uri="{FF2B5EF4-FFF2-40B4-BE49-F238E27FC236}">
                  <a16:creationId xmlns:a16="http://schemas.microsoft.com/office/drawing/2014/main" id="{D23AEBDD-EBB2-4BDC-BC49-E23DA33D42F4}"/>
                </a:ext>
              </a:extLst>
            </p:cNvPr>
            <p:cNvSpPr/>
            <p:nvPr/>
          </p:nvSpPr>
          <p:spPr>
            <a:xfrm>
              <a:off x="6349666" y="1192852"/>
              <a:ext cx="2769704" cy="1806588"/>
            </a:xfrm>
            <a:prstGeom prst="star12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nắng</a:t>
              </a:r>
              <a:endPara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  <p:sp>
          <p:nvSpPr>
            <p:cNvPr id="4" name="Flowchart: Punched Tape 3">
              <a:extLst>
                <a:ext uri="{FF2B5EF4-FFF2-40B4-BE49-F238E27FC236}">
                  <a16:creationId xmlns:a16="http://schemas.microsoft.com/office/drawing/2014/main" id="{76F8F507-4C1D-4B55-8947-1388D0CE7816}"/>
                </a:ext>
              </a:extLst>
            </p:cNvPr>
            <p:cNvSpPr/>
            <p:nvPr/>
          </p:nvSpPr>
          <p:spPr>
            <a:xfrm flipH="1">
              <a:off x="4959567" y="1818537"/>
              <a:ext cx="1282207" cy="277609"/>
            </a:xfrm>
            <a:prstGeom prst="flowChartPunchedTap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6FFCB6-9D28-43CE-B478-E864B7CADBCA}"/>
              </a:ext>
            </a:extLst>
          </p:cNvPr>
          <p:cNvGrpSpPr/>
          <p:nvPr/>
        </p:nvGrpSpPr>
        <p:grpSpPr>
          <a:xfrm>
            <a:off x="469832" y="2952811"/>
            <a:ext cx="9522308" cy="1847276"/>
            <a:chOff x="588957" y="1192852"/>
            <a:chExt cx="8530413" cy="1847276"/>
          </a:xfrm>
        </p:grpSpPr>
        <p:sp>
          <p:nvSpPr>
            <p:cNvPr id="30" name="Star: 12 Points 29">
              <a:extLst>
                <a:ext uri="{FF2B5EF4-FFF2-40B4-BE49-F238E27FC236}">
                  <a16:creationId xmlns:a16="http://schemas.microsoft.com/office/drawing/2014/main" id="{9A46AA0B-2A11-4C70-BA0C-AB624899BA31}"/>
                </a:ext>
              </a:extLst>
            </p:cNvPr>
            <p:cNvSpPr/>
            <p:nvPr/>
          </p:nvSpPr>
          <p:spPr>
            <a:xfrm>
              <a:off x="588957" y="1233540"/>
              <a:ext cx="3314148" cy="1806588"/>
            </a:xfrm>
            <a:prstGeom prst="star12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vườn</a:t>
              </a:r>
              <a:endPara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  <p:sp>
          <p:nvSpPr>
            <p:cNvPr id="31" name="Star: 12 Points 30">
              <a:extLst>
                <a:ext uri="{FF2B5EF4-FFF2-40B4-BE49-F238E27FC236}">
                  <a16:creationId xmlns:a16="http://schemas.microsoft.com/office/drawing/2014/main" id="{B9E550AD-BB69-494C-9746-248756765C4F}"/>
                </a:ext>
              </a:extLst>
            </p:cNvPr>
            <p:cNvSpPr/>
            <p:nvPr/>
          </p:nvSpPr>
          <p:spPr>
            <a:xfrm>
              <a:off x="6349666" y="1192852"/>
              <a:ext cx="2769704" cy="1806588"/>
            </a:xfrm>
            <a:prstGeom prst="star12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…</a:t>
              </a:r>
            </a:p>
          </p:txBody>
        </p:sp>
        <p:sp>
          <p:nvSpPr>
            <p:cNvPr id="32" name="Flowchart: Punched Tape 31">
              <a:extLst>
                <a:ext uri="{FF2B5EF4-FFF2-40B4-BE49-F238E27FC236}">
                  <a16:creationId xmlns:a16="http://schemas.microsoft.com/office/drawing/2014/main" id="{367DAAAE-0DD7-417E-92AE-341DB4883B20}"/>
                </a:ext>
              </a:extLst>
            </p:cNvPr>
            <p:cNvSpPr/>
            <p:nvPr/>
          </p:nvSpPr>
          <p:spPr>
            <a:xfrm flipH="1">
              <a:off x="4959567" y="1818537"/>
              <a:ext cx="1282207" cy="277609"/>
            </a:xfrm>
            <a:prstGeom prst="flowChartPunchedTap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E2E5AB-8F31-4A78-BE99-22450CB18B96}"/>
              </a:ext>
            </a:extLst>
          </p:cNvPr>
          <p:cNvGrpSpPr/>
          <p:nvPr/>
        </p:nvGrpSpPr>
        <p:grpSpPr>
          <a:xfrm>
            <a:off x="329939" y="4875127"/>
            <a:ext cx="10724978" cy="1843715"/>
            <a:chOff x="1007166" y="1196413"/>
            <a:chExt cx="9004488" cy="1843715"/>
          </a:xfrm>
        </p:grpSpPr>
        <p:sp>
          <p:nvSpPr>
            <p:cNvPr id="34" name="Star: 12 Points 33">
              <a:extLst>
                <a:ext uri="{FF2B5EF4-FFF2-40B4-BE49-F238E27FC236}">
                  <a16:creationId xmlns:a16="http://schemas.microsoft.com/office/drawing/2014/main" id="{332195E0-0EC1-46AA-B451-90A30D1A54DF}"/>
                </a:ext>
              </a:extLst>
            </p:cNvPr>
            <p:cNvSpPr/>
            <p:nvPr/>
          </p:nvSpPr>
          <p:spPr>
            <a:xfrm>
              <a:off x="1007166" y="1233540"/>
              <a:ext cx="3363693" cy="1806588"/>
            </a:xfrm>
            <a:prstGeom prst="star12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thơm</a:t>
              </a:r>
              <a:endParaRPr lang="en-US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  <p:sp>
          <p:nvSpPr>
            <p:cNvPr id="35" name="Star: 12 Points 34">
              <a:extLst>
                <a:ext uri="{FF2B5EF4-FFF2-40B4-BE49-F238E27FC236}">
                  <a16:creationId xmlns:a16="http://schemas.microsoft.com/office/drawing/2014/main" id="{51F4C449-CE38-40FB-8C4D-8A25C73B513E}"/>
                </a:ext>
              </a:extLst>
            </p:cNvPr>
            <p:cNvSpPr/>
            <p:nvPr/>
          </p:nvSpPr>
          <p:spPr>
            <a:xfrm>
              <a:off x="7241950" y="1196413"/>
              <a:ext cx="2769704" cy="1806588"/>
            </a:xfrm>
            <a:prstGeom prst="star12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…</a:t>
              </a:r>
            </a:p>
          </p:txBody>
        </p:sp>
        <p:sp>
          <p:nvSpPr>
            <p:cNvPr id="36" name="Flowchart: Punched Tape 35">
              <a:extLst>
                <a:ext uri="{FF2B5EF4-FFF2-40B4-BE49-F238E27FC236}">
                  <a16:creationId xmlns:a16="http://schemas.microsoft.com/office/drawing/2014/main" id="{6DFF7699-BD96-46A8-B4DD-C32FB08FA6B1}"/>
                </a:ext>
              </a:extLst>
            </p:cNvPr>
            <p:cNvSpPr/>
            <p:nvPr/>
          </p:nvSpPr>
          <p:spPr>
            <a:xfrm flipH="1">
              <a:off x="4959567" y="1818537"/>
              <a:ext cx="1282207" cy="277609"/>
            </a:xfrm>
            <a:prstGeom prst="flowChartPunchedTap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39213A5-ACC7-4980-9D98-2823FC8708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1404" r="15396" b="82897"/>
          <a:stretch/>
        </p:blipFill>
        <p:spPr>
          <a:xfrm>
            <a:off x="630917" y="109712"/>
            <a:ext cx="10422835" cy="1096417"/>
          </a:xfrm>
          <a:prstGeom prst="rect">
            <a:avLst/>
          </a:prstGeom>
        </p:spPr>
      </p:pic>
      <p:sp>
        <p:nvSpPr>
          <p:cNvPr id="18" name="Star: 12 Points 17">
            <a:extLst>
              <a:ext uri="{FF2B5EF4-FFF2-40B4-BE49-F238E27FC236}">
                <a16:creationId xmlns:a16="http://schemas.microsoft.com/office/drawing/2014/main" id="{E5B5E80D-6B95-4942-BF7B-74238033654B}"/>
              </a:ext>
            </a:extLst>
          </p:cNvPr>
          <p:cNvSpPr/>
          <p:nvPr/>
        </p:nvSpPr>
        <p:spPr>
          <a:xfrm>
            <a:off x="6874486" y="2977531"/>
            <a:ext cx="3240476" cy="1806588"/>
          </a:xfrm>
          <a:prstGeom prst="star1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lượn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9" name="Star: 12 Points 18">
            <a:extLst>
              <a:ext uri="{FF2B5EF4-FFF2-40B4-BE49-F238E27FC236}">
                <a16:creationId xmlns:a16="http://schemas.microsoft.com/office/drawing/2014/main" id="{1D66FE9B-1141-47FE-9164-7399AF3A2EBD}"/>
              </a:ext>
            </a:extLst>
          </p:cNvPr>
          <p:cNvSpPr/>
          <p:nvPr/>
        </p:nvSpPr>
        <p:spPr>
          <a:xfrm>
            <a:off x="7563571" y="4875127"/>
            <a:ext cx="3578915" cy="1806588"/>
          </a:xfrm>
          <a:prstGeom prst="star1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rơm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6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3419061" y="1464878"/>
              <a:ext cx="5353878" cy="2667822"/>
              <a:chOff x="3434884" y="1387343"/>
              <a:chExt cx="5353878" cy="266782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434884" y="1387343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2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C4736F-72F5-4148-9541-A1BD7BBFE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" y="4604050"/>
            <a:ext cx="3530624" cy="225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0EDCD-0D8B-458C-8C61-855E11F74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55" y="4604050"/>
            <a:ext cx="3530624" cy="225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60A1DA-C773-4B0D-8675-0F667480A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76" y="4608292"/>
            <a:ext cx="3530624" cy="22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90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53D63-3139-4246-B576-600CF28A5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0C7C7A-F389-42C7-9D31-F360A10B6D7D}"/>
              </a:ext>
            </a:extLst>
          </p:cNvPr>
          <p:cNvGrpSpPr/>
          <p:nvPr/>
        </p:nvGrpSpPr>
        <p:grpSpPr>
          <a:xfrm>
            <a:off x="2640052" y="-191566"/>
            <a:ext cx="6527846" cy="1132533"/>
            <a:chOff x="2640052" y="15827"/>
            <a:chExt cx="6527846" cy="126628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3A5CB5-2488-4FBC-B322-450056AA21C6}"/>
                </a:ext>
              </a:extLst>
            </p:cNvPr>
            <p:cNvSpPr/>
            <p:nvPr/>
          </p:nvSpPr>
          <p:spPr>
            <a:xfrm>
              <a:off x="2640052" y="256451"/>
              <a:ext cx="6313448" cy="102566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D2E8BC-434D-4C14-A495-A42E268285DB}"/>
                </a:ext>
              </a:extLst>
            </p:cNvPr>
            <p:cNvSpPr txBox="1"/>
            <p:nvPr/>
          </p:nvSpPr>
          <p:spPr>
            <a:xfrm>
              <a:off x="2854450" y="15827"/>
              <a:ext cx="63134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ngủ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07FDA4-F030-4333-9930-C59D67CA2A67}"/>
              </a:ext>
            </a:extLst>
          </p:cNvPr>
          <p:cNvGrpSpPr/>
          <p:nvPr/>
        </p:nvGrpSpPr>
        <p:grpSpPr>
          <a:xfrm>
            <a:off x="467894" y="964610"/>
            <a:ext cx="12152901" cy="7267410"/>
            <a:chOff x="433388" y="1156987"/>
            <a:chExt cx="12152901" cy="664371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30E296-B4B4-4EFF-9D36-ED1B9C0AADFF}"/>
                </a:ext>
              </a:extLst>
            </p:cNvPr>
            <p:cNvSpPr/>
            <p:nvPr/>
          </p:nvSpPr>
          <p:spPr>
            <a:xfrm>
              <a:off x="433388" y="1156987"/>
              <a:ext cx="11325224" cy="48297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B5C676B-ACD8-480E-85D3-BAC3E9B9A571}"/>
                </a:ext>
              </a:extLst>
            </p:cNvPr>
            <p:cNvSpPr/>
            <p:nvPr/>
          </p:nvSpPr>
          <p:spPr>
            <a:xfrm>
              <a:off x="970551" y="1306613"/>
              <a:ext cx="11615738" cy="6494085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Ơi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chích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chòe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ơi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!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Chim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đừng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hót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nữa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ốm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rồi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nhỏ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Vẫy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thật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đều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Ngấn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thiu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thiu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Đậu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tường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/>
            </a:p>
            <a:p>
              <a:br>
                <a:rPr lang="vi-VN" sz="3200" dirty="0"/>
              </a:br>
              <a:br>
                <a:rPr lang="vi-VN" sz="3200" dirty="0"/>
              </a:br>
              <a:br>
                <a:rPr lang="vi-VN" sz="3200" dirty="0"/>
              </a:b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vắng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Cốc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chén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im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Đôi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mắt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lim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dim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ngon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Hoa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cam,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hoa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khế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Chín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vườn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mơ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cháu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đầy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hương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thơm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  <a:br>
                <a:rPr lang="vi-VN" sz="3200" dirty="0"/>
              </a:br>
              <a:br>
                <a:rPr lang="vi-VN" sz="3200" dirty="0"/>
              </a:br>
              <a:endParaRPr lang="vi-VN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1497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CFE6B381-5E7E-4FC9-BD86-476F03E5E95B}"/>
              </a:ext>
            </a:extLst>
          </p:cNvPr>
          <p:cNvSpPr/>
          <p:nvPr/>
        </p:nvSpPr>
        <p:spPr>
          <a:xfrm>
            <a:off x="2974713" y="1017905"/>
            <a:ext cx="85344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FAAF01B4-1682-40BD-A649-BB45A4E2E3DD}"/>
              </a:ext>
            </a:extLst>
          </p:cNvPr>
          <p:cNvSpPr/>
          <p:nvPr/>
        </p:nvSpPr>
        <p:spPr>
          <a:xfrm>
            <a:off x="2974713" y="3083971"/>
            <a:ext cx="8534400" cy="3466304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chích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chòe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5C881-81AF-4D4F-A534-9AAE6D7F5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" y="1080497"/>
            <a:ext cx="1948739" cy="1948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97EE0-C14A-422D-BB38-A06BAF60E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28" y="4389469"/>
            <a:ext cx="1948739" cy="1948739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5C9D709-E8F4-4355-BDE7-91B1B4F4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26977" r="63728" b="69233"/>
          <a:stretch/>
        </p:blipFill>
        <p:spPr>
          <a:xfrm>
            <a:off x="272498" y="103504"/>
            <a:ext cx="287655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CFE6B381-5E7E-4FC9-BD86-476F03E5E95B}"/>
              </a:ext>
            </a:extLst>
          </p:cNvPr>
          <p:cNvSpPr/>
          <p:nvPr/>
        </p:nvSpPr>
        <p:spPr>
          <a:xfrm>
            <a:off x="2974713" y="1017905"/>
            <a:ext cx="894479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FAAF01B4-1682-40BD-A649-BB45A4E2E3DD}"/>
              </a:ext>
            </a:extLst>
          </p:cNvPr>
          <p:cNvSpPr/>
          <p:nvPr/>
        </p:nvSpPr>
        <p:spPr>
          <a:xfrm>
            <a:off x="2974713" y="4395220"/>
            <a:ext cx="8431720" cy="1444875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5C881-81AF-4D4F-A534-9AAE6D7F5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" y="1080497"/>
            <a:ext cx="1948739" cy="1948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97EE0-C14A-422D-BB38-A06BAF60E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28" y="4389469"/>
            <a:ext cx="1948739" cy="1948739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5C9D709-E8F4-4355-BDE7-91B1B4F4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26977" r="63728" b="69233"/>
          <a:stretch/>
        </p:blipFill>
        <p:spPr>
          <a:xfrm>
            <a:off x="272498" y="103504"/>
            <a:ext cx="287655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3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CFE6B381-5E7E-4FC9-BD86-476F03E5E95B}"/>
              </a:ext>
            </a:extLst>
          </p:cNvPr>
          <p:cNvSpPr/>
          <p:nvPr/>
        </p:nvSpPr>
        <p:spPr>
          <a:xfrm>
            <a:off x="2974713" y="1017905"/>
            <a:ext cx="894479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FAAF01B4-1682-40BD-A649-BB45A4E2E3DD}"/>
              </a:ext>
            </a:extLst>
          </p:cNvPr>
          <p:cNvSpPr/>
          <p:nvPr/>
        </p:nvSpPr>
        <p:spPr>
          <a:xfrm>
            <a:off x="2974712" y="3891358"/>
            <a:ext cx="8623859" cy="1948738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5C881-81AF-4D4F-A534-9AAE6D7F5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" y="1080497"/>
            <a:ext cx="1948739" cy="1948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97EE0-C14A-422D-BB38-A06BAF60E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428" y="4389469"/>
            <a:ext cx="1948739" cy="1948739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5C9D709-E8F4-4355-BDE7-91B1B4F42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26977" r="63728" b="69233"/>
          <a:stretch/>
        </p:blipFill>
        <p:spPr>
          <a:xfrm>
            <a:off x="272498" y="103504"/>
            <a:ext cx="2876550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5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8C39F-5AF4-48A8-A791-1BDB356D3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8170"/>
            <a:ext cx="3052459" cy="30524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279D856-17B4-48BA-AC13-4106AFA591E8}"/>
              </a:ext>
            </a:extLst>
          </p:cNvPr>
          <p:cNvSpPr/>
          <p:nvPr/>
        </p:nvSpPr>
        <p:spPr>
          <a:xfrm>
            <a:off x="2666999" y="472760"/>
            <a:ext cx="8598031" cy="227310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4">
            <a:extLst>
              <a:ext uri="{FF2B5EF4-FFF2-40B4-BE49-F238E27FC236}">
                <a16:creationId xmlns:a16="http://schemas.microsoft.com/office/drawing/2014/main" id="{9A5CE983-6A21-4694-ADB7-5F0AE6245E8E}"/>
              </a:ext>
            </a:extLst>
          </p:cNvPr>
          <p:cNvSpPr/>
          <p:nvPr/>
        </p:nvSpPr>
        <p:spPr>
          <a:xfrm>
            <a:off x="2882348" y="4231548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FF3B9EB1-DF6C-4F9B-AD91-17B242042EF8}"/>
              </a:ext>
            </a:extLst>
          </p:cNvPr>
          <p:cNvSpPr/>
          <p:nvPr/>
        </p:nvSpPr>
        <p:spPr>
          <a:xfrm>
            <a:off x="4338799" y="2950265"/>
            <a:ext cx="7548401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29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̀nh trang số (13)">
            <a:hlinkClick r:id="" action="ppaction://media"/>
            <a:extLst>
              <a:ext uri="{FF2B5EF4-FFF2-40B4-BE49-F238E27FC236}">
                <a16:creationId xmlns:a16="http://schemas.microsoft.com/office/drawing/2014/main" id="{A4645BD6-552D-48BF-A102-6FD3A62A9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647175" y="2232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175F4-9979-4788-B884-A04430DD992A}"/>
              </a:ext>
            </a:extLst>
          </p:cNvPr>
          <p:cNvSpPr/>
          <p:nvPr/>
        </p:nvSpPr>
        <p:spPr>
          <a:xfrm>
            <a:off x="384043" y="1432262"/>
            <a:ext cx="11423913" cy="4792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Bàn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tay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bé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nhỏ</a:t>
            </a: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Vẫy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quạt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thật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đều</a:t>
            </a: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Ngấn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thiu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thiu</a:t>
            </a: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Đậu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trên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tường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	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Căn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nhà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đã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vắng</a:t>
            </a: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	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Cốc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chén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lặng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im</a:t>
            </a: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	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Đôi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mắt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lim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dim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	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Ngủ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ngon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bà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64D"/>
                </a:solidFill>
                <a:latin typeface="UTM Avo" panose="02040603050506020204" pitchFamily="18" charset="0"/>
              </a:rPr>
              <a:t>nhé</a:t>
            </a:r>
            <a:r>
              <a:rPr lang="en-US" sz="4000" dirty="0">
                <a:solidFill>
                  <a:srgbClr val="00264D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00264D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0DC75C-DFD8-4A60-AB82-7BF615BC2583}"/>
              </a:ext>
            </a:extLst>
          </p:cNvPr>
          <p:cNvGrpSpPr/>
          <p:nvPr/>
        </p:nvGrpSpPr>
        <p:grpSpPr>
          <a:xfrm>
            <a:off x="2703474" y="2127348"/>
            <a:ext cx="2070434" cy="882650"/>
            <a:chOff x="2679878" y="2099984"/>
            <a:chExt cx="2070434" cy="10812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359C2C-53AD-4F1D-9370-3A1F94965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E3B9BC-9BFD-47E9-BF43-8AEFF4613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36741C-D676-42B0-A49E-F71F80B06317}"/>
              </a:ext>
            </a:extLst>
          </p:cNvPr>
          <p:cNvGrpSpPr/>
          <p:nvPr/>
        </p:nvGrpSpPr>
        <p:grpSpPr>
          <a:xfrm>
            <a:off x="3253862" y="3870605"/>
            <a:ext cx="2070434" cy="882650"/>
            <a:chOff x="2679878" y="2099984"/>
            <a:chExt cx="2070434" cy="10812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5F8ADE-2123-42C1-9497-0CB19DD3E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D45BB5-33ED-4BD7-9513-1D32C2EB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8BF805-A1C1-43AF-8614-05D3019CD999}"/>
              </a:ext>
            </a:extLst>
          </p:cNvPr>
          <p:cNvGrpSpPr/>
          <p:nvPr/>
        </p:nvGrpSpPr>
        <p:grpSpPr>
          <a:xfrm>
            <a:off x="9335896" y="2105848"/>
            <a:ext cx="2070434" cy="882650"/>
            <a:chOff x="2679878" y="2099984"/>
            <a:chExt cx="2070434" cy="10812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E79F3-E15F-4B21-88AA-3AC84C949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4DF7DC-276A-46E7-8823-AECE15B2C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4D09B4-34F5-4E5B-A589-CCECCC26A520}"/>
              </a:ext>
            </a:extLst>
          </p:cNvPr>
          <p:cNvGrpSpPr/>
          <p:nvPr/>
        </p:nvGrpSpPr>
        <p:grpSpPr>
          <a:xfrm>
            <a:off x="8974235" y="3870641"/>
            <a:ext cx="2070434" cy="882650"/>
            <a:chOff x="2679878" y="2099984"/>
            <a:chExt cx="2070434" cy="108124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27D32B9-0412-4538-AB38-563A3FC00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4D394E-B5DB-4728-AA66-0CA6BD7BE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80DFB6A-235C-4F23-8C23-131581CDDF9D}"/>
              </a:ext>
            </a:extLst>
          </p:cNvPr>
          <p:cNvGrpSpPr/>
          <p:nvPr/>
        </p:nvGrpSpPr>
        <p:grpSpPr>
          <a:xfrm>
            <a:off x="698465" y="4835954"/>
            <a:ext cx="5146157" cy="882650"/>
            <a:chOff x="1038375" y="5580098"/>
            <a:chExt cx="4075442" cy="108124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E9076A9-902D-4E41-8AB7-023ABA3E2481}"/>
                </a:ext>
              </a:extLst>
            </p:cNvPr>
            <p:cNvGrpSpPr/>
            <p:nvPr/>
          </p:nvGrpSpPr>
          <p:grpSpPr>
            <a:xfrm>
              <a:off x="1038375" y="5580098"/>
              <a:ext cx="2070434" cy="1081240"/>
              <a:chOff x="2679878" y="2099984"/>
              <a:chExt cx="2070434" cy="108124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F01E15A-9647-492A-B273-AA1CF3123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8B48955-8D82-4F9D-BFDA-E95F5A6BC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00C7D85-C6CC-4109-8FD3-9C9D1F18E7C5}"/>
                </a:ext>
              </a:extLst>
            </p:cNvPr>
            <p:cNvGrpSpPr/>
            <p:nvPr/>
          </p:nvGrpSpPr>
          <p:grpSpPr>
            <a:xfrm>
              <a:off x="3043383" y="5580098"/>
              <a:ext cx="2070434" cy="1081240"/>
              <a:chOff x="2679878" y="2099984"/>
              <a:chExt cx="2070434" cy="108124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06DAFB9-B28E-451A-A213-E27E6ED78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FEEA094-B9C1-4A56-8A23-8E8C768DC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0AD6A6-52F1-422C-8BCA-227CB7446CAC}"/>
              </a:ext>
            </a:extLst>
          </p:cNvPr>
          <p:cNvGrpSpPr/>
          <p:nvPr/>
        </p:nvGrpSpPr>
        <p:grpSpPr>
          <a:xfrm>
            <a:off x="544296" y="2993250"/>
            <a:ext cx="4350932" cy="882650"/>
            <a:chOff x="1038375" y="5580098"/>
            <a:chExt cx="4075442" cy="10812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5D8A521-8747-41F2-B094-15BE60221835}"/>
                </a:ext>
              </a:extLst>
            </p:cNvPr>
            <p:cNvGrpSpPr/>
            <p:nvPr/>
          </p:nvGrpSpPr>
          <p:grpSpPr>
            <a:xfrm>
              <a:off x="1038375" y="5580098"/>
              <a:ext cx="2070434" cy="1081240"/>
              <a:chOff x="2679878" y="2099984"/>
              <a:chExt cx="2070434" cy="108124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B8352C00-2BD1-4023-8854-5D4CABEAC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D5DB247-FDD9-402B-B709-D6093B952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1B0A445-DB33-4B71-909A-681CA1FF89BA}"/>
                </a:ext>
              </a:extLst>
            </p:cNvPr>
            <p:cNvGrpSpPr/>
            <p:nvPr/>
          </p:nvGrpSpPr>
          <p:grpSpPr>
            <a:xfrm>
              <a:off x="3043383" y="5580098"/>
              <a:ext cx="2070434" cy="1081240"/>
              <a:chOff x="2679878" y="2099984"/>
              <a:chExt cx="2070434" cy="108124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662A3F9-B88A-480F-A027-509EC86A6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7BE2FC3-2F30-4AE8-B753-1D13C9C66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3527509-1E99-4CCF-BE20-1715CCBF9C0E}"/>
              </a:ext>
            </a:extLst>
          </p:cNvPr>
          <p:cNvGrpSpPr/>
          <p:nvPr/>
        </p:nvGrpSpPr>
        <p:grpSpPr>
          <a:xfrm>
            <a:off x="6247791" y="3026526"/>
            <a:ext cx="5099905" cy="882650"/>
            <a:chOff x="1038375" y="5580098"/>
            <a:chExt cx="4075442" cy="108124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A3983BB-64B0-4AF3-B066-176E9D2919AC}"/>
                </a:ext>
              </a:extLst>
            </p:cNvPr>
            <p:cNvGrpSpPr/>
            <p:nvPr/>
          </p:nvGrpSpPr>
          <p:grpSpPr>
            <a:xfrm>
              <a:off x="1038375" y="5580098"/>
              <a:ext cx="2070434" cy="1081240"/>
              <a:chOff x="2679878" y="2099984"/>
              <a:chExt cx="2070434" cy="1081240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5AC8824-EB68-4705-88F8-77FE084B3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4662AE2-CE11-4E9B-B4AB-E183236B2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EBD5707-E373-4A40-B6C4-6EAB5E78B8AB}"/>
                </a:ext>
              </a:extLst>
            </p:cNvPr>
            <p:cNvGrpSpPr/>
            <p:nvPr/>
          </p:nvGrpSpPr>
          <p:grpSpPr>
            <a:xfrm>
              <a:off x="3043383" y="5580098"/>
              <a:ext cx="2070434" cy="1081240"/>
              <a:chOff x="2679878" y="2099984"/>
              <a:chExt cx="2070434" cy="10812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537D8F3D-8FDB-43F6-86AF-1C2B8DCFA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C4A6AE5-1BBE-4499-8E0C-F7805F0AD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963DFD-0587-4ABD-83D3-FF7FD9C645A5}"/>
              </a:ext>
            </a:extLst>
          </p:cNvPr>
          <p:cNvGrpSpPr/>
          <p:nvPr/>
        </p:nvGrpSpPr>
        <p:grpSpPr>
          <a:xfrm>
            <a:off x="6247791" y="4790813"/>
            <a:ext cx="5221225" cy="882650"/>
            <a:chOff x="1038375" y="5580098"/>
            <a:chExt cx="4075442" cy="108124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39B7B5B-3299-4276-A2E2-9BEF1A2DD810}"/>
                </a:ext>
              </a:extLst>
            </p:cNvPr>
            <p:cNvGrpSpPr/>
            <p:nvPr/>
          </p:nvGrpSpPr>
          <p:grpSpPr>
            <a:xfrm>
              <a:off x="1038375" y="5580098"/>
              <a:ext cx="2070434" cy="1081240"/>
              <a:chOff x="2679878" y="2099984"/>
              <a:chExt cx="2070434" cy="108124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C78DDDE-F059-4D67-9C61-D4E8BDBDC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2F0CB03-9E58-42AC-8A1C-FD4B10B9B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08D45E7-26BB-4F2B-ABA3-66D448BAE39E}"/>
                </a:ext>
              </a:extLst>
            </p:cNvPr>
            <p:cNvGrpSpPr/>
            <p:nvPr/>
          </p:nvGrpSpPr>
          <p:grpSpPr>
            <a:xfrm>
              <a:off x="3043383" y="5580098"/>
              <a:ext cx="2070434" cy="1081240"/>
              <a:chOff x="2679878" y="2099984"/>
              <a:chExt cx="2070434" cy="108124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7B16B6-9303-486D-A137-6F6C91767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878" y="2099984"/>
                <a:ext cx="1081240" cy="108124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BBF39E6-B1FE-40D9-A80C-25CB5437B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9072" y="2099984"/>
                <a:ext cx="1081240" cy="108124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4AE14F-E4E3-4A60-B3E5-C7277755E87F}"/>
              </a:ext>
            </a:extLst>
          </p:cNvPr>
          <p:cNvGrpSpPr/>
          <p:nvPr/>
        </p:nvGrpSpPr>
        <p:grpSpPr>
          <a:xfrm>
            <a:off x="544296" y="2152016"/>
            <a:ext cx="2070434" cy="882650"/>
            <a:chOff x="2679878" y="2099984"/>
            <a:chExt cx="2070434" cy="108124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4C783CC-2EC3-4006-B67F-90D62B349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90CBB73-996B-40CC-A954-DB9E2370B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0B5E12-FA61-4D76-98A8-0D223D431EE3}"/>
              </a:ext>
            </a:extLst>
          </p:cNvPr>
          <p:cNvGrpSpPr/>
          <p:nvPr/>
        </p:nvGrpSpPr>
        <p:grpSpPr>
          <a:xfrm>
            <a:off x="518479" y="3911955"/>
            <a:ext cx="2599828" cy="882650"/>
            <a:chOff x="2679878" y="2099984"/>
            <a:chExt cx="2070434" cy="108124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430BCC9-912D-4AA2-9E96-9A40F9D8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05BF7FC-6D28-4859-B327-CE58F51A2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E3FC054-8E57-4DAE-947F-9E5C36E0343E}"/>
              </a:ext>
            </a:extLst>
          </p:cNvPr>
          <p:cNvGrpSpPr/>
          <p:nvPr/>
        </p:nvGrpSpPr>
        <p:grpSpPr>
          <a:xfrm>
            <a:off x="7018188" y="2105812"/>
            <a:ext cx="2070434" cy="882650"/>
            <a:chOff x="2679878" y="2099984"/>
            <a:chExt cx="2070434" cy="108124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69F299F-5E63-4BD3-B803-7927700DE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0AC557A-B260-4EED-8056-06EB2FDA7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629C81C-118B-4B4F-916C-F38754DB71EB}"/>
              </a:ext>
            </a:extLst>
          </p:cNvPr>
          <p:cNvGrpSpPr/>
          <p:nvPr/>
        </p:nvGrpSpPr>
        <p:grpSpPr>
          <a:xfrm>
            <a:off x="6937502" y="3870605"/>
            <a:ext cx="2070434" cy="882650"/>
            <a:chOff x="2679878" y="2099984"/>
            <a:chExt cx="2070434" cy="108124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72FE844-C602-4616-B310-7DC88B4DA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878" y="2099984"/>
              <a:ext cx="1081240" cy="108124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D09C3AF-EA6C-49B1-A52E-D1C3EB616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072" y="2099984"/>
              <a:ext cx="1081240" cy="108124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D3D1A4B1-037C-4CFC-B855-8567EBCFB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2" r="28211" b="54183"/>
          <a:stretch/>
        </p:blipFill>
        <p:spPr>
          <a:xfrm>
            <a:off x="698947" y="318125"/>
            <a:ext cx="8636949" cy="8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8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3520926" y="1224571"/>
              <a:ext cx="5353878" cy="2908129"/>
              <a:chOff x="3536749" y="1147036"/>
              <a:chExt cx="5353878" cy="290812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3536749" y="1147036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TIẾT 1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C4736F-72F5-4148-9541-A1BD7BBFE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" y="4604050"/>
            <a:ext cx="3530624" cy="225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0EDCD-0D8B-458C-8C61-855E11F74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55" y="4604050"/>
            <a:ext cx="3530624" cy="225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60A1DA-C773-4B0D-8675-0F667480A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76" y="4608292"/>
            <a:ext cx="3530624" cy="22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1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61419-0B4C-4C98-B519-4030B9781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3" b="1220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1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5">
            <a:extLst>
              <a:ext uri="{FF2B5EF4-FFF2-40B4-BE49-F238E27FC236}">
                <a16:creationId xmlns:a16="http://schemas.microsoft.com/office/drawing/2014/main" id="{22EBFF73-445C-4B5C-9BBA-A155C510BC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315960" cy="68580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0F01AD-D177-4068-B698-444AED2088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15960" y="0"/>
            <a:ext cx="5876040" cy="6858000"/>
          </a:xfrm>
        </p:spPr>
      </p:pic>
    </p:spTree>
    <p:extLst>
      <p:ext uri="{BB962C8B-B14F-4D97-AF65-F5344CB8AC3E}">
        <p14:creationId xmlns:p14="http://schemas.microsoft.com/office/powerpoint/2010/main" val="24583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AB6601-5F2F-43BC-AAB4-E0129EFBD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3315"/>
            <a:ext cx="12192000" cy="50999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5EDC4E-F469-4769-B273-E3618D744B58}"/>
              </a:ext>
            </a:extLst>
          </p:cNvPr>
          <p:cNvSpPr txBox="1"/>
          <p:nvPr/>
        </p:nvSpPr>
        <p:spPr>
          <a:xfrm>
            <a:off x="1328098" y="3369233"/>
            <a:ext cx="203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í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ε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ŀ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ϊ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4BDA2E-EA5D-4F98-81FE-55DDA916A7CC}"/>
              </a:ext>
            </a:extLst>
          </p:cNvPr>
          <p:cNvSpPr txBox="1"/>
          <p:nvPr/>
        </p:nvSpPr>
        <p:spPr>
          <a:xfrm>
            <a:off x="3818351" y="2729779"/>
            <a:ext cx="203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í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ε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ŀ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ϊ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30394-4A82-439D-BBEF-9440FD873739}"/>
              </a:ext>
            </a:extLst>
          </p:cNvPr>
          <p:cNvSpPr txBox="1"/>
          <p:nvPr/>
        </p:nvSpPr>
        <p:spPr>
          <a:xfrm>
            <a:off x="6308604" y="2721923"/>
            <a:ext cx="203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í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ε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ŀ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ϊ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4334E6-2BEE-47D8-BFB2-CEE8719C04BA}"/>
              </a:ext>
            </a:extLst>
          </p:cNvPr>
          <p:cNvSpPr txBox="1"/>
          <p:nvPr/>
        </p:nvSpPr>
        <p:spPr>
          <a:xfrm>
            <a:off x="8789430" y="2732921"/>
            <a:ext cx="14669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í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ε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80F89-9ABC-4643-8185-DDB7B1D41A76}"/>
              </a:ext>
            </a:extLst>
          </p:cNvPr>
          <p:cNvSpPr txBox="1"/>
          <p:nvPr/>
        </p:nvSpPr>
        <p:spPr>
          <a:xfrm>
            <a:off x="3818345" y="3380228"/>
            <a:ext cx="203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í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ε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ŀ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ϊ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A000F6-0E92-4323-9A2A-640BEEBB88BC}"/>
              </a:ext>
            </a:extLst>
          </p:cNvPr>
          <p:cNvSpPr txBox="1"/>
          <p:nvPr/>
        </p:nvSpPr>
        <p:spPr>
          <a:xfrm>
            <a:off x="6308592" y="3381796"/>
            <a:ext cx="203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í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ε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ŀ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ϊ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EA7BD-5565-4F08-B7E3-E144B442E5F2}"/>
              </a:ext>
            </a:extLst>
          </p:cNvPr>
          <p:cNvSpPr txBox="1"/>
          <p:nvPr/>
        </p:nvSpPr>
        <p:spPr>
          <a:xfrm>
            <a:off x="8789412" y="3373937"/>
            <a:ext cx="1457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ε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í</a:t>
            </a:r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ε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AE02E-8CCB-4D4A-8565-91F86DF3F384}"/>
              </a:ext>
            </a:extLst>
          </p:cNvPr>
          <p:cNvSpPr txBox="1"/>
          <p:nvPr/>
        </p:nvSpPr>
        <p:spPr>
          <a:xfrm>
            <a:off x="3751869" y="4008142"/>
            <a:ext cx="203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lim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dim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FC4A3-2826-4F7C-979B-083B47AE36C4}"/>
              </a:ext>
            </a:extLst>
          </p:cNvPr>
          <p:cNvSpPr txBox="1"/>
          <p:nvPr/>
        </p:nvSpPr>
        <p:spPr>
          <a:xfrm>
            <a:off x="6241629" y="4006025"/>
            <a:ext cx="203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lim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dim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802B8-10AD-4CC9-A44F-07AA20C0F583}"/>
              </a:ext>
            </a:extLst>
          </p:cNvPr>
          <p:cNvSpPr txBox="1"/>
          <p:nvPr/>
        </p:nvSpPr>
        <p:spPr>
          <a:xfrm>
            <a:off x="8731389" y="4003908"/>
            <a:ext cx="1515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lim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C3687-7F71-4C80-A453-B7D27862DE7E}"/>
              </a:ext>
            </a:extLst>
          </p:cNvPr>
          <p:cNvSpPr txBox="1"/>
          <p:nvPr/>
        </p:nvSpPr>
        <p:spPr>
          <a:xfrm>
            <a:off x="1406155" y="4641307"/>
            <a:ext cx="203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lim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dim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22AD34-DA5E-42FC-AE20-687C4A947A6D}"/>
              </a:ext>
            </a:extLst>
          </p:cNvPr>
          <p:cNvSpPr txBox="1"/>
          <p:nvPr/>
        </p:nvSpPr>
        <p:spPr>
          <a:xfrm>
            <a:off x="3754510" y="4639190"/>
            <a:ext cx="203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lim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dim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3F0E65-B4C5-4F3D-A379-9F0279D0D33F}"/>
              </a:ext>
            </a:extLst>
          </p:cNvPr>
          <p:cNvSpPr txBox="1"/>
          <p:nvPr/>
        </p:nvSpPr>
        <p:spPr>
          <a:xfrm>
            <a:off x="8714097" y="4637073"/>
            <a:ext cx="15155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lim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EAC9EC-B659-418B-8A46-5943B36FEC91}"/>
              </a:ext>
            </a:extLst>
          </p:cNvPr>
          <p:cNvSpPr txBox="1"/>
          <p:nvPr/>
        </p:nvSpPr>
        <p:spPr>
          <a:xfrm>
            <a:off x="6233770" y="4648622"/>
            <a:ext cx="203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lim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dim</a:t>
            </a:r>
          </a:p>
        </p:txBody>
      </p:sp>
    </p:spTree>
    <p:extLst>
      <p:ext uri="{BB962C8B-B14F-4D97-AF65-F5344CB8AC3E}">
        <p14:creationId xmlns:p14="http://schemas.microsoft.com/office/powerpoint/2010/main" val="339919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83F8E8-EFFC-4F42-9767-728B785B4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15911"/>
            <a:ext cx="12192000" cy="393097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820B46-F71A-44B8-8249-4768A17DE01C}"/>
              </a:ext>
            </a:extLst>
          </p:cNvPr>
          <p:cNvSpPr txBox="1"/>
          <p:nvPr/>
        </p:nvSpPr>
        <p:spPr>
          <a:xfrm>
            <a:off x="1367382" y="2844225"/>
            <a:ext cx="90161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trắng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nắng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vắng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lặng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DFF5E-98B1-3567-583C-179779172B6B}"/>
              </a:ext>
            </a:extLst>
          </p:cNvPr>
          <p:cNvSpPr txBox="1"/>
          <p:nvPr/>
        </p:nvSpPr>
        <p:spPr>
          <a:xfrm>
            <a:off x="1367382" y="3429000"/>
            <a:ext cx="90161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vườn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lượn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mướn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lươn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4A519-E3B4-12BF-D3AF-0BD6EC7224CB}"/>
              </a:ext>
            </a:extLst>
          </p:cNvPr>
          <p:cNvSpPr txBox="1"/>
          <p:nvPr/>
        </p:nvSpPr>
        <p:spPr>
          <a:xfrm>
            <a:off x="1367382" y="3998534"/>
            <a:ext cx="88738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thơm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cơm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rơm</a:t>
            </a:r>
            <a:r>
              <a:rPr lang="en-US" sz="3200" b="1" dirty="0">
                <a:solidFill>
                  <a:srgbClr val="C709B0"/>
                </a:solidFill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C709B0"/>
                </a:solidFill>
                <a:latin typeface="HP001 4 hàng" panose="020B0603050302020204" pitchFamily="34" charset="0"/>
              </a:rPr>
              <a:t>gớm</a:t>
            </a:r>
            <a:endParaRPr lang="en-US" sz="3200" b="1" dirty="0">
              <a:solidFill>
                <a:srgbClr val="C709B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91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36931-4081-4B9D-9876-834B9A942D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051E6F-4572-40CF-A75E-84113F44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7" r="1299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9AE3A52-3BC2-416C-8033-2C881C7FC974}"/>
                </a:ext>
              </a:extLst>
            </p:cNvPr>
            <p:cNvGrpSpPr/>
            <p:nvPr/>
          </p:nvGrpSpPr>
          <p:grpSpPr>
            <a:xfrm>
              <a:off x="2778805" y="1410102"/>
              <a:ext cx="5353878" cy="2722598"/>
              <a:chOff x="2794628" y="1332567"/>
              <a:chExt cx="5353878" cy="272259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689E9-060B-458C-8D93-5149D2F102F0}"/>
                  </a:ext>
                </a:extLst>
              </p:cNvPr>
              <p:cNvSpPr txBox="1"/>
              <p:nvPr/>
            </p:nvSpPr>
            <p:spPr>
              <a:xfrm>
                <a:off x="2794628" y="1332567"/>
                <a:ext cx="53538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ÔN BÀI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D038C0-6C3B-4825-BA07-619A9E0D0BD0}"/>
                  </a:ext>
                </a:extLst>
              </p:cNvPr>
              <p:cNvSpPr/>
              <p:nvPr/>
            </p:nvSpPr>
            <p:spPr>
              <a:xfrm>
                <a:off x="4320209" y="2716696"/>
                <a:ext cx="2769704" cy="133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455EF8-ACCA-4C79-848A-EE97FF9B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" y="4604050"/>
            <a:ext cx="3530624" cy="2253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107FC-3CFB-4B17-BF29-8942865B3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55" y="4604050"/>
            <a:ext cx="3530624" cy="225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7B86A-6E02-4D3A-9004-6B43EA814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76" y="4608292"/>
            <a:ext cx="3530624" cy="22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7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44727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60BBA4-A406-42A6-9684-DF8A7741108D}"/>
              </a:ext>
            </a:extLst>
          </p:cNvPr>
          <p:cNvSpPr/>
          <p:nvPr/>
        </p:nvSpPr>
        <p:spPr>
          <a:xfrm>
            <a:off x="3425687" y="28642"/>
            <a:ext cx="5340626" cy="668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A737D65E-0B51-453F-83CA-D226EBFC2721}"/>
              </a:ext>
            </a:extLst>
          </p:cNvPr>
          <p:cNvSpPr/>
          <p:nvPr/>
        </p:nvSpPr>
        <p:spPr>
          <a:xfrm>
            <a:off x="583097" y="6010384"/>
            <a:ext cx="11025806" cy="83506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1. Nam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Đức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FA31F2FF-896C-4340-85C7-83CBFB0BCD58}"/>
              </a:ext>
            </a:extLst>
          </p:cNvPr>
          <p:cNvSpPr/>
          <p:nvPr/>
        </p:nvSpPr>
        <p:spPr>
          <a:xfrm>
            <a:off x="583097" y="6047914"/>
            <a:ext cx="11025806" cy="7022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chuyến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48C0BCC-BDC9-4B98-9691-E8DAF368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82997"/>
            <a:ext cx="7886700" cy="103689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núi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77ADB3-6C20-43E8-8535-55445CB7A4DC}"/>
              </a:ext>
            </a:extLst>
          </p:cNvPr>
          <p:cNvSpPr/>
          <p:nvPr/>
        </p:nvSpPr>
        <p:spPr>
          <a:xfrm>
            <a:off x="0" y="735114"/>
            <a:ext cx="12191999" cy="51850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1AF14B3-C9A3-4608-8F07-84F0CDAE2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30074"/>
            <a:ext cx="12191998" cy="518507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800" dirty="0">
                <a:latin typeface="UTM Avo" panose="02040603050506020204" pitchFamily="18" charset="0"/>
              </a:rPr>
              <a:t>	</a:t>
            </a:r>
            <a:r>
              <a:rPr lang="en-US" sz="2500" dirty="0" err="1">
                <a:latin typeface="UTM Avo" panose="02040603050506020204" pitchFamily="18" charset="0"/>
              </a:rPr>
              <a:t>Bố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mẹ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cho</a:t>
            </a:r>
            <a:r>
              <a:rPr lang="en-US" sz="2500" dirty="0">
                <a:latin typeface="UTM Avo" panose="02040603050506020204" pitchFamily="18" charset="0"/>
              </a:rPr>
              <a:t> Nam </a:t>
            </a:r>
            <a:r>
              <a:rPr lang="en-US" sz="2500" dirty="0" err="1">
                <a:latin typeface="UTM Avo" panose="02040603050506020204" pitchFamily="18" charset="0"/>
              </a:rPr>
              <a:t>và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Đức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chơi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núi</a:t>
            </a:r>
            <a:r>
              <a:rPr lang="en-US" sz="2500" dirty="0">
                <a:latin typeface="UTM Avo" panose="02040603050506020204" pitchFamily="18" charset="0"/>
              </a:rPr>
              <a:t>. </a:t>
            </a:r>
            <a:r>
              <a:rPr lang="en-US" sz="2500" dirty="0" err="1">
                <a:latin typeface="UTM Avo" panose="02040603050506020204" pitchFamily="18" charset="0"/>
              </a:rPr>
              <a:t>Hôm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trước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mẹ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thức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khuya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để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chuẩn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bị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quần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áo</a:t>
            </a:r>
            <a:r>
              <a:rPr lang="en-US" sz="2500" dirty="0">
                <a:latin typeface="UTM Avo" panose="02040603050506020204" pitchFamily="18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</a:rPr>
              <a:t>thức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ăn</a:t>
            </a:r>
            <a:r>
              <a:rPr lang="en-US" sz="2500" dirty="0">
                <a:latin typeface="UTM Avo" panose="02040603050506020204" pitchFamily="18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</a:rPr>
              <a:t>nước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uống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và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cả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tuýp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thuốc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chống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côn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trùng</a:t>
            </a:r>
            <a:r>
              <a:rPr lang="en-US" sz="2500" dirty="0">
                <a:latin typeface="UTM Avo" panose="020406030505060202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500" dirty="0">
                <a:latin typeface="UTM Avo" panose="02040603050506020204" pitchFamily="18" charset="0"/>
              </a:rPr>
              <a:t>	</a:t>
            </a:r>
            <a:r>
              <a:rPr lang="en-US" sz="2500" dirty="0" err="1">
                <a:latin typeface="UTM Avo" panose="02040603050506020204" pitchFamily="18" charset="0"/>
              </a:rPr>
              <a:t>Hôm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sau</a:t>
            </a:r>
            <a:r>
              <a:rPr lang="en-US" sz="2500" dirty="0">
                <a:latin typeface="UTM Avo" panose="02040603050506020204" pitchFamily="18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</a:rPr>
              <a:t>khi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mặt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trời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lên</a:t>
            </a:r>
            <a:r>
              <a:rPr lang="en-US" sz="2500" dirty="0">
                <a:latin typeface="UTM Avo" panose="02040603050506020204" pitchFamily="18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</a:rPr>
              <a:t>cả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nhà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đã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tới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chân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núi</a:t>
            </a:r>
            <a:r>
              <a:rPr lang="en-US" sz="2500" dirty="0">
                <a:latin typeface="UTM Avo" panose="02040603050506020204" pitchFamily="18" charset="0"/>
              </a:rPr>
              <a:t>. Nam </a:t>
            </a:r>
            <a:r>
              <a:rPr lang="en-US" sz="2500" dirty="0" err="1">
                <a:latin typeface="UTM Avo" panose="02040603050506020204" pitchFamily="18" charset="0"/>
              </a:rPr>
              <a:t>và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Đức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thích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thú</a:t>
            </a:r>
            <a:r>
              <a:rPr lang="en-US" sz="2500" dirty="0">
                <a:latin typeface="UTM Avo" panose="02040603050506020204" pitchFamily="18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</a:rPr>
              <a:t>đuổi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nhau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huỳnh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huỵch</a:t>
            </a:r>
            <a:r>
              <a:rPr lang="en-US" sz="2500" dirty="0">
                <a:latin typeface="UTM Avo" panose="02040603050506020204" pitchFamily="18" charset="0"/>
              </a:rPr>
              <a:t>. </a:t>
            </a:r>
            <a:r>
              <a:rPr lang="en-US" sz="2500" dirty="0" err="1">
                <a:latin typeface="UTM Avo" panose="02040603050506020204" pitchFamily="18" charset="0"/>
              </a:rPr>
              <a:t>Càng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lên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cao</a:t>
            </a:r>
            <a:r>
              <a:rPr lang="en-US" sz="2500" dirty="0">
                <a:latin typeface="UTM Avo" panose="02040603050506020204" pitchFamily="18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</a:rPr>
              <a:t>đường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càng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dốc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và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khúc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khuỷu</a:t>
            </a:r>
            <a:r>
              <a:rPr lang="en-US" sz="2500" dirty="0">
                <a:latin typeface="UTM Avo" panose="02040603050506020204" pitchFamily="18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</a:rPr>
              <a:t>bố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phải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cõng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Đức</a:t>
            </a:r>
            <a:r>
              <a:rPr lang="en-US" sz="2500" dirty="0">
                <a:latin typeface="UTM Avo" panose="02040603050506020204" pitchFamily="18" charset="0"/>
              </a:rPr>
              <a:t>. </a:t>
            </a:r>
            <a:r>
              <a:rPr lang="en-US" sz="2500" dirty="0" err="1">
                <a:latin typeface="UTM Avo" panose="02040603050506020204" pitchFamily="18" charset="0"/>
              </a:rPr>
              <a:t>Thỉnh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thoảng</a:t>
            </a:r>
            <a:r>
              <a:rPr lang="en-US" sz="2500" dirty="0">
                <a:latin typeface="UTM Avo" panose="02040603050506020204" pitchFamily="18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</a:rPr>
              <a:t>mẹ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lau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mồ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hôi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cho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hai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anh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em</a:t>
            </a:r>
            <a:r>
              <a:rPr lang="en-US" sz="2500" dirty="0">
                <a:latin typeface="UTM Avo" panose="02040603050506020204" pitchFamily="18" charset="0"/>
              </a:rPr>
              <a:t>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500" dirty="0">
                <a:latin typeface="UTM Avo" panose="02040603050506020204" pitchFamily="18" charset="0"/>
              </a:rPr>
              <a:t>	</a:t>
            </a:r>
            <a:r>
              <a:rPr lang="en-US" sz="2500" dirty="0" err="1">
                <a:latin typeface="UTM Avo" panose="02040603050506020204" pitchFamily="18" charset="0"/>
              </a:rPr>
              <a:t>Lúc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lên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đến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đỉnh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núi</a:t>
            </a:r>
            <a:r>
              <a:rPr lang="en-US" sz="2500" dirty="0">
                <a:latin typeface="UTM Avo" panose="02040603050506020204" pitchFamily="18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</a:rPr>
              <a:t>hai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anh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em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vui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sướng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hét</a:t>
            </a:r>
            <a:r>
              <a:rPr lang="en-US" sz="2500" dirty="0">
                <a:latin typeface="UTM Avo" panose="02040603050506020204" pitchFamily="18" charset="0"/>
              </a:rPr>
              <a:t> vang. </a:t>
            </a:r>
          </a:p>
        </p:txBody>
      </p:sp>
    </p:spTree>
    <p:extLst>
      <p:ext uri="{BB962C8B-B14F-4D97-AF65-F5344CB8AC3E}">
        <p14:creationId xmlns:p14="http://schemas.microsoft.com/office/powerpoint/2010/main" val="58899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D841B2A-893A-4764-A26F-2BCA0DAEF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Content Placeholder 4">
              <a:extLst>
                <a:ext uri="{FF2B5EF4-FFF2-40B4-BE49-F238E27FC236}">
                  <a16:creationId xmlns:a16="http://schemas.microsoft.com/office/drawing/2014/main" id="{50C7A3D9-1A37-4CC4-A26E-9CB97EF49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" t="-421" r="1418" b="84189"/>
            <a:stretch/>
          </p:blipFill>
          <p:spPr>
            <a:xfrm>
              <a:off x="0" y="0"/>
              <a:ext cx="12176057" cy="1828801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040C9B6-EA7E-4FEB-AB84-FA7D9B318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9" t="4588" r="7652" b="82657"/>
            <a:stretch>
              <a:fillRect/>
            </a:stretch>
          </p:blipFill>
          <p:spPr bwMode="auto">
            <a:xfrm>
              <a:off x="0" y="1828801"/>
              <a:ext cx="12192000" cy="1403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04A8FE-AD7F-469B-84E1-5B6CA40C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83" b="47475"/>
            <a:stretch>
              <a:fillRect/>
            </a:stretch>
          </p:blipFill>
          <p:spPr bwMode="auto">
            <a:xfrm>
              <a:off x="0" y="2903526"/>
              <a:ext cx="12192000" cy="3954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E81E0C-5FDD-4B10-88C2-9D21AC29C5B5}"/>
                </a:ext>
              </a:extLst>
            </p:cNvPr>
            <p:cNvSpPr/>
            <p:nvPr/>
          </p:nvSpPr>
          <p:spPr>
            <a:xfrm>
              <a:off x="1162050" y="2903526"/>
              <a:ext cx="6762750" cy="1249374"/>
            </a:xfrm>
            <a:prstGeom prst="rect">
              <a:avLst/>
            </a:prstGeom>
            <a:solidFill>
              <a:srgbClr val="FBF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41571EB-6A6A-437C-A6E7-31BCD225499E}"/>
                </a:ext>
              </a:extLst>
            </p:cNvPr>
            <p:cNvSpPr/>
            <p:nvPr/>
          </p:nvSpPr>
          <p:spPr>
            <a:xfrm>
              <a:off x="1162050" y="2903526"/>
              <a:ext cx="2552700" cy="1249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03D344-BAAE-4230-A0E3-E6AB07913ECD}"/>
                </a:ext>
              </a:extLst>
            </p:cNvPr>
            <p:cNvSpPr/>
            <p:nvPr/>
          </p:nvSpPr>
          <p:spPr>
            <a:xfrm>
              <a:off x="3686175" y="2903526"/>
              <a:ext cx="2381250" cy="1249374"/>
            </a:xfrm>
            <a:prstGeom prst="rect">
              <a:avLst/>
            </a:prstGeom>
            <a:solidFill>
              <a:srgbClr val="FE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393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0FA3F-84A9-40C4-98D6-6D08867CD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>
            <a:fillRect/>
          </a:stretch>
        </p:blipFill>
        <p:spPr bwMode="auto">
          <a:xfrm>
            <a:off x="386140" y="548309"/>
            <a:ext cx="11419719" cy="576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C9E961-7F9B-401B-AAE3-F04A24338339}"/>
              </a:ext>
            </a:extLst>
          </p:cNvPr>
          <p:cNvSpPr/>
          <p:nvPr/>
        </p:nvSpPr>
        <p:spPr>
          <a:xfrm>
            <a:off x="2080998" y="1781861"/>
            <a:ext cx="5786652" cy="518615"/>
          </a:xfrm>
          <a:prstGeom prst="rect">
            <a:avLst/>
          </a:prstGeom>
          <a:solidFill>
            <a:srgbClr val="F9F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4F29BF-1A3A-47B2-981C-20FDF8EA9A05}"/>
              </a:ext>
            </a:extLst>
          </p:cNvPr>
          <p:cNvSpPr/>
          <p:nvPr/>
        </p:nvSpPr>
        <p:spPr>
          <a:xfrm>
            <a:off x="2080998" y="1248399"/>
            <a:ext cx="4338852" cy="518615"/>
          </a:xfrm>
          <a:prstGeom prst="rect">
            <a:avLst/>
          </a:prstGeom>
          <a:solidFill>
            <a:srgbClr val="F9F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̀nh trang số (13)">
            <a:hlinkClick r:id="" action="ppaction://media"/>
            <a:extLst>
              <a:ext uri="{FF2B5EF4-FFF2-40B4-BE49-F238E27FC236}">
                <a16:creationId xmlns:a16="http://schemas.microsoft.com/office/drawing/2014/main" id="{A4645BD6-552D-48BF-A102-6FD3A62A9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53D63-3139-4246-B576-600CF28A5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31D81E-4F2B-46B2-9AF6-F1BE0B888806}"/>
              </a:ext>
            </a:extLst>
          </p:cNvPr>
          <p:cNvGrpSpPr/>
          <p:nvPr/>
        </p:nvGrpSpPr>
        <p:grpSpPr>
          <a:xfrm>
            <a:off x="467894" y="1588308"/>
            <a:ext cx="12152901" cy="6643711"/>
            <a:chOff x="433388" y="1156987"/>
            <a:chExt cx="12152901" cy="664371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4FB5C5-D1C5-4575-91C6-C4E1A06733BB}"/>
                </a:ext>
              </a:extLst>
            </p:cNvPr>
            <p:cNvSpPr/>
            <p:nvPr/>
          </p:nvSpPr>
          <p:spPr>
            <a:xfrm>
              <a:off x="433388" y="1156987"/>
              <a:ext cx="11325224" cy="48297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276095-EF4A-438C-9758-10090FEF8258}"/>
                </a:ext>
              </a:extLst>
            </p:cNvPr>
            <p:cNvSpPr/>
            <p:nvPr/>
          </p:nvSpPr>
          <p:spPr>
            <a:xfrm>
              <a:off x="970551" y="1306613"/>
              <a:ext cx="11615738" cy="6494085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Ơi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chích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chòe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ơi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!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Chim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đừng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hót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nữa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ốm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rồi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nhỏ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Vẫy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thật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đều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Ngấn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thiu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thiu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Đậu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tường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/>
            </a:p>
            <a:p>
              <a:br>
                <a:rPr lang="vi-VN" sz="3200" dirty="0"/>
              </a:br>
              <a:br>
                <a:rPr lang="vi-VN" sz="3200" dirty="0"/>
              </a:br>
              <a:br>
                <a:rPr lang="vi-VN" sz="3200" dirty="0"/>
              </a:b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vắng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Cốc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chén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im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Đôi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mắt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lim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dim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ngon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Hoa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cam,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hoa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khế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Chín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vườn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mơ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cháu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đầy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hương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thơm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  <a:br>
                <a:rPr lang="vi-VN" sz="3200" dirty="0"/>
              </a:br>
              <a:br>
                <a:rPr lang="vi-VN" sz="3200" dirty="0"/>
              </a:br>
              <a:endParaRPr lang="vi-VN" sz="3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158AB76-7D26-4792-86DD-BAF31D23D0E4}"/>
              </a:ext>
            </a:extLst>
          </p:cNvPr>
          <p:cNvGrpSpPr/>
          <p:nvPr/>
        </p:nvGrpSpPr>
        <p:grpSpPr>
          <a:xfrm>
            <a:off x="2640052" y="256451"/>
            <a:ext cx="6527846" cy="1025661"/>
            <a:chOff x="2640052" y="256451"/>
            <a:chExt cx="6527846" cy="102566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6D8C20-C22A-474E-954F-A2D8007893B8}"/>
                </a:ext>
              </a:extLst>
            </p:cNvPr>
            <p:cNvSpPr/>
            <p:nvPr/>
          </p:nvSpPr>
          <p:spPr>
            <a:xfrm>
              <a:off x="2640052" y="256451"/>
              <a:ext cx="6313448" cy="102566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12AD1-AC29-462C-B89D-3ADA1A73331D}"/>
                </a:ext>
              </a:extLst>
            </p:cNvPr>
            <p:cNvSpPr txBox="1"/>
            <p:nvPr/>
          </p:nvSpPr>
          <p:spPr>
            <a:xfrm>
              <a:off x="2854450" y="270356"/>
              <a:ext cx="63134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ngủ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E32067A-F0F9-47D4-9435-FACF529DB518}"/>
              </a:ext>
            </a:extLst>
          </p:cNvPr>
          <p:cNvSpPr txBox="1"/>
          <p:nvPr/>
        </p:nvSpPr>
        <p:spPr>
          <a:xfrm>
            <a:off x="1005057" y="5162472"/>
            <a:ext cx="2583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Ngấn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nắng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221BA3-33EE-4AFF-91D2-9C137E6AA584}"/>
              </a:ext>
            </a:extLst>
          </p:cNvPr>
          <p:cNvSpPr txBox="1"/>
          <p:nvPr/>
        </p:nvSpPr>
        <p:spPr>
          <a:xfrm>
            <a:off x="2764193" y="5147208"/>
            <a:ext cx="2583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thiu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thiu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FA1EEA-350B-4D59-8790-1CA5DF187203}"/>
              </a:ext>
            </a:extLst>
          </p:cNvPr>
          <p:cNvSpPr txBox="1"/>
          <p:nvPr/>
        </p:nvSpPr>
        <p:spPr>
          <a:xfrm>
            <a:off x="8022249" y="2718231"/>
            <a:ext cx="1991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lim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dim</a:t>
            </a:r>
          </a:p>
        </p:txBody>
      </p:sp>
    </p:spTree>
    <p:extLst>
      <p:ext uri="{BB962C8B-B14F-4D97-AF65-F5344CB8AC3E}">
        <p14:creationId xmlns:p14="http://schemas.microsoft.com/office/powerpoint/2010/main" val="15436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C49CFA-3A9C-4260-AF44-C7D78DE61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4" t="8761" r="9614" b="24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966A2CB-872B-434D-8ACC-CC2CB1742A82}"/>
              </a:ext>
            </a:extLst>
          </p:cNvPr>
          <p:cNvGrpSpPr/>
          <p:nvPr/>
        </p:nvGrpSpPr>
        <p:grpSpPr>
          <a:xfrm>
            <a:off x="498701" y="1316703"/>
            <a:ext cx="12086845" cy="6643711"/>
            <a:chOff x="433388" y="1156987"/>
            <a:chExt cx="12086845" cy="664371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28C469-946E-4A13-B679-7748D9E6C30D}"/>
                </a:ext>
              </a:extLst>
            </p:cNvPr>
            <p:cNvSpPr/>
            <p:nvPr/>
          </p:nvSpPr>
          <p:spPr>
            <a:xfrm>
              <a:off x="433388" y="1156987"/>
              <a:ext cx="11325224" cy="482974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E33A5F-16D6-450C-B09F-3BBAD9877708}"/>
                </a:ext>
              </a:extLst>
            </p:cNvPr>
            <p:cNvSpPr/>
            <p:nvPr/>
          </p:nvSpPr>
          <p:spPr>
            <a:xfrm>
              <a:off x="904495" y="1306613"/>
              <a:ext cx="11615738" cy="6494085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Ơi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chích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chòe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ơi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!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Chim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đừng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hót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nữa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ốm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rồi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nhỏ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Vẫy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thật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đều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Ngấn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thiu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thiu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Đậu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tường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trắng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/>
            </a:p>
            <a:p>
              <a:br>
                <a:rPr lang="vi-VN" sz="3200" dirty="0"/>
              </a:br>
              <a:br>
                <a:rPr lang="vi-VN" sz="3200" dirty="0"/>
              </a:br>
              <a:br>
                <a:rPr lang="vi-VN" sz="3200" dirty="0"/>
              </a:b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vắng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Cốc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chén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im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Đôi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mắt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lim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dim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ngon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</a:p>
            <a:p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Hoa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cam,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hoa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khế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Chín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vườn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mơ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cháu</a:t>
              </a:r>
              <a:endParaRPr lang="en-US" sz="3200" dirty="0">
                <a:solidFill>
                  <a:srgbClr val="00264D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đầy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hương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264D"/>
                  </a:solidFill>
                  <a:latin typeface="UTM Avo" panose="02040603050506020204" pitchFamily="18" charset="0"/>
                </a:rPr>
                <a:t>thơm</a:t>
              </a:r>
              <a:r>
                <a:rPr lang="en-US" sz="3200" dirty="0">
                  <a:solidFill>
                    <a:srgbClr val="00264D"/>
                  </a:solidFill>
                  <a:latin typeface="UTM Avo" panose="02040603050506020204" pitchFamily="18" charset="0"/>
                </a:rPr>
                <a:t>.</a:t>
              </a:r>
              <a:br>
                <a:rPr lang="vi-VN" sz="3200" dirty="0"/>
              </a:br>
              <a:br>
                <a:rPr lang="vi-VN" sz="3200" dirty="0"/>
              </a:br>
              <a:endParaRPr lang="vi-VN" sz="32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600DBD-66C4-483F-AABD-18832D495EFE}"/>
              </a:ext>
            </a:extLst>
          </p:cNvPr>
          <p:cNvSpPr txBox="1"/>
          <p:nvPr/>
        </p:nvSpPr>
        <p:spPr>
          <a:xfrm>
            <a:off x="2882348" y="23025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53D63-3139-4246-B576-600CF28A5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0" y="0"/>
            <a:ext cx="1871663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143310-4168-4D15-8FF4-E32FF4795CE1}"/>
              </a:ext>
            </a:extLst>
          </p:cNvPr>
          <p:cNvSpPr txBox="1"/>
          <p:nvPr/>
        </p:nvSpPr>
        <p:spPr>
          <a:xfrm>
            <a:off x="433388" y="1316703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BF2CB-3302-453E-97AB-7EB0F6A8CDE6}"/>
              </a:ext>
            </a:extLst>
          </p:cNvPr>
          <p:cNvSpPr txBox="1"/>
          <p:nvPr/>
        </p:nvSpPr>
        <p:spPr>
          <a:xfrm>
            <a:off x="393546" y="3743729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ADEE8-21E9-4779-8E10-CB53571F2244}"/>
              </a:ext>
            </a:extLst>
          </p:cNvPr>
          <p:cNvSpPr txBox="1"/>
          <p:nvPr/>
        </p:nvSpPr>
        <p:spPr>
          <a:xfrm>
            <a:off x="6017969" y="1349974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980B1-D421-4BCC-996B-78B7661D99EE}"/>
              </a:ext>
            </a:extLst>
          </p:cNvPr>
          <p:cNvSpPr txBox="1"/>
          <p:nvPr/>
        </p:nvSpPr>
        <p:spPr>
          <a:xfrm>
            <a:off x="6038732" y="3743729"/>
            <a:ext cx="68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(4)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3A09E6-70B5-4421-9BB4-6F9EC2A9001E}"/>
              </a:ext>
            </a:extLst>
          </p:cNvPr>
          <p:cNvGrpSpPr/>
          <p:nvPr/>
        </p:nvGrpSpPr>
        <p:grpSpPr>
          <a:xfrm>
            <a:off x="2640052" y="256451"/>
            <a:ext cx="6527846" cy="1025661"/>
            <a:chOff x="2640052" y="256451"/>
            <a:chExt cx="6527846" cy="102566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97CF95-AB37-40FE-8507-E35DFE6C7D82}"/>
                </a:ext>
              </a:extLst>
            </p:cNvPr>
            <p:cNvSpPr/>
            <p:nvPr/>
          </p:nvSpPr>
          <p:spPr>
            <a:xfrm>
              <a:off x="2640052" y="256451"/>
              <a:ext cx="6313448" cy="102566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E0398-B1A4-4429-92A9-6A5A29680D58}"/>
                </a:ext>
              </a:extLst>
            </p:cNvPr>
            <p:cNvSpPr txBox="1"/>
            <p:nvPr/>
          </p:nvSpPr>
          <p:spPr>
            <a:xfrm>
              <a:off x="2854450" y="270356"/>
              <a:ext cx="63134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Quạt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54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ngủ</a:t>
              </a:r>
              <a:endParaRPr lang="vi-VN" sz="5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8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717</Words>
  <Application>Microsoft Office PowerPoint</Application>
  <PresentationFormat>Widescreen</PresentationFormat>
  <Paragraphs>146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31</cp:revision>
  <dcterms:created xsi:type="dcterms:W3CDTF">2021-12-02T15:13:45Z</dcterms:created>
  <dcterms:modified xsi:type="dcterms:W3CDTF">2024-02-02T03:02:41Z</dcterms:modified>
</cp:coreProperties>
</file>