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598" r:id="rId4"/>
    <p:sldId id="338" r:id="rId5"/>
    <p:sldId id="267" r:id="rId6"/>
    <p:sldId id="277" r:id="rId7"/>
    <p:sldId id="275" r:id="rId8"/>
    <p:sldId id="355" r:id="rId9"/>
    <p:sldId id="357" r:id="rId10"/>
    <p:sldId id="601" r:id="rId11"/>
    <p:sldId id="279" r:id="rId12"/>
    <p:sldId id="356" r:id="rId13"/>
    <p:sldId id="281" r:id="rId14"/>
    <p:sldId id="314" r:id="rId15"/>
    <p:sldId id="315" r:id="rId16"/>
    <p:sldId id="316" r:id="rId17"/>
    <p:sldId id="317" r:id="rId18"/>
    <p:sldId id="318" r:id="rId19"/>
    <p:sldId id="319" r:id="rId20"/>
    <p:sldId id="353" r:id="rId21"/>
    <p:sldId id="541" r:id="rId22"/>
    <p:sldId id="521" r:id="rId23"/>
    <p:sldId id="368" r:id="rId24"/>
    <p:sldId id="369" r:id="rId25"/>
    <p:sldId id="600" r:id="rId26"/>
    <p:sldId id="366" r:id="rId27"/>
    <p:sldId id="367" r:id="rId28"/>
    <p:sldId id="25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6" autoAdjust="0"/>
    <p:restoredTop sz="94660"/>
  </p:normalViewPr>
  <p:slideViewPr>
    <p:cSldViewPr snapToGrid="0">
      <p:cViewPr varScale="1">
        <p:scale>
          <a:sx n="94" d="100"/>
          <a:sy n="94" d="100"/>
        </p:scale>
        <p:origin x="9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E6D55-F562-4408-B1A6-81C936AA2652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C3C33-D983-42D5-8591-E80A8EE4C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64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1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7F9B3-1EAB-45D7-8333-06EA27724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C3B88-B617-419A-AD9C-C8C23BFB6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32B13-1A87-476D-95E1-4B4FD79F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5A5DF-0EDD-4489-8C4B-8C77D4A6D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2FC47-2D20-4CB8-8639-2AFE03FE5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77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8CC52-8090-4EE3-A4FE-D31A041D1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2A895A-5ACD-4D94-AF99-04558050E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3BF78-C4ED-4CB1-B7BF-24E74375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FA0A0-B58C-4038-BAEE-59022E06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DDF93-96E0-47C3-AA2D-15DE0348B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6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F49432-BEB8-4042-9B1E-667BBDB051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A508B-07E3-4BE9-B53B-BB0AEE304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F658D-1AC1-47D2-89A4-7F2083FAD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58B3B-3604-423C-9469-332EC745E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C049A-BDEC-44AC-939B-F9C465697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54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96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39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81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34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95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03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57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7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1F5C-8688-4B56-8CE3-B6E0135B4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5DCFD-2C7A-4488-88F1-684C52E7B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A59AB-04C2-45BD-931B-938F829A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2AC4F-9974-4608-964F-90B23BC62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05B94-0682-4527-A919-DDC94F2D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9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99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19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91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83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64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95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70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469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27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90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26EFD-A3C2-45E4-82C6-5D352E2D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41971-4B42-4EAA-9D4A-EB0B4DEE6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092E8-B76F-4B65-949D-875E75569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88E2E-9089-45FE-95AB-5C8AC91E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1246B-6A45-4DC8-8DB2-86C03FF23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19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85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86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69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78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0D72B-FBD8-4B20-ABB0-3038D033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51270-0429-45DC-8FE7-83A402C975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EB7AE6-5505-4063-BCE8-B6E462EFD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A12E6-A968-4D78-AA9F-69DA9B36B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680B0-41C2-408F-8BDC-300A392A5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CAB7B-009A-452B-BE60-80E7F44E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21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D44AE-A46B-4401-819B-38DB31B1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B490B-A323-4778-BDE1-4347CD3E1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C0FE2-4070-4DF1-8BF3-A354248C4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264592-2722-4F04-89F8-AE66A52322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015AA7-7EF7-43B6-98B6-F414FD5B3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DF0DF-6905-4EAB-B60E-4D72CBCD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53AF36-8B1B-4494-A60B-4A0F60EA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19F869-2599-4C92-B234-744E6AB2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6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B0A5E-8859-441A-8B83-CF2B839E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239773-2373-4D50-896F-159758064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4312A3-E0D9-4D56-98AA-454856A38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D2F57-1352-43A0-8B00-852B7988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2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929185-CE43-49AE-B755-DE9F9365B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EB656-3D92-423C-9DC6-92C374C84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E4693-BEB0-4835-8F6C-BBCE2735D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80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68912-2F31-4FE6-8523-0ABFC1730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49966-F58E-4F9C-A3DB-F9E017C57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68F8C-B722-40DC-956D-A4C57DA15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376F5-82EF-43B1-8A3C-8EECAEF35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D470B-A3AB-42C6-8999-18975D90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E7D79-3C87-44AA-BC49-3A09E6F3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CBCD2-5275-4014-B123-FBD3FB3A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4323EF-2241-4D1C-9E5B-EA0C4990E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077DE-08D6-4506-AF52-94DB13D30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A63CA-C615-4516-AB88-7FAB44043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5DD59-B808-49A6-A2E7-C48A7E6BA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EA36CC-3544-427C-A999-33A72557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7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ABE5B7-0C4B-47C7-8922-2FC885F0D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2FB84-8878-4060-A8B0-4CCF79AC1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14D85-7D3E-4A5A-9EB4-73345C54E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3F049-8671-4142-95F7-881D4FA5F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0E442-4A94-446A-98C2-6CE59B239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3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1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0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slide" Target="slide1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23.png"/><Relationship Id="rId3" Type="http://schemas.openxmlformats.org/officeDocument/2006/relationships/slide" Target="slide13.xml"/><Relationship Id="rId7" Type="http://schemas.openxmlformats.org/officeDocument/2006/relationships/image" Target="../media/image21.gif"/><Relationship Id="rId12" Type="http://schemas.openxmlformats.org/officeDocument/2006/relationships/slide" Target="slide17.xml"/><Relationship Id="rId17" Type="http://schemas.openxmlformats.org/officeDocument/2006/relationships/slide" Target="slide15.xml"/><Relationship Id="rId2" Type="http://schemas.openxmlformats.org/officeDocument/2006/relationships/image" Target="../media/image19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microsoft.com/office/2007/relationships/hdphoto" Target="../media/hdphoto7.wdp"/><Relationship Id="rId5" Type="http://schemas.microsoft.com/office/2007/relationships/hdphoto" Target="../media/hdphoto6.wdp"/><Relationship Id="rId15" Type="http://schemas.openxmlformats.org/officeDocument/2006/relationships/image" Target="../media/image24.gif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slide" Target="slide16.xml"/><Relationship Id="rId1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8.gif"/><Relationship Id="rId17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image" Target="../media/image32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11" Type="http://schemas.microsoft.com/office/2007/relationships/hdphoto" Target="../media/hdphoto9.wdp"/><Relationship Id="rId5" Type="http://schemas.openxmlformats.org/officeDocument/2006/relationships/image" Target="../media/image25.jpg"/><Relationship Id="rId15" Type="http://schemas.openxmlformats.org/officeDocument/2006/relationships/image" Target="../media/image31.gif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slide" Target="slide13.xml"/><Relationship Id="rId1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8.gif"/><Relationship Id="rId17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image" Target="../media/image32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11" Type="http://schemas.microsoft.com/office/2007/relationships/hdphoto" Target="../media/hdphoto10.wdp"/><Relationship Id="rId5" Type="http://schemas.openxmlformats.org/officeDocument/2006/relationships/image" Target="../media/image25.jpg"/><Relationship Id="rId15" Type="http://schemas.openxmlformats.org/officeDocument/2006/relationships/image" Target="../media/image31.gif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slide" Target="slide13.xml"/><Relationship Id="rId1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8.gif"/><Relationship Id="rId17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image" Target="../media/image32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11" Type="http://schemas.microsoft.com/office/2007/relationships/hdphoto" Target="../media/hdphoto10.wdp"/><Relationship Id="rId5" Type="http://schemas.openxmlformats.org/officeDocument/2006/relationships/image" Target="../media/image25.jpg"/><Relationship Id="rId15" Type="http://schemas.openxmlformats.org/officeDocument/2006/relationships/image" Target="../media/image31.gif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slide" Target="slide13.xml"/><Relationship Id="rId1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8.gif"/><Relationship Id="rId17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image" Target="../media/image32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11" Type="http://schemas.microsoft.com/office/2007/relationships/hdphoto" Target="../media/hdphoto10.wdp"/><Relationship Id="rId5" Type="http://schemas.openxmlformats.org/officeDocument/2006/relationships/image" Target="../media/image25.jpg"/><Relationship Id="rId15" Type="http://schemas.openxmlformats.org/officeDocument/2006/relationships/image" Target="../media/image31.gif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slide" Target="slide13.xml"/><Relationship Id="rId1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Users\Win%208.1%20VS8%20X64\Desktop\T&#7853;p%20hu&#7845;n%20&#273;&#7847;u%20n&#259;m%20cho%20GV\Lop%20chung%20ta%20doan%20ket.mp3" TargetMode="Externa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76AC1D-1333-4F8B-A285-5883FFB2F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61" b="8761"/>
          <a:stretch/>
        </p:blipFill>
        <p:spPr>
          <a:xfrm>
            <a:off x="0" y="-26505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8" name="图片 43">
            <a:extLst>
              <a:ext uri="{FF2B5EF4-FFF2-40B4-BE49-F238E27FC236}">
                <a16:creationId xmlns:a16="http://schemas.microsoft.com/office/drawing/2014/main" id="{6E354979-BFEA-4B8F-95EE-53CC42704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101420"/>
            <a:ext cx="2514843" cy="28493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C6CC3C-AD96-4AF2-8546-CCC64272F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43" y="2367230"/>
            <a:ext cx="3793055" cy="37930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6A926B-BDCE-4E37-8F1B-148C91698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6505"/>
            <a:ext cx="6096000" cy="6637364"/>
          </a:xfrm>
          <a:prstGeom prst="rect">
            <a:avLst/>
          </a:prstGeom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D465A006-381F-4A20-8582-C2046CD44877}"/>
              </a:ext>
            </a:extLst>
          </p:cNvPr>
          <p:cNvSpPr txBox="1"/>
          <p:nvPr/>
        </p:nvSpPr>
        <p:spPr>
          <a:xfrm>
            <a:off x="9155" y="-17775"/>
            <a:ext cx="12173690" cy="2369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UTM Avo" panose="02040603050506020204" charset="0"/>
              </a:rPr>
              <a:t>    </a:t>
            </a:r>
            <a:r>
              <a:rPr lang="en-US" sz="6600" b="1" dirty="0" err="1">
                <a:solidFill>
                  <a:srgbClr val="00B050"/>
                </a:solidFill>
                <a:latin typeface="UTM Avo" panose="02040603050506020204" charset="0"/>
              </a:rPr>
              <a:t>Chào</a:t>
            </a:r>
            <a:r>
              <a:rPr lang="en-US" sz="6600" b="1" dirty="0">
                <a:solidFill>
                  <a:srgbClr val="00B050"/>
                </a:solidFill>
                <a:latin typeface="UTM Avo" panose="02040603050506020204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UTM Avo" panose="02040603050506020204" charset="0"/>
              </a:rPr>
              <a:t>mừng</a:t>
            </a:r>
            <a:r>
              <a:rPr lang="en-US" sz="6600" b="1" dirty="0">
                <a:solidFill>
                  <a:srgbClr val="00B050"/>
                </a:solidFill>
                <a:latin typeface="UTM Avo" panose="02040603050506020204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UTM Avo" panose="02040603050506020204" charset="0"/>
              </a:rPr>
              <a:t>các</a:t>
            </a:r>
            <a:r>
              <a:rPr lang="en-US" sz="6600" b="1" dirty="0">
                <a:solidFill>
                  <a:srgbClr val="00B050"/>
                </a:solidFill>
                <a:latin typeface="UTM Avo" panose="02040603050506020204" charset="0"/>
              </a:rPr>
              <a:t> con </a:t>
            </a:r>
            <a:r>
              <a:rPr lang="en-US" sz="6600" b="1" dirty="0" err="1">
                <a:solidFill>
                  <a:srgbClr val="00B050"/>
                </a:solidFill>
                <a:latin typeface="UTM Avo" panose="02040603050506020204" charset="0"/>
              </a:rPr>
              <a:t>đến</a:t>
            </a:r>
            <a:r>
              <a:rPr lang="en-US" sz="6600" b="1" dirty="0">
                <a:solidFill>
                  <a:srgbClr val="00B050"/>
                </a:solidFill>
                <a:latin typeface="UTM Avo" panose="02040603050506020204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UTM Avo" panose="02040603050506020204" charset="0"/>
              </a:rPr>
              <a:t>với</a:t>
            </a:r>
            <a:r>
              <a:rPr lang="en-US" sz="6600" b="1" dirty="0">
                <a:solidFill>
                  <a:srgbClr val="00B050"/>
                </a:solidFill>
                <a:latin typeface="UTM Avo" panose="02040603050506020204" charset="0"/>
              </a:rPr>
              <a:t>  </a:t>
            </a:r>
          </a:p>
          <a:p>
            <a:pPr algn="ctr" eaLnBrk="1" hangingPunct="1">
              <a:spcBef>
                <a:spcPts val="0"/>
              </a:spcBef>
            </a:pPr>
            <a:endParaRPr lang="en-US" altLang="vi-VN" sz="1600" b="1" dirty="0">
              <a:solidFill>
                <a:srgbClr val="FF3399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</a:pPr>
            <a:r>
              <a:rPr lang="en-US" altLang="vi-VN" sz="6600" b="1" i="1" dirty="0" err="1">
                <a:latin typeface="Times New Roman" panose="02020603050405020304" pitchFamily="18" charset="0"/>
              </a:rPr>
              <a:t>Môn</a:t>
            </a:r>
            <a:r>
              <a:rPr lang="en-US" altLang="vi-VN" sz="6600" b="1" i="1" dirty="0">
                <a:latin typeface="Times New Roman" panose="02020603050405020304" pitchFamily="18" charset="0"/>
              </a:rPr>
              <a:t>: </a:t>
            </a:r>
            <a:r>
              <a:rPr lang="en-US" altLang="vi-VN" sz="6600" b="1" i="1" dirty="0" err="1">
                <a:latin typeface="Times New Roman" panose="02020603050405020304" pitchFamily="18" charset="0"/>
              </a:rPr>
              <a:t>Tiếng</a:t>
            </a:r>
            <a:r>
              <a:rPr lang="en-US" altLang="vi-VN" sz="66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6600" b="1" i="1" dirty="0" err="1">
                <a:latin typeface="Times New Roman" panose="02020603050405020304" pitchFamily="18" charset="0"/>
              </a:rPr>
              <a:t>Việt</a:t>
            </a:r>
            <a:r>
              <a:rPr lang="en-US" altLang="vi-VN" sz="6600" b="1" i="1" dirty="0">
                <a:latin typeface="Times New Roman" panose="02020603050405020304" pitchFamily="18" charset="0"/>
              </a:rPr>
              <a:t> – </a:t>
            </a:r>
            <a:r>
              <a:rPr lang="en-US" altLang="vi-VN" sz="6600" b="1" i="1" dirty="0" err="1">
                <a:latin typeface="Times New Roman" panose="02020603050405020304" pitchFamily="18" charset="0"/>
              </a:rPr>
              <a:t>Lớp</a:t>
            </a:r>
            <a:r>
              <a:rPr lang="en-US" altLang="vi-VN" sz="6600" b="1" i="1" dirty="0">
                <a:latin typeface="Times New Roman" panose="02020603050405020304" pitchFamily="18" charset="0"/>
              </a:rPr>
              <a:t> 1A</a:t>
            </a:r>
            <a:endParaRPr lang="vi-VN" altLang="vi-VN" sz="6600" b="1" i="1" dirty="0">
              <a:latin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831F8F-2F59-4CB2-9735-E8B94B102B2B}"/>
              </a:ext>
            </a:extLst>
          </p:cNvPr>
          <p:cNvSpPr txBox="1"/>
          <p:nvPr/>
        </p:nvSpPr>
        <p:spPr>
          <a:xfrm>
            <a:off x="3963699" y="6308275"/>
            <a:ext cx="3866803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202</a:t>
            </a:r>
            <a:r>
              <a:rPr lang="vi-VN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- 202</a:t>
            </a:r>
            <a:r>
              <a:rPr lang="vi-VN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97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62753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32F7E3-3DA5-422D-A335-D668726678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7" t="5454" r="70652" b="88734"/>
          <a:stretch/>
        </p:blipFill>
        <p:spPr>
          <a:xfrm>
            <a:off x="6619" y="26017"/>
            <a:ext cx="2597727" cy="969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EF13B-EFA1-4D6E-91C9-A5AA5686C3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7" t="10933" r="10256" b="62125"/>
          <a:stretch/>
        </p:blipFill>
        <p:spPr>
          <a:xfrm>
            <a:off x="1815353" y="1319442"/>
            <a:ext cx="9067800" cy="5361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0DCD8E-9A4D-4CE0-B8CA-17AF419397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14117" r="21085" b="80345"/>
          <a:stretch/>
        </p:blipFill>
        <p:spPr>
          <a:xfrm>
            <a:off x="1973196" y="1555376"/>
            <a:ext cx="8752114" cy="142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CE14F8-4555-49E3-A5AD-575C5B952E11}"/>
              </a:ext>
            </a:extLst>
          </p:cNvPr>
          <p:cNvSpPr txBox="1"/>
          <p:nvPr/>
        </p:nvSpPr>
        <p:spPr>
          <a:xfrm>
            <a:off x="2314118" y="1483280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8CBD64-B8E2-493F-9C0E-03FEAB08EB15}"/>
              </a:ext>
            </a:extLst>
          </p:cNvPr>
          <p:cNvSpPr txBox="1"/>
          <p:nvPr/>
        </p:nvSpPr>
        <p:spPr>
          <a:xfrm>
            <a:off x="3914318" y="1486101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Đ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CB2FF0-3386-43DD-84F9-A01C40740423}"/>
              </a:ext>
            </a:extLst>
          </p:cNvPr>
          <p:cNvSpPr txBox="1"/>
          <p:nvPr/>
        </p:nvSpPr>
        <p:spPr>
          <a:xfrm>
            <a:off x="7952918" y="1479176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Đ 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8A3A5D-C19C-4F82-B1C4-543A151B6005}"/>
              </a:ext>
            </a:extLst>
          </p:cNvPr>
          <p:cNvCxnSpPr/>
          <p:nvPr/>
        </p:nvCxnSpPr>
        <p:spPr>
          <a:xfrm>
            <a:off x="6349253" y="2164976"/>
            <a:ext cx="8763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7AC96A-509B-4835-A849-8ADCF0787B5E}"/>
              </a:ext>
            </a:extLst>
          </p:cNvPr>
          <p:cNvCxnSpPr/>
          <p:nvPr/>
        </p:nvCxnSpPr>
        <p:spPr>
          <a:xfrm>
            <a:off x="4863353" y="2920051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76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-89452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9A400F-8D7A-4C92-9ED2-EE32D436CF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7" t="10933" r="10256" b="62125"/>
          <a:stretch/>
        </p:blipFill>
        <p:spPr>
          <a:xfrm>
            <a:off x="1999684" y="828102"/>
            <a:ext cx="9067800" cy="59404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C00694-8E8D-476A-8852-CA04A49BA3B3}"/>
              </a:ext>
            </a:extLst>
          </p:cNvPr>
          <p:cNvGrpSpPr/>
          <p:nvPr/>
        </p:nvGrpSpPr>
        <p:grpSpPr>
          <a:xfrm>
            <a:off x="1552161" y="-10098"/>
            <a:ext cx="9954039" cy="3046756"/>
            <a:chOff x="1552161" y="-10098"/>
            <a:chExt cx="9954039" cy="304675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600DBD-66C4-483F-AABD-18832D495EFE}"/>
                </a:ext>
              </a:extLst>
            </p:cNvPr>
            <p:cNvSpPr txBox="1"/>
            <p:nvPr/>
          </p:nvSpPr>
          <p:spPr>
            <a:xfrm>
              <a:off x="2882348" y="2302565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vi-VN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BF74352-12E9-415A-B19B-7B561DA5E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7" t="8424" r="69142" b="87593"/>
            <a:stretch/>
          </p:blipFill>
          <p:spPr>
            <a:xfrm>
              <a:off x="1552161" y="-10098"/>
              <a:ext cx="2534478" cy="838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4E5B13-E711-45D6-8F37-5595E6E44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377" t="2593" r="9271" b="67356"/>
            <a:stretch/>
          </p:blipFill>
          <p:spPr bwMode="auto">
            <a:xfrm>
              <a:off x="2286000" y="853393"/>
              <a:ext cx="8495168" cy="1894561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CE8D67-44E7-417E-847B-E6B227F24977}"/>
                </a:ext>
              </a:extLst>
            </p:cNvPr>
            <p:cNvSpPr txBox="1"/>
            <p:nvPr/>
          </p:nvSpPr>
          <p:spPr>
            <a:xfrm>
              <a:off x="2393575" y="1201794"/>
              <a:ext cx="91126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 dirty="0">
                  <a:latin typeface="HP001 4 hàng" panose="020B0603050302020204" pitchFamily="34" charset="-93"/>
                </a:rPr>
                <a:t> </a:t>
              </a:r>
              <a:r>
                <a:rPr lang="en-US" sz="3000" b="1" dirty="0">
                  <a:latin typeface="HP001 4 hàng" panose="020B0603050302020204" pitchFamily="34" charset="-93"/>
                </a:rPr>
                <a:t>  </a:t>
              </a:r>
              <a:r>
                <a:rPr lang="vi-VN" sz="3000" b="1" dirty="0">
                  <a:solidFill>
                    <a:srgbClr val="FF0000"/>
                  </a:solidFill>
                  <a:latin typeface="HP001 4 hàng" panose="020B0603050302020204" pitchFamily="34" charset="-93"/>
                </a:rPr>
                <a:t>N</a:t>
              </a:r>
              <a:r>
                <a:rPr lang="vi-VN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am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và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HP001 4 hàng" panose="020B0603050302020204" pitchFamily="34" charset="-93"/>
                </a:rPr>
                <a:t>Đ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ức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được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đi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chơi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núi</a:t>
              </a:r>
              <a:r>
                <a:rPr lang="vi-VN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.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HP001 4 hàng" panose="020B0603050302020204" pitchFamily="34" charset="-93"/>
                </a:rPr>
                <a:t>Đ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ến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đỉnh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núi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,</a:t>
              </a:r>
            </a:p>
            <a:p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hai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anh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em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vui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sướng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, 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hét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vang.</a:t>
              </a:r>
              <a:r>
                <a:rPr lang="vi-VN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855758-BE69-40F5-9365-616456E6BA45}"/>
                </a:ext>
              </a:extLst>
            </p:cNvPr>
            <p:cNvSpPr txBox="1"/>
            <p:nvPr/>
          </p:nvSpPr>
          <p:spPr>
            <a:xfrm>
              <a:off x="2560204" y="2482660"/>
              <a:ext cx="8686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3000" b="1" dirty="0">
                <a:latin typeface="HP001 4 hàng" panose="020B0603050302020204" pitchFamily="34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722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2" y="2606042"/>
            <a:ext cx="2319337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4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24400" y="743595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</a:p>
        </p:txBody>
      </p:sp>
      <p:pic>
        <p:nvPicPr>
          <p:cNvPr id="3075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5561932"/>
            <a:ext cx="2124074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55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042544" y="3853403"/>
            <a:ext cx="1310255" cy="1154431"/>
            <a:chOff x="6553200" y="2884170"/>
            <a:chExt cx="1154430" cy="1154431"/>
          </a:xfrm>
        </p:grpSpPr>
        <p:pic>
          <p:nvPicPr>
            <p:cNvPr id="35" name="Picture 11" descr="C:\Users\ADMIN\Desktop\9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2884170"/>
              <a:ext cx="1154430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Oval 35"/>
            <p:cNvSpPr/>
            <p:nvPr/>
          </p:nvSpPr>
          <p:spPr>
            <a:xfrm>
              <a:off x="6691053" y="3033876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77314" y="4465579"/>
            <a:ext cx="1310255" cy="1154431"/>
            <a:chOff x="5578562" y="4488903"/>
            <a:chExt cx="1310255" cy="1154431"/>
          </a:xfrm>
        </p:grpSpPr>
        <p:pic>
          <p:nvPicPr>
            <p:cNvPr id="32" name="Picture 11" descr="C:\Users\ADMIN\Desktop\9.pn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562" y="4488903"/>
              <a:ext cx="1310255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/>
            <p:cNvSpPr/>
            <p:nvPr/>
          </p:nvSpPr>
          <p:spPr>
            <a:xfrm>
              <a:off x="5735022" y="4638609"/>
              <a:ext cx="1038204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5</a:t>
              </a:r>
            </a:p>
          </p:txBody>
        </p:sp>
      </p:grpSp>
      <p:sp>
        <p:nvSpPr>
          <p:cNvPr id="37" name="Oval 36"/>
          <p:cNvSpPr/>
          <p:nvPr/>
        </p:nvSpPr>
        <p:spPr>
          <a:xfrm>
            <a:off x="9082400" y="3054768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1EFE579-6E3B-4CC4-89DD-C2A220CD0CFA}"/>
              </a:ext>
            </a:extLst>
          </p:cNvPr>
          <p:cNvSpPr/>
          <p:nvPr/>
        </p:nvSpPr>
        <p:spPr>
          <a:xfrm>
            <a:off x="4181074" y="2992772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3887" y="-428590"/>
            <a:ext cx="2939313" cy="34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Home 1">
            <a:hlinkClick r:id="rId8" action="ppaction://hlinksldjump" highlightClick="1"/>
          </p:cNvPr>
          <p:cNvSpPr/>
          <p:nvPr/>
        </p:nvSpPr>
        <p:spPr>
          <a:xfrm>
            <a:off x="9997134" y="6446520"/>
            <a:ext cx="670866" cy="411480"/>
          </a:xfrm>
          <a:prstGeom prst="actionButtonHom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757171" y="3753578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801830" y="2894250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316084" y="3483654"/>
            <a:ext cx="1082280" cy="1266826"/>
            <a:chOff x="5591178" y="4488179"/>
            <a:chExt cx="1266825" cy="1266826"/>
          </a:xfrm>
        </p:grpSpPr>
        <p:pic>
          <p:nvPicPr>
            <p:cNvPr id="1033" name="Picture 9" descr="C:\Users\ADMIN\Desktop\7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1178" y="4488179"/>
              <a:ext cx="1266825" cy="1266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5660275" y="4665182"/>
              <a:ext cx="1090777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75688" y="4344833"/>
            <a:ext cx="1310255" cy="1154431"/>
            <a:chOff x="6553200" y="2884170"/>
            <a:chExt cx="1154430" cy="1154431"/>
          </a:xfrm>
        </p:grpSpPr>
        <p:pic>
          <p:nvPicPr>
            <p:cNvPr id="1035" name="Picture 11" descr="C:\Users\ADMIN\Desktop\9.png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2884170"/>
              <a:ext cx="1154430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/>
            <p:cNvSpPr/>
            <p:nvPr/>
          </p:nvSpPr>
          <p:spPr>
            <a:xfrm>
              <a:off x="6691053" y="3033876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</a:p>
          </p:txBody>
        </p:sp>
      </p:grpSp>
      <p:sp>
        <p:nvSpPr>
          <p:cNvPr id="30" name="Oval 29"/>
          <p:cNvSpPr/>
          <p:nvPr/>
        </p:nvSpPr>
        <p:spPr>
          <a:xfrm>
            <a:off x="7900195" y="2437336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35452" y="790478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16" name="Picture 2" descr="C:\Users\ADMIN\Desktop\51282172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70" y="5561341"/>
            <a:ext cx="808845" cy="101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496759" y="-306136"/>
            <a:ext cx="2916979" cy="343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07EC74D2-8CC7-4D04-B0E5-FB50AA68D94D}"/>
              </a:ext>
            </a:extLst>
          </p:cNvPr>
          <p:cNvSpPr/>
          <p:nvPr/>
        </p:nvSpPr>
        <p:spPr>
          <a:xfrm>
            <a:off x="2671904" y="4232339"/>
            <a:ext cx="1030324" cy="66788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hlinkClick r:id="rId16" action="ppaction://hlinksldjump"/>
            <a:extLst>
              <a:ext uri="{FF2B5EF4-FFF2-40B4-BE49-F238E27FC236}">
                <a16:creationId xmlns:a16="http://schemas.microsoft.com/office/drawing/2014/main" id="{C2678B4B-E4EA-4D14-BB4F-2CEE480F075E}"/>
              </a:ext>
            </a:extLst>
          </p:cNvPr>
          <p:cNvSpPr txBox="1"/>
          <p:nvPr/>
        </p:nvSpPr>
        <p:spPr>
          <a:xfrm>
            <a:off x="2939068" y="4430619"/>
            <a:ext cx="808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Câu</a:t>
            </a:r>
            <a:r>
              <a:rPr lang="en-US" dirty="0"/>
              <a:t> 1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0DA507E4-C4B2-4337-9C58-CAD8FBBEDBE5}"/>
              </a:ext>
            </a:extLst>
          </p:cNvPr>
          <p:cNvSpPr/>
          <p:nvPr/>
        </p:nvSpPr>
        <p:spPr>
          <a:xfrm>
            <a:off x="3538330" y="2226365"/>
            <a:ext cx="1099931" cy="66788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hlinkClick r:id="rId17" action="ppaction://hlinksldjump"/>
            <a:extLst>
              <a:ext uri="{FF2B5EF4-FFF2-40B4-BE49-F238E27FC236}">
                <a16:creationId xmlns:a16="http://schemas.microsoft.com/office/drawing/2014/main" id="{33331D04-6843-417A-9D86-8208090295CE}"/>
              </a:ext>
            </a:extLst>
          </p:cNvPr>
          <p:cNvSpPr txBox="1"/>
          <p:nvPr/>
        </p:nvSpPr>
        <p:spPr>
          <a:xfrm>
            <a:off x="3755518" y="2368107"/>
            <a:ext cx="808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Câu</a:t>
            </a:r>
            <a:r>
              <a:rPr lang="en-US" dirty="0"/>
              <a:t> 2</a:t>
            </a:r>
          </a:p>
        </p:txBody>
      </p:sp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715805B5-00DB-44D8-9939-90E713A9753E}"/>
              </a:ext>
            </a:extLst>
          </p:cNvPr>
          <p:cNvSpPr/>
          <p:nvPr/>
        </p:nvSpPr>
        <p:spPr>
          <a:xfrm>
            <a:off x="6024499" y="3109749"/>
            <a:ext cx="1099931" cy="66788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hlinkClick r:id="rId9" action="ppaction://hlinksldjump"/>
            <a:extLst>
              <a:ext uri="{FF2B5EF4-FFF2-40B4-BE49-F238E27FC236}">
                <a16:creationId xmlns:a16="http://schemas.microsoft.com/office/drawing/2014/main" id="{A28F7FE2-68EA-45BF-ACC0-FD62367FBB23}"/>
              </a:ext>
            </a:extLst>
          </p:cNvPr>
          <p:cNvSpPr txBox="1"/>
          <p:nvPr/>
        </p:nvSpPr>
        <p:spPr>
          <a:xfrm>
            <a:off x="6213452" y="3291453"/>
            <a:ext cx="808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Câu</a:t>
            </a:r>
            <a:r>
              <a:rPr lang="en-US" dirty="0"/>
              <a:t> 3</a:t>
            </a:r>
          </a:p>
        </p:txBody>
      </p:sp>
      <p:sp>
        <p:nvSpPr>
          <p:cNvPr id="48" name="Speech Bubble: Oval 47">
            <a:hlinkClick r:id="rId12" action="ppaction://hlinksldjump"/>
            <a:extLst>
              <a:ext uri="{FF2B5EF4-FFF2-40B4-BE49-F238E27FC236}">
                <a16:creationId xmlns:a16="http://schemas.microsoft.com/office/drawing/2014/main" id="{1D62E41D-3ED5-4E8F-AC39-BCC896605F54}"/>
              </a:ext>
            </a:extLst>
          </p:cNvPr>
          <p:cNvSpPr/>
          <p:nvPr/>
        </p:nvSpPr>
        <p:spPr>
          <a:xfrm>
            <a:off x="8130869" y="3836611"/>
            <a:ext cx="1099931" cy="66788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Câu</a:t>
            </a:r>
            <a:r>
              <a:rPr lang="en-US" dirty="0">
                <a:solidFill>
                  <a:schemeClr val="tx1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88583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37 L 0.10743 -0.1518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43 -0.15185 L 0.08308 -0.3365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08 -0.33657 L 0.17709 -0.4629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09 -0.46296 L 0.28829 -0.4395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829 -0.43958 L 0.38607 -0.3511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607 -0.35115 L 0.47123 -0.2296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8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123 -0.22963 L 0.58803 -0.2120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803 -0.21203 L 0.70274 -0.3071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-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274 -0.30717 L 0.68399 -0.4395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399 -0.43958 L 0.58933 -0.5148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933 -0.51481 L 0.57631 -0.6553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31720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559185"/>
            <a:ext cx="4343400" cy="343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67451" y="1057664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uýp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2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2800" y="4191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Calibri"/>
              </a:rPr>
              <a:t>Điền</a:t>
            </a:r>
            <a:r>
              <a:rPr lang="en-US" sz="4000" b="1" dirty="0">
                <a:solidFill>
                  <a:srgbClr val="00B05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uyp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Calibri"/>
              </a:rPr>
              <a:t>hay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uyu</a:t>
            </a:r>
            <a:endParaRPr lang="en-US" sz="4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487308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Calibri"/>
              </a:rPr>
              <a:t>Đèn</a:t>
            </a:r>
            <a:r>
              <a:rPr lang="en-US" sz="4800" b="1" dirty="0">
                <a:solidFill>
                  <a:srgbClr val="00B050"/>
                </a:solidFill>
                <a:latin typeface="Calibri"/>
              </a:rPr>
              <a:t> t ……</a:t>
            </a:r>
          </a:p>
        </p:txBody>
      </p:sp>
    </p:spTree>
    <p:extLst>
      <p:ext uri="{BB962C8B-B14F-4D97-AF65-F5344CB8AC3E}">
        <p14:creationId xmlns:p14="http://schemas.microsoft.com/office/powerpoint/2010/main" val="43595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4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2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67451" y="1057664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uỷu</a:t>
            </a:r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2800" y="4191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Calibri"/>
              </a:rPr>
              <a:t>Điền</a:t>
            </a:r>
            <a:r>
              <a:rPr lang="en-US" sz="4000" b="1" dirty="0">
                <a:solidFill>
                  <a:srgbClr val="00B05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uyp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Calibri"/>
              </a:rPr>
              <a:t>hay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uyu</a:t>
            </a:r>
            <a:endParaRPr lang="en-US" sz="4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2800" y="487308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Calibri"/>
              </a:rPr>
              <a:t>kh</a:t>
            </a:r>
            <a:r>
              <a:rPr lang="en-US" sz="4800" b="1" dirty="0">
                <a:solidFill>
                  <a:srgbClr val="00B050"/>
                </a:solidFill>
                <a:latin typeface="Calibri"/>
              </a:rPr>
              <a:t>………. </a:t>
            </a:r>
            <a:r>
              <a:rPr lang="en-US" sz="4800" b="1" dirty="0" err="1">
                <a:solidFill>
                  <a:srgbClr val="00B050"/>
                </a:solidFill>
                <a:latin typeface="Calibri"/>
              </a:rPr>
              <a:t>tay</a:t>
            </a:r>
            <a:endParaRPr lang="en-US" sz="4800" b="1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89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4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2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67451" y="1057664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uých</a:t>
            </a:r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Calibri"/>
              </a:rPr>
              <a:t>Điền</a:t>
            </a:r>
            <a:r>
              <a:rPr lang="en-US" sz="4000" b="1" dirty="0">
                <a:solidFill>
                  <a:srgbClr val="00B05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uynh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Calibri"/>
              </a:rPr>
              <a:t>hay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uych</a:t>
            </a:r>
            <a:endParaRPr lang="en-US" sz="4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487308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Calibri"/>
              </a:rPr>
              <a:t>h………… </a:t>
            </a:r>
            <a:r>
              <a:rPr lang="en-US" sz="4800" b="1" dirty="0" err="1">
                <a:solidFill>
                  <a:srgbClr val="00B050"/>
                </a:solidFill>
                <a:latin typeface="Calibri"/>
              </a:rPr>
              <a:t>tay</a:t>
            </a:r>
            <a:endParaRPr lang="en-US" sz="4800" b="1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8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4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2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67451" y="1057664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uynh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Calibri"/>
              </a:rPr>
              <a:t>Điền</a:t>
            </a:r>
            <a:r>
              <a:rPr lang="en-US" sz="4000" b="1" dirty="0">
                <a:solidFill>
                  <a:srgbClr val="00B05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uych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Calibri"/>
              </a:rPr>
              <a:t>hay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uynh</a:t>
            </a:r>
            <a:endParaRPr lang="en-US" sz="4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487308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Calibri"/>
              </a:rPr>
              <a:t>phụ</a:t>
            </a:r>
            <a:r>
              <a:rPr lang="en-US" sz="4800" b="1" dirty="0">
                <a:solidFill>
                  <a:srgbClr val="00B050"/>
                </a:solidFill>
                <a:latin typeface="Calibri"/>
              </a:rPr>
              <a:t> h……….</a:t>
            </a:r>
          </a:p>
        </p:txBody>
      </p:sp>
    </p:spTree>
    <p:extLst>
      <p:ext uri="{BB962C8B-B14F-4D97-AF65-F5344CB8AC3E}">
        <p14:creationId xmlns:p14="http://schemas.microsoft.com/office/powerpoint/2010/main" val="16139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4F1EB-D2BC-4348-8DCA-8F995E6A84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0" t="38990" r="38024" b="56233"/>
          <a:stretch/>
        </p:blipFill>
        <p:spPr>
          <a:xfrm>
            <a:off x="1909482" y="327212"/>
            <a:ext cx="9144000" cy="1149927"/>
          </a:xfrm>
          <a:prstGeom prst="rect">
            <a:avLst/>
          </a:prstGeom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F28A6342-026D-44A9-9719-8D20F0F58906}"/>
              </a:ext>
            </a:extLst>
          </p:cNvPr>
          <p:cNvSpPr/>
          <p:nvPr/>
        </p:nvSpPr>
        <p:spPr>
          <a:xfrm>
            <a:off x="2138082" y="1698812"/>
            <a:ext cx="8763000" cy="502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 err="1">
                <a:solidFill>
                  <a:srgbClr val="FF0000"/>
                </a:solidFill>
              </a:rPr>
              <a:t>uyp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>
                <a:solidFill>
                  <a:srgbClr val="00B050"/>
                </a:solidFill>
              </a:rPr>
              <a:t>hay </a:t>
            </a:r>
            <a:r>
              <a:rPr lang="en-US" sz="4800" b="1" dirty="0" err="1">
                <a:solidFill>
                  <a:srgbClr val="FF0000"/>
                </a:solidFill>
              </a:rPr>
              <a:t>uyu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>
                <a:solidFill>
                  <a:srgbClr val="00B050"/>
                </a:solidFill>
              </a:rPr>
              <a:t>?  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</a:rPr>
              <a:t>           </a:t>
            </a:r>
            <a:r>
              <a:rPr lang="en-US" sz="4800" b="1" dirty="0" err="1">
                <a:solidFill>
                  <a:srgbClr val="0070C0"/>
                </a:solidFill>
              </a:rPr>
              <a:t>đèn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t</a:t>
            </a:r>
            <a:r>
              <a:rPr lang="en-US" sz="4800" b="1" dirty="0" err="1">
                <a:solidFill>
                  <a:srgbClr val="FF0000"/>
                </a:solidFill>
              </a:rPr>
              <a:t>uýp</a:t>
            </a:r>
            <a:r>
              <a:rPr lang="en-US" sz="4800" b="1" dirty="0">
                <a:solidFill>
                  <a:srgbClr val="0070C0"/>
                </a:solidFill>
              </a:rPr>
              <a:t>        </a:t>
            </a:r>
            <a:r>
              <a:rPr lang="en-US" sz="4800" b="1" dirty="0" err="1">
                <a:solidFill>
                  <a:srgbClr val="0070C0"/>
                </a:solidFill>
              </a:rPr>
              <a:t>kh</a:t>
            </a:r>
            <a:r>
              <a:rPr lang="en-US" sz="4800" b="1" dirty="0" err="1">
                <a:solidFill>
                  <a:srgbClr val="FF0000"/>
                </a:solidFill>
              </a:rPr>
              <a:t>uỷu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tay</a:t>
            </a:r>
            <a:endParaRPr lang="en-US" sz="48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</a:rPr>
              <a:t>b. </a:t>
            </a:r>
            <a:r>
              <a:rPr lang="en-US" sz="4800" b="1" dirty="0" err="1">
                <a:solidFill>
                  <a:srgbClr val="FF0000"/>
                </a:solidFill>
              </a:rPr>
              <a:t>uynh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>
                <a:solidFill>
                  <a:srgbClr val="00B050"/>
                </a:solidFill>
              </a:rPr>
              <a:t>hay </a:t>
            </a:r>
            <a:r>
              <a:rPr lang="en-US" sz="4800" b="1" dirty="0" err="1">
                <a:solidFill>
                  <a:srgbClr val="FF0000"/>
                </a:solidFill>
              </a:rPr>
              <a:t>uych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>
                <a:solidFill>
                  <a:srgbClr val="00B050"/>
                </a:solidFill>
              </a:rPr>
              <a:t>?      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</a:rPr>
              <a:t>        </a:t>
            </a:r>
            <a:r>
              <a:rPr lang="en-US" sz="4800" b="1" dirty="0" err="1">
                <a:solidFill>
                  <a:srgbClr val="0070C0"/>
                </a:solidFill>
              </a:rPr>
              <a:t>h</a:t>
            </a:r>
            <a:r>
              <a:rPr lang="en-US" sz="4800" b="1" dirty="0" err="1">
                <a:solidFill>
                  <a:srgbClr val="FF0000"/>
                </a:solidFill>
              </a:rPr>
              <a:t>uých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tay</a:t>
            </a:r>
            <a:r>
              <a:rPr lang="en-US" sz="4800" b="1" dirty="0">
                <a:solidFill>
                  <a:srgbClr val="0070C0"/>
                </a:solidFill>
              </a:rPr>
              <a:t>         </a:t>
            </a:r>
            <a:r>
              <a:rPr lang="en-US" sz="4800" b="1" dirty="0" err="1">
                <a:solidFill>
                  <a:srgbClr val="0070C0"/>
                </a:solidFill>
              </a:rPr>
              <a:t>phụ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h</a:t>
            </a:r>
            <a:r>
              <a:rPr lang="en-US" sz="4800" b="1" dirty="0" err="1">
                <a:solidFill>
                  <a:srgbClr val="FF0000"/>
                </a:solidFill>
              </a:rPr>
              <a:t>uynh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5FB9DB-16D7-4C81-A57A-ADFB10C100F8}"/>
              </a:ext>
            </a:extLst>
          </p:cNvPr>
          <p:cNvSpPr/>
          <p:nvPr/>
        </p:nvSpPr>
        <p:spPr>
          <a:xfrm>
            <a:off x="5355949" y="3406588"/>
            <a:ext cx="954742" cy="833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8B6517-4809-4AC0-8EAB-B10B20546CCD}"/>
              </a:ext>
            </a:extLst>
          </p:cNvPr>
          <p:cNvSpPr/>
          <p:nvPr/>
        </p:nvSpPr>
        <p:spPr>
          <a:xfrm>
            <a:off x="7980829" y="3379694"/>
            <a:ext cx="954742" cy="833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0E4CD1-1D23-4331-9D69-A67EB445CC19}"/>
              </a:ext>
            </a:extLst>
          </p:cNvPr>
          <p:cNvSpPr/>
          <p:nvPr/>
        </p:nvSpPr>
        <p:spPr>
          <a:xfrm>
            <a:off x="3912124" y="5542428"/>
            <a:ext cx="1170864" cy="988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704755-DA7E-4D74-8AF1-6140B93E8889}"/>
              </a:ext>
            </a:extLst>
          </p:cNvPr>
          <p:cNvSpPr/>
          <p:nvPr/>
        </p:nvSpPr>
        <p:spPr>
          <a:xfrm>
            <a:off x="8722658" y="5405718"/>
            <a:ext cx="1331259" cy="1125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2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SZ165">
            <a:extLst>
              <a:ext uri="{FF2B5EF4-FFF2-40B4-BE49-F238E27FC236}">
                <a16:creationId xmlns:a16="http://schemas.microsoft.com/office/drawing/2014/main" id="{40FE1510-171E-4576-B85B-EC68A022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" t="2222" r="7086" b="4445"/>
          <a:stretch>
            <a:fillRect/>
          </a:stretch>
        </p:blipFill>
        <p:spPr bwMode="auto">
          <a:xfrm>
            <a:off x="172720" y="0"/>
            <a:ext cx="117754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WordArt 6">
            <a:extLst>
              <a:ext uri="{FF2B5EF4-FFF2-40B4-BE49-F238E27FC236}">
                <a16:creationId xmlns:a16="http://schemas.microsoft.com/office/drawing/2014/main" id="{5CB3B87A-4D9F-4BBF-AEAB-E9C1A89CD2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59364" y="3211513"/>
            <a:ext cx="2314575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85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TeknicalH" panose="020B7200000000000000" pitchFamily="34" charset="0"/>
            </a:endParaRPr>
          </a:p>
        </p:txBody>
      </p:sp>
      <p:pic>
        <p:nvPicPr>
          <p:cNvPr id="2" name="Lop chung ta doan ket.mp3">
            <a:hlinkClick r:id="" action="ppaction://media"/>
            <a:extLst>
              <a:ext uri="{FF2B5EF4-FFF2-40B4-BE49-F238E27FC236}">
                <a16:creationId xmlns:a16="http://schemas.microsoft.com/office/drawing/2014/main" id="{68E28956-EFA5-4103-932C-89323A48E4AD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051" y="4554539"/>
            <a:ext cx="257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756993-C446-4F45-9133-CB1A4BBCC9D7}"/>
              </a:ext>
            </a:extLst>
          </p:cNvPr>
          <p:cNvSpPr/>
          <p:nvPr/>
        </p:nvSpPr>
        <p:spPr>
          <a:xfrm>
            <a:off x="3473424" y="2838548"/>
            <a:ext cx="5486255" cy="19591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altLang="vi-VN" sz="4800" b="1" i="1" dirty="0">
                <a:solidFill>
                  <a:srgbClr val="00B050"/>
                </a:solidFill>
              </a:rPr>
              <a:t>Luyện viết vở ô li</a:t>
            </a:r>
          </a:p>
          <a:p>
            <a:pPr algn="ctr">
              <a:defRPr/>
            </a:pPr>
            <a:endParaRPr lang="vi-VN" altLang="vi-VN" sz="4800" b="1" i="1" dirty="0">
              <a:solidFill>
                <a:srgbClr val="00B050"/>
              </a:solidFill>
              <a:latin typeface="HP001 4 hàng" panose="020B0603050302020204" pitchFamily="34" charset="0"/>
            </a:endParaRPr>
          </a:p>
          <a:p>
            <a:pPr algn="ctr">
              <a:defRPr/>
            </a:pPr>
            <a:endParaRPr lang="en-US" sz="253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972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5536931-4081-4B9D-9876-834B9A942D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051E6F-4572-40CF-A75E-84113F444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7" r="1299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9AE3A52-3BC2-416C-8033-2C881C7FC974}"/>
                </a:ext>
              </a:extLst>
            </p:cNvPr>
            <p:cNvGrpSpPr/>
            <p:nvPr/>
          </p:nvGrpSpPr>
          <p:grpSpPr>
            <a:xfrm>
              <a:off x="3255477" y="1410102"/>
              <a:ext cx="5353878" cy="2722598"/>
              <a:chOff x="3271300" y="1332567"/>
              <a:chExt cx="5353878" cy="272259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689E9-060B-458C-8D93-5149D2F102F0}"/>
                  </a:ext>
                </a:extLst>
              </p:cNvPr>
              <p:cNvSpPr txBox="1"/>
              <p:nvPr/>
            </p:nvSpPr>
            <p:spPr>
              <a:xfrm>
                <a:off x="3271300" y="1332567"/>
                <a:ext cx="535387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ÔN BÀI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7D038C0-6C3B-4825-BA07-619A9E0D0BD0}"/>
                  </a:ext>
                </a:extLst>
              </p:cNvPr>
              <p:cNvSpPr/>
              <p:nvPr/>
            </p:nvSpPr>
            <p:spPr>
              <a:xfrm>
                <a:off x="4320209" y="2716696"/>
                <a:ext cx="2769704" cy="1338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455EF8-ACCA-4C79-848A-EE97FF9BB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" y="4604050"/>
            <a:ext cx="3530624" cy="2253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D107FC-3CFB-4B17-BF29-8942865B3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55" y="4604050"/>
            <a:ext cx="3530624" cy="2253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57B86A-6E02-4D3A-9004-6B43EA814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376" y="4608292"/>
            <a:ext cx="3530624" cy="225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78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6D4473-B71E-463A-80BD-B40ACA73B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31" t="37332" r="52520" b="34966"/>
          <a:stretch>
            <a:fillRect/>
          </a:stretch>
        </p:blipFill>
        <p:spPr>
          <a:xfrm>
            <a:off x="2743288" y="1066862"/>
            <a:ext cx="7010216" cy="4648078"/>
          </a:xfrm>
          <a:custGeom>
            <a:avLst/>
            <a:gdLst>
              <a:gd name="connsiteX0" fmla="*/ 115789 w 2476087"/>
              <a:gd name="connsiteY0" fmla="*/ 0 h 1882744"/>
              <a:gd name="connsiteX1" fmla="*/ 2360298 w 2476087"/>
              <a:gd name="connsiteY1" fmla="*/ 0 h 1882744"/>
              <a:gd name="connsiteX2" fmla="*/ 2476087 w 2476087"/>
              <a:gd name="connsiteY2" fmla="*/ 115789 h 1882744"/>
              <a:gd name="connsiteX3" fmla="*/ 2476087 w 2476087"/>
              <a:gd name="connsiteY3" fmla="*/ 1766955 h 1882744"/>
              <a:gd name="connsiteX4" fmla="*/ 2360298 w 2476087"/>
              <a:gd name="connsiteY4" fmla="*/ 1882744 h 1882744"/>
              <a:gd name="connsiteX5" fmla="*/ 115789 w 2476087"/>
              <a:gd name="connsiteY5" fmla="*/ 1882744 h 1882744"/>
              <a:gd name="connsiteX6" fmla="*/ 0 w 2476087"/>
              <a:gd name="connsiteY6" fmla="*/ 1766955 h 1882744"/>
              <a:gd name="connsiteX7" fmla="*/ 0 w 2476087"/>
              <a:gd name="connsiteY7" fmla="*/ 115789 h 1882744"/>
              <a:gd name="connsiteX8" fmla="*/ 115789 w 2476087"/>
              <a:gd name="connsiteY8" fmla="*/ 0 h 188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087" h="1882744">
                <a:moveTo>
                  <a:pt x="115789" y="0"/>
                </a:moveTo>
                <a:lnTo>
                  <a:pt x="2360298" y="0"/>
                </a:lnTo>
                <a:cubicBezTo>
                  <a:pt x="2424246" y="0"/>
                  <a:pt x="2476087" y="51841"/>
                  <a:pt x="2476087" y="115789"/>
                </a:cubicBezTo>
                <a:lnTo>
                  <a:pt x="2476087" y="1766955"/>
                </a:lnTo>
                <a:cubicBezTo>
                  <a:pt x="2476087" y="1830903"/>
                  <a:pt x="2424246" y="1882744"/>
                  <a:pt x="2360298" y="1882744"/>
                </a:cubicBezTo>
                <a:lnTo>
                  <a:pt x="115789" y="1882744"/>
                </a:lnTo>
                <a:cubicBezTo>
                  <a:pt x="51841" y="1882744"/>
                  <a:pt x="0" y="1830903"/>
                  <a:pt x="0" y="1766955"/>
                </a:cubicBezTo>
                <a:lnTo>
                  <a:pt x="0" y="115789"/>
                </a:lnTo>
                <a:cubicBezTo>
                  <a:pt x="0" y="51841"/>
                  <a:pt x="51841" y="0"/>
                  <a:pt x="115789" y="0"/>
                </a:cubicBezTo>
                <a:close/>
              </a:path>
            </a:pathLst>
          </a:cu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9295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DFF352-8D77-4857-B5A3-EBB8831F0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0350" y="1"/>
            <a:ext cx="5695949" cy="6858000"/>
          </a:xfrm>
        </p:spPr>
      </p:pic>
    </p:spTree>
    <p:extLst>
      <p:ext uri="{BB962C8B-B14F-4D97-AF65-F5344CB8AC3E}">
        <p14:creationId xmlns:p14="http://schemas.microsoft.com/office/powerpoint/2010/main" val="242331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EB4C95-69DD-41CF-AEA2-0F7C67162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0850" y="0"/>
            <a:ext cx="6010275" cy="6858000"/>
          </a:xfrm>
        </p:spPr>
      </p:pic>
    </p:spTree>
    <p:extLst>
      <p:ext uri="{BB962C8B-B14F-4D97-AF65-F5344CB8AC3E}">
        <p14:creationId xmlns:p14="http://schemas.microsoft.com/office/powerpoint/2010/main" val="36418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24" y="237896"/>
            <a:ext cx="11820293" cy="6482573"/>
          </a:xfrm>
        </p:spPr>
        <p:txBody>
          <a:bodyPr anchor="t">
            <a:normAutofit fontScale="90000"/>
          </a:bodyPr>
          <a:lstStyle/>
          <a:p>
            <a:pPr>
              <a:lnSpc>
                <a:spcPct val="135000"/>
              </a:lnSpc>
            </a:pPr>
            <a:r>
              <a:rPr lang="en-US" sz="3200" dirty="0">
                <a:latin typeface="HP001 4 hàng" pitchFamily="34" charset="0"/>
              </a:rPr>
              <a:t>Ǯ</a:t>
            </a:r>
            <a:r>
              <a:rPr lang="en-US" sz="3200" dirty="0">
                <a:latin typeface="HP001 4 hàng"/>
              </a:rPr>
              <a:t>ǯǯǯǯǯǯǯǯǯǯǯǯǯǯǯǯǯǯǯǯǯǯǯǯǯǯǯ</a:t>
            </a:r>
            <a:r>
              <a:rPr lang="en-US" sz="3200" dirty="0">
                <a:latin typeface="HP001 4 hàng" pitchFamily="34" charset="0"/>
              </a:rPr>
              <a:t>ǯ</a:t>
            </a:r>
            <a:r>
              <a:rPr lang="en-US" sz="3200" dirty="0">
                <a:latin typeface="HP001 4 hàng"/>
              </a:rPr>
              <a:t>ǯǯǯǯǯǯǯǯǯǯǯǯǯǯǯ</a:t>
            </a:r>
            <a:r>
              <a:rPr lang="en-US" sz="3200" dirty="0">
                <a:latin typeface="HP001 4 hàng" pitchFamily="34" charset="0"/>
              </a:rPr>
              <a:t>ǯ</a:t>
            </a:r>
            <a:r>
              <a:rPr lang="en-US" sz="3200" dirty="0">
                <a:latin typeface="HP001 4 hàng"/>
              </a:rPr>
              <a:t>ǯǯǯǯǯǯǯǯǯǯǯǯǯǯǯǯǯǯǯǯ</a:t>
            </a:r>
            <a:r>
              <a:rPr lang="en-US" sz="3200" dirty="0">
                <a:latin typeface="HP001 4 hàng" pitchFamily="34" charset="0"/>
              </a:rPr>
              <a:t>ǯ</a:t>
            </a:r>
            <a:r>
              <a:rPr lang="en-US" sz="3200" dirty="0">
                <a:latin typeface="HP001 4 hàng"/>
              </a:rPr>
              <a:t>ǯǯǯǯǯǯǯǯǯǯǯǯǯǯǯǯǯǯǯǯǯǯǯǯǯǯ</a:t>
            </a:r>
            <a:r>
              <a:rPr lang="en-US" sz="3200" dirty="0">
                <a:latin typeface="HP001 4 hàng" pitchFamily="34" charset="0"/>
              </a:rPr>
              <a:t>ǯ</a:t>
            </a:r>
            <a:r>
              <a:rPr lang="en-US" sz="3200" dirty="0">
                <a:latin typeface="HP001 4 hàng"/>
              </a:rPr>
              <a:t>ǯǯǯǯǯǯǯǯǯǯǯǯǯǯǯǯ</a:t>
            </a:r>
            <a:r>
              <a:rPr lang="en-US" sz="3200" dirty="0">
                <a:latin typeface="HP001 4 hàng" pitchFamily="34" charset="0"/>
              </a:rPr>
              <a:t>ǯ</a:t>
            </a:r>
            <a:r>
              <a:rPr lang="en-US" sz="3200" dirty="0">
                <a:latin typeface="HP001 4 hàng"/>
              </a:rPr>
              <a:t>ǯǯǯǯ  ǯǯǯǯǯǯǯǯǯǯǯǯǯǯǯǯ</a:t>
            </a:r>
            <a:r>
              <a:rPr lang="en-US" sz="3200" dirty="0">
                <a:latin typeface="HP001 4 hàng" pitchFamily="34" charset="0"/>
              </a:rPr>
              <a:t>ǯ</a:t>
            </a:r>
            <a:r>
              <a:rPr lang="en-US" sz="3200" dirty="0">
                <a:latin typeface="HP001 4 hàng"/>
              </a:rPr>
              <a:t>ǯǯǯǯǯǯǯǯǯǯǯǯǯ</a:t>
            </a:r>
            <a:r>
              <a:rPr lang="en-US" sz="3200" dirty="0">
                <a:latin typeface="HP001 4 hàng" pitchFamily="34" charset="0"/>
              </a:rPr>
              <a:t>ǯ</a:t>
            </a:r>
            <a:r>
              <a:rPr lang="en-US" sz="3200" dirty="0">
                <a:latin typeface="HP001 4 hàng"/>
              </a:rPr>
              <a:t>ǯǯǯǯǯǯǯǯǯǯǯǯǯǯǯǯǯǯǯ</a:t>
            </a:r>
            <a:r>
              <a:rPr lang="en-US" sz="3200" dirty="0">
                <a:latin typeface="HP001 4 hàng" pitchFamily="34" charset="0"/>
              </a:rPr>
              <a:t>ǯ</a:t>
            </a:r>
            <a:r>
              <a:rPr lang="en-US" sz="3200" dirty="0">
                <a:latin typeface="HP001 4 hàng"/>
              </a:rPr>
              <a:t>ǯǯǯǯǯǯǯǯǯǯǯǯǯǯǯǯǯǯǯǯ</a:t>
            </a:r>
            <a:endParaRPr lang="en-US" sz="3200" dirty="0">
              <a:latin typeface="HP001 4 hàng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25716" y="312263"/>
            <a:ext cx="8130333" cy="631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733" b="1" dirty="0">
                <a:solidFill>
                  <a:schemeClr val="tx1"/>
                </a:solidFill>
                <a:latin typeface="HP001 4 hàng" pitchFamily="34" charset="0"/>
              </a:rPr>
              <a:t>  </a:t>
            </a:r>
            <a:r>
              <a:rPr lang="en-US" sz="3067" b="1" dirty="0" err="1">
                <a:solidFill>
                  <a:srgbClr val="AA06AA"/>
                </a:solidFill>
                <a:latin typeface="HP001 4 hàng" pitchFamily="34" charset="0"/>
              </a:rPr>
              <a:t>Thứ</a:t>
            </a:r>
            <a:r>
              <a:rPr lang="en-US" sz="3067" b="1" dirty="0">
                <a:solidFill>
                  <a:srgbClr val="AA06AA"/>
                </a:solidFill>
                <a:latin typeface="HP001 4 hàng" pitchFamily="34" charset="0"/>
              </a:rPr>
              <a:t> </a:t>
            </a:r>
            <a:r>
              <a:rPr lang="en-US" sz="3067" b="1" dirty="0" err="1">
                <a:solidFill>
                  <a:srgbClr val="AA06AA"/>
                </a:solidFill>
                <a:latin typeface="HP001 4 hàng" pitchFamily="34" charset="0"/>
              </a:rPr>
              <a:t>sáu</a:t>
            </a:r>
            <a:r>
              <a:rPr lang="en-US" sz="3067" b="1" dirty="0">
                <a:solidFill>
                  <a:srgbClr val="AA06AA"/>
                </a:solidFill>
                <a:latin typeface="HP001 4 hàng" pitchFamily="34" charset="0"/>
              </a:rPr>
              <a:t> </a:t>
            </a:r>
            <a:r>
              <a:rPr lang="en-US" sz="3067" b="1" err="1">
                <a:solidFill>
                  <a:srgbClr val="AA06AA"/>
                </a:solidFill>
                <a:latin typeface="HP001 4 hàng" pitchFamily="34" charset="0"/>
              </a:rPr>
              <a:t>wgày</a:t>
            </a:r>
            <a:r>
              <a:rPr lang="en-US" sz="3067" b="1">
                <a:solidFill>
                  <a:srgbClr val="AA06AA"/>
                </a:solidFill>
                <a:latin typeface="HP001 4 hàng" pitchFamily="34" charset="0"/>
              </a:rPr>
              <a:t> 10 </a:t>
            </a:r>
            <a:r>
              <a:rPr lang="el-GR" sz="3067" b="1" dirty="0">
                <a:solidFill>
                  <a:srgbClr val="AA06AA"/>
                </a:solidFill>
                <a:latin typeface="HP001 4 hàng" pitchFamily="34" charset="0"/>
              </a:rPr>
              <a:t>κ</a:t>
            </a:r>
            <a:r>
              <a:rPr lang="en-US" sz="3067" b="1" dirty="0" err="1">
                <a:solidFill>
                  <a:srgbClr val="AA06AA"/>
                </a:solidFill>
                <a:latin typeface="HP001 4 hàng" pitchFamily="34" charset="0"/>
              </a:rPr>
              <a:t>áng</a:t>
            </a:r>
            <a:r>
              <a:rPr lang="en-US" sz="3067" b="1" dirty="0">
                <a:solidFill>
                  <a:srgbClr val="AA06AA"/>
                </a:solidFill>
                <a:latin typeface="HP001 4 hàng" pitchFamily="34" charset="0"/>
              </a:rPr>
              <a:t> 2 </a:t>
            </a:r>
            <a:r>
              <a:rPr lang="en-US" sz="3067" b="1" err="1">
                <a:solidFill>
                  <a:srgbClr val="AA06AA"/>
                </a:solidFill>
                <a:latin typeface="HP001 4 hàng" pitchFamily="34" charset="0"/>
              </a:rPr>
              <a:t>wăm</a:t>
            </a:r>
            <a:r>
              <a:rPr lang="en-US" sz="3067" b="1">
                <a:solidFill>
                  <a:srgbClr val="AA06AA"/>
                </a:solidFill>
                <a:latin typeface="HP001 4 hàng" pitchFamily="34" charset="0"/>
              </a:rPr>
              <a:t> 2023</a:t>
            </a:r>
            <a:endParaRPr lang="en-US" sz="3067" b="1" dirty="0">
              <a:solidFill>
                <a:srgbClr val="AA06AA"/>
              </a:solidFill>
              <a:latin typeface="HP001 4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79652" y="981447"/>
            <a:ext cx="2438371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67" b="1" dirty="0" err="1">
                <a:solidFill>
                  <a:srgbClr val="AA06AA"/>
                </a:solidFill>
                <a:latin typeface="HP001 4 hàng" pitchFamily="34" charset="0"/>
              </a:rPr>
              <a:t>Chí</a:t>
            </a:r>
            <a:r>
              <a:rPr lang="el-GR" sz="3067" b="1" dirty="0">
                <a:solidFill>
                  <a:srgbClr val="AA06AA"/>
                </a:solidFill>
                <a:latin typeface="HP001 4 hàng" pitchFamily="34" charset="0"/>
              </a:rPr>
              <a:t>ζ </a:t>
            </a:r>
            <a:r>
              <a:rPr lang="en-US" sz="3067" b="1" dirty="0" err="1">
                <a:solidFill>
                  <a:srgbClr val="AA06AA"/>
                </a:solidFill>
                <a:latin typeface="HP001 4 hàng" pitchFamily="34" charset="0"/>
              </a:rPr>
              <a:t>Ǉả</a:t>
            </a:r>
            <a:endParaRPr lang="en-US" sz="3067" b="1" dirty="0">
              <a:solidFill>
                <a:srgbClr val="AA06AA"/>
              </a:solidFill>
              <a:latin typeface="HP001 4 hàng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83426" y="1571519"/>
            <a:ext cx="4617673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67" b="1" dirty="0" err="1">
                <a:solidFill>
                  <a:srgbClr val="AA06AA"/>
                </a:solidFill>
                <a:latin typeface="HP001 4 hàng" pitchFamily="34" charset="0"/>
              </a:rPr>
              <a:t>Cả</a:t>
            </a:r>
            <a:r>
              <a:rPr lang="en-US" sz="3067" b="1" dirty="0">
                <a:solidFill>
                  <a:srgbClr val="AA06AA"/>
                </a:solidFill>
                <a:latin typeface="HP001 4 hàng" pitchFamily="34" charset="0"/>
              </a:rPr>
              <a:t> </a:t>
            </a:r>
            <a:r>
              <a:rPr lang="el-GR" sz="3067" b="1" dirty="0">
                <a:solidFill>
                  <a:srgbClr val="AA06AA"/>
                </a:solidFill>
                <a:latin typeface="HP001 4 hàng" pitchFamily="34" charset="0"/>
              </a:rPr>
              <a:t>η</a:t>
            </a:r>
            <a:r>
              <a:rPr lang="en-US" sz="3067" b="1" dirty="0">
                <a:solidFill>
                  <a:srgbClr val="AA06AA"/>
                </a:solidFill>
                <a:latin typeface="HP001 4 hàng" pitchFamily="34" charset="0"/>
              </a:rPr>
              <a:t>à </a:t>
            </a:r>
            <a:r>
              <a:rPr lang="en-US" sz="3067" b="1" dirty="0" err="1">
                <a:solidFill>
                  <a:srgbClr val="AA06AA"/>
                </a:solidFill>
                <a:latin typeface="HP001 4 hàng" pitchFamily="34" charset="0"/>
              </a:rPr>
              <a:t>đi</a:t>
            </a:r>
            <a:r>
              <a:rPr lang="en-US" sz="3067" b="1" dirty="0">
                <a:solidFill>
                  <a:srgbClr val="AA06AA"/>
                </a:solidFill>
                <a:latin typeface="HP001 4 hàng" pitchFamily="34" charset="0"/>
              </a:rPr>
              <a:t> </a:t>
            </a:r>
            <a:r>
              <a:rPr lang="el-GR" sz="3067" b="1" dirty="0">
                <a:solidFill>
                  <a:srgbClr val="AA06AA"/>
                </a:solidFill>
                <a:latin typeface="HP001 4 hàng" pitchFamily="34" charset="0"/>
              </a:rPr>
              <a:t>εΠ </a:t>
            </a:r>
            <a:r>
              <a:rPr lang="en-US" sz="3067" b="1" dirty="0" err="1">
                <a:solidFill>
                  <a:srgbClr val="AA06AA"/>
                </a:solidFill>
                <a:latin typeface="HP001 4 hàng" pitchFamily="34" charset="0"/>
              </a:rPr>
              <a:t>wúi</a:t>
            </a:r>
            <a:endParaRPr lang="en-US" sz="3067" b="1" dirty="0">
              <a:solidFill>
                <a:srgbClr val="AA06AA"/>
              </a:solidFill>
              <a:latin typeface="HP001 4 hàng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4376" y="4955651"/>
            <a:ext cx="11047141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733" b="1" dirty="0">
                <a:solidFill>
                  <a:schemeClr val="tx1"/>
                </a:solidFill>
                <a:latin typeface="HP001 4 hàng" pitchFamily="34" charset="0"/>
              </a:rPr>
              <a:t> 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92124" y="5616640"/>
            <a:ext cx="11047141" cy="684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733" b="1" dirty="0">
                <a:solidFill>
                  <a:schemeClr val="tx1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11170" y="6927611"/>
            <a:ext cx="11047141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733" b="1" dirty="0">
                <a:solidFill>
                  <a:schemeClr val="tx1"/>
                </a:solidFill>
                <a:latin typeface="HP001 4 hàng" pitchFamily="34" charset="0"/>
              </a:rPr>
              <a:t>      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2121741" y="5475051"/>
            <a:ext cx="7644829" cy="0"/>
          </a:xfrm>
          <a:prstGeom prst="line">
            <a:avLst/>
          </a:prstGeom>
          <a:ln w="3175"/>
          <a:scene3d>
            <a:camera prst="orthographicFront"/>
            <a:lightRig rig="threePt" dir="t"/>
          </a:scene3d>
          <a:sp3d contourW="3175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8374AC0-EC81-4FC7-AEC9-68A1D49A9958}"/>
              </a:ext>
            </a:extLst>
          </p:cNvPr>
          <p:cNvSpPr/>
          <p:nvPr/>
        </p:nvSpPr>
        <p:spPr>
          <a:xfrm>
            <a:off x="255313" y="2758718"/>
            <a:ext cx="3752480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lv-LV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νίi ǧΰņg Ǘ˛Ι vang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lang="en-US" sz="3067" b="1" dirty="0">
              <a:solidFill>
                <a:srgbClr val="AA06AA"/>
              </a:solidFill>
              <a:latin typeface="HP001 4 hàng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EB7083-536D-4440-8250-E75FF278FB72}"/>
              </a:ext>
            </a:extLst>
          </p:cNvPr>
          <p:cNvSpPr/>
          <p:nvPr/>
        </p:nvSpPr>
        <p:spPr>
          <a:xfrm>
            <a:off x="233957" y="3363966"/>
            <a:ext cx="10332443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67" dirty="0" err="1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Bài</a:t>
            </a:r>
            <a:r>
              <a:rPr lang="en-US" sz="3067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 err="1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Ǉập</a:t>
            </a:r>
            <a:r>
              <a:rPr lang="en-US" sz="3067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: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Chŧ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vần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ι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ù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hĢ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κ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ay 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ε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o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dấu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ε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ấm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…..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endParaRPr lang="en-US" sz="3067" b="1" dirty="0">
              <a:solidFill>
                <a:srgbClr val="AA06AA"/>
              </a:solidFill>
              <a:latin typeface="HP001 4 hàng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39EAF23-F52E-4574-9E5D-A08464C761C2}"/>
              </a:ext>
            </a:extLst>
          </p:cNvPr>
          <p:cNvSpPr/>
          <p:nvPr/>
        </p:nvSpPr>
        <p:spPr>
          <a:xfrm>
            <a:off x="2976" y="3953377"/>
            <a:ext cx="10483441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a. </a:t>
            </a:r>
            <a:r>
              <a:rPr lang="en-US" sz="3067" dirty="0" err="1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uyp</a:t>
            </a:r>
            <a:r>
              <a:rPr lang="el-GR" sz="3067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hay </a:t>
            </a:r>
            <a:r>
              <a:rPr lang="en-US" sz="3067" dirty="0" err="1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uyu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: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đèn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t</a:t>
            </a:r>
            <a:r>
              <a:rPr lang="en-US" sz="3067" b="1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……..</a:t>
            </a:r>
            <a:r>
              <a:rPr lang="vi-VN" sz="3067" b="1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   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 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kh</a:t>
            </a:r>
            <a:r>
              <a:rPr lang="en-US" sz="3067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……..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tay</a:t>
            </a:r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     </a:t>
            </a:r>
            <a:endParaRPr lang="en-US" sz="3067" b="1" dirty="0">
              <a:solidFill>
                <a:srgbClr val="AA06AA"/>
              </a:solidFill>
              <a:latin typeface="HP001 4 hàng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6E1465-B01F-434D-BBE6-108F7441310B}"/>
              </a:ext>
            </a:extLst>
          </p:cNvPr>
          <p:cNvSpPr/>
          <p:nvPr/>
        </p:nvSpPr>
        <p:spPr>
          <a:xfrm>
            <a:off x="-11185" y="4552525"/>
            <a:ext cx="10577585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b. </a:t>
            </a:r>
            <a:r>
              <a:rPr lang="en-US" sz="3067" dirty="0" err="1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uynh</a:t>
            </a:r>
            <a:r>
              <a:rPr lang="el-GR" sz="3067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hay </a:t>
            </a:r>
            <a:r>
              <a:rPr lang="en-US" sz="3067" dirty="0" err="1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uych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: h</a:t>
            </a:r>
            <a:r>
              <a:rPr lang="en-US" sz="3067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………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tay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   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phụ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h</a:t>
            </a:r>
            <a:r>
              <a:rPr lang="en-US" sz="3067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……….</a:t>
            </a:r>
            <a:r>
              <a:rPr lang="el-GR" sz="3067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 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endParaRPr lang="en-US" sz="3067" b="1" dirty="0">
              <a:solidFill>
                <a:srgbClr val="AA06AA"/>
              </a:solidFill>
              <a:latin typeface="HP001 4 hàng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3E0008-0282-40F3-B56B-CF7E0D30273B}"/>
              </a:ext>
            </a:extLst>
          </p:cNvPr>
          <p:cNvSpPr/>
          <p:nvPr/>
        </p:nvSpPr>
        <p:spPr>
          <a:xfrm>
            <a:off x="3662476" y="3958510"/>
            <a:ext cx="864508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67" b="1" dirty="0" err="1">
                <a:solidFill>
                  <a:srgbClr val="FF0000"/>
                </a:solidFill>
                <a:latin typeface="HP001 4 hàng" pitchFamily="34" charset="0"/>
              </a:rPr>
              <a:t>uýp</a:t>
            </a:r>
            <a:endParaRPr lang="en-US" sz="3067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66A35C-85DA-41C4-B7E8-1DA5580F1900}"/>
              </a:ext>
            </a:extLst>
          </p:cNvPr>
          <p:cNvSpPr/>
          <p:nvPr/>
        </p:nvSpPr>
        <p:spPr>
          <a:xfrm>
            <a:off x="6026450" y="3966305"/>
            <a:ext cx="796768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67" b="1" dirty="0" err="1">
                <a:solidFill>
                  <a:srgbClr val="FF0000"/>
                </a:solidFill>
                <a:latin typeface="HP001 4 hàng" pitchFamily="34" charset="0"/>
              </a:rPr>
              <a:t>uỷu</a:t>
            </a:r>
            <a:endParaRPr lang="en-US" sz="3067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CE452B-4717-404D-8E3D-497BB5F3A4E9}"/>
              </a:ext>
            </a:extLst>
          </p:cNvPr>
          <p:cNvSpPr/>
          <p:nvPr/>
        </p:nvSpPr>
        <p:spPr>
          <a:xfrm>
            <a:off x="3466823" y="4566536"/>
            <a:ext cx="1028480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67" b="1" dirty="0" err="1">
                <a:solidFill>
                  <a:srgbClr val="FF0000"/>
                </a:solidFill>
                <a:latin typeface="HP001 4 hàng" pitchFamily="34" charset="0"/>
              </a:rPr>
              <a:t>uých</a:t>
            </a:r>
            <a:endParaRPr lang="en-US" sz="3067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7F553B-C11D-4359-ACD6-6D1C3CE1900E}"/>
              </a:ext>
            </a:extLst>
          </p:cNvPr>
          <p:cNvSpPr/>
          <p:nvPr/>
        </p:nvSpPr>
        <p:spPr>
          <a:xfrm>
            <a:off x="6546307" y="4565812"/>
            <a:ext cx="1518938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67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067" b="1" dirty="0" err="1">
                <a:solidFill>
                  <a:srgbClr val="FF0000"/>
                </a:solidFill>
                <a:latin typeface="HP001 4 hàng" pitchFamily="34" charset="0"/>
              </a:rPr>
              <a:t>uynh</a:t>
            </a:r>
            <a:endParaRPr lang="en-US" sz="3067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582C73-B418-4CE8-A736-DCC49F147847}"/>
              </a:ext>
            </a:extLst>
          </p:cNvPr>
          <p:cNvCxnSpPr>
            <a:cxnSpLocks/>
          </p:cNvCxnSpPr>
          <p:nvPr/>
        </p:nvCxnSpPr>
        <p:spPr>
          <a:xfrm>
            <a:off x="314584" y="369169"/>
            <a:ext cx="0" cy="6501297"/>
          </a:xfrm>
          <a:prstGeom prst="line">
            <a:avLst/>
          </a:prstGeom>
          <a:ln w="19050" cap="sq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04513C0-160D-4973-B339-CD2618CA2C51}"/>
              </a:ext>
            </a:extLst>
          </p:cNvPr>
          <p:cNvSpPr/>
          <p:nvPr/>
        </p:nvSpPr>
        <p:spPr>
          <a:xfrm>
            <a:off x="676774" y="2169694"/>
            <a:ext cx="5529473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Nam và Đức đư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ϑ </a:t>
            </a:r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đi 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εΠ </a:t>
            </a:r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wúi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lang="en-US" sz="3067" b="1" dirty="0">
              <a:solidFill>
                <a:srgbClr val="AA06AA"/>
              </a:solidFill>
              <a:latin typeface="HP001 4 hàng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C4B499-2033-4ECB-9B04-2C1EB742DA58}"/>
              </a:ext>
            </a:extLst>
          </p:cNvPr>
          <p:cNvSpPr/>
          <p:nvPr/>
        </p:nvSpPr>
        <p:spPr>
          <a:xfrm>
            <a:off x="6023767" y="2166447"/>
            <a:ext cx="5529473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Đến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đỉnh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núi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,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hai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anh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em</a:t>
            </a:r>
            <a:endParaRPr lang="en-US" sz="3067" b="1" dirty="0">
              <a:solidFill>
                <a:srgbClr val="AA06AA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89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32" grpId="0"/>
      <p:bldP spid="22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02A52FA2-EB0C-47E6-A2FA-B446F28E8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-30328" y="1"/>
            <a:ext cx="12222328" cy="6875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55FFA1-2029-4CA7-9B9F-C4ECE31C6495}"/>
              </a:ext>
            </a:extLst>
          </p:cNvPr>
          <p:cNvSpPr txBox="1"/>
          <p:nvPr/>
        </p:nvSpPr>
        <p:spPr>
          <a:xfrm>
            <a:off x="2336800" y="2514600"/>
            <a:ext cx="8229600" cy="1764441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815102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389"/>
            <a:ext cx="12203869" cy="92808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77F4D-1441-436A-A28C-F083C1365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977" y="5221237"/>
            <a:ext cx="1659505" cy="16595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5DDCFF-2552-4306-9B02-1B1B5C5F04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370" y="-216196"/>
            <a:ext cx="1656149" cy="1656149"/>
          </a:xfrm>
          <a:prstGeom prst="rect">
            <a:avLst/>
          </a:prstGeom>
        </p:spPr>
      </p:pic>
      <p:grpSp>
        <p:nvGrpSpPr>
          <p:cNvPr id="8" name="1">
            <a:extLst>
              <a:ext uri="{FF2B5EF4-FFF2-40B4-BE49-F238E27FC236}">
                <a16:creationId xmlns:a16="http://schemas.microsoft.com/office/drawing/2014/main" id="{7724349D-81EE-44E4-B84C-59D4BF661B54}"/>
              </a:ext>
            </a:extLst>
          </p:cNvPr>
          <p:cNvGrpSpPr/>
          <p:nvPr/>
        </p:nvGrpSpPr>
        <p:grpSpPr>
          <a:xfrm>
            <a:off x="24984" y="202801"/>
            <a:ext cx="12167016" cy="6452399"/>
            <a:chOff x="341926" y="208486"/>
            <a:chExt cx="11441759" cy="5883467"/>
          </a:xfrm>
        </p:grpSpPr>
        <p:pic>
          <p:nvPicPr>
            <p:cNvPr id="9" name="136">
              <a:extLst>
                <a:ext uri="{FF2B5EF4-FFF2-40B4-BE49-F238E27FC236}">
                  <a16:creationId xmlns:a16="http://schemas.microsoft.com/office/drawing/2014/main" id="{72B8860D-F2BB-4876-9221-130BC4664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0" name="134">
              <a:extLst>
                <a:ext uri="{FF2B5EF4-FFF2-40B4-BE49-F238E27FC236}">
                  <a16:creationId xmlns:a16="http://schemas.microsoft.com/office/drawing/2014/main" id="{282F43A6-FB4D-4BC8-9D1A-B0FAE00E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1" name="135">
              <a:extLst>
                <a:ext uri="{FF2B5EF4-FFF2-40B4-BE49-F238E27FC236}">
                  <a16:creationId xmlns:a16="http://schemas.microsoft.com/office/drawing/2014/main" id="{57206D63-6396-4DCA-8CD4-5765C222E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2" name="142">
              <a:extLst>
                <a:ext uri="{FF2B5EF4-FFF2-40B4-BE49-F238E27FC236}">
                  <a16:creationId xmlns:a16="http://schemas.microsoft.com/office/drawing/2014/main" id="{4ACB914E-BEF5-4CFC-8A46-C50FFF5CA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" name="137">
            <a:extLst>
              <a:ext uri="{FF2B5EF4-FFF2-40B4-BE49-F238E27FC236}">
                <a16:creationId xmlns:a16="http://schemas.microsoft.com/office/drawing/2014/main" id="{5488D17F-6679-461E-8A3A-C97A011F92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6201" y="-118688"/>
            <a:ext cx="2208207" cy="792549"/>
          </a:xfrm>
          <a:prstGeom prst="rect">
            <a:avLst/>
          </a:prstGeom>
        </p:spPr>
      </p:pic>
      <p:pic>
        <p:nvPicPr>
          <p:cNvPr id="14" name="141">
            <a:extLst>
              <a:ext uri="{FF2B5EF4-FFF2-40B4-BE49-F238E27FC236}">
                <a16:creationId xmlns:a16="http://schemas.microsoft.com/office/drawing/2014/main" id="{3494575E-B9E3-4C21-9841-7FC15242A6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5847" y="560963"/>
            <a:ext cx="871804" cy="86570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05D9D43-1762-42F0-B050-8D18639904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1411" y="13749"/>
            <a:ext cx="686628" cy="775375"/>
          </a:xfrm>
          <a:prstGeom prst="rect">
            <a:avLst/>
          </a:prstGeom>
        </p:spPr>
      </p:pic>
      <p:pic>
        <p:nvPicPr>
          <p:cNvPr id="16" name="146">
            <a:extLst>
              <a:ext uri="{FF2B5EF4-FFF2-40B4-BE49-F238E27FC236}">
                <a16:creationId xmlns:a16="http://schemas.microsoft.com/office/drawing/2014/main" id="{D7C1C81E-8B90-4E0D-8750-5DCBAA0D8A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5316" y="-96643"/>
            <a:ext cx="806635" cy="908099"/>
          </a:xfrm>
          <a:prstGeom prst="rect">
            <a:avLst/>
          </a:prstGeom>
        </p:spPr>
      </p:pic>
      <p:pic>
        <p:nvPicPr>
          <p:cNvPr id="17" name="145">
            <a:extLst>
              <a:ext uri="{FF2B5EF4-FFF2-40B4-BE49-F238E27FC236}">
                <a16:creationId xmlns:a16="http://schemas.microsoft.com/office/drawing/2014/main" id="{03981E56-6671-4B86-BC82-9130595FE6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9286" y="-65068"/>
            <a:ext cx="642693" cy="739608"/>
          </a:xfrm>
          <a:prstGeom prst="rect">
            <a:avLst/>
          </a:prstGeom>
        </p:spPr>
      </p:pic>
      <p:pic>
        <p:nvPicPr>
          <p:cNvPr id="18" name="144">
            <a:extLst>
              <a:ext uri="{FF2B5EF4-FFF2-40B4-BE49-F238E27FC236}">
                <a16:creationId xmlns:a16="http://schemas.microsoft.com/office/drawing/2014/main" id="{47D8B3E0-F45D-4850-832F-730870E5CB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4784" y="-39021"/>
            <a:ext cx="686627" cy="795615"/>
          </a:xfrm>
          <a:prstGeom prst="rect">
            <a:avLst/>
          </a:prstGeom>
        </p:spPr>
      </p:pic>
      <p:pic>
        <p:nvPicPr>
          <p:cNvPr id="19" name="3">
            <a:extLst>
              <a:ext uri="{FF2B5EF4-FFF2-40B4-BE49-F238E27FC236}">
                <a16:creationId xmlns:a16="http://schemas.microsoft.com/office/drawing/2014/main" id="{27D3451F-E867-47A6-B392-47A6172B1B6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130945" y="-2430488"/>
            <a:ext cx="352299" cy="5802531"/>
          </a:xfrm>
          <a:prstGeom prst="rect">
            <a:avLst/>
          </a:prstGeom>
        </p:spPr>
      </p:pic>
      <p:pic>
        <p:nvPicPr>
          <p:cNvPr id="20" name="4">
            <a:extLst>
              <a:ext uri="{FF2B5EF4-FFF2-40B4-BE49-F238E27FC236}">
                <a16:creationId xmlns:a16="http://schemas.microsoft.com/office/drawing/2014/main" id="{F6B6398E-4E97-4590-B8F3-2986EF774D3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3335940" y="-1218156"/>
            <a:ext cx="352299" cy="5802531"/>
          </a:xfrm>
          <a:prstGeom prst="rect">
            <a:avLst/>
          </a:prstGeom>
        </p:spPr>
      </p:pic>
      <p:pic>
        <p:nvPicPr>
          <p:cNvPr id="23" name="140">
            <a:extLst>
              <a:ext uri="{FF2B5EF4-FFF2-40B4-BE49-F238E27FC236}">
                <a16:creationId xmlns:a16="http://schemas.microsoft.com/office/drawing/2014/main" id="{0B607CFC-8CB3-428F-988A-23B160CF60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643" y="5836643"/>
            <a:ext cx="1289859" cy="1027387"/>
          </a:xfrm>
          <a:prstGeom prst="rect">
            <a:avLst/>
          </a:prstGeom>
        </p:spPr>
      </p:pic>
      <p:pic>
        <p:nvPicPr>
          <p:cNvPr id="24" name="138">
            <a:extLst>
              <a:ext uri="{FF2B5EF4-FFF2-40B4-BE49-F238E27FC236}">
                <a16:creationId xmlns:a16="http://schemas.microsoft.com/office/drawing/2014/main" id="{123B535A-3E52-4D55-A891-9F5CA46F47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96942" y="6018826"/>
            <a:ext cx="1525873" cy="8352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42DA32-432D-4DC8-AEE1-57A3087C19C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73" y="-108795"/>
            <a:ext cx="1365441" cy="13654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E80A7F3-9728-4CE6-9A26-C98650E7C60C}"/>
              </a:ext>
            </a:extLst>
          </p:cNvPr>
          <p:cNvSpPr txBox="1"/>
          <p:nvPr/>
        </p:nvSpPr>
        <p:spPr>
          <a:xfrm>
            <a:off x="1251231" y="676105"/>
            <a:ext cx="9935577" cy="2964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ctr"/>
            <a:endParaRPr lang="en-US" sz="3733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3733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+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núi</a:t>
            </a:r>
            <a:endParaRPr lang="en-US" sz="3733" b="1" i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+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(34, 35)</a:t>
            </a:r>
          </a:p>
        </p:txBody>
      </p:sp>
    </p:spTree>
    <p:extLst>
      <p:ext uri="{BB962C8B-B14F-4D97-AF65-F5344CB8AC3E}">
        <p14:creationId xmlns:p14="http://schemas.microsoft.com/office/powerpoint/2010/main" val="89565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76AC1D-1333-4F8B-A285-5883FFB2F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61" b="8761"/>
          <a:stretch/>
        </p:blipFill>
        <p:spPr>
          <a:xfrm>
            <a:off x="0" y="-26505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C766C4-515F-4B56-9277-A81D16C0CCE9}"/>
              </a:ext>
            </a:extLst>
          </p:cNvPr>
          <p:cNvSpPr txBox="1"/>
          <p:nvPr/>
        </p:nvSpPr>
        <p:spPr>
          <a:xfrm>
            <a:off x="1701633" y="879254"/>
            <a:ext cx="4731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TIẾNG VIỆT – LỚP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55B4F-50CC-477E-A6FA-5C01C66DC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673" y="1525585"/>
            <a:ext cx="9020068" cy="581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1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B3E44C-C07F-45F7-AA51-9D79B8B1B48D}"/>
              </a:ext>
            </a:extLst>
          </p:cNvPr>
          <p:cNvSpPr/>
          <p:nvPr/>
        </p:nvSpPr>
        <p:spPr>
          <a:xfrm>
            <a:off x="3419061" y="12018"/>
            <a:ext cx="5340626" cy="7037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DEB37F2-1E4C-4221-96F7-9ECC464B0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893" y="-59808"/>
            <a:ext cx="7886700" cy="86801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núi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968B6B-98F3-4117-A373-6C948C319C7F}"/>
              </a:ext>
            </a:extLst>
          </p:cNvPr>
          <p:cNvSpPr/>
          <p:nvPr/>
        </p:nvSpPr>
        <p:spPr>
          <a:xfrm>
            <a:off x="0" y="820227"/>
            <a:ext cx="12191999" cy="60257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AC964F-B911-41B1-82DD-B0A6EB285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48399"/>
            <a:ext cx="12191999" cy="518937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800" dirty="0">
                <a:latin typeface="UTM Avo" panose="02040603050506020204" pitchFamily="18" charset="0"/>
              </a:rPr>
              <a:t>	</a:t>
            </a:r>
            <a:r>
              <a:rPr lang="en-US" sz="3200" dirty="0" err="1">
                <a:latin typeface="UTM Avo" panose="02040603050506020204" pitchFamily="18" charset="0"/>
              </a:rPr>
              <a:t>Bố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mẹ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cho</a:t>
            </a:r>
            <a:r>
              <a:rPr lang="en-US" sz="3200" dirty="0">
                <a:latin typeface="UTM Avo" panose="02040603050506020204" pitchFamily="18" charset="0"/>
              </a:rPr>
              <a:t> Nam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Đức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chơi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núi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Hôm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trước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mẹ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thức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khuya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chuẩn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bị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quần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áo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thức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ăn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nước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uống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tuýp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thuốc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chống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côn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trùng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200" dirty="0">
                <a:latin typeface="UTM Avo" panose="02040603050506020204" pitchFamily="18" charset="0"/>
              </a:rPr>
              <a:t>	</a:t>
            </a:r>
            <a:r>
              <a:rPr lang="en-US" sz="3200" dirty="0" err="1">
                <a:latin typeface="UTM Avo" panose="02040603050506020204" pitchFamily="18" charset="0"/>
              </a:rPr>
              <a:t>Hôm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sau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khi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mặt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trời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lên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cả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tới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chân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núi</a:t>
            </a:r>
            <a:r>
              <a:rPr lang="en-US" sz="3200" dirty="0">
                <a:latin typeface="UTM Avo" panose="02040603050506020204" pitchFamily="18" charset="0"/>
              </a:rPr>
              <a:t>. Nam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Đức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thích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thú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đuổi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nhau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huỳnh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huỵch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Càng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cao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đường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càng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dốc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khúc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khuỷu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bố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phải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cõng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Đức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Thỉnh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thoảng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mẹ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lau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mồ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hai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anh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200" dirty="0">
                <a:latin typeface="UTM Avo" panose="02040603050506020204" pitchFamily="18" charset="0"/>
              </a:rPr>
              <a:t>	</a:t>
            </a:r>
            <a:r>
              <a:rPr lang="en-US" sz="3200" dirty="0" err="1">
                <a:latin typeface="UTM Avo" panose="02040603050506020204" pitchFamily="18" charset="0"/>
              </a:rPr>
              <a:t>Lúc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đến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đỉnh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núi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hai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anh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vui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sướng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hét</a:t>
            </a:r>
            <a:r>
              <a:rPr lang="en-US" sz="3200" dirty="0">
                <a:latin typeface="UTM Avo" panose="02040603050506020204" pitchFamily="18" charset="0"/>
              </a:rPr>
              <a:t> vang. </a:t>
            </a:r>
          </a:p>
        </p:txBody>
      </p:sp>
      <p:pic>
        <p:nvPicPr>
          <p:cNvPr id="6" name="Hành trang số (11)">
            <a:hlinkClick r:id="" action="ppaction://media"/>
            <a:extLst>
              <a:ext uri="{FF2B5EF4-FFF2-40B4-BE49-F238E27FC236}">
                <a16:creationId xmlns:a16="http://schemas.microsoft.com/office/drawing/2014/main" id="{3A017BE0-F5FD-458B-91EF-DE0955D97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6508" y="57659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3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5536931-4081-4B9D-9876-834B9A942D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051E6F-4572-40CF-A75E-84113F444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7" r="1299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9AE3A52-3BC2-416C-8033-2C881C7FC974}"/>
                </a:ext>
              </a:extLst>
            </p:cNvPr>
            <p:cNvGrpSpPr/>
            <p:nvPr/>
          </p:nvGrpSpPr>
          <p:grpSpPr>
            <a:xfrm>
              <a:off x="3419061" y="1356848"/>
              <a:ext cx="5353878" cy="2775852"/>
              <a:chOff x="3434884" y="1279313"/>
              <a:chExt cx="5353878" cy="277585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689E9-060B-458C-8D93-5149D2F102F0}"/>
                  </a:ext>
                </a:extLst>
              </p:cNvPr>
              <p:cNvSpPr txBox="1"/>
              <p:nvPr/>
            </p:nvSpPr>
            <p:spPr>
              <a:xfrm>
                <a:off x="3434884" y="1279313"/>
                <a:ext cx="535387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TIẾT 3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7D038C0-6C3B-4825-BA07-619A9E0D0BD0}"/>
                  </a:ext>
                </a:extLst>
              </p:cNvPr>
              <p:cNvSpPr/>
              <p:nvPr/>
            </p:nvSpPr>
            <p:spPr>
              <a:xfrm>
                <a:off x="4320209" y="2716696"/>
                <a:ext cx="2769704" cy="1338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F2BFCA2-7A6B-40A5-8DEA-8D2CF4E19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5253"/>
            <a:ext cx="3246783" cy="2072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B31670-A1F6-47B4-A6D5-DCFB8F5BF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17" y="4785253"/>
            <a:ext cx="3246783" cy="2072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E41613-3B25-4870-A6CA-88713383A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804" y="4744391"/>
            <a:ext cx="3246783" cy="207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33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3D3D9E-A458-4872-823E-7C7A6E62D7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9" t="14546" r="16103" b="73952"/>
          <a:stretch/>
        </p:blipFill>
        <p:spPr>
          <a:xfrm>
            <a:off x="1683327" y="0"/>
            <a:ext cx="9144000" cy="25307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0F2EEFD-B729-4553-B96C-016AE42C7E24}"/>
              </a:ext>
            </a:extLst>
          </p:cNvPr>
          <p:cNvSpPr txBox="1"/>
          <p:nvPr/>
        </p:nvSpPr>
        <p:spPr>
          <a:xfrm>
            <a:off x="2483426" y="2799278"/>
            <a:ext cx="769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</a:rPr>
              <a:t>Đường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lên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núi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quanh</a:t>
            </a:r>
            <a:r>
              <a:rPr lang="en-US" sz="4000" b="1" dirty="0">
                <a:solidFill>
                  <a:srgbClr val="00B050"/>
                </a:solidFill>
              </a:rPr>
              <a:t> co, ……………..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50A49A-D011-406B-B3E4-3178CDE70245}"/>
              </a:ext>
            </a:extLst>
          </p:cNvPr>
          <p:cNvSpPr/>
          <p:nvPr/>
        </p:nvSpPr>
        <p:spPr>
          <a:xfrm>
            <a:off x="2750127" y="1554678"/>
            <a:ext cx="7162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thấp</a:t>
            </a:r>
            <a:r>
              <a:rPr lang="en-US" sz="3200" b="1" dirty="0">
                <a:solidFill>
                  <a:schemeClr val="tx1"/>
                </a:solidFill>
              </a:rPr>
              <a:t>          	</a:t>
            </a:r>
            <a:r>
              <a:rPr lang="en-US" sz="3200" b="1" dirty="0" err="1">
                <a:solidFill>
                  <a:schemeClr val="tx1"/>
                </a:solidFill>
              </a:rPr>
              <a:t>khúc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khuỷu</a:t>
            </a:r>
            <a:r>
              <a:rPr lang="en-US" sz="3200" b="1" dirty="0">
                <a:solidFill>
                  <a:schemeClr val="tx1"/>
                </a:solidFill>
              </a:rPr>
              <a:t>	</a:t>
            </a:r>
            <a:r>
              <a:rPr lang="en-US" sz="3200" b="1" dirty="0" err="1">
                <a:solidFill>
                  <a:schemeClr val="tx1"/>
                </a:solidFill>
              </a:rPr>
              <a:t>hào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hứng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029735-702A-4519-AD75-227A4DEE1A20}"/>
              </a:ext>
            </a:extLst>
          </p:cNvPr>
          <p:cNvSpPr/>
          <p:nvPr/>
        </p:nvSpPr>
        <p:spPr>
          <a:xfrm>
            <a:off x="2750127" y="1569192"/>
            <a:ext cx="7162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thấp</a:t>
            </a:r>
            <a:r>
              <a:rPr lang="en-US" sz="3200" b="1" dirty="0">
                <a:solidFill>
                  <a:schemeClr val="tx1"/>
                </a:solidFill>
              </a:rPr>
              <a:t>          	</a:t>
            </a:r>
            <a:r>
              <a:rPr lang="en-US" sz="3200" b="1" dirty="0" err="1">
                <a:solidFill>
                  <a:srgbClr val="FF0000"/>
                </a:solidFill>
              </a:rPr>
              <a:t>khúc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khuỷu</a:t>
            </a:r>
            <a:r>
              <a:rPr lang="en-US" sz="3200" b="1" dirty="0">
                <a:solidFill>
                  <a:schemeClr val="tx1"/>
                </a:solidFill>
              </a:rPr>
              <a:t>	</a:t>
            </a:r>
            <a:r>
              <a:rPr lang="en-US" sz="3200" b="1" dirty="0" err="1">
                <a:solidFill>
                  <a:schemeClr val="tx1"/>
                </a:solidFill>
              </a:rPr>
              <a:t>hào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hứng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FA37CE-03A7-4842-BB5D-00580D47FA7A}"/>
              </a:ext>
            </a:extLst>
          </p:cNvPr>
          <p:cNvSpPr txBox="1"/>
          <p:nvPr/>
        </p:nvSpPr>
        <p:spPr>
          <a:xfrm>
            <a:off x="4972750" y="1605190"/>
            <a:ext cx="2888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khúc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khuỷu</a:t>
            </a:r>
            <a:r>
              <a:rPr lang="en-US" sz="3200" b="1" dirty="0">
                <a:solidFill>
                  <a:srgbClr val="FF0000"/>
                </a:solidFill>
              </a:rPr>
              <a:t> 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56C887-8437-437A-A98B-CD8E51848255}"/>
              </a:ext>
            </a:extLst>
          </p:cNvPr>
          <p:cNvSpPr txBox="1"/>
          <p:nvPr/>
        </p:nvSpPr>
        <p:spPr>
          <a:xfrm>
            <a:off x="2479798" y="2802907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Đ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3D13F6-D95D-42D2-BA54-DA8D728D03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76" t="2593" r="8707" b="77231"/>
          <a:stretch/>
        </p:blipFill>
        <p:spPr bwMode="auto">
          <a:xfrm>
            <a:off x="1694213" y="3851564"/>
            <a:ext cx="9133114" cy="135774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5017EE-A250-4B81-93B5-8F13556DA91A}"/>
              </a:ext>
            </a:extLst>
          </p:cNvPr>
          <p:cNvSpPr txBox="1"/>
          <p:nvPr/>
        </p:nvSpPr>
        <p:spPr>
          <a:xfrm>
            <a:off x="2263899" y="4211629"/>
            <a:ext cx="947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Đ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0"/>
              </a:rPr>
              <a:t>ường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0"/>
              </a:rPr>
              <a:t>lên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0"/>
              </a:rPr>
              <a:t>núi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0"/>
              </a:rPr>
              <a:t>quanh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0"/>
              </a:rPr>
              <a:t> co,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0"/>
              </a:rPr>
              <a:t>khúc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0"/>
              </a:rPr>
              <a:t>khuỷu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710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2293 0.187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/>
      <p:bldP spid="22" grpId="1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8964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4DD1C7-720E-4E58-B2C3-37F8D008DED2}"/>
              </a:ext>
            </a:extLst>
          </p:cNvPr>
          <p:cNvGrpSpPr/>
          <p:nvPr/>
        </p:nvGrpSpPr>
        <p:grpSpPr>
          <a:xfrm>
            <a:off x="618565" y="199184"/>
            <a:ext cx="10676965" cy="6477560"/>
            <a:chOff x="1638300" y="295835"/>
            <a:chExt cx="8915400" cy="64775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EB0189-D666-461D-84D5-7E84D1920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4" t="31314" r="10515" b="63046"/>
            <a:stretch/>
          </p:blipFill>
          <p:spPr>
            <a:xfrm>
              <a:off x="1638300" y="295835"/>
              <a:ext cx="8915400" cy="1219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CCC2A8-E17B-4471-8C81-AE9BC7DC6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9606" y="1810870"/>
              <a:ext cx="8144379" cy="496252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0E2ACE6-3486-478C-832E-05412A44E358}"/>
                </a:ext>
              </a:extLst>
            </p:cNvPr>
            <p:cNvSpPr/>
            <p:nvPr/>
          </p:nvSpPr>
          <p:spPr>
            <a:xfrm>
              <a:off x="3000375" y="1520076"/>
              <a:ext cx="6400800" cy="67194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</a:rPr>
                <a:t>cảnh</a:t>
              </a:r>
              <a:r>
                <a:rPr lang="en-US" sz="3600" b="1" dirty="0">
                  <a:solidFill>
                    <a:schemeClr val="tx1"/>
                  </a:solidFill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</a:rPr>
                <a:t>vật</a:t>
              </a:r>
              <a:r>
                <a:rPr lang="en-US" sz="3600" b="1" dirty="0">
                  <a:solidFill>
                    <a:schemeClr val="tx1"/>
                  </a:solidFill>
                </a:rPr>
                <a:t>     </a:t>
              </a:r>
              <a:r>
                <a:rPr lang="en-US" sz="3600" b="1" dirty="0" err="1">
                  <a:solidFill>
                    <a:schemeClr val="tx1"/>
                  </a:solidFill>
                </a:rPr>
                <a:t>thú</a:t>
              </a:r>
              <a:r>
                <a:rPr lang="en-US" sz="3600" b="1" dirty="0">
                  <a:solidFill>
                    <a:schemeClr val="tx1"/>
                  </a:solidFill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</a:rPr>
                <a:t>vị</a:t>
              </a:r>
              <a:r>
                <a:rPr lang="en-US" sz="3600" b="1" dirty="0">
                  <a:solidFill>
                    <a:schemeClr val="tx1"/>
                  </a:solidFill>
                </a:rPr>
                <a:t>       </a:t>
              </a:r>
              <a:r>
                <a:rPr lang="en-US" sz="3600" b="1" dirty="0" err="1">
                  <a:solidFill>
                    <a:schemeClr val="tx1"/>
                  </a:solidFill>
                </a:rPr>
                <a:t>đi</a:t>
              </a:r>
              <a:r>
                <a:rPr lang="en-US" sz="3600" b="1" dirty="0">
                  <a:solidFill>
                    <a:schemeClr val="tx1"/>
                  </a:solidFill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</a:rPr>
                <a:t>chơi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7397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E176CC-5576-40F7-99D1-D7169ACA1A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7" t="51919" r="10896" b="7070"/>
          <a:stretch/>
        </p:blipFill>
        <p:spPr>
          <a:xfrm>
            <a:off x="806824" y="228600"/>
            <a:ext cx="10851775" cy="640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1E8AEE-0E9F-4280-BE2A-5D2DEC917571}"/>
              </a:ext>
            </a:extLst>
          </p:cNvPr>
          <p:cNvSpPr txBox="1"/>
          <p:nvPr/>
        </p:nvSpPr>
        <p:spPr>
          <a:xfrm>
            <a:off x="7162799" y="1656234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</a:rPr>
              <a:t>+</a:t>
            </a:r>
            <a:r>
              <a:rPr lang="en-US" sz="2400" b="1" dirty="0" err="1">
                <a:latin typeface="UTM Avo" panose="02040603050506020204" pitchFamily="18" charset="0"/>
              </a:rPr>
              <a:t>Em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cùng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gia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đình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chơi</a:t>
            </a:r>
            <a:r>
              <a:rPr lang="en-US" sz="2400" b="1" dirty="0">
                <a:latin typeface="UTM Avo" panose="02040603050506020204" pitchFamily="18" charset="0"/>
              </a:rPr>
              <a:t> ở </a:t>
            </a:r>
            <a:r>
              <a:rPr lang="en-US" sz="2400" b="1" dirty="0" err="1">
                <a:latin typeface="UTM Avo" panose="02040603050506020204" pitchFamily="18" charset="0"/>
              </a:rPr>
              <a:t>đâu</a:t>
            </a:r>
            <a:r>
              <a:rPr lang="en-US" sz="2400" b="1" dirty="0"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BE2706-31AD-4D44-BB54-19CD9A451E1D}"/>
              </a:ext>
            </a:extLst>
          </p:cNvPr>
          <p:cNvSpPr txBox="1"/>
          <p:nvPr/>
        </p:nvSpPr>
        <p:spPr>
          <a:xfrm>
            <a:off x="1298253" y="4615986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</a:rPr>
              <a:t>+</a:t>
            </a:r>
            <a:r>
              <a:rPr lang="en-US" sz="2400" b="1" dirty="0" err="1">
                <a:latin typeface="UTM Avo" panose="02040603050506020204" pitchFamily="18" charset="0"/>
              </a:rPr>
              <a:t>Em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thấy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gia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đình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chơi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nơi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đó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đẹp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không</a:t>
            </a:r>
            <a:r>
              <a:rPr lang="en-US" sz="2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AE9E06-5A01-460C-85BB-5177CC54BC1C}"/>
              </a:ext>
            </a:extLst>
          </p:cNvPr>
          <p:cNvSpPr txBox="1"/>
          <p:nvPr/>
        </p:nvSpPr>
        <p:spPr>
          <a:xfrm>
            <a:off x="1298253" y="5675583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</a:rPr>
              <a:t>+</a:t>
            </a:r>
            <a:r>
              <a:rPr lang="en-US" sz="2400" b="1" dirty="0" err="1">
                <a:latin typeface="UTM Avo" panose="02040603050506020204" pitchFamily="18" charset="0"/>
              </a:rPr>
              <a:t>Em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hãy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nêu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suy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nghĩ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của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mình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về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chuyến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đó</a:t>
            </a:r>
            <a:r>
              <a:rPr lang="en-US" sz="2400" b="1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4024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BCE8231-9D35-486B-BEA3-EE1B62717A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19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E53163-035F-43FE-86AD-4577DCC28B70}"/>
              </a:ext>
            </a:extLst>
          </p:cNvPr>
          <p:cNvSpPr/>
          <p:nvPr/>
        </p:nvSpPr>
        <p:spPr>
          <a:xfrm>
            <a:off x="9863847" y="20604"/>
            <a:ext cx="2369158" cy="3470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A0AFB7-F66F-4358-8D85-5482D21876F7}"/>
              </a:ext>
            </a:extLst>
          </p:cNvPr>
          <p:cNvSpPr/>
          <p:nvPr/>
        </p:nvSpPr>
        <p:spPr>
          <a:xfrm>
            <a:off x="0" y="6245157"/>
            <a:ext cx="836579" cy="7509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5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5536931-4081-4B9D-9876-834B9A942D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051E6F-4572-40CF-A75E-84113F444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7" r="1299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9AE3A52-3BC2-416C-8033-2C881C7FC974}"/>
                </a:ext>
              </a:extLst>
            </p:cNvPr>
            <p:cNvGrpSpPr/>
            <p:nvPr/>
          </p:nvGrpSpPr>
          <p:grpSpPr>
            <a:xfrm>
              <a:off x="3520926" y="1224571"/>
              <a:ext cx="5353878" cy="2908129"/>
              <a:chOff x="3536749" y="1147036"/>
              <a:chExt cx="5353878" cy="290812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689E9-060B-458C-8D93-5149D2F102F0}"/>
                  </a:ext>
                </a:extLst>
              </p:cNvPr>
              <p:cNvSpPr txBox="1"/>
              <p:nvPr/>
            </p:nvSpPr>
            <p:spPr>
              <a:xfrm>
                <a:off x="3536749" y="1147036"/>
                <a:ext cx="535387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TIẾT 4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7D038C0-6C3B-4825-BA07-619A9E0D0BD0}"/>
                  </a:ext>
                </a:extLst>
              </p:cNvPr>
              <p:cNvSpPr/>
              <p:nvPr/>
            </p:nvSpPr>
            <p:spPr>
              <a:xfrm>
                <a:off x="4320209" y="2716696"/>
                <a:ext cx="2769704" cy="1338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EB1C05E-54C8-4296-AA2F-E00D3D6EB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5253"/>
            <a:ext cx="3246783" cy="2072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469BAD-8A8D-44A2-B983-A3FC21A18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17" y="4785253"/>
            <a:ext cx="3246783" cy="2072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4E7FD2-62EC-4F65-BBD7-AAB195C1F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804" y="4744391"/>
            <a:ext cx="3246783" cy="207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80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449</Words>
  <Application>Microsoft Office PowerPoint</Application>
  <PresentationFormat>Widescreen</PresentationFormat>
  <Paragraphs>79</Paragraphs>
  <Slides>26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.VnTeknicalH</vt:lpstr>
      <vt:lpstr>Arial</vt:lpstr>
      <vt:lpstr>Arial-Rounded</vt:lpstr>
      <vt:lpstr>Calibri</vt:lpstr>
      <vt:lpstr>Calibri Light</vt:lpstr>
      <vt:lpstr>HP001 4 hàng</vt:lpstr>
      <vt:lpstr>HP001 4 hang 1 ô ly</vt:lpstr>
      <vt:lpstr>Times New Roman</vt:lpstr>
      <vt:lpstr>UTM Avo</vt:lpstr>
      <vt:lpstr>UTM Cookies</vt:lpstr>
      <vt:lpstr>Office Theme</vt:lpstr>
      <vt:lpstr>1_Office Theme</vt:lpstr>
      <vt:lpstr>2_Office Theme</vt:lpstr>
      <vt:lpstr>PowerPoint Presentation</vt:lpstr>
      <vt:lpstr>PowerPoint Presentation</vt:lpstr>
      <vt:lpstr>Cả nhà đi chơi núi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Ǯǯǯǯǯǯǯǯǯǯǯǯǯǯǯǯǯǯǯǯǯǯǯǯǯǯǯǯǯǯǯǯǯǯǯǯǯǯǯǯǯǯǯǯǯǯǯǯǯǯǯǯǯǯǯǯǯǯǯǯǯǯǯǯǯǯǯǯǯǯǯǯǯǯǯǯǯǯǯǯǯǯǯǯǯǯǯǯǯǯǯǯǯǯǯǯǯǯǯǯǯǯǯǯǯǯǯǯǯǯǯǯǯǯ  ǯǯǯǯǯǯǯǯǯǯǯǯǯǯǯǯǯǯǯǯǯǯǯǯǯǯǯǯǯǯǯǯǯǯǯǯǯǯǯǯǯǯǯǯǯǯǯǯǯǯǯǯǯǯǯǯǯǯǯǯǯǯǯǯǯǯǯǯǯǯǯ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68</cp:revision>
  <dcterms:created xsi:type="dcterms:W3CDTF">2021-12-02T15:13:45Z</dcterms:created>
  <dcterms:modified xsi:type="dcterms:W3CDTF">2024-01-14T14:55:52Z</dcterms:modified>
</cp:coreProperties>
</file>