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38" r:id="rId4"/>
    <p:sldId id="265" r:id="rId5"/>
    <p:sldId id="259" r:id="rId6"/>
    <p:sldId id="282" r:id="rId7"/>
    <p:sldId id="258" r:id="rId8"/>
    <p:sldId id="267" r:id="rId9"/>
    <p:sldId id="347" r:id="rId10"/>
    <p:sldId id="263" r:id="rId11"/>
    <p:sldId id="346" r:id="rId12"/>
    <p:sldId id="348" r:id="rId13"/>
    <p:sldId id="266" r:id="rId14"/>
    <p:sldId id="345" r:id="rId15"/>
    <p:sldId id="350" r:id="rId16"/>
    <p:sldId id="270" r:id="rId17"/>
    <p:sldId id="349" r:id="rId18"/>
    <p:sldId id="271" r:id="rId19"/>
    <p:sldId id="272" r:id="rId20"/>
    <p:sldId id="278" r:id="rId21"/>
    <p:sldId id="273" r:id="rId22"/>
    <p:sldId id="351" r:id="rId23"/>
    <p:sldId id="352" r:id="rId24"/>
    <p:sldId id="358" r:id="rId25"/>
    <p:sldId id="362" r:id="rId26"/>
    <p:sldId id="363" r:id="rId27"/>
    <p:sldId id="364" r:id="rId28"/>
    <p:sldId id="354" r:id="rId29"/>
    <p:sldId id="274" r:id="rId30"/>
    <p:sldId id="366" r:id="rId31"/>
    <p:sldId id="3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F9B3-1EAB-45D7-8333-06EA27724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C3B88-B617-419A-AD9C-C8C23BFB6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2B13-1A87-476D-95E1-4B4FD79F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5A5DF-0EDD-4489-8C4B-8C77D4A6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2FC47-2D20-4CB8-8639-2AFE03FE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7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CC52-8090-4EE3-A4FE-D31A041D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A895A-5ACD-4D94-AF99-04558050E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3BF78-C4ED-4CB1-B7BF-24E74375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FA0A0-B58C-4038-BAEE-59022E06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DF93-96E0-47C3-AA2D-15DE0348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49432-BEB8-4042-9B1E-667BBDB05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A508B-07E3-4BE9-B53B-BB0AEE304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F658D-1AC1-47D2-89A4-7F2083FA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58B3B-3604-423C-9469-332EC745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C049A-BDEC-44AC-939B-F9C46569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8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1F5C-8688-4B56-8CE3-B6E0135B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DCFD-2C7A-4488-88F1-684C52E7B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59AB-04C2-45BD-931B-938F829A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2AC4F-9974-4608-964F-90B23BC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5B94-0682-4527-A919-DDC94F2D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9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9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6EFD-A3C2-45E4-82C6-5D352E2D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1971-4B42-4EAA-9D4A-EB0B4DEE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92E8-B76F-4B65-949D-875E7556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88E2E-9089-45FE-95AB-5C8AC91E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246B-6A45-4DC8-8DB2-86C03FF2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72B-FBD8-4B20-ABB0-3038D033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1270-0429-45DC-8FE7-83A402C97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B7AE6-5505-4063-BCE8-B6E462EF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A12E6-A968-4D78-AA9F-69DA9B36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680B0-41C2-408F-8BDC-300A392A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CAB7B-009A-452B-BE60-80E7F44E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44AE-A46B-4401-819B-38DB31B1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490B-A323-4778-BDE1-4347CD3E1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C0FE2-4070-4DF1-8BF3-A354248C4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64592-2722-4F04-89F8-AE66A5232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15AA7-7EF7-43B6-98B6-F414FD5B3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DF0DF-6905-4EAB-B60E-4D72CBCD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3AF36-8B1B-4494-A60B-4A0F60EA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9F869-2599-4C92-B234-744E6AB2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6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0A5E-8859-441A-8B83-CF2B839E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39773-2373-4D50-896F-15975806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312A3-E0D9-4D56-98AA-454856A3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D2F57-1352-43A0-8B00-852B7988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29185-CE43-49AE-B755-DE9F9365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EB656-3D92-423C-9DC6-92C374C8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E4693-BEB0-4835-8F6C-BBCE2735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8912-2F31-4FE6-8523-0ABFC173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49966-F58E-4F9C-A3DB-F9E017C5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68F8C-B722-40DC-956D-A4C57DA1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76F5-82EF-43B1-8A3C-8EECAEF3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470B-A3AB-42C6-8999-18975D90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E7D79-3C87-44AA-BC49-3A09E6F3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BCD2-5275-4014-B123-FBD3FB3A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323EF-2241-4D1C-9E5B-EA0C4990E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077DE-08D6-4506-AF52-94DB13D30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A63CA-C615-4516-AB88-7FAB4404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5DD59-B808-49A6-A2E7-C48A7E6B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A36CC-3544-427C-A999-33A72557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BE5B7-0C4B-47C7-8922-2FC885F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2FB84-8878-4060-A8B0-4CCF79AC1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14D85-7D3E-4A5A-9EB4-73345C54E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E160-4A86-4948-BDFA-0557422F0AC0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3F049-8671-4142-95F7-881D4FA5F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0E442-4A94-446A-98C2-6CE59B239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14/1/2024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AC1D-1333-4F8B-A285-5883FFB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1" b="8761"/>
          <a:stretch/>
        </p:blipFill>
        <p:spPr>
          <a:xfrm>
            <a:off x="0" y="-26505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C766C4-515F-4B56-9277-A81D16C0CCE9}"/>
              </a:ext>
            </a:extLst>
          </p:cNvPr>
          <p:cNvSpPr txBox="1"/>
          <p:nvPr/>
        </p:nvSpPr>
        <p:spPr>
          <a:xfrm>
            <a:off x="1701633" y="879254"/>
            <a:ext cx="473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TIẾNG VIỆT – LỚP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55B4F-50CC-477E-A6FA-5C01C66DC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73" y="1525585"/>
            <a:ext cx="9020068" cy="58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3E44C-C07F-45F7-AA51-9D79B8B1B48D}"/>
              </a:ext>
            </a:extLst>
          </p:cNvPr>
          <p:cNvSpPr/>
          <p:nvPr/>
        </p:nvSpPr>
        <p:spPr>
          <a:xfrm>
            <a:off x="3419061" y="172278"/>
            <a:ext cx="5340626" cy="8613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EB37F2-1E4C-4221-96F7-9ECC464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82998"/>
            <a:ext cx="78867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8B6B-98F3-4117-A373-6C948C319C7F}"/>
              </a:ext>
            </a:extLst>
          </p:cNvPr>
          <p:cNvSpPr/>
          <p:nvPr/>
        </p:nvSpPr>
        <p:spPr>
          <a:xfrm>
            <a:off x="1" y="1121790"/>
            <a:ext cx="12192000" cy="57362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C964F-B911-41B1-82DD-B0A6EB28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401591"/>
            <a:ext cx="11317355" cy="46482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Bố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cho</a:t>
            </a:r>
            <a:r>
              <a:rPr lang="en-US" sz="2600" dirty="0">
                <a:latin typeface="UTM Avo" panose="02040603050506020204" pitchFamily="18" charset="0"/>
              </a:rPr>
              <a:t> Nam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chơi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trước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khuya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chuẩn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bị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quần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áo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thức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ăn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nước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uống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tuýp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thuốc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chống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côn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trùng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khi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mặt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trời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cả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tới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chân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. Nam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thích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thú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đuổi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nhau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huỳnh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huỵch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Càng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cao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đường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càng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dốc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khúc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khuỷu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bố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phải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cõng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Thỉnh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thoảng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lau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mồ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hôi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hai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anh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Lúc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đến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đỉnh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hai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anh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vui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sướng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hét</a:t>
            </a:r>
            <a:r>
              <a:rPr lang="en-US" sz="2600" dirty="0">
                <a:latin typeface="UTM Avo" panose="02040603050506020204" pitchFamily="18" charset="0"/>
              </a:rPr>
              <a:t> vang.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D30895-B1AC-488A-8E59-D945899FDB7C}"/>
              </a:ext>
            </a:extLst>
          </p:cNvPr>
          <p:cNvSpPr/>
          <p:nvPr/>
        </p:nvSpPr>
        <p:spPr>
          <a:xfrm>
            <a:off x="958241" y="1552423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95B977-3551-4E1B-AABC-3B4ADC7C6A49}"/>
              </a:ext>
            </a:extLst>
          </p:cNvPr>
          <p:cNvSpPr/>
          <p:nvPr/>
        </p:nvSpPr>
        <p:spPr>
          <a:xfrm>
            <a:off x="6012043" y="1292434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BD0774-BAB7-4A2B-A6E9-F30BA0F8D5F1}"/>
              </a:ext>
            </a:extLst>
          </p:cNvPr>
          <p:cNvSpPr/>
          <p:nvPr/>
        </p:nvSpPr>
        <p:spPr>
          <a:xfrm>
            <a:off x="939387" y="291798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7CB981-902E-44F0-9391-656EC6208956}"/>
              </a:ext>
            </a:extLst>
          </p:cNvPr>
          <p:cNvSpPr/>
          <p:nvPr/>
        </p:nvSpPr>
        <p:spPr>
          <a:xfrm>
            <a:off x="8175813" y="2648491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A50BEB-CCAE-4C12-9416-F65F03FCDFA5}"/>
              </a:ext>
            </a:extLst>
          </p:cNvPr>
          <p:cNvSpPr/>
          <p:nvPr/>
        </p:nvSpPr>
        <p:spPr>
          <a:xfrm>
            <a:off x="3680775" y="329898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A7095C-FE92-49A8-AFA2-7B6A6C9A155B}"/>
              </a:ext>
            </a:extLst>
          </p:cNvPr>
          <p:cNvSpPr/>
          <p:nvPr/>
        </p:nvSpPr>
        <p:spPr>
          <a:xfrm>
            <a:off x="1562545" y="3828222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B2CFA8-DE4F-4EDD-8A88-ADB821241EB3}"/>
              </a:ext>
            </a:extLst>
          </p:cNvPr>
          <p:cNvSpPr/>
          <p:nvPr/>
        </p:nvSpPr>
        <p:spPr>
          <a:xfrm>
            <a:off x="939387" y="4815385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37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592E20-1C5F-4BE4-B84F-5F54E2BE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775" y="651553"/>
            <a:ext cx="11495762" cy="127615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mẹ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Nam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Đức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chơi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núi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07D884-7A95-4ACF-9C1F-7CB697E66707}"/>
              </a:ext>
            </a:extLst>
          </p:cNvPr>
          <p:cNvSpPr txBox="1">
            <a:spLocks/>
          </p:cNvSpPr>
          <p:nvPr/>
        </p:nvSpPr>
        <p:spPr>
          <a:xfrm>
            <a:off x="359188" y="1754297"/>
            <a:ext cx="10740025" cy="3139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vi-VN" sz="4400" b="1" dirty="0">
                <a:solidFill>
                  <a:srgbClr val="00B050"/>
                </a:solidFill>
              </a:rPr>
              <a:t>      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Hôm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trước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mẹ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thức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khuya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để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chuẩn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quần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áo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thức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ăn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nước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uống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cả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tuýp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thuốc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chống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côn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trùng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7794F3-A142-4F3B-B511-5BA335C8DBE1}"/>
              </a:ext>
            </a:extLst>
          </p:cNvPr>
          <p:cNvCxnSpPr/>
          <p:nvPr/>
        </p:nvCxnSpPr>
        <p:spPr>
          <a:xfrm flipH="1">
            <a:off x="3447179" y="925335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96F91E-4463-4A58-AD82-2C49F26BFEDF}"/>
              </a:ext>
            </a:extLst>
          </p:cNvPr>
          <p:cNvCxnSpPr/>
          <p:nvPr/>
        </p:nvCxnSpPr>
        <p:spPr>
          <a:xfrm flipH="1">
            <a:off x="10108033" y="938349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C55D6-F490-42C2-8613-7D7328CAF5BA}"/>
              </a:ext>
            </a:extLst>
          </p:cNvPr>
          <p:cNvCxnSpPr/>
          <p:nvPr/>
        </p:nvCxnSpPr>
        <p:spPr>
          <a:xfrm flipH="1">
            <a:off x="10227030" y="938349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595B03-A012-4F3F-85ED-685C839AAF98}"/>
              </a:ext>
            </a:extLst>
          </p:cNvPr>
          <p:cNvCxnSpPr/>
          <p:nvPr/>
        </p:nvCxnSpPr>
        <p:spPr>
          <a:xfrm flipH="1">
            <a:off x="7442992" y="888797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60EA92-8D45-45CB-A3BF-CE6B2365AC5F}"/>
              </a:ext>
            </a:extLst>
          </p:cNvPr>
          <p:cNvCxnSpPr/>
          <p:nvPr/>
        </p:nvCxnSpPr>
        <p:spPr>
          <a:xfrm flipH="1">
            <a:off x="5007024" y="3021354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3E154E-ED6D-4F8A-8B21-1DE8A6CB2393}"/>
              </a:ext>
            </a:extLst>
          </p:cNvPr>
          <p:cNvCxnSpPr/>
          <p:nvPr/>
        </p:nvCxnSpPr>
        <p:spPr>
          <a:xfrm flipH="1">
            <a:off x="8053118" y="3038357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0425C-6FFE-4DB8-9566-638C01045878}"/>
              </a:ext>
            </a:extLst>
          </p:cNvPr>
          <p:cNvCxnSpPr/>
          <p:nvPr/>
        </p:nvCxnSpPr>
        <p:spPr>
          <a:xfrm flipH="1">
            <a:off x="8010499" y="2056435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E08D89-3282-4FE4-91D1-91CA5F8503F9}"/>
              </a:ext>
            </a:extLst>
          </p:cNvPr>
          <p:cNvCxnSpPr/>
          <p:nvPr/>
        </p:nvCxnSpPr>
        <p:spPr>
          <a:xfrm flipH="1">
            <a:off x="2592842" y="3057350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37FB2A-13A1-41C4-92B3-18B65EF68028}"/>
              </a:ext>
            </a:extLst>
          </p:cNvPr>
          <p:cNvCxnSpPr/>
          <p:nvPr/>
        </p:nvCxnSpPr>
        <p:spPr>
          <a:xfrm flipH="1">
            <a:off x="4238638" y="2043044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C5AE9A-8CD5-453D-9053-BB0F074199B2}"/>
              </a:ext>
            </a:extLst>
          </p:cNvPr>
          <p:cNvCxnSpPr/>
          <p:nvPr/>
        </p:nvCxnSpPr>
        <p:spPr>
          <a:xfrm flipH="1">
            <a:off x="5748349" y="3997725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862A72-2A95-46CD-AF23-F359C2E9D640}"/>
              </a:ext>
            </a:extLst>
          </p:cNvPr>
          <p:cNvCxnSpPr/>
          <p:nvPr/>
        </p:nvCxnSpPr>
        <p:spPr>
          <a:xfrm flipH="1">
            <a:off x="5860430" y="4044768"/>
            <a:ext cx="237995" cy="8016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B522FBC-DD52-4E95-AE2E-E11EBE0C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" y="5184185"/>
            <a:ext cx="1464065" cy="14640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08B7BA-70AB-4859-B3CB-DE96FB5EB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599" y="5016868"/>
            <a:ext cx="1884297" cy="18842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E6E9C1-4F9C-4E71-BC5B-7A22F5C70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13" y="5316385"/>
            <a:ext cx="1464065" cy="14640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A5635F-BDAE-4AD5-9D50-C4CDF0ADE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46" y="5106270"/>
            <a:ext cx="1884297" cy="18842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BDF05C-66E9-44B0-9A36-3643E5A73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08" y="5233895"/>
            <a:ext cx="1464065" cy="14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1865224" y="1577189"/>
              <a:ext cx="7288203" cy="2555511"/>
              <a:chOff x="1881047" y="1499654"/>
              <a:chExt cx="7288203" cy="255551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1881047" y="1499654"/>
                <a:ext cx="728820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Luyện</a:t>
                </a:r>
                <a:r>
                  <a:rPr lang="en-US" sz="80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80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đọc</a:t>
                </a:r>
                <a:r>
                  <a:rPr lang="en-US" sz="80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80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đoạn</a:t>
                </a:r>
                <a:endParaRPr lang="en-US" sz="80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1991FD3-6D08-4EED-97DE-65E278173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61CCA-8C38-4E4C-A5CE-EB6484069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9EBB5-5BCB-4066-B834-44800B1F5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9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3E44C-C07F-45F7-AA51-9D79B8B1B48D}"/>
              </a:ext>
            </a:extLst>
          </p:cNvPr>
          <p:cNvSpPr/>
          <p:nvPr/>
        </p:nvSpPr>
        <p:spPr>
          <a:xfrm>
            <a:off x="3419061" y="172278"/>
            <a:ext cx="5340626" cy="8613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EB37F2-1E4C-4221-96F7-9ECC464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82998"/>
            <a:ext cx="78867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8B6B-98F3-4117-A373-6C948C319C7F}"/>
              </a:ext>
            </a:extLst>
          </p:cNvPr>
          <p:cNvSpPr/>
          <p:nvPr/>
        </p:nvSpPr>
        <p:spPr>
          <a:xfrm>
            <a:off x="0" y="1116668"/>
            <a:ext cx="12191999" cy="5741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C964F-B911-41B1-82DD-B0A6EB28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401591"/>
            <a:ext cx="11317355" cy="46482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Bố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cho</a:t>
            </a:r>
            <a:r>
              <a:rPr lang="en-US" sz="2600" dirty="0">
                <a:latin typeface="UTM Avo" panose="02040603050506020204" pitchFamily="18" charset="0"/>
              </a:rPr>
              <a:t> Nam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chơi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trước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khuya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chuẩn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bị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quần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áo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thức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ăn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nước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uống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tuýp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thuốc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chống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côn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trùng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khi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mặt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trời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cả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tới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chân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. Nam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thích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thú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đuổi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nhau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huỳnh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huỵch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Càng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cao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đường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càng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dốc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khúc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khuỷu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bố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phải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cõng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Thỉnh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thoảng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lau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mồ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hôi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hai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anh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Lúc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đến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đỉnh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hai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anh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vui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sướng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hét</a:t>
            </a:r>
            <a:r>
              <a:rPr lang="en-US" sz="2600" dirty="0">
                <a:latin typeface="UTM Avo" panose="02040603050506020204" pitchFamily="18" charset="0"/>
              </a:rPr>
              <a:t> vang.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49F1B3-5EE3-4BB7-9366-9D86B88F9649}"/>
              </a:ext>
            </a:extLst>
          </p:cNvPr>
          <p:cNvSpPr/>
          <p:nvPr/>
        </p:nvSpPr>
        <p:spPr>
          <a:xfrm>
            <a:off x="608275" y="1517737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05255C-24D6-4C47-BAF5-FA5173D1E5C0}"/>
              </a:ext>
            </a:extLst>
          </p:cNvPr>
          <p:cNvSpPr/>
          <p:nvPr/>
        </p:nvSpPr>
        <p:spPr>
          <a:xfrm>
            <a:off x="608275" y="2789687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EB6501-9D01-4768-AAB8-E0FC1D0A3F5E}"/>
              </a:ext>
            </a:extLst>
          </p:cNvPr>
          <p:cNvSpPr/>
          <p:nvPr/>
        </p:nvSpPr>
        <p:spPr>
          <a:xfrm>
            <a:off x="608275" y="4685615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602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3E44C-C07F-45F7-AA51-9D79B8B1B48D}"/>
              </a:ext>
            </a:extLst>
          </p:cNvPr>
          <p:cNvSpPr/>
          <p:nvPr/>
        </p:nvSpPr>
        <p:spPr>
          <a:xfrm>
            <a:off x="3425687" y="21446"/>
            <a:ext cx="5340626" cy="8613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EB37F2-1E4C-4221-96F7-9ECC464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233830"/>
            <a:ext cx="78867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8B6B-98F3-4117-A373-6C948C319C7F}"/>
              </a:ext>
            </a:extLst>
          </p:cNvPr>
          <p:cNvSpPr/>
          <p:nvPr/>
        </p:nvSpPr>
        <p:spPr>
          <a:xfrm>
            <a:off x="-1738" y="984074"/>
            <a:ext cx="12193737" cy="5895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C964F-B911-41B1-82DD-B0A6EB28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75178"/>
            <a:ext cx="12136888" cy="542339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	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                  </a:t>
            </a:r>
            <a:r>
              <a:rPr lang="en-US" sz="2600" dirty="0" err="1">
                <a:latin typeface="UTM Avo" panose="02040603050506020204" pitchFamily="18" charset="0"/>
              </a:rPr>
              <a:t>Bố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cho</a:t>
            </a:r>
            <a:r>
              <a:rPr lang="en-US" sz="2600" dirty="0">
                <a:latin typeface="UTM Avo" panose="02040603050506020204" pitchFamily="18" charset="0"/>
              </a:rPr>
              <a:t> Nam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chơi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trước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khuya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để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chuẩn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bị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quần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áo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thức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ăn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nước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uống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tuýp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thuốc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chống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côn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trùng</a:t>
            </a:r>
            <a:r>
              <a:rPr lang="en-US" sz="26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Hôm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sau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khi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mặt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trời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cả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đã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tới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chân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. Nam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thích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thú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đuổi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nhau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huỳnh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huỵch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Càng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cao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đường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càng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dốc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và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khúc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khuỷu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bố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phải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cõng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Đức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</a:rPr>
              <a:t>Thỉnh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thoảng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mẹ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lau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mồ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hôi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cho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hai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anh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600" dirty="0">
                <a:latin typeface="UTM Avo" panose="02040603050506020204" pitchFamily="18" charset="0"/>
              </a:rPr>
              <a:t>	</a:t>
            </a:r>
            <a:r>
              <a:rPr lang="en-US" sz="2600" dirty="0" err="1">
                <a:latin typeface="UTM Avo" panose="02040603050506020204" pitchFamily="18" charset="0"/>
              </a:rPr>
              <a:t>Lúc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lên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đến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đỉnh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núi</a:t>
            </a:r>
            <a:r>
              <a:rPr lang="en-US" sz="2600" dirty="0">
                <a:latin typeface="UTM Avo" panose="02040603050506020204" pitchFamily="18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</a:rPr>
              <a:t>hai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anh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em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vui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sướng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hét</a:t>
            </a:r>
            <a:r>
              <a:rPr lang="en-US" sz="2600" dirty="0">
                <a:latin typeface="UTM Avo" panose="02040603050506020204" pitchFamily="18" charset="0"/>
              </a:rPr>
              <a:t> vang. </a:t>
            </a:r>
          </a:p>
        </p:txBody>
      </p:sp>
      <p:pic>
        <p:nvPicPr>
          <p:cNvPr id="8" name="Hành trang số (11)">
            <a:hlinkClick r:id="" action="ppaction://media"/>
            <a:extLst>
              <a:ext uri="{FF2B5EF4-FFF2-40B4-BE49-F238E27FC236}">
                <a16:creationId xmlns:a16="http://schemas.microsoft.com/office/drawing/2014/main" id="{C20738F8-FE66-4406-B0E4-3167BA50E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508" y="5765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520926" y="1224571"/>
              <a:ext cx="5353878" cy="2908129"/>
              <a:chOff x="3536749" y="1147036"/>
              <a:chExt cx="5353878" cy="290812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536749" y="1147036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2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EBBAEC6-F5FE-46EF-BC56-79660B5E6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5D43E8-00D5-4493-8B0D-1C688ED55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5A76B-94D7-478E-8658-C767494C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39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A03DCF9-8870-41FC-B026-1450B49E4215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1816273" y="-112551"/>
            <a:chExt cx="9169053" cy="6434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00DBD-66C4-483F-AABD-18832D495EFE}"/>
                </a:ext>
              </a:extLst>
            </p:cNvPr>
            <p:cNvSpPr txBox="1"/>
            <p:nvPr/>
          </p:nvSpPr>
          <p:spPr>
            <a:xfrm>
              <a:off x="2882348" y="230256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vi-VN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B394DA-99C1-4C0A-BFA8-E93494C1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273" y="2090002"/>
              <a:ext cx="9169053" cy="423187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447DDB-6360-407C-BCF0-FDD81B195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" t="32120" r="19453" b="50759"/>
            <a:stretch/>
          </p:blipFill>
          <p:spPr>
            <a:xfrm>
              <a:off x="1816273" y="-112551"/>
              <a:ext cx="9169052" cy="2202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8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592A541E-8DE3-463F-A4E2-6CF15F191365}"/>
              </a:ext>
            </a:extLst>
          </p:cNvPr>
          <p:cNvSpPr/>
          <p:nvPr/>
        </p:nvSpPr>
        <p:spPr>
          <a:xfrm>
            <a:off x="3197088" y="709232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a. Nam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Đức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bố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đâu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ADE1E8A7-474E-4A9B-8B4D-E55AE5DB7C5B}"/>
              </a:ext>
            </a:extLst>
          </p:cNvPr>
          <p:cNvSpPr/>
          <p:nvPr/>
        </p:nvSpPr>
        <p:spPr>
          <a:xfrm>
            <a:off x="3197088" y="4140905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  Nam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Đức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mẹ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chơi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núi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370FC-AFE3-4155-BA29-584FA0C4D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6" y="32451"/>
            <a:ext cx="3043770" cy="3043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08D11F-9A4B-4DDF-B638-D89FAA3E9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247" y="3814230"/>
            <a:ext cx="3043770" cy="304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A68FBA93-A3A9-4669-9C4F-273C73A4386F}"/>
              </a:ext>
            </a:extLst>
          </p:cNvPr>
          <p:cNvSpPr/>
          <p:nvPr/>
        </p:nvSpPr>
        <p:spPr>
          <a:xfrm>
            <a:off x="3670852" y="913043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b.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chuẩn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Pentagon 4">
            <a:extLst>
              <a:ext uri="{FF2B5EF4-FFF2-40B4-BE49-F238E27FC236}">
                <a16:creationId xmlns:a16="http://schemas.microsoft.com/office/drawing/2014/main" id="{496F90CE-0DDB-47FC-B5B5-E7E8EB04CEA2}"/>
              </a:ext>
            </a:extLst>
          </p:cNvPr>
          <p:cNvSpPr/>
          <p:nvPr/>
        </p:nvSpPr>
        <p:spPr>
          <a:xfrm>
            <a:off x="3666894" y="3458817"/>
            <a:ext cx="7852558" cy="27432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Mẹ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chuẩn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chuyến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quần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áo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thức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ăn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uống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tuýp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thuốc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chống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côn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trùng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F0C29-F88C-436B-9C6B-8B0B50D4B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8" y="-91993"/>
            <a:ext cx="3189546" cy="3189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10BB8-030E-41BA-9A0D-CB4F911AB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348" y="3262149"/>
            <a:ext cx="3189546" cy="31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F63AEFF-0261-4D46-8929-E68875366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48271" cy="5145932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CD5D58-7AE7-47AC-BFEA-630082472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237" y="5014987"/>
            <a:ext cx="38862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côn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trùng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051CB-1254-41BD-B3CB-BA22499D7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21" y="0"/>
            <a:ext cx="5256177" cy="51459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4C82E3C-2C4A-4CEB-BD22-24F70D69A262}"/>
              </a:ext>
            </a:extLst>
          </p:cNvPr>
          <p:cNvSpPr txBox="1">
            <a:spLocks/>
          </p:cNvSpPr>
          <p:nvPr/>
        </p:nvSpPr>
        <p:spPr>
          <a:xfrm>
            <a:off x="8569036" y="5014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>
                <a:solidFill>
                  <a:srgbClr val="FF0000"/>
                </a:solidFill>
              </a:rPr>
              <a:t>tuýp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thuốc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24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255477" y="1410102"/>
              <a:ext cx="5353878" cy="2722598"/>
              <a:chOff x="3271300" y="1332567"/>
              <a:chExt cx="5353878" cy="272259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271300" y="1332567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ÔN BÀI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455EF8-ACCA-4C79-848A-EE97FF9B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" y="4604050"/>
            <a:ext cx="3530624" cy="225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107FC-3CFB-4B17-BF29-8942865B3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5" y="4604050"/>
            <a:ext cx="3530624" cy="225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7B86A-6E02-4D3A-9004-6B43EA81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6" y="4608292"/>
            <a:ext cx="3530624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8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D4B9B3A3-D7BD-4626-93DB-39CC7ABF8852}"/>
              </a:ext>
            </a:extLst>
          </p:cNvPr>
          <p:cNvSpPr/>
          <p:nvPr/>
        </p:nvSpPr>
        <p:spPr>
          <a:xfrm>
            <a:off x="3339548" y="891965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c.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dốc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khúc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khuỷu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Pentagon 4">
            <a:extLst>
              <a:ext uri="{FF2B5EF4-FFF2-40B4-BE49-F238E27FC236}">
                <a16:creationId xmlns:a16="http://schemas.microsoft.com/office/drawing/2014/main" id="{ACC010FC-E48D-4E25-A2EF-E7A78594DFB7}"/>
              </a:ext>
            </a:extLst>
          </p:cNvPr>
          <p:cNvSpPr/>
          <p:nvPr/>
        </p:nvSpPr>
        <p:spPr>
          <a:xfrm>
            <a:off x="3339548" y="3429000"/>
            <a:ext cx="7848600" cy="2286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Đến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đoạn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đường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dốc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khúc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khuỷu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phải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cõng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Đức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6E2F1-0D33-4F7A-BDB0-7A2D0A2A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8" y="-91993"/>
            <a:ext cx="3189546" cy="3189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D5B8E-2B34-451B-B74D-4B024E45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583" y="3189546"/>
            <a:ext cx="3189546" cy="31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0E47D-6550-4AB9-AC4C-51BE5099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06531" cy="5908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CDD22F-8BE0-4B04-A292-B60233DB3799}"/>
              </a:ext>
            </a:extLst>
          </p:cNvPr>
          <p:cNvSpPr txBox="1"/>
          <p:nvPr/>
        </p:nvSpPr>
        <p:spPr>
          <a:xfrm>
            <a:off x="3378807" y="5908387"/>
            <a:ext cx="6099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dốc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khúc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khuỷu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49C4C83-4E10-4FC8-B339-390ADD3EC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14" y="0"/>
            <a:ext cx="5715785" cy="5908385"/>
          </a:xfrm>
        </p:spPr>
      </p:pic>
    </p:spTree>
    <p:extLst>
      <p:ext uri="{BB962C8B-B14F-4D97-AF65-F5344CB8AC3E}">
        <p14:creationId xmlns:p14="http://schemas.microsoft.com/office/powerpoint/2010/main" val="3123319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41F1EB-F375-4187-BE82-DE5E86055A26}"/>
              </a:ext>
            </a:extLst>
          </p:cNvPr>
          <p:cNvSpPr/>
          <p:nvPr/>
        </p:nvSpPr>
        <p:spPr>
          <a:xfrm>
            <a:off x="2882347" y="245165"/>
            <a:ext cx="8868665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Qua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cảm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mẹ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dành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con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A8A5A30-BB23-43E0-873F-23824B645842}"/>
              </a:ext>
            </a:extLst>
          </p:cNvPr>
          <p:cNvSpPr/>
          <p:nvPr/>
        </p:nvSpPr>
        <p:spPr>
          <a:xfrm>
            <a:off x="4203400" y="2913598"/>
            <a:ext cx="671946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2322BC-C548-4B5C-B871-127D8F168294}"/>
              </a:ext>
            </a:extLst>
          </p:cNvPr>
          <p:cNvSpPr/>
          <p:nvPr/>
        </p:nvSpPr>
        <p:spPr>
          <a:xfrm>
            <a:off x="5098472" y="2607365"/>
            <a:ext cx="7093527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đỡ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khó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khăn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99B93-C60C-4718-883C-3E181534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21458" y="614725"/>
            <a:ext cx="8522643" cy="63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4C60-A8F1-4AA8-8F0D-AD760DF0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614" t="8761" r="9614" b="24619"/>
          <a:stretch/>
        </p:blipFill>
        <p:spPr>
          <a:xfrm>
            <a:off x="0" y="0"/>
            <a:ext cx="12192000" cy="6858090"/>
          </a:xfrm>
          <a:prstGeom prst="rect">
            <a:avLst/>
          </a:prstGeom>
        </p:spPr>
      </p:pic>
      <p:pic>
        <p:nvPicPr>
          <p:cNvPr id="5" name="chu DD">
            <a:hlinkClick r:id="" action="ppaction://media"/>
            <a:extLst>
              <a:ext uri="{FF2B5EF4-FFF2-40B4-BE49-F238E27FC236}">
                <a16:creationId xmlns:a16="http://schemas.microsoft.com/office/drawing/2014/main" id="{0CA64A8B-1B00-4A5E-AF16-FCD825D921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2374" y="195469"/>
            <a:ext cx="5801139" cy="58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4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5">
            <a:extLst>
              <a:ext uri="{FF2B5EF4-FFF2-40B4-BE49-F238E27FC236}">
                <a16:creationId xmlns:a16="http://schemas.microsoft.com/office/drawing/2014/main" id="{22EBFF73-445C-4B5C-9BBA-A155C510B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1596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00B0B-0052-439B-B144-DEDF1BB00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553" y="0"/>
            <a:ext cx="5891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7C99A5-BF0A-4D2F-8C96-F0993488A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51" y="1055802"/>
            <a:ext cx="9556324" cy="4279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D8879C-9B39-443C-ADE8-19FBB718CC0C}"/>
              </a:ext>
            </a:extLst>
          </p:cNvPr>
          <p:cNvSpPr txBox="1"/>
          <p:nvPr/>
        </p:nvSpPr>
        <p:spPr>
          <a:xfrm>
            <a:off x="2583604" y="3691467"/>
            <a:ext cx="1024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4800" b="1" dirty="0">
              <a:solidFill>
                <a:srgbClr val="C709B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A7042-D167-4CA7-B490-A632160E2F4F}"/>
              </a:ext>
            </a:extLst>
          </p:cNvPr>
          <p:cNvSpPr txBox="1"/>
          <p:nvPr/>
        </p:nvSpPr>
        <p:spPr>
          <a:xfrm>
            <a:off x="2574177" y="4730028"/>
            <a:ext cx="566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2600" b="1" dirty="0">
              <a:solidFill>
                <a:srgbClr val="C709B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40D87D-F95E-4A40-894B-84063AB38EEF}"/>
              </a:ext>
            </a:extLst>
          </p:cNvPr>
          <p:cNvSpPr txBox="1"/>
          <p:nvPr/>
        </p:nvSpPr>
        <p:spPr>
          <a:xfrm>
            <a:off x="4536518" y="3693035"/>
            <a:ext cx="1024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4800" b="1" dirty="0">
              <a:solidFill>
                <a:srgbClr val="C709B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3C546-24BE-4C97-A5D0-B28123422BB4}"/>
              </a:ext>
            </a:extLst>
          </p:cNvPr>
          <p:cNvSpPr txBox="1"/>
          <p:nvPr/>
        </p:nvSpPr>
        <p:spPr>
          <a:xfrm>
            <a:off x="6508286" y="3694603"/>
            <a:ext cx="1024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4800" b="1" dirty="0">
              <a:solidFill>
                <a:srgbClr val="C709B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720D2-88A4-4F65-9091-9AD3F803AEFF}"/>
              </a:ext>
            </a:extLst>
          </p:cNvPr>
          <p:cNvSpPr txBox="1"/>
          <p:nvPr/>
        </p:nvSpPr>
        <p:spPr>
          <a:xfrm>
            <a:off x="8470627" y="3696171"/>
            <a:ext cx="1024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4800" b="1" dirty="0">
              <a:solidFill>
                <a:srgbClr val="C709B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9EE5F-E4F8-4783-8CE2-11A43FEB1243}"/>
              </a:ext>
            </a:extLst>
          </p:cNvPr>
          <p:cNvSpPr txBox="1"/>
          <p:nvPr/>
        </p:nvSpPr>
        <p:spPr>
          <a:xfrm>
            <a:off x="4536521" y="4722169"/>
            <a:ext cx="566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2600" b="1" dirty="0">
              <a:solidFill>
                <a:srgbClr val="C709B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4E440-DEDD-4B05-BF97-5CBF992919EF}"/>
              </a:ext>
            </a:extLst>
          </p:cNvPr>
          <p:cNvSpPr txBox="1"/>
          <p:nvPr/>
        </p:nvSpPr>
        <p:spPr>
          <a:xfrm>
            <a:off x="6498865" y="4723737"/>
            <a:ext cx="566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2600" b="1" dirty="0">
              <a:solidFill>
                <a:srgbClr val="C709B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98361C-3262-4953-8792-1E1DFBA2E31F}"/>
              </a:ext>
            </a:extLst>
          </p:cNvPr>
          <p:cNvSpPr txBox="1"/>
          <p:nvPr/>
        </p:nvSpPr>
        <p:spPr>
          <a:xfrm>
            <a:off x="8461209" y="4715878"/>
            <a:ext cx="566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709B0"/>
                </a:solidFill>
                <a:latin typeface="HP001 4 hàng" panose="020B0603050302020204" pitchFamily="34" charset="0"/>
              </a:rPr>
              <a:t>Đ</a:t>
            </a:r>
            <a:endParaRPr lang="en-US" sz="2600" b="1" dirty="0">
              <a:solidFill>
                <a:srgbClr val="C709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7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A70895-3DC6-4875-A7E5-5ABF2FEA9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1" y="822748"/>
            <a:ext cx="11692379" cy="39472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6EFDF8-B98C-47F0-AD31-EDB00741B5BE}"/>
              </a:ext>
            </a:extLst>
          </p:cNvPr>
          <p:cNvSpPr txBox="1"/>
          <p:nvPr/>
        </p:nvSpPr>
        <p:spPr>
          <a:xfrm>
            <a:off x="1969116" y="2561580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huỳnh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huỵch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ECBE7-777C-4EB8-8EBA-9045F604A9D2}"/>
              </a:ext>
            </a:extLst>
          </p:cNvPr>
          <p:cNvSpPr txBox="1"/>
          <p:nvPr/>
        </p:nvSpPr>
        <p:spPr>
          <a:xfrm>
            <a:off x="5411472" y="1931556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huỳnh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huỵch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53AA7-88F0-47BB-B6BD-F36F9844C862}"/>
              </a:ext>
            </a:extLst>
          </p:cNvPr>
          <p:cNvSpPr txBox="1"/>
          <p:nvPr/>
        </p:nvSpPr>
        <p:spPr>
          <a:xfrm>
            <a:off x="9014085" y="1931555"/>
            <a:ext cx="219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huỳnh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9D97B-B935-42E4-8A55-4322E0733955}"/>
              </a:ext>
            </a:extLst>
          </p:cNvPr>
          <p:cNvSpPr txBox="1"/>
          <p:nvPr/>
        </p:nvSpPr>
        <p:spPr>
          <a:xfrm>
            <a:off x="5422471" y="2574150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huỳnh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huỵch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236C1-2332-459E-B57C-56E2B54B054D}"/>
              </a:ext>
            </a:extLst>
          </p:cNvPr>
          <p:cNvSpPr txBox="1"/>
          <p:nvPr/>
        </p:nvSpPr>
        <p:spPr>
          <a:xfrm>
            <a:off x="9025084" y="2574149"/>
            <a:ext cx="2194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huỳnh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B4C238-1B3F-4535-9B53-60A0F9296969}"/>
              </a:ext>
            </a:extLst>
          </p:cNvPr>
          <p:cNvSpPr txBox="1"/>
          <p:nvPr/>
        </p:nvSpPr>
        <p:spPr>
          <a:xfrm>
            <a:off x="4952700" y="3179040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khúc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khuỷu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0B615B-EB1C-4C10-AD2E-5C4B09A049E5}"/>
              </a:ext>
            </a:extLst>
          </p:cNvPr>
          <p:cNvSpPr txBox="1"/>
          <p:nvPr/>
        </p:nvSpPr>
        <p:spPr>
          <a:xfrm>
            <a:off x="7810590" y="3180604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khúc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khuỷu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E6DA6-8D5D-4E29-A1B8-37D82DD3F2F7}"/>
              </a:ext>
            </a:extLst>
          </p:cNvPr>
          <p:cNvSpPr txBox="1"/>
          <p:nvPr/>
        </p:nvSpPr>
        <p:spPr>
          <a:xfrm>
            <a:off x="1987970" y="3792269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khúc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khuỷu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2FA36-11C3-4566-A6FB-0F8740D39A9F}"/>
              </a:ext>
            </a:extLst>
          </p:cNvPr>
          <p:cNvSpPr txBox="1"/>
          <p:nvPr/>
        </p:nvSpPr>
        <p:spPr>
          <a:xfrm>
            <a:off x="4973125" y="3802779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khúc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khuỷu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434D96-10F9-4BDA-BC1D-964E7F57D52C}"/>
              </a:ext>
            </a:extLst>
          </p:cNvPr>
          <p:cNvSpPr txBox="1"/>
          <p:nvPr/>
        </p:nvSpPr>
        <p:spPr>
          <a:xfrm>
            <a:off x="7831015" y="3804343"/>
            <a:ext cx="287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khúc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khuỷu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9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4CA8D-5896-4B77-B643-46F2FC24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3434"/>
          <a:stretch/>
        </p:blipFill>
        <p:spPr>
          <a:xfrm>
            <a:off x="0" y="0"/>
            <a:ext cx="12192000" cy="2888673"/>
          </a:xfrm>
          <a:prstGeom prst="rect">
            <a:avLst/>
          </a:prstGeom>
        </p:spPr>
      </p:pic>
      <p:sp>
        <p:nvSpPr>
          <p:cNvPr id="5" name="Right Arrow 3">
            <a:extLst>
              <a:ext uri="{FF2B5EF4-FFF2-40B4-BE49-F238E27FC236}">
                <a16:creationId xmlns:a16="http://schemas.microsoft.com/office/drawing/2014/main" id="{0D456374-D191-4547-B3CE-80EBBCB31110}"/>
              </a:ext>
            </a:extLst>
          </p:cNvPr>
          <p:cNvSpPr/>
          <p:nvPr/>
        </p:nvSpPr>
        <p:spPr>
          <a:xfrm>
            <a:off x="949035" y="4490669"/>
            <a:ext cx="1219200" cy="609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7E4F2-BC24-486E-980A-65EA9496C158}"/>
              </a:ext>
            </a:extLst>
          </p:cNvPr>
          <p:cNvSpPr txBox="1"/>
          <p:nvPr/>
        </p:nvSpPr>
        <p:spPr>
          <a:xfrm>
            <a:off x="0" y="315850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</a:rPr>
              <a:t>Đến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đoạn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đường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dốc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khúc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khuỷu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bố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phải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790E6-EF79-4EFC-8B9D-7614FF5E1A88}"/>
              </a:ext>
            </a:extLst>
          </p:cNvPr>
          <p:cNvSpPr txBox="1"/>
          <p:nvPr/>
        </p:nvSpPr>
        <p:spPr>
          <a:xfrm>
            <a:off x="2495031" y="4239289"/>
            <a:ext cx="8465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    </a:t>
            </a:r>
            <a:r>
              <a:rPr lang="en-US" sz="4000" b="1" dirty="0" err="1">
                <a:solidFill>
                  <a:srgbClr val="00B050"/>
                </a:solidFill>
              </a:rPr>
              <a:t>Đến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đoạn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đường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dốc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và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khúc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khuỷu</a:t>
            </a:r>
            <a:r>
              <a:rPr lang="en-US" sz="4000" b="1" dirty="0">
                <a:solidFill>
                  <a:srgbClr val="00B050"/>
                </a:solidFill>
              </a:rPr>
              <a:t>, </a:t>
            </a:r>
            <a:r>
              <a:rPr lang="en-US" sz="4000" b="1" dirty="0" err="1">
                <a:solidFill>
                  <a:srgbClr val="00B050"/>
                </a:solidFill>
              </a:rPr>
              <a:t>bố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phải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cõng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85451-3348-45F0-B082-D909ADC83511}"/>
              </a:ext>
            </a:extLst>
          </p:cNvPr>
          <p:cNvSpPr txBox="1"/>
          <p:nvPr/>
        </p:nvSpPr>
        <p:spPr>
          <a:xfrm>
            <a:off x="2495031" y="4245250"/>
            <a:ext cx="8922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</a:rPr>
              <a:t>Đ</a:t>
            </a:r>
            <a:r>
              <a:rPr lang="en-US" sz="4000" b="1" dirty="0" err="1">
                <a:solidFill>
                  <a:srgbClr val="00B050"/>
                </a:solidFill>
              </a:rPr>
              <a:t>ến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đoạn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đường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dốc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và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khúc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khuỷu</a:t>
            </a:r>
            <a:r>
              <a:rPr lang="en-US" sz="4000" b="1" dirty="0">
                <a:solidFill>
                  <a:srgbClr val="00B050"/>
                </a:solidFill>
              </a:rPr>
              <a:t>, </a:t>
            </a:r>
            <a:r>
              <a:rPr lang="en-US" sz="4000" b="1" dirty="0" err="1">
                <a:solidFill>
                  <a:srgbClr val="00B050"/>
                </a:solidFill>
              </a:rPr>
              <a:t>bố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phải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cõng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</a:t>
            </a:r>
            <a:r>
              <a:rPr lang="en-US" sz="4000" b="1" dirty="0" err="1">
                <a:solidFill>
                  <a:srgbClr val="00B050"/>
                </a:solidFill>
              </a:rPr>
              <a:t>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3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9B4D87-4D07-422A-8ED0-27D984655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6" t="2593" r="8707" b="67356"/>
          <a:stretch/>
        </p:blipFill>
        <p:spPr bwMode="auto">
          <a:xfrm>
            <a:off x="1153886" y="2189018"/>
            <a:ext cx="9133114" cy="202226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DCDD2-0E2E-45F1-A907-7EF7942AFC47}"/>
              </a:ext>
            </a:extLst>
          </p:cNvPr>
          <p:cNvSpPr txBox="1"/>
          <p:nvPr/>
        </p:nvSpPr>
        <p:spPr>
          <a:xfrm>
            <a:off x="1371600" y="2537360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latin typeface="HP001 4 hàng" pitchFamily="34" charset="0"/>
              </a:rPr>
              <a:t>ến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đĲn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đưŊg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dǬ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và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khúc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khuỷu</a:t>
            </a:r>
            <a:r>
              <a:rPr lang="en-US" sz="3200" b="1" dirty="0">
                <a:latin typeface="HP001 4 hàng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</a:rPr>
              <a:t>bố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phải</a:t>
            </a:r>
            <a:r>
              <a:rPr lang="en-US" sz="3200" b="1" dirty="0">
                <a:latin typeface="HP001 4 hàng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7A668-276A-435A-8F86-4CC34B3665C6}"/>
              </a:ext>
            </a:extLst>
          </p:cNvPr>
          <p:cNvSpPr txBox="1"/>
          <p:nvPr/>
        </p:nvSpPr>
        <p:spPr>
          <a:xfrm>
            <a:off x="1077083" y="2704274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</a:p>
          <a:p>
            <a:r>
              <a:rPr lang="en-US" sz="3200" b="1" dirty="0" err="1">
                <a:latin typeface="HP001 4 hàng" pitchFamily="34" charset="0"/>
              </a:rPr>
              <a:t>cŦg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latin typeface="HP001 4 hàng" pitchFamily="34" charset="0"/>
              </a:rPr>
              <a:t>ức</a:t>
            </a:r>
            <a:r>
              <a:rPr lang="en-US" sz="3200" b="1" dirty="0">
                <a:latin typeface="HP001 4 hàng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30F9DE-8065-4C50-B65C-C9FC707C0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8824"/>
          <a:stretch/>
        </p:blipFill>
        <p:spPr>
          <a:xfrm>
            <a:off x="1143000" y="360218"/>
            <a:ext cx="915785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30328" y="1"/>
            <a:ext cx="12222328" cy="6875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2336800" y="2514600"/>
            <a:ext cx="8229600" cy="176444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36555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B7CDF2-6F02-4268-90EB-C6FEDDF97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 t="20248" b="50996"/>
          <a:stretch/>
        </p:blipFill>
        <p:spPr>
          <a:xfrm>
            <a:off x="7568012" y="1755999"/>
            <a:ext cx="4608045" cy="355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083EA0-508A-4EC4-980B-0BEBD772B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805" b="84326"/>
          <a:stretch/>
        </p:blipFill>
        <p:spPr>
          <a:xfrm>
            <a:off x="15943" y="74370"/>
            <a:ext cx="12176057" cy="1702200"/>
          </a:xfrm>
          <a:prstGeom prst="rect">
            <a:avLst/>
          </a:prstGeom>
        </p:spPr>
      </p:pic>
      <p:sp>
        <p:nvSpPr>
          <p:cNvPr id="15" name="Rounded Rectangle 1">
            <a:extLst>
              <a:ext uri="{FF2B5EF4-FFF2-40B4-BE49-F238E27FC236}">
                <a16:creationId xmlns:a16="http://schemas.microsoft.com/office/drawing/2014/main" id="{03A863E1-38AB-49BB-8E85-A179D0D9F24C}"/>
              </a:ext>
            </a:extLst>
          </p:cNvPr>
          <p:cNvSpPr/>
          <p:nvPr/>
        </p:nvSpPr>
        <p:spPr>
          <a:xfrm>
            <a:off x="798944" y="2079820"/>
            <a:ext cx="6395486" cy="32262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thuộc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khổ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354BF32A-845B-45E3-B3BB-82E6D866D1F6}"/>
              </a:ext>
            </a:extLst>
          </p:cNvPr>
          <p:cNvSpPr/>
          <p:nvPr/>
        </p:nvSpPr>
        <p:spPr>
          <a:xfrm>
            <a:off x="901558" y="5534272"/>
            <a:ext cx="10404826" cy="10955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thích làm anh hay làm em? Vì sao?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2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389"/>
            <a:ext cx="12203869" cy="9280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77" y="5221237"/>
            <a:ext cx="1659505" cy="16595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70" y="-216196"/>
            <a:ext cx="1656149" cy="1656149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24984" y="202801"/>
            <a:ext cx="12167016" cy="64523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6201" y="-118688"/>
            <a:ext cx="2208207" cy="792549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5847" y="560963"/>
            <a:ext cx="871804" cy="86570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411" y="13749"/>
            <a:ext cx="686628" cy="775375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5316" y="-96643"/>
            <a:ext cx="806635" cy="908099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9286" y="-65068"/>
            <a:ext cx="642693" cy="739608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4784" y="-39021"/>
            <a:ext cx="686627" cy="795615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30945" y="-2430488"/>
            <a:ext cx="352299" cy="5802531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3335940" y="-1218156"/>
            <a:ext cx="352299" cy="580253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643" y="5836643"/>
            <a:ext cx="1289859" cy="1027387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6942" y="6018826"/>
            <a:ext cx="1525873" cy="8352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73" y="-108795"/>
            <a:ext cx="1365441" cy="13654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80A7F3-9728-4CE6-9A26-C98650E7C60C}"/>
              </a:ext>
            </a:extLst>
          </p:cNvPr>
          <p:cNvSpPr txBox="1"/>
          <p:nvPr/>
        </p:nvSpPr>
        <p:spPr>
          <a:xfrm>
            <a:off x="1251232" y="676105"/>
            <a:ext cx="8737600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3733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733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endParaRPr lang="en-US" sz="3733" b="1" i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32, </a:t>
            </a:r>
            <a:r>
              <a:rPr lang="en-US" sz="3733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733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33.</a:t>
            </a:r>
          </a:p>
        </p:txBody>
      </p:sp>
    </p:spTree>
    <p:extLst>
      <p:ext uri="{BB962C8B-B14F-4D97-AF65-F5344CB8AC3E}">
        <p14:creationId xmlns:p14="http://schemas.microsoft.com/office/powerpoint/2010/main" val="14591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520926" y="1224571"/>
              <a:ext cx="5353878" cy="2908129"/>
              <a:chOff x="3536749" y="1147036"/>
              <a:chExt cx="5353878" cy="290812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536749" y="1147036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1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02EABFA-D40E-4414-8548-49C7316CC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43749-8022-46C3-86AC-9B3615771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B9DEB-8FE2-47CE-9DDA-67E01018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8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4471E-9009-4108-AC04-7562FD5E5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476250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74FE0AB-B066-4E13-8E55-3689BE27B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3" t="14990" r="23902" b="79648"/>
          <a:stretch/>
        </p:blipFill>
        <p:spPr>
          <a:xfrm>
            <a:off x="1348596" y="428624"/>
            <a:ext cx="5798750" cy="854766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7C8CA-FF57-48AE-9FEA-C5B1D7D2DCB0}"/>
              </a:ext>
            </a:extLst>
          </p:cNvPr>
          <p:cNvSpPr txBox="1">
            <a:spLocks/>
          </p:cNvSpPr>
          <p:nvPr/>
        </p:nvSpPr>
        <p:spPr>
          <a:xfrm>
            <a:off x="1500996" y="4865987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®×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gåm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4E5FC8-F567-4A5D-B14B-09C57272AA70}"/>
              </a:ext>
            </a:extLst>
          </p:cNvPr>
          <p:cNvSpPr txBox="1">
            <a:spLocks/>
          </p:cNvSpPr>
          <p:nvPr/>
        </p:nvSpPr>
        <p:spPr>
          <a:xfrm>
            <a:off x="1500996" y="5538143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Hä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vui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? V×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</a:p>
          <a:p>
            <a:pPr marL="0" indent="0">
              <a:buNone/>
            </a:pP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AC9234D-70FC-4857-BB98-54929F53A34B}"/>
              </a:ext>
            </a:extLst>
          </p:cNvPr>
          <p:cNvGrpSpPr/>
          <p:nvPr/>
        </p:nvGrpSpPr>
        <p:grpSpPr>
          <a:xfrm>
            <a:off x="0" y="-53010"/>
            <a:ext cx="12284765" cy="6911009"/>
            <a:chOff x="0" y="-53010"/>
            <a:chExt cx="12284765" cy="6911009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50C7A3D9-1A37-4CC4-A26E-9CB97EF49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" t="-421" r="1418" b="84569"/>
            <a:stretch/>
          </p:blipFill>
          <p:spPr>
            <a:xfrm>
              <a:off x="0" y="-53010"/>
              <a:ext cx="12176057" cy="221311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EB37E9-70E5-4BDC-AF78-33ACD2C0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60104"/>
              <a:ext cx="12176056" cy="16566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304B7A-61FB-41C2-8BCF-6A4968CC7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6"/>
            <a:stretch/>
          </p:blipFill>
          <p:spPr>
            <a:xfrm>
              <a:off x="0" y="3578087"/>
              <a:ext cx="12284765" cy="3279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069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3E44C-C07F-45F7-AA51-9D79B8B1B48D}"/>
              </a:ext>
            </a:extLst>
          </p:cNvPr>
          <p:cNvSpPr/>
          <p:nvPr/>
        </p:nvSpPr>
        <p:spPr>
          <a:xfrm>
            <a:off x="3419061" y="12018"/>
            <a:ext cx="5340626" cy="7037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EB37F2-1E4C-4221-96F7-9ECC464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893" y="-59808"/>
            <a:ext cx="7886700" cy="86801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8B6B-98F3-4117-A373-6C948C319C7F}"/>
              </a:ext>
            </a:extLst>
          </p:cNvPr>
          <p:cNvSpPr/>
          <p:nvPr/>
        </p:nvSpPr>
        <p:spPr>
          <a:xfrm>
            <a:off x="0" y="820227"/>
            <a:ext cx="12191999" cy="6025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C964F-B911-41B1-82DD-B0A6EB28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48399"/>
            <a:ext cx="12191999" cy="518937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	</a:t>
            </a:r>
            <a:r>
              <a:rPr lang="en-US" sz="3200" dirty="0" err="1">
                <a:latin typeface="UTM Avo" panose="02040603050506020204" pitchFamily="18" charset="0"/>
              </a:rPr>
              <a:t>Bố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Nam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núi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khuya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chuẩn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áo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thức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ăn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nước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uống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tuýp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thuốc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chống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trùng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latin typeface="UTM Avo" panose="02040603050506020204" pitchFamily="18" charset="0"/>
              </a:rPr>
              <a:t>	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sau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tới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núi</a:t>
            </a:r>
            <a:r>
              <a:rPr lang="en-US" sz="3200" dirty="0">
                <a:latin typeface="UTM Avo" panose="02040603050506020204" pitchFamily="18" charset="0"/>
              </a:rPr>
              <a:t>. Nam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Đức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thích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thú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đuổi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nhau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huỳnh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huỵch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Càng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cao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đường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càng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dốc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khúc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khuỷu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bố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phải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cõng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Đức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Thỉnh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thoảng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lau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hôi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anh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latin typeface="UTM Avo" panose="02040603050506020204" pitchFamily="18" charset="0"/>
              </a:rPr>
              <a:t>	</a:t>
            </a:r>
            <a:r>
              <a:rPr lang="en-US" sz="3200" dirty="0" err="1">
                <a:latin typeface="UTM Avo" panose="02040603050506020204" pitchFamily="18" charset="0"/>
              </a:rPr>
              <a:t>Lúc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đỉnh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núi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anh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vui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sướng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hét</a:t>
            </a:r>
            <a:r>
              <a:rPr lang="en-US" sz="3200" dirty="0">
                <a:latin typeface="UTM Avo" panose="02040603050506020204" pitchFamily="18" charset="0"/>
              </a:rPr>
              <a:t> vang. </a:t>
            </a:r>
          </a:p>
        </p:txBody>
      </p:sp>
      <p:pic>
        <p:nvPicPr>
          <p:cNvPr id="6" name="Hành trang số (11)">
            <a:hlinkClick r:id="" action="ppaction://media"/>
            <a:extLst>
              <a:ext uri="{FF2B5EF4-FFF2-40B4-BE49-F238E27FC236}">
                <a16:creationId xmlns:a16="http://schemas.microsoft.com/office/drawing/2014/main" id="{3A017BE0-F5FD-458B-91EF-DE0955D97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508" y="5765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B3E44C-C07F-45F7-AA51-9D79B8B1B48D}"/>
              </a:ext>
            </a:extLst>
          </p:cNvPr>
          <p:cNvSpPr/>
          <p:nvPr/>
        </p:nvSpPr>
        <p:spPr>
          <a:xfrm>
            <a:off x="2634906" y="14779"/>
            <a:ext cx="5340626" cy="8613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EB37F2-1E4C-4221-96F7-9ECC464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06" y="37224"/>
            <a:ext cx="7886700" cy="83894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68B6B-98F3-4117-A373-6C948C319C7F}"/>
              </a:ext>
            </a:extLst>
          </p:cNvPr>
          <p:cNvSpPr/>
          <p:nvPr/>
        </p:nvSpPr>
        <p:spPr>
          <a:xfrm>
            <a:off x="1" y="913395"/>
            <a:ext cx="10124388" cy="59298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C964F-B911-41B1-82DD-B0A6EB28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3394"/>
            <a:ext cx="10124389" cy="594460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	</a:t>
            </a:r>
            <a:r>
              <a:rPr lang="en-US" sz="2800" dirty="0" err="1">
                <a:latin typeface="UTM Avo" panose="02040603050506020204" pitchFamily="18" charset="0"/>
              </a:rPr>
              <a:t>Bố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núi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Hôm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khuya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chuẩn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quần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áo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ăn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uống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tuýp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thuốc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chống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côn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trùng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latin typeface="UTM Avo" panose="02040603050506020204" pitchFamily="18" charset="0"/>
              </a:rPr>
              <a:t>	</a:t>
            </a:r>
            <a:r>
              <a:rPr lang="en-US" sz="2800" dirty="0" err="1">
                <a:latin typeface="UTM Avo" panose="02040603050506020204" pitchFamily="18" charset="0"/>
              </a:rPr>
              <a:t>Hôm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khi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núi</a:t>
            </a:r>
            <a:r>
              <a:rPr lang="en-US" sz="2800" dirty="0">
                <a:latin typeface="UTM Avo" panose="02040603050506020204" pitchFamily="18" charset="0"/>
              </a:rPr>
              <a:t>. Nam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Đức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thú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đuổi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huỳnh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huỵch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Càng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đường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càng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dốc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khúc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khuỷu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bố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cõng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Đức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Thỉnh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thoảng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anh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latin typeface="UTM Avo" panose="02040603050506020204" pitchFamily="18" charset="0"/>
              </a:rPr>
              <a:t>	</a:t>
            </a:r>
            <a:r>
              <a:rPr lang="en-US" sz="2800" dirty="0" err="1">
                <a:latin typeface="UTM Avo" panose="02040603050506020204" pitchFamily="18" charset="0"/>
              </a:rPr>
              <a:t>Lúc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đỉnh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núi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hai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anh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vui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sướng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hét</a:t>
            </a:r>
            <a:r>
              <a:rPr lang="en-US" sz="2800" dirty="0">
                <a:latin typeface="UTM Avo" panose="02040603050506020204" pitchFamily="18" charset="0"/>
              </a:rPr>
              <a:t> vang.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177C3B-FAF7-4CE5-8DED-BAFE4A017205}"/>
              </a:ext>
            </a:extLst>
          </p:cNvPr>
          <p:cNvSpPr txBox="1">
            <a:spLocks/>
          </p:cNvSpPr>
          <p:nvPr/>
        </p:nvSpPr>
        <p:spPr>
          <a:xfrm>
            <a:off x="10043699" y="647443"/>
            <a:ext cx="23677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110619-EC7C-414E-83C3-7DF02A4F2D19}"/>
              </a:ext>
            </a:extLst>
          </p:cNvPr>
          <p:cNvSpPr txBox="1">
            <a:spLocks/>
          </p:cNvSpPr>
          <p:nvPr/>
        </p:nvSpPr>
        <p:spPr>
          <a:xfrm>
            <a:off x="10713022" y="1434926"/>
            <a:ext cx="1701808" cy="37570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uya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uyp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uynh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uych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    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uyu</a:t>
            </a:r>
            <a:endParaRPr lang="en-US" sz="48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BC7E0-D67E-4078-ADB4-57E7E61BFBC0}"/>
              </a:ext>
            </a:extLst>
          </p:cNvPr>
          <p:cNvSpPr txBox="1"/>
          <p:nvPr/>
        </p:nvSpPr>
        <p:spPr>
          <a:xfrm>
            <a:off x="9427485" y="1069565"/>
            <a:ext cx="1308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uya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018B7-99BE-4662-B85F-C89DFFA7625A}"/>
              </a:ext>
            </a:extLst>
          </p:cNvPr>
          <p:cNvSpPr txBox="1"/>
          <p:nvPr/>
        </p:nvSpPr>
        <p:spPr>
          <a:xfrm>
            <a:off x="7443914" y="1704798"/>
            <a:ext cx="1308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uyp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9C5CF4-1C87-43E1-AA72-098A02E223E2}"/>
              </a:ext>
            </a:extLst>
          </p:cNvPr>
          <p:cNvSpPr txBox="1"/>
          <p:nvPr/>
        </p:nvSpPr>
        <p:spPr>
          <a:xfrm>
            <a:off x="3257349" y="3721773"/>
            <a:ext cx="1308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uynh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068EC-5796-4664-93E3-544E43B3C084}"/>
              </a:ext>
            </a:extLst>
          </p:cNvPr>
          <p:cNvSpPr txBox="1"/>
          <p:nvPr/>
        </p:nvSpPr>
        <p:spPr>
          <a:xfrm>
            <a:off x="4263071" y="3729163"/>
            <a:ext cx="1308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uych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245F-559C-4737-A6C1-15AABFBA8F33}"/>
              </a:ext>
            </a:extLst>
          </p:cNvPr>
          <p:cNvSpPr txBox="1"/>
          <p:nvPr/>
        </p:nvSpPr>
        <p:spPr>
          <a:xfrm>
            <a:off x="1120042" y="4355353"/>
            <a:ext cx="1308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uyu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1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1861955" y="1566935"/>
              <a:ext cx="7654565" cy="2565765"/>
              <a:chOff x="1877778" y="1489400"/>
              <a:chExt cx="7654565" cy="256576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1877778" y="1489400"/>
                <a:ext cx="765456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Luyện</a:t>
                </a:r>
                <a:r>
                  <a:rPr lang="en-US" sz="96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96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đọc</a:t>
                </a:r>
                <a:r>
                  <a:rPr lang="en-US" sz="96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96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câu</a:t>
                </a:r>
                <a:endParaRPr lang="en-US" sz="96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5376D51-238D-4658-8B80-6584022AB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253"/>
            <a:ext cx="3246783" cy="2072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317D4-B13A-43D5-B4E6-454BAA61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4785253"/>
            <a:ext cx="3246783" cy="20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D748F-ED74-458D-8F94-784F844CE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04" y="4744391"/>
            <a:ext cx="3246783" cy="20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79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931</Words>
  <Application>Microsoft Office PowerPoint</Application>
  <PresentationFormat>Widescreen</PresentationFormat>
  <Paragraphs>92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.VnAvant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 nhà đi chơi núi</vt:lpstr>
      <vt:lpstr>Cả nhà đi chơi núi</vt:lpstr>
      <vt:lpstr>PowerPoint Presentation</vt:lpstr>
      <vt:lpstr>Cả nhà đi chơi núi</vt:lpstr>
      <vt:lpstr>PowerPoint Presentation</vt:lpstr>
      <vt:lpstr>PowerPoint Presentation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côn trùng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45</cp:revision>
  <dcterms:created xsi:type="dcterms:W3CDTF">2021-12-02T15:13:45Z</dcterms:created>
  <dcterms:modified xsi:type="dcterms:W3CDTF">2024-01-14T14:55:26Z</dcterms:modified>
</cp:coreProperties>
</file>