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sldIdLst>
    <p:sldId id="327" r:id="rId2"/>
    <p:sldId id="276" r:id="rId3"/>
    <p:sldId id="263" r:id="rId4"/>
    <p:sldId id="270" r:id="rId5"/>
    <p:sldId id="342" r:id="rId6"/>
    <p:sldId id="338" r:id="rId7"/>
    <p:sldId id="341" r:id="rId8"/>
    <p:sldId id="340" r:id="rId9"/>
    <p:sldId id="359" r:id="rId10"/>
    <p:sldId id="331" r:id="rId11"/>
    <p:sldId id="278" r:id="rId12"/>
    <p:sldId id="279" r:id="rId13"/>
    <p:sldId id="332" r:id="rId14"/>
    <p:sldId id="333" r:id="rId15"/>
    <p:sldId id="334" r:id="rId16"/>
    <p:sldId id="343" r:id="rId17"/>
    <p:sldId id="344" r:id="rId18"/>
    <p:sldId id="345" r:id="rId19"/>
    <p:sldId id="281" r:id="rId20"/>
    <p:sldId id="339" r:id="rId21"/>
    <p:sldId id="282" r:id="rId22"/>
    <p:sldId id="351" r:id="rId23"/>
    <p:sldId id="283" r:id="rId24"/>
    <p:sldId id="346" r:id="rId25"/>
    <p:sldId id="347" r:id="rId26"/>
    <p:sldId id="363" r:id="rId27"/>
    <p:sldId id="364" r:id="rId28"/>
    <p:sldId id="365" r:id="rId29"/>
    <p:sldId id="366" r:id="rId30"/>
    <p:sldId id="367" r:id="rId31"/>
    <p:sldId id="368" r:id="rId32"/>
    <p:sldId id="369" r:id="rId33"/>
    <p:sldId id="370" r:id="rId34"/>
    <p:sldId id="371" r:id="rId35"/>
    <p:sldId id="372" r:id="rId36"/>
    <p:sldId id="373" r:id="rId37"/>
    <p:sldId id="374" r:id="rId38"/>
    <p:sldId id="375" r:id="rId39"/>
    <p:sldId id="376" r:id="rId40"/>
    <p:sldId id="269"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149A4"/>
    <a:srgbClr val="460F12"/>
    <a:srgbClr val="391611"/>
    <a:srgbClr val="68384A"/>
    <a:srgbClr val="127A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82" d="100"/>
          <a:sy n="82" d="100"/>
        </p:scale>
        <p:origin x="720"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5860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0734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40622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4435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38483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6750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8829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054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775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0901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4639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6204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8759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4495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9542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3359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99816311"/>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sv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sv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2394857" y="546585"/>
            <a:ext cx="7518400" cy="5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622" b="1" dirty="0">
                <a:solidFill>
                  <a:srgbClr val="FF0066"/>
                </a:solidFill>
                <a:latin typeface="Times New Roman" pitchFamily="18" charset="0"/>
              </a:rPr>
              <a:t>TRƯỜNG TIỂU HỌC</a:t>
            </a:r>
            <a:r>
              <a:rPr lang="vi-VN" altLang="en-US" sz="2622" b="1" dirty="0">
                <a:solidFill>
                  <a:srgbClr val="FF0066"/>
                </a:solidFill>
                <a:latin typeface="Times New Roman" pitchFamily="18" charset="0"/>
              </a:rPr>
              <a:t> ĐÔNG YÊN B</a:t>
            </a:r>
            <a:endParaRPr lang="en-US" altLang="en-US" sz="2622"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29" y="4081825"/>
            <a:ext cx="1524000" cy="197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9" name="Text Box 17"/>
          <p:cNvSpPr txBox="1">
            <a:spLocks noChangeArrowheads="1"/>
          </p:cNvSpPr>
          <p:nvPr/>
        </p:nvSpPr>
        <p:spPr bwMode="auto">
          <a:xfrm>
            <a:off x="1882019" y="3086284"/>
            <a:ext cx="8592457" cy="149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494"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494"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7" name="Text Box 14"/>
          <p:cNvSpPr txBox="1">
            <a:spLocks noChangeArrowheads="1"/>
          </p:cNvSpPr>
          <p:nvPr/>
        </p:nvSpPr>
        <p:spPr bwMode="auto">
          <a:xfrm>
            <a:off x="1187332" y="1196642"/>
            <a:ext cx="10616422" cy="1358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348"/>
              </a:spcBef>
              <a:defRPr/>
            </a:pPr>
            <a:r>
              <a:rPr lang="en-US" sz="29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Tuần</a:t>
            </a: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8 - Môn </a:t>
            </a:r>
            <a:r>
              <a:rPr lang="en-US" sz="29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348"/>
              </a:spcBef>
              <a:defRPr/>
            </a:pP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15: THƯ VIỆN</a:t>
            </a:r>
            <a:r>
              <a:rPr lang="vi-VN"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(Tiết 1+2+3)</a:t>
            </a:r>
            <a:endPar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4" name="Text Box 18"/>
          <p:cNvSpPr txBox="1">
            <a:spLocks noChangeArrowheads="1"/>
          </p:cNvSpPr>
          <p:nvPr/>
        </p:nvSpPr>
        <p:spPr bwMode="auto">
          <a:xfrm>
            <a:off x="1915885" y="5398175"/>
            <a:ext cx="4475239" cy="8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a:solidFill>
                  <a:srgbClr val="FF0066"/>
                </a:solidFill>
                <a:latin typeface="Times New Roman" pitchFamily="18" charset="0"/>
              </a:rPr>
              <a:t>:</a:t>
            </a:r>
            <a:r>
              <a:rPr lang="vi-VN" altLang="en-US" sz="2400" b="1" i="1" dirty="0">
                <a:solidFill>
                  <a:srgbClr val="FF0066"/>
                </a:solidFill>
                <a:latin typeface="Times New Roman" pitchFamily="18" charset="0"/>
              </a:rPr>
              <a:t>	Nguyễn Thị Trinh</a:t>
            </a:r>
            <a:endParaRPr lang="en-US" altLang="en-US" sz="2400" b="1" i="1" dirty="0">
              <a:solidFill>
                <a:srgbClr val="FF0066"/>
              </a:solidFill>
              <a:latin typeface="Times New Roman" pitchFamily="18" charset="0"/>
            </a:endParaRP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a:t>
            </a:r>
            <a:r>
              <a:rPr lang="vi-VN" altLang="en-US" sz="2400" b="1" i="1" dirty="0">
                <a:solidFill>
                  <a:srgbClr val="FF0066"/>
                </a:solidFill>
                <a:latin typeface="Times New Roman" pitchFamily="18" charset="0"/>
              </a:rPr>
              <a:t>3A4</a:t>
            </a:r>
            <a:endParaRPr lang="en-US" altLang="en-US" sz="2400" b="1" i="1" dirty="0">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886" y="4670913"/>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4050695" y="1088821"/>
            <a:ext cx="44837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2060"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17220" flipH="1">
            <a:off x="1909838" y="4471855"/>
            <a:ext cx="1060752" cy="77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780535A-9670-1F94-EE78-429D5630F4BD}"/>
              </a:ext>
            </a:extLst>
          </p:cNvPr>
          <p:cNvPicPr>
            <a:picLocks noChangeAspect="1"/>
          </p:cNvPicPr>
          <p:nvPr/>
        </p:nvPicPr>
        <p:blipFill>
          <a:blip r:embed="rId3"/>
          <a:stretch>
            <a:fillRect/>
          </a:stretch>
        </p:blipFill>
        <p:spPr>
          <a:xfrm>
            <a:off x="533400" y="1109424"/>
            <a:ext cx="11210152" cy="5623561"/>
          </a:xfrm>
          <a:prstGeom prst="rect">
            <a:avLst/>
          </a:prstGeom>
        </p:spPr>
      </p:pic>
      <p:sp>
        <p:nvSpPr>
          <p:cNvPr id="4" name="TextBox 3">
            <a:extLst>
              <a:ext uri="{FF2B5EF4-FFF2-40B4-BE49-F238E27FC236}">
                <a16:creationId xmlns:a16="http://schemas.microsoft.com/office/drawing/2014/main" id="{CAE4F093-8EF5-FFBE-9B5C-4F6FEFDB5181}"/>
              </a:ext>
            </a:extLst>
          </p:cNvPr>
          <p:cNvSpPr txBox="1"/>
          <p:nvPr/>
        </p:nvSpPr>
        <p:spPr>
          <a:xfrm>
            <a:off x="533400" y="2957407"/>
            <a:ext cx="2710132"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B050"/>
                </a:solidFill>
                <a:effectLst/>
                <a:uLnTx/>
                <a:uFillTx/>
                <a:latin typeface="Baloo 2 SemiBold" pitchFamily="2" charset="0"/>
                <a:ea typeface="+mn-ea"/>
                <a:cs typeface="Baloo 2 SemiBold" pitchFamily="2" charset="0"/>
              </a:rPr>
              <a:t>Luyện đọc từ khó</a:t>
            </a:r>
          </a:p>
        </p:txBody>
      </p:sp>
      <p:sp>
        <p:nvSpPr>
          <p:cNvPr id="6" name="TextBox 5">
            <a:extLst>
              <a:ext uri="{FF2B5EF4-FFF2-40B4-BE49-F238E27FC236}">
                <a16:creationId xmlns:a16="http://schemas.microsoft.com/office/drawing/2014/main" id="{D0D28243-CC6E-203C-3750-6D9327DDEB28}"/>
              </a:ext>
            </a:extLst>
          </p:cNvPr>
          <p:cNvSpPr txBox="1"/>
          <p:nvPr/>
        </p:nvSpPr>
        <p:spPr>
          <a:xfrm>
            <a:off x="5334000" y="2085443"/>
            <a:ext cx="2031700" cy="646986"/>
          </a:xfrm>
          <a:prstGeom prst="roundRect">
            <a:avLst/>
          </a:prstGeom>
          <a:solidFill>
            <a:srgbClr val="FEF2E4"/>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Baloo 2 SemiBold" pitchFamily="2" charset="0"/>
                <a:ea typeface="+mn-ea"/>
                <a:cs typeface="Baloo 2 SemiBold" pitchFamily="2" charset="0"/>
              </a:rPr>
              <a:t>Thoải mái</a:t>
            </a:r>
          </a:p>
        </p:txBody>
      </p:sp>
      <p:sp>
        <p:nvSpPr>
          <p:cNvPr id="9" name="TextBox 8">
            <a:extLst>
              <a:ext uri="{FF2B5EF4-FFF2-40B4-BE49-F238E27FC236}">
                <a16:creationId xmlns:a16="http://schemas.microsoft.com/office/drawing/2014/main" id="{5C6963A2-6D16-C66F-9845-019A19796535}"/>
              </a:ext>
            </a:extLst>
          </p:cNvPr>
          <p:cNvSpPr txBox="1"/>
          <p:nvPr/>
        </p:nvSpPr>
        <p:spPr>
          <a:xfrm>
            <a:off x="3571390" y="3288057"/>
            <a:ext cx="2031700" cy="646986"/>
          </a:xfrm>
          <a:prstGeom prst="roundRect">
            <a:avLst/>
          </a:prstGeom>
          <a:solidFill>
            <a:srgbClr val="FEF2E4"/>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3200">
                <a:solidFill>
                  <a:srgbClr val="FF0000"/>
                </a:solidFill>
                <a:latin typeface="Baloo 2 SemiBold" pitchFamily="2" charset="0"/>
                <a:cs typeface="Baloo 2 SemiBold" pitchFamily="2" charset="0"/>
              </a:rPr>
              <a:t>Lớp học</a:t>
            </a:r>
            <a:endParaRPr kumimoji="0" lang="en-US" sz="3200" b="0" i="0" u="none" strike="noStrike" kern="1200" cap="none" spc="0" normalizeH="0" baseline="0" noProof="0">
              <a:ln>
                <a:noFill/>
              </a:ln>
              <a:solidFill>
                <a:srgbClr val="FF0000"/>
              </a:solidFill>
              <a:effectLst/>
              <a:uLnTx/>
              <a:uFillTx/>
              <a:latin typeface="Baloo 2 SemiBold" pitchFamily="2" charset="0"/>
              <a:ea typeface="+mn-ea"/>
              <a:cs typeface="Baloo 2 SemiBold" pitchFamily="2" charset="0"/>
            </a:endParaRPr>
          </a:p>
        </p:txBody>
      </p:sp>
      <p:sp>
        <p:nvSpPr>
          <p:cNvPr id="11" name="TextBox 10">
            <a:extLst>
              <a:ext uri="{FF2B5EF4-FFF2-40B4-BE49-F238E27FC236}">
                <a16:creationId xmlns:a16="http://schemas.microsoft.com/office/drawing/2014/main" id="{81862DF3-3FDB-B62D-265A-10503D99CBD2}"/>
              </a:ext>
            </a:extLst>
          </p:cNvPr>
          <p:cNvSpPr txBox="1"/>
          <p:nvPr/>
        </p:nvSpPr>
        <p:spPr>
          <a:xfrm>
            <a:off x="6553199" y="3288057"/>
            <a:ext cx="2031700" cy="646986"/>
          </a:xfrm>
          <a:prstGeom prst="roundRect">
            <a:avLst/>
          </a:prstGeom>
          <a:solidFill>
            <a:srgbClr val="FEF2E4"/>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3200">
                <a:solidFill>
                  <a:srgbClr val="FF0000"/>
                </a:solidFill>
                <a:latin typeface="Baloo 2 SemiBold" pitchFamily="2" charset="0"/>
                <a:cs typeface="Baloo 2 SemiBold" pitchFamily="2" charset="0"/>
              </a:rPr>
              <a:t>Sôi nổi</a:t>
            </a:r>
            <a:endParaRPr kumimoji="0" lang="en-US" sz="3200" b="0" i="0" u="none" strike="noStrike" kern="1200" cap="none" spc="0" normalizeH="0" baseline="0" noProof="0">
              <a:ln>
                <a:noFill/>
              </a:ln>
              <a:solidFill>
                <a:srgbClr val="FF0000"/>
              </a:solidFill>
              <a:effectLst/>
              <a:uLnTx/>
              <a:uFillTx/>
              <a:latin typeface="Baloo 2 SemiBold" pitchFamily="2" charset="0"/>
              <a:ea typeface="+mn-ea"/>
              <a:cs typeface="Baloo 2 SemiBold" pitchFamily="2" charset="0"/>
            </a:endParaRPr>
          </a:p>
        </p:txBody>
      </p:sp>
      <p:pic>
        <p:nvPicPr>
          <p:cNvPr id="15" name="Picture 14">
            <a:extLst>
              <a:ext uri="{FF2B5EF4-FFF2-40B4-BE49-F238E27FC236}">
                <a16:creationId xmlns:a16="http://schemas.microsoft.com/office/drawing/2014/main" id="{CDD144C1-C057-1232-D6C1-B7F15E3178D8}"/>
              </a:ext>
            </a:extLst>
          </p:cNvPr>
          <p:cNvPicPr>
            <a:picLocks noChangeAspect="1"/>
          </p:cNvPicPr>
          <p:nvPr/>
        </p:nvPicPr>
        <p:blipFill>
          <a:blip r:embed="rId4"/>
          <a:stretch>
            <a:fillRect/>
          </a:stretch>
        </p:blipFill>
        <p:spPr>
          <a:xfrm>
            <a:off x="340798" y="213360"/>
            <a:ext cx="957155" cy="762066"/>
          </a:xfrm>
          <a:prstGeom prst="rect">
            <a:avLst/>
          </a:prstGeom>
        </p:spPr>
      </p:pic>
      <p:sp>
        <p:nvSpPr>
          <p:cNvPr id="12" name="TextBox 11">
            <a:extLst>
              <a:ext uri="{FF2B5EF4-FFF2-40B4-BE49-F238E27FC236}">
                <a16:creationId xmlns:a16="http://schemas.microsoft.com/office/drawing/2014/main" id="{1B858A95-5C2C-E08F-9F08-35A0953AF475}"/>
              </a:ext>
            </a:extLst>
          </p:cNvPr>
          <p:cNvSpPr txBox="1"/>
          <p:nvPr/>
        </p:nvSpPr>
        <p:spPr>
          <a:xfrm>
            <a:off x="8584899" y="2101740"/>
            <a:ext cx="2031700" cy="646986"/>
          </a:xfrm>
          <a:prstGeom prst="roundRect">
            <a:avLst/>
          </a:prstGeom>
          <a:solidFill>
            <a:srgbClr val="FEF2E4"/>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3200">
                <a:solidFill>
                  <a:srgbClr val="FF0000"/>
                </a:solidFill>
                <a:latin typeface="Baloo 2 SemiBold" pitchFamily="2" charset="0"/>
                <a:cs typeface="Baloo 2 SemiBold" pitchFamily="2" charset="0"/>
              </a:rPr>
              <a:t>Một nửa</a:t>
            </a:r>
            <a:endParaRPr kumimoji="0" lang="en-US" sz="3200" b="0" i="0" u="none" strike="noStrike" kern="1200" cap="none" spc="0" normalizeH="0" baseline="0" noProof="0">
              <a:ln>
                <a:noFill/>
              </a:ln>
              <a:solidFill>
                <a:srgbClr val="FF0000"/>
              </a:solidFill>
              <a:effectLst/>
              <a:uLnTx/>
              <a:uFillTx/>
              <a:latin typeface="Baloo 2 SemiBold" pitchFamily="2" charset="0"/>
              <a:ea typeface="+mn-ea"/>
              <a:cs typeface="Baloo 2 SemiBold" pitchFamily="2" charset="0"/>
            </a:endParaRPr>
          </a:p>
        </p:txBody>
      </p:sp>
      <p:sp>
        <p:nvSpPr>
          <p:cNvPr id="13" name="TextBox 12">
            <a:extLst>
              <a:ext uri="{FF2B5EF4-FFF2-40B4-BE49-F238E27FC236}">
                <a16:creationId xmlns:a16="http://schemas.microsoft.com/office/drawing/2014/main" id="{F3E647E0-E99A-6ECA-8590-1177FC83747D}"/>
              </a:ext>
            </a:extLst>
          </p:cNvPr>
          <p:cNvSpPr txBox="1"/>
          <p:nvPr/>
        </p:nvSpPr>
        <p:spPr>
          <a:xfrm>
            <a:off x="9198472" y="3288057"/>
            <a:ext cx="2545080" cy="646986"/>
          </a:xfrm>
          <a:prstGeom prst="roundRect">
            <a:avLst/>
          </a:prstGeom>
          <a:solidFill>
            <a:srgbClr val="FEF2E4"/>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3200">
                <a:solidFill>
                  <a:srgbClr val="FF0000"/>
                </a:solidFill>
                <a:latin typeface="Baloo 2 SemiBold" pitchFamily="2" charset="0"/>
                <a:cs typeface="Baloo 2 SemiBold" pitchFamily="2" charset="0"/>
              </a:rPr>
              <a:t>Quang cảnh</a:t>
            </a:r>
            <a:endParaRPr kumimoji="0" lang="en-US" sz="3200" b="0" i="0" u="none" strike="noStrike" kern="1200" cap="none" spc="0" normalizeH="0" baseline="0" noProof="0">
              <a:ln>
                <a:noFill/>
              </a:ln>
              <a:solidFill>
                <a:srgbClr val="FF0000"/>
              </a:solidFill>
              <a:effectLst/>
              <a:uLnTx/>
              <a:uFillTx/>
              <a:latin typeface="Baloo 2 SemiBold" pitchFamily="2" charset="0"/>
              <a:ea typeface="+mn-ea"/>
              <a:cs typeface="Baloo 2 SemiBold" pitchFamily="2" charset="0"/>
            </a:endParaRPr>
          </a:p>
        </p:txBody>
      </p:sp>
    </p:spTree>
    <p:extLst>
      <p:ext uri="{BB962C8B-B14F-4D97-AF65-F5344CB8AC3E}">
        <p14:creationId xmlns:p14="http://schemas.microsoft.com/office/powerpoint/2010/main" val="39152001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6AF3A0-76AA-178B-49B9-27DADD24BCCF}"/>
              </a:ext>
            </a:extLst>
          </p:cNvPr>
          <p:cNvSpPr txBox="1"/>
          <p:nvPr/>
        </p:nvSpPr>
        <p:spPr>
          <a:xfrm>
            <a:off x="1263159" y="272673"/>
            <a:ext cx="2385815"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Luyện câu dài</a:t>
            </a:r>
          </a:p>
        </p:txBody>
      </p:sp>
      <p:sp>
        <p:nvSpPr>
          <p:cNvPr id="7" name="TextBox 6">
            <a:extLst>
              <a:ext uri="{FF2B5EF4-FFF2-40B4-BE49-F238E27FC236}">
                <a16:creationId xmlns:a16="http://schemas.microsoft.com/office/drawing/2014/main" id="{1F48FDFA-3031-7FE2-E3C2-4111F85F8162}"/>
              </a:ext>
            </a:extLst>
          </p:cNvPr>
          <p:cNvSpPr txBox="1"/>
          <p:nvPr/>
        </p:nvSpPr>
        <p:spPr>
          <a:xfrm>
            <a:off x="560295" y="1218261"/>
            <a:ext cx="11079480" cy="954107"/>
          </a:xfrm>
          <a:prstGeom prst="rect">
            <a:avLst/>
          </a:prstGeom>
          <a:solidFill>
            <a:schemeClr val="accent6">
              <a:lumMod val="20000"/>
              <a:lumOff val="80000"/>
            </a:schemeClr>
          </a:solidFill>
        </p:spPr>
        <p:txBody>
          <a:bodyPr wrap="square">
            <a:spAutoFit/>
          </a:bodyPr>
          <a:lstStyle/>
          <a:p>
            <a:pPr lvl="0" defTabSz="609539"/>
            <a:r>
              <a:rPr lang="vi-VN" sz="2800" b="0" i="0">
                <a:solidFill>
                  <a:srgbClr val="002060"/>
                </a:solidFill>
                <a:effectLst/>
                <a:latin typeface="Nunito Black" pitchFamily="2" charset="0"/>
              </a:rPr>
              <a:t>Nếu ở nhà có sách gì</a:t>
            </a:r>
            <a:r>
              <a:rPr lang="en-US" sz="2800">
                <a:solidFill>
                  <a:srgbClr val="FF0000"/>
                </a:solidFill>
                <a:latin typeface="Nunito Black" pitchFamily="2" charset="0"/>
              </a:rPr>
              <a:t>/</a:t>
            </a:r>
            <a:r>
              <a:rPr lang="vi-VN" sz="2800" b="0" i="0">
                <a:solidFill>
                  <a:srgbClr val="002060"/>
                </a:solidFill>
                <a:effectLst/>
                <a:latin typeface="Nunito Black" pitchFamily="2" charset="0"/>
              </a:rPr>
              <a:t> các em muốn bạn khác cùng đọc,</a:t>
            </a:r>
            <a:r>
              <a:rPr lang="en-US" sz="2800" b="0" i="0">
                <a:solidFill>
                  <a:srgbClr val="FF0000"/>
                </a:solidFill>
                <a:effectLst/>
                <a:latin typeface="Nunito Black" pitchFamily="2" charset="0"/>
              </a:rPr>
              <a:t>/</a:t>
            </a:r>
            <a:r>
              <a:rPr lang="vi-VN" sz="2800" b="0" i="0">
                <a:solidFill>
                  <a:srgbClr val="002060"/>
                </a:solidFill>
                <a:effectLst/>
                <a:latin typeface="Nunito Black" pitchFamily="2" charset="0"/>
              </a:rPr>
              <a:t> hãy mang đến đây.</a:t>
            </a:r>
            <a:r>
              <a:rPr lang="en-US" sz="2800" b="0" i="0">
                <a:solidFill>
                  <a:srgbClr val="FF0000"/>
                </a:solidFill>
                <a:effectLst/>
                <a:latin typeface="Nunito Black" pitchFamily="2" charset="0"/>
              </a:rPr>
              <a:t>//</a:t>
            </a:r>
            <a:endParaRPr kumimoji="0" lang="en-US" sz="2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B058D78B-E62C-7C09-D894-9BDC64548AEE}"/>
              </a:ext>
            </a:extLst>
          </p:cNvPr>
          <p:cNvSpPr txBox="1"/>
          <p:nvPr/>
        </p:nvSpPr>
        <p:spPr>
          <a:xfrm>
            <a:off x="560295" y="2905780"/>
            <a:ext cx="11079480" cy="1384995"/>
          </a:xfrm>
          <a:prstGeom prst="rect">
            <a:avLst/>
          </a:prstGeom>
          <a:solidFill>
            <a:schemeClr val="accent6">
              <a:lumMod val="20000"/>
              <a:lumOff val="80000"/>
            </a:schemeClr>
          </a:solidFill>
        </p:spPr>
        <p:txBody>
          <a:bodyPr wrap="square">
            <a:spAutoFit/>
          </a:bodyPr>
          <a:lstStyle/>
          <a:p>
            <a:pPr defTabSz="609539"/>
            <a:r>
              <a:rPr lang="vi-VN" sz="2800" b="0" i="0" dirty="0">
                <a:solidFill>
                  <a:srgbClr val="002060"/>
                </a:solidFill>
                <a:effectLst/>
                <a:latin typeface="Nunito Black" pitchFamily="2" charset="0"/>
              </a:rPr>
              <a:t>Quang cảnh thư viện lúc này</a:t>
            </a:r>
            <a:r>
              <a:rPr lang="en-US" sz="2800" b="0" i="0" dirty="0">
                <a:solidFill>
                  <a:srgbClr val="FF0000"/>
                </a:solidFill>
                <a:effectLst/>
                <a:latin typeface="Nunito Black" pitchFamily="2" charset="0"/>
              </a:rPr>
              <a:t>/</a:t>
            </a:r>
            <a:r>
              <a:rPr lang="vi-VN" sz="2800" b="0" i="0" dirty="0">
                <a:solidFill>
                  <a:srgbClr val="002060"/>
                </a:solidFill>
                <a:effectLst/>
                <a:latin typeface="Nunito Black" pitchFamily="2" charset="0"/>
              </a:rPr>
              <a:t> hệt như một toa tàu điện đông đúc</a:t>
            </a:r>
            <a:r>
              <a:rPr lang="en-US" sz="2800" b="0" i="0" dirty="0">
                <a:solidFill>
                  <a:srgbClr val="FF0000"/>
                </a:solidFill>
                <a:effectLst/>
                <a:latin typeface="Nunito Black" pitchFamily="2" charset="0"/>
              </a:rPr>
              <a:t>/</a:t>
            </a:r>
            <a:r>
              <a:rPr lang="vi-VN" sz="2800" b="0" i="0" dirty="0">
                <a:solidFill>
                  <a:srgbClr val="002060"/>
                </a:solidFill>
                <a:effectLst/>
                <a:latin typeface="Nunito Black" pitchFamily="2" charset="0"/>
              </a:rPr>
              <a:t> với những hành khách đứng ngồi để đọc sách,</a:t>
            </a:r>
            <a:r>
              <a:rPr lang="en-US" sz="2800" b="0" i="0" dirty="0">
                <a:solidFill>
                  <a:srgbClr val="FF0000"/>
                </a:solidFill>
                <a:effectLst/>
                <a:latin typeface="Nunito Black" pitchFamily="2" charset="0"/>
              </a:rPr>
              <a:t>/</a:t>
            </a:r>
            <a:r>
              <a:rPr lang="vi-VN" sz="2800" b="0" i="0" dirty="0">
                <a:solidFill>
                  <a:srgbClr val="002060"/>
                </a:solidFill>
                <a:effectLst/>
                <a:latin typeface="Nunito Black" pitchFamily="2" charset="0"/>
              </a:rPr>
              <a:t> trông đến là ngộ.</a:t>
            </a:r>
            <a:r>
              <a:rPr lang="en-US" sz="2800" b="0" i="0" dirty="0">
                <a:solidFill>
                  <a:srgbClr val="FF0000"/>
                </a:solidFill>
                <a:effectLst/>
                <a:latin typeface="Nunito Black" pitchFamily="2" charset="0"/>
              </a:rPr>
              <a:t>//</a:t>
            </a:r>
            <a:endParaRPr lang="vi-VN" sz="2800" b="0" i="0" dirty="0">
              <a:solidFill>
                <a:srgbClr val="002060"/>
              </a:solidFill>
              <a:effectLst/>
              <a:latin typeface="Nunito Black" pitchFamily="2" charset="0"/>
            </a:endParaRPr>
          </a:p>
        </p:txBody>
      </p:sp>
      <p:pic>
        <p:nvPicPr>
          <p:cNvPr id="9" name="Picture 8" descr="A picture containing clipart&#10;&#10;Description automatically generated">
            <a:extLst>
              <a:ext uri="{FF2B5EF4-FFF2-40B4-BE49-F238E27FC236}">
                <a16:creationId xmlns:a16="http://schemas.microsoft.com/office/drawing/2014/main" id="{E5658C1C-3227-325A-DB6E-9483834F297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286" b="94286" l="10000" r="90000">
                        <a14:foregroundMark x1="50571" y1="8571" x2="50571" y2="8571"/>
                        <a14:foregroundMark x1="50571" y1="4286" x2="50571" y2="4286"/>
                        <a14:foregroundMark x1="52857" y1="61786" x2="52857" y2="61786"/>
                        <a14:foregroundMark x1="48286" y1="94286" x2="48286" y2="94286"/>
                        <a14:foregroundMark x1="58286" y1="93929" x2="54571" y2="92857"/>
                      </a14:backgroundRemoval>
                    </a14:imgEffect>
                  </a14:imgLayer>
                </a14:imgProps>
              </a:ext>
              <a:ext uri="{28A0092B-C50C-407E-A947-70E740481C1C}">
                <a14:useLocalDpi xmlns:a14="http://schemas.microsoft.com/office/drawing/2010/main" val="0"/>
              </a:ext>
            </a:extLst>
          </a:blip>
          <a:stretch>
            <a:fillRect/>
          </a:stretch>
        </p:blipFill>
        <p:spPr>
          <a:xfrm>
            <a:off x="7903845" y="3690610"/>
            <a:ext cx="3891915" cy="3113532"/>
          </a:xfrm>
          <a:prstGeom prst="rect">
            <a:avLst/>
          </a:prstGeom>
        </p:spPr>
      </p:pic>
      <p:pic>
        <p:nvPicPr>
          <p:cNvPr id="10" name="Picture 9">
            <a:extLst>
              <a:ext uri="{FF2B5EF4-FFF2-40B4-BE49-F238E27FC236}">
                <a16:creationId xmlns:a16="http://schemas.microsoft.com/office/drawing/2014/main" id="{9F18DDDD-C298-4105-06EB-26B7FA62B166}"/>
              </a:ext>
            </a:extLst>
          </p:cNvPr>
          <p:cNvPicPr>
            <a:picLocks noChangeAspect="1"/>
          </p:cNvPicPr>
          <p:nvPr/>
        </p:nvPicPr>
        <p:blipFill>
          <a:blip r:embed="rId5"/>
          <a:stretch>
            <a:fillRect/>
          </a:stretch>
        </p:blipFill>
        <p:spPr>
          <a:xfrm>
            <a:off x="203638" y="182880"/>
            <a:ext cx="957155" cy="762066"/>
          </a:xfrm>
          <a:prstGeom prst="rect">
            <a:avLst/>
          </a:prstGeom>
        </p:spPr>
      </p:pic>
    </p:spTree>
    <p:extLst>
      <p:ext uri="{BB962C8B-B14F-4D97-AF65-F5344CB8AC3E}">
        <p14:creationId xmlns:p14="http://schemas.microsoft.com/office/powerpoint/2010/main" val="286533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86326C-8CA5-B477-D693-78812B10C913}"/>
              </a:ext>
            </a:extLst>
          </p:cNvPr>
          <p:cNvPicPr>
            <a:picLocks noChangeAspect="1"/>
          </p:cNvPicPr>
          <p:nvPr/>
        </p:nvPicPr>
        <p:blipFill>
          <a:blip r:embed="rId3"/>
          <a:stretch>
            <a:fillRect/>
          </a:stretch>
        </p:blipFill>
        <p:spPr>
          <a:xfrm>
            <a:off x="203638" y="182880"/>
            <a:ext cx="957155" cy="762066"/>
          </a:xfrm>
          <a:prstGeom prst="rect">
            <a:avLst/>
          </a:prstGeom>
        </p:spPr>
      </p:pic>
      <p:sp>
        <p:nvSpPr>
          <p:cNvPr id="3" name="TextBox 2">
            <a:extLst>
              <a:ext uri="{FF2B5EF4-FFF2-40B4-BE49-F238E27FC236}">
                <a16:creationId xmlns:a16="http://schemas.microsoft.com/office/drawing/2014/main" id="{47D514A2-1E83-B989-CD44-BC2F55951171}"/>
              </a:ext>
            </a:extLst>
          </p:cNvPr>
          <p:cNvSpPr txBox="1"/>
          <p:nvPr/>
        </p:nvSpPr>
        <p:spPr>
          <a:xfrm>
            <a:off x="1160793" y="366064"/>
            <a:ext cx="2717500"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Chia đoạn</a:t>
            </a:r>
          </a:p>
        </p:txBody>
      </p:sp>
      <p:sp>
        <p:nvSpPr>
          <p:cNvPr id="4" name="TextBox 3">
            <a:extLst>
              <a:ext uri="{FF2B5EF4-FFF2-40B4-BE49-F238E27FC236}">
                <a16:creationId xmlns:a16="http://schemas.microsoft.com/office/drawing/2014/main" id="{D08EC8C9-1D8D-9EDF-8F0C-FC4F4A123BB0}"/>
              </a:ext>
            </a:extLst>
          </p:cNvPr>
          <p:cNvSpPr txBox="1"/>
          <p:nvPr/>
        </p:nvSpPr>
        <p:spPr>
          <a:xfrm>
            <a:off x="1160793" y="1249975"/>
            <a:ext cx="8516607"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Đoạn 1: Từ đầu đến </a:t>
            </a:r>
            <a:r>
              <a:rPr kumimoji="0" lang="en-US" sz="3200" b="0" i="0" u="none" strike="noStrike" kern="1200" cap="none" spc="0" normalizeH="0" baseline="0" noProof="0">
                <a:ln>
                  <a:noFill/>
                </a:ln>
                <a:solidFill>
                  <a:srgbClr val="FF0000"/>
                </a:solidFill>
                <a:effectLst/>
                <a:uLnTx/>
                <a:uFillTx/>
                <a:latin typeface="Baloo 2 SemiBold" pitchFamily="2" charset="0"/>
                <a:ea typeface="+mn-ea"/>
                <a:cs typeface="Baloo 2 SemiBold" pitchFamily="2" charset="0"/>
              </a:rPr>
              <a:t>ngay tại</a:t>
            </a:r>
            <a:r>
              <a:rPr kumimoji="0" lang="en-US" sz="3200" b="0" i="0" u="none" strike="noStrike" kern="1200" cap="none" spc="0" normalizeH="0" noProof="0">
                <a:ln>
                  <a:noFill/>
                </a:ln>
                <a:solidFill>
                  <a:srgbClr val="FF0000"/>
                </a:solidFill>
                <a:effectLst/>
                <a:uLnTx/>
                <a:uFillTx/>
                <a:latin typeface="Baloo 2 SemiBold" pitchFamily="2" charset="0"/>
                <a:ea typeface="+mn-ea"/>
                <a:cs typeface="Baloo 2 SemiBold" pitchFamily="2" charset="0"/>
              </a:rPr>
              <a:t> đó nữa.</a:t>
            </a:r>
            <a:endParaRPr kumimoji="0" lang="en-US" sz="3200" b="0" i="0" u="none" strike="noStrike" kern="1200" cap="none" spc="0" normalizeH="0" baseline="0" noProof="0">
              <a:ln>
                <a:noFill/>
              </a:ln>
              <a:solidFill>
                <a:srgbClr val="FF0000"/>
              </a:solidFill>
              <a:effectLst/>
              <a:uLnTx/>
              <a:uFillTx/>
              <a:latin typeface="Baloo 2 SemiBold" pitchFamily="2" charset="0"/>
              <a:ea typeface="+mn-ea"/>
              <a:cs typeface="Baloo 2 SemiBold" pitchFamily="2" charset="0"/>
            </a:endParaRPr>
          </a:p>
        </p:txBody>
      </p:sp>
      <p:sp>
        <p:nvSpPr>
          <p:cNvPr id="5" name="TextBox 4">
            <a:extLst>
              <a:ext uri="{FF2B5EF4-FFF2-40B4-BE49-F238E27FC236}">
                <a16:creationId xmlns:a16="http://schemas.microsoft.com/office/drawing/2014/main" id="{9DB80D81-350B-95EE-4BAC-0F350BEB649B}"/>
              </a:ext>
            </a:extLst>
          </p:cNvPr>
          <p:cNvSpPr txBox="1"/>
          <p:nvPr/>
        </p:nvSpPr>
        <p:spPr>
          <a:xfrm>
            <a:off x="2209800" y="2363950"/>
            <a:ext cx="9677400"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Đoạn 2: Tiếp theo đến </a:t>
            </a:r>
            <a:r>
              <a:rPr kumimoji="0" lang="en-US" sz="3200" b="0" i="0" u="none" strike="noStrike" kern="1200" cap="none" spc="0" normalizeH="0" baseline="0" noProof="0">
                <a:ln>
                  <a:noFill/>
                </a:ln>
                <a:solidFill>
                  <a:srgbClr val="FF0000"/>
                </a:solidFill>
                <a:effectLst/>
                <a:uLnTx/>
                <a:uFillTx/>
                <a:latin typeface="Baloo 2 SemiBold" pitchFamily="2" charset="0"/>
                <a:ea typeface="+mn-ea"/>
                <a:cs typeface="Baloo 2 SemiBold" pitchFamily="2" charset="0"/>
              </a:rPr>
              <a:t>thật</a:t>
            </a:r>
            <a:r>
              <a:rPr kumimoji="0" lang="en-US" sz="3200" b="0" i="0" u="none" strike="noStrike" kern="1200" cap="none" spc="0" normalizeH="0" noProof="0">
                <a:ln>
                  <a:noFill/>
                </a:ln>
                <a:solidFill>
                  <a:srgbClr val="FF0000"/>
                </a:solidFill>
                <a:effectLst/>
                <a:uLnTx/>
                <a:uFillTx/>
                <a:latin typeface="Baloo 2 SemiBold" pitchFamily="2" charset="0"/>
                <a:ea typeface="+mn-ea"/>
                <a:cs typeface="Baloo 2 SemiBold" pitchFamily="2" charset="0"/>
              </a:rPr>
              <a:t> nhiều sách vào.</a:t>
            </a:r>
            <a:endParaRPr kumimoji="0" lang="en-US" sz="3200" b="0" i="0" u="none" strike="noStrike" kern="1200" cap="none" spc="0" normalizeH="0" baseline="0" noProof="0">
              <a:ln>
                <a:noFill/>
              </a:ln>
              <a:solidFill>
                <a:srgbClr val="FF0000"/>
              </a:solidFill>
              <a:effectLst/>
              <a:uLnTx/>
              <a:uFillTx/>
              <a:latin typeface="Baloo 2 SemiBold" pitchFamily="2" charset="0"/>
              <a:ea typeface="+mn-ea"/>
              <a:cs typeface="Baloo 2 SemiBold" pitchFamily="2" charset="0"/>
            </a:endParaRPr>
          </a:p>
        </p:txBody>
      </p:sp>
      <p:sp>
        <p:nvSpPr>
          <p:cNvPr id="6" name="TextBox 5">
            <a:extLst>
              <a:ext uri="{FF2B5EF4-FFF2-40B4-BE49-F238E27FC236}">
                <a16:creationId xmlns:a16="http://schemas.microsoft.com/office/drawing/2014/main" id="{D1DBF8D0-FC71-5096-21E1-9E4916EF2FFE}"/>
              </a:ext>
            </a:extLst>
          </p:cNvPr>
          <p:cNvSpPr txBox="1"/>
          <p:nvPr/>
        </p:nvSpPr>
        <p:spPr>
          <a:xfrm>
            <a:off x="3657600" y="3429000"/>
            <a:ext cx="5638800"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Đoạn 3: Còn lại</a:t>
            </a:r>
          </a:p>
        </p:txBody>
      </p:sp>
      <p:pic>
        <p:nvPicPr>
          <p:cNvPr id="7" name="Picture 6" descr="A picture containing clipart&#10;&#10;Description automatically generated">
            <a:extLst>
              <a:ext uri="{FF2B5EF4-FFF2-40B4-BE49-F238E27FC236}">
                <a16:creationId xmlns:a16="http://schemas.microsoft.com/office/drawing/2014/main" id="{E92C747D-1303-CC53-1219-A2E3E90D38E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286" b="94286" l="10000" r="90000">
                        <a14:foregroundMark x1="50571" y1="8571" x2="50571" y2="8571"/>
                        <a14:foregroundMark x1="50571" y1="4286" x2="50571" y2="4286"/>
                        <a14:foregroundMark x1="52857" y1="61786" x2="52857" y2="61786"/>
                        <a14:foregroundMark x1="48286" y1="94286" x2="48286" y2="94286"/>
                        <a14:foregroundMark x1="58286" y1="93929" x2="54571" y2="92857"/>
                      </a14:backgroundRemoval>
                    </a14:imgEffect>
                  </a14:imgLayer>
                </a14:imgProps>
              </a:ext>
              <a:ext uri="{28A0092B-C50C-407E-A947-70E740481C1C}">
                <a14:useLocalDpi xmlns:a14="http://schemas.microsoft.com/office/drawing/2010/main" val="0"/>
              </a:ext>
            </a:extLst>
          </a:blip>
          <a:stretch>
            <a:fillRect/>
          </a:stretch>
        </p:blipFill>
        <p:spPr>
          <a:xfrm>
            <a:off x="8195094" y="4117675"/>
            <a:ext cx="3181566" cy="2545253"/>
          </a:xfrm>
          <a:prstGeom prst="rect">
            <a:avLst/>
          </a:prstGeom>
        </p:spPr>
      </p:pic>
    </p:spTree>
    <p:extLst>
      <p:ext uri="{BB962C8B-B14F-4D97-AF65-F5344CB8AC3E}">
        <p14:creationId xmlns:p14="http://schemas.microsoft.com/office/powerpoint/2010/main" val="335328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3ABFB5-8932-2C3A-AB4F-F58DD45106D7}"/>
              </a:ext>
            </a:extLst>
          </p:cNvPr>
          <p:cNvSpPr txBox="1"/>
          <p:nvPr/>
        </p:nvSpPr>
        <p:spPr>
          <a:xfrm>
            <a:off x="762000" y="2434201"/>
            <a:ext cx="3898389" cy="374276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br>
              <a:rPr kumimoji="0" lang="en-US" sz="1400" b="0" i="0" u="none" strike="noStrike" kern="1200" cap="none" spc="0" normalizeH="0" baseline="0" noProof="0">
                <a:ln>
                  <a:noFill/>
                </a:ln>
                <a:solidFill>
                  <a:prstClr val="black"/>
                </a:solidFill>
                <a:effectLst/>
                <a:uLnTx/>
                <a:uFillTx/>
                <a:latin typeface="Calibri"/>
                <a:ea typeface="+mn-ea"/>
                <a:cs typeface="+mn-cs"/>
              </a:rPr>
            </a:br>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346975EC-FD23-144C-2D77-754945C1AE93}"/>
              </a:ext>
            </a:extLst>
          </p:cNvPr>
          <p:cNvSpPr txBox="1"/>
          <p:nvPr/>
        </p:nvSpPr>
        <p:spPr>
          <a:xfrm>
            <a:off x="1147997" y="102155"/>
            <a:ext cx="2889165"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Luyện đọc nối tiếp đoạn</a:t>
            </a:r>
          </a:p>
        </p:txBody>
      </p:sp>
      <p:pic>
        <p:nvPicPr>
          <p:cNvPr id="11" name="Picture 10">
            <a:extLst>
              <a:ext uri="{FF2B5EF4-FFF2-40B4-BE49-F238E27FC236}">
                <a16:creationId xmlns:a16="http://schemas.microsoft.com/office/drawing/2014/main" id="{04AD9544-B4F2-ADE9-D461-3F8003CF8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3700"/>
            <a:ext cx="851094" cy="584333"/>
          </a:xfrm>
          <a:prstGeom prst="rect">
            <a:avLst/>
          </a:prstGeom>
        </p:spPr>
      </p:pic>
      <p:sp>
        <p:nvSpPr>
          <p:cNvPr id="13" name="TextBox 12">
            <a:extLst>
              <a:ext uri="{FF2B5EF4-FFF2-40B4-BE49-F238E27FC236}">
                <a16:creationId xmlns:a16="http://schemas.microsoft.com/office/drawing/2014/main" id="{193BF6AD-6582-E308-850F-501FD83BDBA4}"/>
              </a:ext>
            </a:extLst>
          </p:cNvPr>
          <p:cNvSpPr txBox="1"/>
          <p:nvPr/>
        </p:nvSpPr>
        <p:spPr>
          <a:xfrm>
            <a:off x="304800" y="884290"/>
            <a:ext cx="328936"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1</a:t>
            </a:r>
          </a:p>
        </p:txBody>
      </p:sp>
      <p:pic>
        <p:nvPicPr>
          <p:cNvPr id="14" name="Picture 13">
            <a:extLst>
              <a:ext uri="{FF2B5EF4-FFF2-40B4-BE49-F238E27FC236}">
                <a16:creationId xmlns:a16="http://schemas.microsoft.com/office/drawing/2014/main" id="{FA01B7AC-5DA8-556D-3D5A-718CC50E7176}"/>
              </a:ext>
            </a:extLst>
          </p:cNvPr>
          <p:cNvPicPr>
            <a:picLocks noChangeAspect="1"/>
          </p:cNvPicPr>
          <p:nvPr/>
        </p:nvPicPr>
        <p:blipFill>
          <a:blip r:embed="rId4"/>
          <a:stretch>
            <a:fillRect/>
          </a:stretch>
        </p:blipFill>
        <p:spPr>
          <a:xfrm>
            <a:off x="76200" y="0"/>
            <a:ext cx="957155" cy="762066"/>
          </a:xfrm>
          <a:prstGeom prst="rect">
            <a:avLst/>
          </a:prstGeom>
        </p:spPr>
      </p:pic>
      <p:pic>
        <p:nvPicPr>
          <p:cNvPr id="12" name="Picture 11">
            <a:extLst>
              <a:ext uri="{FF2B5EF4-FFF2-40B4-BE49-F238E27FC236}">
                <a16:creationId xmlns:a16="http://schemas.microsoft.com/office/drawing/2014/main" id="{DEA48D2A-490F-721D-1337-012764B46AF0}"/>
              </a:ext>
            </a:extLst>
          </p:cNvPr>
          <p:cNvPicPr>
            <a:picLocks noChangeAspect="1"/>
          </p:cNvPicPr>
          <p:nvPr/>
        </p:nvPicPr>
        <p:blipFill>
          <a:blip r:embed="rId5"/>
          <a:stretch>
            <a:fillRect/>
          </a:stretch>
        </p:blipFill>
        <p:spPr>
          <a:xfrm>
            <a:off x="5366759" y="3875688"/>
            <a:ext cx="6453276" cy="2986735"/>
          </a:xfrm>
          <a:prstGeom prst="rect">
            <a:avLst/>
          </a:prstGeom>
          <a:ln>
            <a:noFill/>
          </a:ln>
          <a:effectLst>
            <a:softEdge rad="112500"/>
          </a:effectLst>
        </p:spPr>
      </p:pic>
      <p:sp>
        <p:nvSpPr>
          <p:cNvPr id="10" name="TextBox 9">
            <a:extLst>
              <a:ext uri="{FF2B5EF4-FFF2-40B4-BE49-F238E27FC236}">
                <a16:creationId xmlns:a16="http://schemas.microsoft.com/office/drawing/2014/main" id="{31797090-FB20-2E50-3CA6-9A22155DA652}"/>
              </a:ext>
            </a:extLst>
          </p:cNvPr>
          <p:cNvSpPr txBox="1"/>
          <p:nvPr/>
        </p:nvSpPr>
        <p:spPr>
          <a:xfrm>
            <a:off x="452177" y="473245"/>
            <a:ext cx="10628762" cy="3108543"/>
          </a:xfrm>
          <a:prstGeom prst="rect">
            <a:avLst/>
          </a:prstGeom>
          <a:noFill/>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vi-VN" sz="2800" b="1" i="0" dirty="0">
                <a:solidFill>
                  <a:srgbClr val="FF0000"/>
                </a:solidFill>
                <a:effectLst/>
                <a:latin typeface="Nunito Black" pitchFamily="2" charset="0"/>
              </a:rPr>
              <a:t>Thư viện</a:t>
            </a:r>
            <a:endParaRPr lang="en-US" sz="2800" b="1" i="0" dirty="0">
              <a:solidFill>
                <a:srgbClr val="FF0000"/>
              </a:solidFill>
              <a:effectLst/>
              <a:latin typeface="Nunito Black" pitchFamily="2" charset="0"/>
            </a:endParaRPr>
          </a:p>
          <a:p>
            <a:pPr algn="just"/>
            <a:r>
              <a:rPr lang="en-US" sz="2800" b="0" i="0" dirty="0">
                <a:solidFill>
                  <a:srgbClr val="002060"/>
                </a:solidFill>
                <a:effectLst/>
                <a:latin typeface="Nunito Black" pitchFamily="2" charset="0"/>
              </a:rPr>
              <a:t>	</a:t>
            </a:r>
            <a:r>
              <a:rPr lang="vi-VN" sz="2800" b="0" i="0" dirty="0">
                <a:solidFill>
                  <a:srgbClr val="002060"/>
                </a:solidFill>
                <a:effectLst/>
                <a:latin typeface="Nunito Black" pitchFamily="2"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p:txBody>
      </p:sp>
    </p:spTree>
    <p:extLst>
      <p:ext uri="{BB962C8B-B14F-4D97-AF65-F5344CB8AC3E}">
        <p14:creationId xmlns:p14="http://schemas.microsoft.com/office/powerpoint/2010/main" val="411920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703C56-A700-D933-B44B-364B5C125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3700"/>
            <a:ext cx="851094" cy="584333"/>
          </a:xfrm>
          <a:prstGeom prst="rect">
            <a:avLst/>
          </a:prstGeom>
        </p:spPr>
      </p:pic>
      <p:sp>
        <p:nvSpPr>
          <p:cNvPr id="9" name="TextBox 8">
            <a:extLst>
              <a:ext uri="{FF2B5EF4-FFF2-40B4-BE49-F238E27FC236}">
                <a16:creationId xmlns:a16="http://schemas.microsoft.com/office/drawing/2014/main" id="{B921F823-216C-A8B9-665E-E6D5A9473912}"/>
              </a:ext>
            </a:extLst>
          </p:cNvPr>
          <p:cNvSpPr txBox="1"/>
          <p:nvPr/>
        </p:nvSpPr>
        <p:spPr>
          <a:xfrm>
            <a:off x="304800" y="884290"/>
            <a:ext cx="377026"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2</a:t>
            </a:r>
          </a:p>
        </p:txBody>
      </p:sp>
      <p:sp>
        <p:nvSpPr>
          <p:cNvPr id="10" name="TextBox 9">
            <a:extLst>
              <a:ext uri="{FF2B5EF4-FFF2-40B4-BE49-F238E27FC236}">
                <a16:creationId xmlns:a16="http://schemas.microsoft.com/office/drawing/2014/main" id="{23F72DEA-D10B-1298-9272-0D3FD1C40114}"/>
              </a:ext>
            </a:extLst>
          </p:cNvPr>
          <p:cNvSpPr txBox="1"/>
          <p:nvPr/>
        </p:nvSpPr>
        <p:spPr>
          <a:xfrm>
            <a:off x="1147997" y="102155"/>
            <a:ext cx="3751807"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Luyện đọc nối tiếp đoạn</a:t>
            </a:r>
          </a:p>
        </p:txBody>
      </p:sp>
      <p:pic>
        <p:nvPicPr>
          <p:cNvPr id="11" name="Picture 10">
            <a:extLst>
              <a:ext uri="{FF2B5EF4-FFF2-40B4-BE49-F238E27FC236}">
                <a16:creationId xmlns:a16="http://schemas.microsoft.com/office/drawing/2014/main" id="{38BBB618-E2A7-2A0E-E24F-ED3CEB8AF469}"/>
              </a:ext>
            </a:extLst>
          </p:cNvPr>
          <p:cNvPicPr>
            <a:picLocks noChangeAspect="1"/>
          </p:cNvPicPr>
          <p:nvPr/>
        </p:nvPicPr>
        <p:blipFill>
          <a:blip r:embed="rId4"/>
          <a:stretch>
            <a:fillRect/>
          </a:stretch>
        </p:blipFill>
        <p:spPr>
          <a:xfrm>
            <a:off x="76200" y="0"/>
            <a:ext cx="957155" cy="762066"/>
          </a:xfrm>
          <a:prstGeom prst="rect">
            <a:avLst/>
          </a:prstGeom>
        </p:spPr>
      </p:pic>
      <p:pic>
        <p:nvPicPr>
          <p:cNvPr id="12" name="Picture 11">
            <a:extLst>
              <a:ext uri="{FF2B5EF4-FFF2-40B4-BE49-F238E27FC236}">
                <a16:creationId xmlns:a16="http://schemas.microsoft.com/office/drawing/2014/main" id="{2DF44D82-DFCE-F3E9-4635-C827B9891556}"/>
              </a:ext>
            </a:extLst>
          </p:cNvPr>
          <p:cNvPicPr>
            <a:picLocks noChangeAspect="1"/>
          </p:cNvPicPr>
          <p:nvPr/>
        </p:nvPicPr>
        <p:blipFill>
          <a:blip r:embed="rId5"/>
          <a:stretch>
            <a:fillRect/>
          </a:stretch>
        </p:blipFill>
        <p:spPr>
          <a:xfrm>
            <a:off x="5913690" y="3851953"/>
            <a:ext cx="6271876" cy="3006047"/>
          </a:xfrm>
          <a:prstGeom prst="rect">
            <a:avLst/>
          </a:prstGeom>
          <a:ln>
            <a:noFill/>
          </a:ln>
          <a:effectLst>
            <a:softEdge rad="112500"/>
          </a:effectLst>
        </p:spPr>
      </p:pic>
      <p:sp>
        <p:nvSpPr>
          <p:cNvPr id="7" name="TextBox 6">
            <a:extLst>
              <a:ext uri="{FF2B5EF4-FFF2-40B4-BE49-F238E27FC236}">
                <a16:creationId xmlns:a16="http://schemas.microsoft.com/office/drawing/2014/main" id="{84423445-F1B6-A46B-8E5D-B172F5B148C7}"/>
              </a:ext>
            </a:extLst>
          </p:cNvPr>
          <p:cNvSpPr txBox="1"/>
          <p:nvPr/>
        </p:nvSpPr>
        <p:spPr>
          <a:xfrm>
            <a:off x="537772" y="826242"/>
            <a:ext cx="11044628" cy="3108543"/>
          </a:xfrm>
          <a:prstGeom prst="rect">
            <a:avLst/>
          </a:prstGeom>
          <a:noFill/>
        </p:spPr>
        <p:txBody>
          <a:bodyPr wrap="square">
            <a:spAutoFit/>
          </a:bodyPr>
          <a:lstStyle/>
          <a:p>
            <a:pPr algn="just"/>
            <a:r>
              <a:rPr kumimoji="0" lang="en-US" sz="28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800" b="0" i="0" dirty="0">
                <a:solidFill>
                  <a:srgbClr val="002060"/>
                </a:solidFill>
                <a:effectLst/>
                <a:latin typeface="Nunito Black" pitchFamily="2" charset="0"/>
              </a:rPr>
              <a:t>Thầy hiệu trưởng nói:</a:t>
            </a:r>
          </a:p>
          <a:p>
            <a:pPr algn="just"/>
            <a:r>
              <a:rPr lang="en-US" sz="2800" b="0" i="0" dirty="0">
                <a:solidFill>
                  <a:srgbClr val="002060"/>
                </a:solidFill>
                <a:effectLst/>
                <a:latin typeface="Nunito Black" pitchFamily="2" charset="0"/>
              </a:rPr>
              <a:t>	</a:t>
            </a:r>
            <a:r>
              <a:rPr lang="vi-VN" sz="2800" b="0" i="0" dirty="0">
                <a:solidFill>
                  <a:srgbClr val="002060"/>
                </a:solidFill>
                <a:effectLst/>
                <a:latin typeface="Nunito Black" pitchFamily="2"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spTree>
    <p:extLst>
      <p:ext uri="{BB962C8B-B14F-4D97-AF65-F5344CB8AC3E}">
        <p14:creationId xmlns:p14="http://schemas.microsoft.com/office/powerpoint/2010/main" val="348992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C1C5D3-A79B-88DA-2767-9D7093E49745}"/>
              </a:ext>
            </a:extLst>
          </p:cNvPr>
          <p:cNvSpPr txBox="1"/>
          <p:nvPr/>
        </p:nvSpPr>
        <p:spPr>
          <a:xfrm>
            <a:off x="228600" y="832488"/>
            <a:ext cx="11049000" cy="523220"/>
          </a:xfrm>
          <a:prstGeom prst="rect">
            <a:avLst/>
          </a:prstGeom>
          <a:noFill/>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Nunito Black" pitchFamily="2" charset="0"/>
                <a:ea typeface="+mn-ea"/>
                <a:cs typeface="+mn-cs"/>
              </a:rPr>
              <a:t>	</a:t>
            </a:r>
            <a:endParaRPr kumimoji="0" lang="vi-VN" sz="2800" b="0" i="0" u="none" strike="noStrike" kern="1200" cap="none" spc="0" normalizeH="0" baseline="0" noProof="0">
              <a:ln>
                <a:noFill/>
              </a:ln>
              <a:solidFill>
                <a:srgbClr val="002060"/>
              </a:solidFill>
              <a:effectLst/>
              <a:uLnTx/>
              <a:uFillTx/>
              <a:latin typeface="Nunito Black" pitchFamily="2" charset="0"/>
              <a:ea typeface="+mn-ea"/>
              <a:cs typeface="+mn-cs"/>
            </a:endParaRPr>
          </a:p>
        </p:txBody>
      </p:sp>
      <p:pic>
        <p:nvPicPr>
          <p:cNvPr id="5" name="Picture 4">
            <a:extLst>
              <a:ext uri="{FF2B5EF4-FFF2-40B4-BE49-F238E27FC236}">
                <a16:creationId xmlns:a16="http://schemas.microsoft.com/office/drawing/2014/main" id="{5B82D674-EB9C-D1F2-8BD8-03B618B13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3700"/>
            <a:ext cx="851094" cy="584333"/>
          </a:xfrm>
          <a:prstGeom prst="rect">
            <a:avLst/>
          </a:prstGeom>
        </p:spPr>
      </p:pic>
      <p:sp>
        <p:nvSpPr>
          <p:cNvPr id="7" name="TextBox 6">
            <a:extLst>
              <a:ext uri="{FF2B5EF4-FFF2-40B4-BE49-F238E27FC236}">
                <a16:creationId xmlns:a16="http://schemas.microsoft.com/office/drawing/2014/main" id="{F69E905B-02AB-5AC7-643D-4EEF7B5B753D}"/>
              </a:ext>
            </a:extLst>
          </p:cNvPr>
          <p:cNvSpPr txBox="1"/>
          <p:nvPr/>
        </p:nvSpPr>
        <p:spPr>
          <a:xfrm>
            <a:off x="304800" y="884290"/>
            <a:ext cx="373820"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3</a:t>
            </a:r>
          </a:p>
        </p:txBody>
      </p:sp>
      <p:sp>
        <p:nvSpPr>
          <p:cNvPr id="8" name="TextBox 7">
            <a:extLst>
              <a:ext uri="{FF2B5EF4-FFF2-40B4-BE49-F238E27FC236}">
                <a16:creationId xmlns:a16="http://schemas.microsoft.com/office/drawing/2014/main" id="{50574433-4E8B-7ED2-6EA2-84C13E86A144}"/>
              </a:ext>
            </a:extLst>
          </p:cNvPr>
          <p:cNvSpPr txBox="1"/>
          <p:nvPr/>
        </p:nvSpPr>
        <p:spPr>
          <a:xfrm>
            <a:off x="1147997" y="102155"/>
            <a:ext cx="3734554"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Luyện đọc nối tiếp đoạn</a:t>
            </a:r>
          </a:p>
        </p:txBody>
      </p:sp>
      <p:pic>
        <p:nvPicPr>
          <p:cNvPr id="9" name="Picture 8">
            <a:extLst>
              <a:ext uri="{FF2B5EF4-FFF2-40B4-BE49-F238E27FC236}">
                <a16:creationId xmlns:a16="http://schemas.microsoft.com/office/drawing/2014/main" id="{C321B0E4-26EC-3E9E-40B1-B4337E8CB9FE}"/>
              </a:ext>
            </a:extLst>
          </p:cNvPr>
          <p:cNvPicPr>
            <a:picLocks noChangeAspect="1"/>
          </p:cNvPicPr>
          <p:nvPr/>
        </p:nvPicPr>
        <p:blipFill>
          <a:blip r:embed="rId4"/>
          <a:stretch>
            <a:fillRect/>
          </a:stretch>
        </p:blipFill>
        <p:spPr>
          <a:xfrm>
            <a:off x="76200" y="76200"/>
            <a:ext cx="957155" cy="762066"/>
          </a:xfrm>
          <a:prstGeom prst="rect">
            <a:avLst/>
          </a:prstGeom>
        </p:spPr>
      </p:pic>
      <p:sp>
        <p:nvSpPr>
          <p:cNvPr id="10" name="TextBox 9">
            <a:extLst>
              <a:ext uri="{FF2B5EF4-FFF2-40B4-BE49-F238E27FC236}">
                <a16:creationId xmlns:a16="http://schemas.microsoft.com/office/drawing/2014/main" id="{29F4438A-A3FD-428F-CB29-A172E2CA17C4}"/>
              </a:ext>
            </a:extLst>
          </p:cNvPr>
          <p:cNvSpPr txBox="1"/>
          <p:nvPr/>
        </p:nvSpPr>
        <p:spPr>
          <a:xfrm>
            <a:off x="873677" y="1145900"/>
            <a:ext cx="10708723" cy="4401205"/>
          </a:xfrm>
          <a:prstGeom prst="rect">
            <a:avLst/>
          </a:prstGeom>
          <a:solidFill>
            <a:schemeClr val="bg2"/>
          </a:solidFill>
        </p:spPr>
        <p:txBody>
          <a:bodyPr wrap="square">
            <a:spAutoFit/>
          </a:bodyPr>
          <a:lstStyle/>
          <a:p>
            <a:pPr algn="just"/>
            <a:r>
              <a:rPr lang="vi-VN" sz="2800" b="0" i="0">
                <a:solidFill>
                  <a:srgbClr val="002060"/>
                </a:solidFill>
                <a:effectLst/>
                <a:latin typeface="Nunito Black" pitchFamily="2"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algn="just"/>
            <a:r>
              <a:rPr lang="en-US" sz="2800" b="0" i="0">
                <a:solidFill>
                  <a:srgbClr val="002060"/>
                </a:solidFill>
                <a:effectLst/>
                <a:latin typeface="Nunito Black" pitchFamily="2" charset="0"/>
              </a:rPr>
              <a:t>	</a:t>
            </a:r>
            <a:r>
              <a:rPr lang="vi-VN" sz="2800" b="0" i="0">
                <a:solidFill>
                  <a:srgbClr val="002060"/>
                </a:solidFill>
                <a:effectLst/>
                <a:latin typeface="Nunito Black" pitchFamily="2" charset="0"/>
              </a:rPr>
              <a:t>Từ hôm đó, bạn nào đến trường cũng háo hức ghé vào thư viện. Ai cũng vui lắm.</a:t>
            </a:r>
            <a:endParaRPr lang="en-US" sz="2800" b="0" i="0">
              <a:solidFill>
                <a:srgbClr val="002060"/>
              </a:solidFill>
              <a:effectLst/>
              <a:latin typeface="Nunito Black" pitchFamily="2" charset="0"/>
            </a:endParaRPr>
          </a:p>
          <a:p>
            <a:pPr algn="just"/>
            <a:r>
              <a:rPr lang="en-US" sz="2800">
                <a:solidFill>
                  <a:srgbClr val="002060"/>
                </a:solidFill>
                <a:latin typeface="Nunito Black" pitchFamily="2" charset="0"/>
              </a:rPr>
              <a:t>            </a:t>
            </a:r>
            <a:r>
              <a:rPr lang="vi-VN" sz="2800" b="0" i="0">
                <a:solidFill>
                  <a:srgbClr val="002060"/>
                </a:solidFill>
                <a:effectLst/>
                <a:latin typeface="Nunito Black" pitchFamily="2" charset="0"/>
              </a:rPr>
              <a:t>(Theo Tốt-tô-chan, cô bé bên cửa sổ)</a:t>
            </a:r>
          </a:p>
        </p:txBody>
      </p:sp>
    </p:spTree>
    <p:extLst>
      <p:ext uri="{BB962C8B-B14F-4D97-AF65-F5344CB8AC3E}">
        <p14:creationId xmlns:p14="http://schemas.microsoft.com/office/powerpoint/2010/main" val="183295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3ABFB5-8932-2C3A-AB4F-F58DD45106D7}"/>
              </a:ext>
            </a:extLst>
          </p:cNvPr>
          <p:cNvSpPr txBox="1"/>
          <p:nvPr/>
        </p:nvSpPr>
        <p:spPr>
          <a:xfrm>
            <a:off x="762000" y="2434201"/>
            <a:ext cx="3898389" cy="374276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br>
              <a:rPr kumimoji="0" lang="en-US" sz="1400" b="0" i="0" u="none" strike="noStrike" kern="1200" cap="none" spc="0" normalizeH="0" baseline="0" noProof="0">
                <a:ln>
                  <a:noFill/>
                </a:ln>
                <a:solidFill>
                  <a:prstClr val="black"/>
                </a:solidFill>
                <a:effectLst/>
                <a:uLnTx/>
                <a:uFillTx/>
                <a:latin typeface="Calibri"/>
                <a:ea typeface="+mn-ea"/>
                <a:cs typeface="+mn-cs"/>
              </a:rPr>
            </a:br>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346975EC-FD23-144C-2D77-754945C1AE93}"/>
              </a:ext>
            </a:extLst>
          </p:cNvPr>
          <p:cNvSpPr txBox="1"/>
          <p:nvPr/>
        </p:nvSpPr>
        <p:spPr>
          <a:xfrm>
            <a:off x="1147997" y="102155"/>
            <a:ext cx="4800600"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Luyện đọc theo nhóm</a:t>
            </a:r>
            <a:r>
              <a:rPr kumimoji="0" lang="en-US" sz="2800" b="0" i="0" u="none" strike="noStrike" kern="1200" cap="none" spc="0" normalizeH="0" noProof="0">
                <a:ln>
                  <a:noFill/>
                </a:ln>
                <a:solidFill>
                  <a:srgbClr val="F79646">
                    <a:lumMod val="50000"/>
                  </a:srgbClr>
                </a:solidFill>
                <a:effectLst/>
                <a:uLnTx/>
                <a:uFillTx/>
                <a:latin typeface="Baloo 2 SemiBold" pitchFamily="2" charset="0"/>
                <a:ea typeface="+mn-ea"/>
                <a:cs typeface="Baloo 2 SemiBold" pitchFamily="2" charset="0"/>
              </a:rPr>
              <a:t> nhỏ</a:t>
            </a:r>
            <a:endPar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endParaRPr>
          </a:p>
        </p:txBody>
      </p:sp>
      <p:pic>
        <p:nvPicPr>
          <p:cNvPr id="11" name="Picture 10">
            <a:extLst>
              <a:ext uri="{FF2B5EF4-FFF2-40B4-BE49-F238E27FC236}">
                <a16:creationId xmlns:a16="http://schemas.microsoft.com/office/drawing/2014/main" id="{04AD9544-B4F2-ADE9-D461-3F8003CF8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3700"/>
            <a:ext cx="851094" cy="584333"/>
          </a:xfrm>
          <a:prstGeom prst="rect">
            <a:avLst/>
          </a:prstGeom>
        </p:spPr>
      </p:pic>
      <p:sp>
        <p:nvSpPr>
          <p:cNvPr id="13" name="TextBox 12">
            <a:extLst>
              <a:ext uri="{FF2B5EF4-FFF2-40B4-BE49-F238E27FC236}">
                <a16:creationId xmlns:a16="http://schemas.microsoft.com/office/drawing/2014/main" id="{193BF6AD-6582-E308-850F-501FD83BDBA4}"/>
              </a:ext>
            </a:extLst>
          </p:cNvPr>
          <p:cNvSpPr txBox="1"/>
          <p:nvPr/>
        </p:nvSpPr>
        <p:spPr>
          <a:xfrm>
            <a:off x="304800" y="884290"/>
            <a:ext cx="328936"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1</a:t>
            </a:r>
          </a:p>
        </p:txBody>
      </p:sp>
      <p:pic>
        <p:nvPicPr>
          <p:cNvPr id="14" name="Picture 13">
            <a:extLst>
              <a:ext uri="{FF2B5EF4-FFF2-40B4-BE49-F238E27FC236}">
                <a16:creationId xmlns:a16="http://schemas.microsoft.com/office/drawing/2014/main" id="{FA01B7AC-5DA8-556D-3D5A-718CC50E7176}"/>
              </a:ext>
            </a:extLst>
          </p:cNvPr>
          <p:cNvPicPr>
            <a:picLocks noChangeAspect="1"/>
          </p:cNvPicPr>
          <p:nvPr/>
        </p:nvPicPr>
        <p:blipFill>
          <a:blip r:embed="rId4"/>
          <a:stretch>
            <a:fillRect/>
          </a:stretch>
        </p:blipFill>
        <p:spPr>
          <a:xfrm>
            <a:off x="76200" y="0"/>
            <a:ext cx="957155" cy="762066"/>
          </a:xfrm>
          <a:prstGeom prst="rect">
            <a:avLst/>
          </a:prstGeom>
        </p:spPr>
      </p:pic>
      <p:pic>
        <p:nvPicPr>
          <p:cNvPr id="12" name="Picture 11">
            <a:extLst>
              <a:ext uri="{FF2B5EF4-FFF2-40B4-BE49-F238E27FC236}">
                <a16:creationId xmlns:a16="http://schemas.microsoft.com/office/drawing/2014/main" id="{DEA48D2A-490F-721D-1337-012764B46AF0}"/>
              </a:ext>
            </a:extLst>
          </p:cNvPr>
          <p:cNvPicPr>
            <a:picLocks noChangeAspect="1"/>
          </p:cNvPicPr>
          <p:nvPr/>
        </p:nvPicPr>
        <p:blipFill>
          <a:blip r:embed="rId5"/>
          <a:stretch>
            <a:fillRect/>
          </a:stretch>
        </p:blipFill>
        <p:spPr>
          <a:xfrm>
            <a:off x="6605899" y="4183722"/>
            <a:ext cx="5579667" cy="2674278"/>
          </a:xfrm>
          <a:prstGeom prst="rect">
            <a:avLst/>
          </a:prstGeom>
          <a:ln>
            <a:noFill/>
          </a:ln>
          <a:effectLst>
            <a:softEdge rad="112500"/>
          </a:effectLst>
        </p:spPr>
      </p:pic>
      <p:sp>
        <p:nvSpPr>
          <p:cNvPr id="10" name="TextBox 9">
            <a:extLst>
              <a:ext uri="{FF2B5EF4-FFF2-40B4-BE49-F238E27FC236}">
                <a16:creationId xmlns:a16="http://schemas.microsoft.com/office/drawing/2014/main" id="{31797090-FB20-2E50-3CA6-9A22155DA652}"/>
              </a:ext>
            </a:extLst>
          </p:cNvPr>
          <p:cNvSpPr txBox="1"/>
          <p:nvPr/>
        </p:nvSpPr>
        <p:spPr>
          <a:xfrm>
            <a:off x="554777" y="747566"/>
            <a:ext cx="10628762" cy="3108543"/>
          </a:xfrm>
          <a:prstGeom prst="rect">
            <a:avLst/>
          </a:prstGeom>
          <a:noFill/>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vi-VN" sz="2800" b="1" i="0">
                <a:solidFill>
                  <a:srgbClr val="FF0000"/>
                </a:solidFill>
                <a:effectLst/>
                <a:latin typeface="Nunito Black" pitchFamily="2" charset="0"/>
              </a:rPr>
              <a:t>Thư viện</a:t>
            </a:r>
            <a:endParaRPr lang="en-US" sz="2800" b="1" i="0">
              <a:solidFill>
                <a:srgbClr val="FF0000"/>
              </a:solidFill>
              <a:effectLst/>
              <a:latin typeface="Nunito Black" pitchFamily="2" charset="0"/>
            </a:endParaRPr>
          </a:p>
          <a:p>
            <a:pPr algn="just"/>
            <a:r>
              <a:rPr lang="en-US" sz="2800" b="0" i="0">
                <a:solidFill>
                  <a:srgbClr val="002060"/>
                </a:solidFill>
                <a:effectLst/>
                <a:latin typeface="Nunito Black" pitchFamily="2" charset="0"/>
              </a:rPr>
              <a:t>	</a:t>
            </a:r>
            <a:r>
              <a:rPr lang="vi-VN" sz="2800" b="0" i="0">
                <a:solidFill>
                  <a:srgbClr val="002060"/>
                </a:solidFill>
                <a:effectLst/>
                <a:latin typeface="Nunito Black" pitchFamily="2"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p:txBody>
      </p:sp>
    </p:spTree>
    <p:extLst>
      <p:ext uri="{BB962C8B-B14F-4D97-AF65-F5344CB8AC3E}">
        <p14:creationId xmlns:p14="http://schemas.microsoft.com/office/powerpoint/2010/main" val="361514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703C56-A700-D933-B44B-364B5C125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3700"/>
            <a:ext cx="851094" cy="584333"/>
          </a:xfrm>
          <a:prstGeom prst="rect">
            <a:avLst/>
          </a:prstGeom>
        </p:spPr>
      </p:pic>
      <p:sp>
        <p:nvSpPr>
          <p:cNvPr id="9" name="TextBox 8">
            <a:extLst>
              <a:ext uri="{FF2B5EF4-FFF2-40B4-BE49-F238E27FC236}">
                <a16:creationId xmlns:a16="http://schemas.microsoft.com/office/drawing/2014/main" id="{B921F823-216C-A8B9-665E-E6D5A9473912}"/>
              </a:ext>
            </a:extLst>
          </p:cNvPr>
          <p:cNvSpPr txBox="1"/>
          <p:nvPr/>
        </p:nvSpPr>
        <p:spPr>
          <a:xfrm>
            <a:off x="304800" y="884290"/>
            <a:ext cx="377026"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2</a:t>
            </a:r>
          </a:p>
        </p:txBody>
      </p:sp>
      <p:sp>
        <p:nvSpPr>
          <p:cNvPr id="10" name="TextBox 9">
            <a:extLst>
              <a:ext uri="{FF2B5EF4-FFF2-40B4-BE49-F238E27FC236}">
                <a16:creationId xmlns:a16="http://schemas.microsoft.com/office/drawing/2014/main" id="{23F72DEA-D10B-1298-9272-0D3FD1C40114}"/>
              </a:ext>
            </a:extLst>
          </p:cNvPr>
          <p:cNvSpPr txBox="1"/>
          <p:nvPr/>
        </p:nvSpPr>
        <p:spPr>
          <a:xfrm>
            <a:off x="1147997" y="102155"/>
            <a:ext cx="3510267"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Luyện đọc nối tiếp đoạn</a:t>
            </a:r>
          </a:p>
        </p:txBody>
      </p:sp>
      <p:pic>
        <p:nvPicPr>
          <p:cNvPr id="11" name="Picture 10">
            <a:extLst>
              <a:ext uri="{FF2B5EF4-FFF2-40B4-BE49-F238E27FC236}">
                <a16:creationId xmlns:a16="http://schemas.microsoft.com/office/drawing/2014/main" id="{38BBB618-E2A7-2A0E-E24F-ED3CEB8AF469}"/>
              </a:ext>
            </a:extLst>
          </p:cNvPr>
          <p:cNvPicPr>
            <a:picLocks noChangeAspect="1"/>
          </p:cNvPicPr>
          <p:nvPr/>
        </p:nvPicPr>
        <p:blipFill>
          <a:blip r:embed="rId4"/>
          <a:stretch>
            <a:fillRect/>
          </a:stretch>
        </p:blipFill>
        <p:spPr>
          <a:xfrm>
            <a:off x="76200" y="0"/>
            <a:ext cx="957155" cy="762066"/>
          </a:xfrm>
          <a:prstGeom prst="rect">
            <a:avLst/>
          </a:prstGeom>
        </p:spPr>
      </p:pic>
      <p:pic>
        <p:nvPicPr>
          <p:cNvPr id="12" name="Picture 11">
            <a:extLst>
              <a:ext uri="{FF2B5EF4-FFF2-40B4-BE49-F238E27FC236}">
                <a16:creationId xmlns:a16="http://schemas.microsoft.com/office/drawing/2014/main" id="{2DF44D82-DFCE-F3E9-4635-C827B9891556}"/>
              </a:ext>
            </a:extLst>
          </p:cNvPr>
          <p:cNvPicPr>
            <a:picLocks noChangeAspect="1"/>
          </p:cNvPicPr>
          <p:nvPr/>
        </p:nvPicPr>
        <p:blipFill>
          <a:blip r:embed="rId5"/>
          <a:stretch>
            <a:fillRect/>
          </a:stretch>
        </p:blipFill>
        <p:spPr>
          <a:xfrm>
            <a:off x="5836778" y="3815090"/>
            <a:ext cx="6348788" cy="3042910"/>
          </a:xfrm>
          <a:prstGeom prst="rect">
            <a:avLst/>
          </a:prstGeom>
          <a:ln>
            <a:noFill/>
          </a:ln>
          <a:effectLst>
            <a:softEdge rad="112500"/>
          </a:effectLst>
        </p:spPr>
      </p:pic>
      <p:sp>
        <p:nvSpPr>
          <p:cNvPr id="7" name="TextBox 6">
            <a:extLst>
              <a:ext uri="{FF2B5EF4-FFF2-40B4-BE49-F238E27FC236}">
                <a16:creationId xmlns:a16="http://schemas.microsoft.com/office/drawing/2014/main" id="{84423445-F1B6-A46B-8E5D-B172F5B148C7}"/>
              </a:ext>
            </a:extLst>
          </p:cNvPr>
          <p:cNvSpPr txBox="1"/>
          <p:nvPr/>
        </p:nvSpPr>
        <p:spPr>
          <a:xfrm>
            <a:off x="425547" y="855257"/>
            <a:ext cx="11044628" cy="3108543"/>
          </a:xfrm>
          <a:prstGeom prst="rect">
            <a:avLst/>
          </a:prstGeom>
          <a:noFill/>
        </p:spPr>
        <p:txBody>
          <a:bodyPr wrap="square">
            <a:spAutoFit/>
          </a:bodyPr>
          <a:lstStyle/>
          <a:p>
            <a:pPr algn="just"/>
            <a:r>
              <a:rPr kumimoji="0" lang="en-US" sz="28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800" b="0" i="0" dirty="0">
                <a:solidFill>
                  <a:srgbClr val="002060"/>
                </a:solidFill>
                <a:effectLst/>
                <a:latin typeface="Nunito Black" pitchFamily="2" charset="0"/>
              </a:rPr>
              <a:t>Thầy hiệu trưởng nói:</a:t>
            </a:r>
          </a:p>
          <a:p>
            <a:pPr algn="just"/>
            <a:r>
              <a:rPr lang="en-US" sz="2800" b="0" i="0" dirty="0">
                <a:solidFill>
                  <a:srgbClr val="002060"/>
                </a:solidFill>
                <a:effectLst/>
                <a:latin typeface="Nunito Black" pitchFamily="2" charset="0"/>
              </a:rPr>
              <a:t>	</a:t>
            </a:r>
            <a:r>
              <a:rPr lang="vi-VN" sz="2800" b="0" i="0" dirty="0">
                <a:solidFill>
                  <a:srgbClr val="002060"/>
                </a:solidFill>
                <a:effectLst/>
                <a:latin typeface="Nunito Black" pitchFamily="2"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spTree>
    <p:extLst>
      <p:ext uri="{BB962C8B-B14F-4D97-AF65-F5344CB8AC3E}">
        <p14:creationId xmlns:p14="http://schemas.microsoft.com/office/powerpoint/2010/main" val="399219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C1C5D3-A79B-88DA-2767-9D7093E49745}"/>
              </a:ext>
            </a:extLst>
          </p:cNvPr>
          <p:cNvSpPr txBox="1"/>
          <p:nvPr/>
        </p:nvSpPr>
        <p:spPr>
          <a:xfrm>
            <a:off x="228600" y="832488"/>
            <a:ext cx="11049000" cy="523220"/>
          </a:xfrm>
          <a:prstGeom prst="rect">
            <a:avLst/>
          </a:prstGeom>
          <a:noFill/>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Nunito Black" pitchFamily="2" charset="0"/>
                <a:ea typeface="+mn-ea"/>
                <a:cs typeface="+mn-cs"/>
              </a:rPr>
              <a:t>	</a:t>
            </a:r>
            <a:endParaRPr kumimoji="0" lang="vi-VN" sz="2800" b="0" i="0" u="none" strike="noStrike" kern="1200" cap="none" spc="0" normalizeH="0" baseline="0" noProof="0">
              <a:ln>
                <a:noFill/>
              </a:ln>
              <a:solidFill>
                <a:srgbClr val="002060"/>
              </a:solidFill>
              <a:effectLst/>
              <a:uLnTx/>
              <a:uFillTx/>
              <a:latin typeface="Nunito Black" pitchFamily="2" charset="0"/>
              <a:ea typeface="+mn-ea"/>
              <a:cs typeface="+mn-cs"/>
            </a:endParaRPr>
          </a:p>
        </p:txBody>
      </p:sp>
      <p:pic>
        <p:nvPicPr>
          <p:cNvPr id="5" name="Picture 4">
            <a:extLst>
              <a:ext uri="{FF2B5EF4-FFF2-40B4-BE49-F238E27FC236}">
                <a16:creationId xmlns:a16="http://schemas.microsoft.com/office/drawing/2014/main" id="{5B82D674-EB9C-D1F2-8BD8-03B618B13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3700"/>
            <a:ext cx="851094" cy="584333"/>
          </a:xfrm>
          <a:prstGeom prst="rect">
            <a:avLst/>
          </a:prstGeom>
        </p:spPr>
      </p:pic>
      <p:sp>
        <p:nvSpPr>
          <p:cNvPr id="7" name="TextBox 6">
            <a:extLst>
              <a:ext uri="{FF2B5EF4-FFF2-40B4-BE49-F238E27FC236}">
                <a16:creationId xmlns:a16="http://schemas.microsoft.com/office/drawing/2014/main" id="{F69E905B-02AB-5AC7-643D-4EEF7B5B753D}"/>
              </a:ext>
            </a:extLst>
          </p:cNvPr>
          <p:cNvSpPr txBox="1"/>
          <p:nvPr/>
        </p:nvSpPr>
        <p:spPr>
          <a:xfrm>
            <a:off x="304800" y="884290"/>
            <a:ext cx="373820"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3</a:t>
            </a:r>
          </a:p>
        </p:txBody>
      </p:sp>
      <p:sp>
        <p:nvSpPr>
          <p:cNvPr id="8" name="TextBox 7">
            <a:extLst>
              <a:ext uri="{FF2B5EF4-FFF2-40B4-BE49-F238E27FC236}">
                <a16:creationId xmlns:a16="http://schemas.microsoft.com/office/drawing/2014/main" id="{50574433-4E8B-7ED2-6EA2-84C13E86A144}"/>
              </a:ext>
            </a:extLst>
          </p:cNvPr>
          <p:cNvSpPr txBox="1"/>
          <p:nvPr/>
        </p:nvSpPr>
        <p:spPr>
          <a:xfrm>
            <a:off x="1147997" y="102155"/>
            <a:ext cx="3613784"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Luyện đọc theo nhóm</a:t>
            </a:r>
            <a:r>
              <a:rPr kumimoji="0" lang="en-US" sz="2800" b="0" i="0" u="none" strike="noStrike" kern="1200" cap="none" spc="0" normalizeH="0" noProof="0">
                <a:ln>
                  <a:noFill/>
                </a:ln>
                <a:solidFill>
                  <a:srgbClr val="F79646">
                    <a:lumMod val="50000"/>
                  </a:srgbClr>
                </a:solidFill>
                <a:effectLst/>
                <a:uLnTx/>
                <a:uFillTx/>
                <a:latin typeface="Baloo 2 SemiBold" pitchFamily="2" charset="0"/>
                <a:ea typeface="+mn-ea"/>
                <a:cs typeface="Baloo 2 SemiBold" pitchFamily="2" charset="0"/>
              </a:rPr>
              <a:t> nhỏ</a:t>
            </a:r>
            <a:endPar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endParaRPr>
          </a:p>
        </p:txBody>
      </p:sp>
      <p:pic>
        <p:nvPicPr>
          <p:cNvPr id="9" name="Picture 8">
            <a:extLst>
              <a:ext uri="{FF2B5EF4-FFF2-40B4-BE49-F238E27FC236}">
                <a16:creationId xmlns:a16="http://schemas.microsoft.com/office/drawing/2014/main" id="{C321B0E4-26EC-3E9E-40B1-B4337E8CB9FE}"/>
              </a:ext>
            </a:extLst>
          </p:cNvPr>
          <p:cNvPicPr>
            <a:picLocks noChangeAspect="1"/>
          </p:cNvPicPr>
          <p:nvPr/>
        </p:nvPicPr>
        <p:blipFill>
          <a:blip r:embed="rId4"/>
          <a:stretch>
            <a:fillRect/>
          </a:stretch>
        </p:blipFill>
        <p:spPr>
          <a:xfrm>
            <a:off x="76200" y="76200"/>
            <a:ext cx="957155" cy="762066"/>
          </a:xfrm>
          <a:prstGeom prst="rect">
            <a:avLst/>
          </a:prstGeom>
        </p:spPr>
      </p:pic>
      <p:sp>
        <p:nvSpPr>
          <p:cNvPr id="10" name="TextBox 9">
            <a:extLst>
              <a:ext uri="{FF2B5EF4-FFF2-40B4-BE49-F238E27FC236}">
                <a16:creationId xmlns:a16="http://schemas.microsoft.com/office/drawing/2014/main" id="{29F4438A-A3FD-428F-CB29-A172E2CA17C4}"/>
              </a:ext>
            </a:extLst>
          </p:cNvPr>
          <p:cNvSpPr txBox="1"/>
          <p:nvPr/>
        </p:nvSpPr>
        <p:spPr>
          <a:xfrm>
            <a:off x="873677" y="1145900"/>
            <a:ext cx="10708723" cy="4401205"/>
          </a:xfrm>
          <a:prstGeom prst="rect">
            <a:avLst/>
          </a:prstGeom>
          <a:solidFill>
            <a:schemeClr val="bg2"/>
          </a:solidFill>
        </p:spPr>
        <p:txBody>
          <a:bodyPr wrap="square">
            <a:spAutoFit/>
          </a:bodyPr>
          <a:lstStyle/>
          <a:p>
            <a:pPr algn="just"/>
            <a:r>
              <a:rPr lang="vi-VN" sz="2800" b="0" i="0">
                <a:solidFill>
                  <a:srgbClr val="002060"/>
                </a:solidFill>
                <a:effectLst/>
                <a:latin typeface="Nunito Black" pitchFamily="2"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algn="just"/>
            <a:r>
              <a:rPr lang="en-US" sz="2800" b="0" i="0">
                <a:solidFill>
                  <a:srgbClr val="002060"/>
                </a:solidFill>
                <a:effectLst/>
                <a:latin typeface="Nunito Black" pitchFamily="2" charset="0"/>
              </a:rPr>
              <a:t>	</a:t>
            </a:r>
            <a:r>
              <a:rPr lang="vi-VN" sz="2800" b="0" i="0">
                <a:solidFill>
                  <a:srgbClr val="002060"/>
                </a:solidFill>
                <a:effectLst/>
                <a:latin typeface="Nunito Black" pitchFamily="2" charset="0"/>
              </a:rPr>
              <a:t>Từ hôm đó, bạn nào đến trường cũng háo hức ghé vào thư viện. Ai cũng vui lắm.</a:t>
            </a:r>
            <a:endParaRPr lang="en-US" sz="2800" b="0" i="0">
              <a:solidFill>
                <a:srgbClr val="002060"/>
              </a:solidFill>
              <a:effectLst/>
              <a:latin typeface="Nunito Black" pitchFamily="2" charset="0"/>
            </a:endParaRPr>
          </a:p>
          <a:p>
            <a:pPr algn="just"/>
            <a:r>
              <a:rPr lang="en-US" sz="2800">
                <a:solidFill>
                  <a:srgbClr val="002060"/>
                </a:solidFill>
                <a:latin typeface="Nunito Black" pitchFamily="2" charset="0"/>
              </a:rPr>
              <a:t>            </a:t>
            </a:r>
            <a:r>
              <a:rPr lang="vi-VN" sz="2800" b="0" i="0">
                <a:solidFill>
                  <a:srgbClr val="002060"/>
                </a:solidFill>
                <a:effectLst/>
                <a:latin typeface="Nunito Black" pitchFamily="2" charset="0"/>
              </a:rPr>
              <a:t>(Theo Tốt-tô-chan, cô bé bên cửa sổ)</a:t>
            </a:r>
          </a:p>
        </p:txBody>
      </p:sp>
    </p:spTree>
    <p:extLst>
      <p:ext uri="{BB962C8B-B14F-4D97-AF65-F5344CB8AC3E}">
        <p14:creationId xmlns:p14="http://schemas.microsoft.com/office/powerpoint/2010/main" val="379747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804366-EAA8-E777-B5F9-8BBEF2CC950D}"/>
              </a:ext>
            </a:extLst>
          </p:cNvPr>
          <p:cNvPicPr>
            <a:picLocks noChangeAspect="1"/>
          </p:cNvPicPr>
          <p:nvPr/>
        </p:nvPicPr>
        <p:blipFill>
          <a:blip r:embed="rId3"/>
          <a:stretch>
            <a:fillRect/>
          </a:stretch>
        </p:blipFill>
        <p:spPr>
          <a:xfrm>
            <a:off x="76200" y="0"/>
            <a:ext cx="957155" cy="762066"/>
          </a:xfrm>
          <a:prstGeom prst="rect">
            <a:avLst/>
          </a:prstGeom>
        </p:spPr>
      </p:pic>
      <p:sp>
        <p:nvSpPr>
          <p:cNvPr id="4" name="TextBox 3">
            <a:extLst>
              <a:ext uri="{FF2B5EF4-FFF2-40B4-BE49-F238E27FC236}">
                <a16:creationId xmlns:a16="http://schemas.microsoft.com/office/drawing/2014/main" id="{8602BD8F-3A89-945A-7E1B-F133191802D1}"/>
              </a:ext>
            </a:extLst>
          </p:cNvPr>
          <p:cNvSpPr txBox="1"/>
          <p:nvPr/>
        </p:nvSpPr>
        <p:spPr>
          <a:xfrm>
            <a:off x="76200" y="71152"/>
            <a:ext cx="11887200" cy="6524863"/>
          </a:xfrm>
          <a:prstGeom prst="rect">
            <a:avLst/>
          </a:prstGeom>
          <a:solidFill>
            <a:srgbClr val="FEF2E4"/>
          </a:solidFill>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vi-VN" sz="2200" b="1" i="0">
                <a:solidFill>
                  <a:srgbClr val="FF0000"/>
                </a:solidFill>
                <a:effectLst/>
                <a:latin typeface="Nunito Black" pitchFamily="2" charset="0"/>
              </a:rPr>
              <a:t>Thư viện</a:t>
            </a:r>
            <a:endParaRPr lang="en-US" sz="2200" b="1" i="0">
              <a:solidFill>
                <a:srgbClr val="FF0000"/>
              </a:solidFill>
              <a:effectLst/>
              <a:latin typeface="Nunito Black" pitchFamily="2" charset="0"/>
            </a:endParaRPr>
          </a:p>
          <a:p>
            <a:pPr algn="just"/>
            <a:r>
              <a:rPr lang="en-US" sz="2200" b="0" i="0">
                <a:solidFill>
                  <a:srgbClr val="002060"/>
                </a:solidFill>
                <a:effectLst/>
                <a:latin typeface="Nunito Black" pitchFamily="2" charset="0"/>
              </a:rPr>
              <a:t>	</a:t>
            </a:r>
            <a:r>
              <a:rPr lang="vi-VN" sz="2200" b="0" i="0">
                <a:solidFill>
                  <a:srgbClr val="002060"/>
                </a:solidFill>
                <a:effectLst/>
                <a:latin typeface="Nunito Black" pitchFamily="2"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algn="just"/>
            <a:r>
              <a:rPr lang="en-US" sz="2200" b="0" i="0">
                <a:solidFill>
                  <a:srgbClr val="002060"/>
                </a:solidFill>
                <a:effectLst/>
                <a:latin typeface="Nunito Black" pitchFamily="2" charset="0"/>
              </a:rPr>
              <a:t>	</a:t>
            </a:r>
            <a:r>
              <a:rPr lang="vi-VN" sz="2200" b="0" i="0">
                <a:solidFill>
                  <a:srgbClr val="002060"/>
                </a:solidFill>
                <a:effectLst/>
                <a:latin typeface="Nunito Black" pitchFamily="2" charset="0"/>
              </a:rPr>
              <a:t>Thầy hiệu trưởng nói:</a:t>
            </a:r>
          </a:p>
          <a:p>
            <a:pPr algn="just"/>
            <a:r>
              <a:rPr lang="en-US" sz="2200" b="0" i="0">
                <a:solidFill>
                  <a:srgbClr val="002060"/>
                </a:solidFill>
                <a:effectLst/>
                <a:latin typeface="Nunito Black" pitchFamily="2" charset="0"/>
              </a:rPr>
              <a:t>	</a:t>
            </a:r>
            <a:r>
              <a:rPr lang="vi-VN" sz="2200" b="0" i="0">
                <a:solidFill>
                  <a:srgbClr val="002060"/>
                </a:solidFill>
                <a:effectLst/>
                <a:latin typeface="Nunito Black" pitchFamily="2"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endParaRPr lang="en-US" sz="2200" b="0" i="0">
              <a:solidFill>
                <a:srgbClr val="002060"/>
              </a:solidFill>
              <a:effectLst/>
              <a:latin typeface="Nunito Black" pitchFamily="2" charset="0"/>
            </a:endParaRPr>
          </a:p>
          <a:p>
            <a:pPr algn="just"/>
            <a:r>
              <a:rPr lang="en-US" sz="2200" b="0" i="0">
                <a:solidFill>
                  <a:srgbClr val="002060"/>
                </a:solidFill>
                <a:effectLst/>
                <a:latin typeface="Nunito Black" pitchFamily="2" charset="0"/>
              </a:rPr>
              <a:t>	</a:t>
            </a:r>
            <a:r>
              <a:rPr lang="vi-VN" sz="2200" b="0" i="0">
                <a:solidFill>
                  <a:srgbClr val="002060"/>
                </a:solidFill>
                <a:effectLst/>
                <a:latin typeface="Nunito Black" pitchFamily="2"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algn="just"/>
            <a:r>
              <a:rPr lang="en-US" sz="2200" b="0" i="0">
                <a:solidFill>
                  <a:srgbClr val="002060"/>
                </a:solidFill>
                <a:effectLst/>
                <a:latin typeface="Nunito Black" pitchFamily="2" charset="0"/>
              </a:rPr>
              <a:t>	</a:t>
            </a:r>
            <a:r>
              <a:rPr lang="vi-VN" sz="2200" b="0" i="0">
                <a:solidFill>
                  <a:srgbClr val="002060"/>
                </a:solidFill>
                <a:effectLst/>
                <a:latin typeface="Nunito Black" pitchFamily="2" charset="0"/>
              </a:rPr>
              <a:t>Từ hôm đó, bạn nào đến trường cũng háo hức ghé vào thư viện. Ai cũng vui lắm.</a:t>
            </a:r>
            <a:endParaRPr lang="vi-VN" sz="2200">
              <a:solidFill>
                <a:srgbClr val="002060"/>
              </a:solidFill>
              <a:latin typeface="Nunito Black" pitchFamily="2" charset="0"/>
            </a:endParaRPr>
          </a:p>
        </p:txBody>
      </p:sp>
    </p:spTree>
    <p:extLst>
      <p:ext uri="{BB962C8B-B14F-4D97-AF65-F5344CB8AC3E}">
        <p14:creationId xmlns:p14="http://schemas.microsoft.com/office/powerpoint/2010/main" val="4025037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27FF3D-ED3F-D0F7-B58F-118489064008}"/>
              </a:ext>
            </a:extLst>
          </p:cNvPr>
          <p:cNvSpPr txBox="1"/>
          <p:nvPr/>
        </p:nvSpPr>
        <p:spPr>
          <a:xfrm>
            <a:off x="1140884" y="3835400"/>
            <a:ext cx="6455833" cy="2203869"/>
          </a:xfrm>
          <a:prstGeom prst="rect">
            <a:avLst/>
          </a:prstGeom>
        </p:spPr>
        <p:txBody>
          <a:bodyPr vert="horz" lIns="60960" tIns="30480" rIns="60960" bIns="30480" rtlCol="0" anchor="t">
            <a:norm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8000" b="1" i="0" u="none" strike="noStrike" kern="1200" cap="none" spc="0" normalizeH="0" baseline="0" noProof="0" dirty="0" err="1">
                <a:ln>
                  <a:noFill/>
                </a:ln>
                <a:solidFill>
                  <a:srgbClr val="FF0000"/>
                </a:solidFill>
                <a:effectLst/>
                <a:uLnTx/>
                <a:uFillTx/>
                <a:latin typeface="Nunito Black" pitchFamily="2" charset="0"/>
                <a:ea typeface="+mn-ea"/>
                <a:cs typeface="+mn-cs"/>
              </a:rPr>
              <a:t>Tiết</a:t>
            </a:r>
            <a:r>
              <a:rPr kumimoji="0" lang="en-US" sz="8000" b="1" i="0" u="none" strike="noStrike" kern="1200" cap="none" spc="0" normalizeH="0" baseline="0" noProof="0" dirty="0">
                <a:ln>
                  <a:noFill/>
                </a:ln>
                <a:solidFill>
                  <a:srgbClr val="FF0000"/>
                </a:solidFill>
                <a:effectLst/>
                <a:uLnTx/>
                <a:uFillTx/>
                <a:latin typeface="Nunito Black" pitchFamily="2" charset="0"/>
                <a:ea typeface="+mn-ea"/>
                <a:cs typeface="+mn-cs"/>
              </a:rPr>
              <a:t> 1</a:t>
            </a:r>
          </a:p>
          <a:p>
            <a:pPr marL="0" marR="0" lvl="0" indent="0" algn="ctr" defTabSz="609539" rtl="0" eaLnBrk="1" fontAlgn="auto" latinLnBrk="0" hangingPunct="1">
              <a:lnSpc>
                <a:spcPct val="90000"/>
              </a:lnSpc>
              <a:spcBef>
                <a:spcPct val="0"/>
              </a:spcBef>
              <a:spcAft>
                <a:spcPts val="400"/>
              </a:spcAft>
              <a:buClrTx/>
              <a:buSzTx/>
              <a:buFontTx/>
              <a:buNone/>
              <a:tabLst/>
              <a:defRPr/>
            </a:pPr>
            <a:endParaRPr kumimoji="0" lang="en-US" sz="64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pic>
        <p:nvPicPr>
          <p:cNvPr id="3" name="Picture 5">
            <a:extLst>
              <a:ext uri="{FF2B5EF4-FFF2-40B4-BE49-F238E27FC236}">
                <a16:creationId xmlns:a16="http://schemas.microsoft.com/office/drawing/2014/main" id="{DA0C0C5B-CB33-D5F0-2BF5-AF5D2F1523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68800" y="238554"/>
            <a:ext cx="2418060" cy="2093333"/>
          </a:xfrm>
          <a:prstGeom prst="rect">
            <a:avLst/>
          </a:prstGeom>
        </p:spPr>
      </p:pic>
      <p:pic>
        <p:nvPicPr>
          <p:cNvPr id="5" name="Picture 9">
            <a:extLst>
              <a:ext uri="{FF2B5EF4-FFF2-40B4-BE49-F238E27FC236}">
                <a16:creationId xmlns:a16="http://schemas.microsoft.com/office/drawing/2014/main" id="{C83303F5-A4F7-FE49-5D36-61EDA9D457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016842" y="2726494"/>
            <a:ext cx="4043021" cy="3229429"/>
          </a:xfrm>
          <a:prstGeom prst="rect">
            <a:avLst/>
          </a:prstGeom>
        </p:spPr>
      </p:pic>
    </p:spTree>
    <p:extLst>
      <p:ext uri="{BB962C8B-B14F-4D97-AF65-F5344CB8AC3E}">
        <p14:creationId xmlns:p14="http://schemas.microsoft.com/office/powerpoint/2010/main" val="2224244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27FF3D-ED3F-D0F7-B58F-118489064008}"/>
              </a:ext>
            </a:extLst>
          </p:cNvPr>
          <p:cNvSpPr txBox="1"/>
          <p:nvPr/>
        </p:nvSpPr>
        <p:spPr>
          <a:xfrm>
            <a:off x="681369" y="3429000"/>
            <a:ext cx="6346300" cy="2203869"/>
          </a:xfrm>
          <a:prstGeom prst="rect">
            <a:avLst/>
          </a:prstGeom>
        </p:spPr>
        <p:txBody>
          <a:bodyPr vert="horz" lIns="60960" tIns="30480" rIns="60960" bIns="30480" rtlCol="0" anchor="t">
            <a:norm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8000" b="1" i="0" u="none" strike="noStrike" kern="1200" cap="none" spc="0" normalizeH="0" baseline="0" noProof="0" dirty="0" err="1">
                <a:ln>
                  <a:noFill/>
                </a:ln>
                <a:solidFill>
                  <a:srgbClr val="FF0000"/>
                </a:solidFill>
                <a:effectLst/>
                <a:uLnTx/>
                <a:uFillTx/>
                <a:latin typeface="Sigmar One" panose="00000500000000000000" pitchFamily="2" charset="0"/>
              </a:rPr>
              <a:t>Trả</a:t>
            </a:r>
            <a:r>
              <a:rPr kumimoji="0" lang="en-US" sz="8000" b="1" i="0" u="none" strike="noStrike" kern="1200" cap="none" spc="0" normalizeH="0" baseline="0" noProof="0" dirty="0">
                <a:ln>
                  <a:noFill/>
                </a:ln>
                <a:solidFill>
                  <a:srgbClr val="FF0000"/>
                </a:solidFill>
                <a:effectLst/>
                <a:uLnTx/>
                <a:uFillTx/>
                <a:latin typeface="Sigmar One" panose="00000500000000000000" pitchFamily="2" charset="0"/>
              </a:rPr>
              <a:t> </a:t>
            </a:r>
            <a:r>
              <a:rPr kumimoji="0" lang="en-US" sz="8000" b="1" i="0" u="none" strike="noStrike" kern="1200" cap="none" spc="0" normalizeH="0" baseline="0" noProof="0" dirty="0" err="1">
                <a:ln>
                  <a:noFill/>
                </a:ln>
                <a:solidFill>
                  <a:srgbClr val="FF0000"/>
                </a:solidFill>
                <a:effectLst/>
                <a:uLnTx/>
                <a:uFillTx/>
                <a:latin typeface="Sigmar One" panose="00000500000000000000" pitchFamily="2" charset="0"/>
              </a:rPr>
              <a:t>lời</a:t>
            </a:r>
            <a:r>
              <a:rPr kumimoji="0" lang="en-US" sz="8000" b="1" i="0" u="none" strike="noStrike" kern="1200" cap="none" spc="0" normalizeH="0" baseline="0" noProof="0" dirty="0">
                <a:ln>
                  <a:noFill/>
                </a:ln>
                <a:solidFill>
                  <a:srgbClr val="FF0000"/>
                </a:solidFill>
                <a:effectLst/>
                <a:uLnTx/>
                <a:uFillTx/>
                <a:latin typeface="Sigmar One" panose="00000500000000000000" pitchFamily="2" charset="0"/>
              </a:rPr>
              <a:t> </a:t>
            </a:r>
            <a:r>
              <a:rPr kumimoji="0" lang="en-US" sz="8000" b="1" i="0" u="none" strike="noStrike" kern="1200" cap="none" spc="0" normalizeH="0" baseline="0" noProof="0" dirty="0" err="1">
                <a:ln>
                  <a:noFill/>
                </a:ln>
                <a:solidFill>
                  <a:srgbClr val="FF0000"/>
                </a:solidFill>
                <a:effectLst/>
                <a:uLnTx/>
                <a:uFillTx/>
                <a:latin typeface="Sigmar One" panose="00000500000000000000" pitchFamily="2" charset="0"/>
              </a:rPr>
              <a:t>câu</a:t>
            </a:r>
            <a:r>
              <a:rPr kumimoji="0" lang="en-US" sz="8000" b="1" i="0" u="none" strike="noStrike" kern="1200" cap="none" spc="0" normalizeH="0" baseline="0" noProof="0" dirty="0">
                <a:ln>
                  <a:noFill/>
                </a:ln>
                <a:solidFill>
                  <a:srgbClr val="FF0000"/>
                </a:solidFill>
                <a:effectLst/>
                <a:uLnTx/>
                <a:uFillTx/>
                <a:latin typeface="Sigmar One" panose="00000500000000000000" pitchFamily="2" charset="0"/>
              </a:rPr>
              <a:t> </a:t>
            </a:r>
            <a:r>
              <a:rPr kumimoji="0" lang="en-US" sz="8000" b="1" i="0" u="none" strike="noStrike" kern="1200" cap="none" spc="0" normalizeH="0" baseline="0" noProof="0" dirty="0" err="1">
                <a:ln>
                  <a:noFill/>
                </a:ln>
                <a:solidFill>
                  <a:srgbClr val="FF0000"/>
                </a:solidFill>
                <a:effectLst/>
                <a:uLnTx/>
                <a:uFillTx/>
                <a:latin typeface="Sigmar One" panose="00000500000000000000" pitchFamily="2" charset="0"/>
              </a:rPr>
              <a:t>hỏi</a:t>
            </a:r>
            <a:endParaRPr kumimoji="0" lang="en-US" sz="8000" b="1" i="0" u="none" strike="noStrike" kern="1200" cap="none" spc="0" normalizeH="0" baseline="0" noProof="0" dirty="0">
              <a:ln>
                <a:noFill/>
              </a:ln>
              <a:solidFill>
                <a:srgbClr val="FF0000"/>
              </a:solidFill>
              <a:effectLst/>
              <a:uLnTx/>
              <a:uFillTx/>
              <a:latin typeface="Sigmar One" panose="00000500000000000000" pitchFamily="2" charset="0"/>
            </a:endParaRPr>
          </a:p>
          <a:p>
            <a:pPr marL="0" marR="0" lvl="0" indent="0" algn="ctr" defTabSz="609539" rtl="0" eaLnBrk="1" fontAlgn="auto" latinLnBrk="0" hangingPunct="1">
              <a:lnSpc>
                <a:spcPct val="90000"/>
              </a:lnSpc>
              <a:spcBef>
                <a:spcPct val="0"/>
              </a:spcBef>
              <a:spcAft>
                <a:spcPts val="400"/>
              </a:spcAft>
              <a:buClrTx/>
              <a:buSzTx/>
              <a:buFontTx/>
              <a:buNone/>
              <a:tabLst/>
              <a:defRPr/>
            </a:pPr>
            <a:endParaRPr kumimoji="0" lang="en-US" sz="64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pic>
        <p:nvPicPr>
          <p:cNvPr id="3" name="Picture 5">
            <a:extLst>
              <a:ext uri="{FF2B5EF4-FFF2-40B4-BE49-F238E27FC236}">
                <a16:creationId xmlns:a16="http://schemas.microsoft.com/office/drawing/2014/main" id="{DA0C0C5B-CB33-D5F0-2BF5-AF5D2F1523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68800" y="238554"/>
            <a:ext cx="2418060" cy="2093333"/>
          </a:xfrm>
          <a:prstGeom prst="rect">
            <a:avLst/>
          </a:prstGeom>
        </p:spPr>
      </p:pic>
      <p:pic>
        <p:nvPicPr>
          <p:cNvPr id="5" name="Picture 9">
            <a:extLst>
              <a:ext uri="{FF2B5EF4-FFF2-40B4-BE49-F238E27FC236}">
                <a16:creationId xmlns:a16="http://schemas.microsoft.com/office/drawing/2014/main" id="{C83303F5-A4F7-FE49-5D36-61EDA9D457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016842" y="2726494"/>
            <a:ext cx="4043021" cy="3229429"/>
          </a:xfrm>
          <a:prstGeom prst="rect">
            <a:avLst/>
          </a:prstGeom>
        </p:spPr>
      </p:pic>
    </p:spTree>
    <p:extLst>
      <p:ext uri="{BB962C8B-B14F-4D97-AF65-F5344CB8AC3E}">
        <p14:creationId xmlns:p14="http://schemas.microsoft.com/office/powerpoint/2010/main" val="4275262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CE4DD7-ACEC-D27B-118D-095C1C0832DD}"/>
              </a:ext>
            </a:extLst>
          </p:cNvPr>
          <p:cNvPicPr>
            <a:picLocks noChangeAspect="1"/>
          </p:cNvPicPr>
          <p:nvPr/>
        </p:nvPicPr>
        <p:blipFill>
          <a:blip r:embed="rId3"/>
          <a:stretch>
            <a:fillRect/>
          </a:stretch>
        </p:blipFill>
        <p:spPr>
          <a:xfrm>
            <a:off x="203835" y="186690"/>
            <a:ext cx="781050" cy="723900"/>
          </a:xfrm>
          <a:prstGeom prst="rect">
            <a:avLst/>
          </a:prstGeom>
        </p:spPr>
      </p:pic>
      <p:sp>
        <p:nvSpPr>
          <p:cNvPr id="5" name="TextBox 4">
            <a:extLst>
              <a:ext uri="{FF2B5EF4-FFF2-40B4-BE49-F238E27FC236}">
                <a16:creationId xmlns:a16="http://schemas.microsoft.com/office/drawing/2014/main" id="{1A57EB00-AFDF-B9B2-2A7D-4027A25C6C54}"/>
              </a:ext>
            </a:extLst>
          </p:cNvPr>
          <p:cNvSpPr txBox="1"/>
          <p:nvPr/>
        </p:nvSpPr>
        <p:spPr>
          <a:xfrm>
            <a:off x="1097280" y="264259"/>
            <a:ext cx="9951720" cy="954107"/>
          </a:xfrm>
          <a:prstGeom prst="rect">
            <a:avLst/>
          </a:prstGeom>
          <a:solidFill>
            <a:schemeClr val="bg2"/>
          </a:solidFill>
        </p:spPr>
        <p:txBody>
          <a:bodyPr wrap="square">
            <a:spAutoFit/>
          </a:bodyPr>
          <a:lstStyle/>
          <a:p>
            <a:r>
              <a:rPr lang="en-US" sz="2800" b="0" i="0">
                <a:solidFill>
                  <a:srgbClr val="000000"/>
                </a:solidFill>
                <a:effectLst/>
                <a:latin typeface="Nunito Black" pitchFamily="2" charset="0"/>
              </a:rPr>
              <a:t>Câu 1: </a:t>
            </a:r>
            <a:r>
              <a:rPr lang="vi-VN" sz="2800" b="0" i="0">
                <a:solidFill>
                  <a:srgbClr val="000000"/>
                </a:solidFill>
                <a:effectLst/>
                <a:latin typeface="Nunito Black" pitchFamily="2" charset="0"/>
              </a:rPr>
              <a:t>Đến trường sau kì nghỉ, các bạn học sinh đã phát hiện ra điều gì tuyệt vời?</a:t>
            </a:r>
            <a:endParaRPr lang="en-US" sz="2800">
              <a:latin typeface="Nunito Black" pitchFamily="2" charset="0"/>
            </a:endParaRPr>
          </a:p>
        </p:txBody>
      </p:sp>
      <p:pic>
        <p:nvPicPr>
          <p:cNvPr id="6" name="Picture 5" descr="A picture containing clipart&#10;&#10;Description automatically generated">
            <a:extLst>
              <a:ext uri="{FF2B5EF4-FFF2-40B4-BE49-F238E27FC236}">
                <a16:creationId xmlns:a16="http://schemas.microsoft.com/office/drawing/2014/main" id="{9E300850-0BF6-D10E-E25C-B8296445B7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982075" y="4038600"/>
            <a:ext cx="3209925" cy="2667000"/>
          </a:xfrm>
          <a:prstGeom prst="rect">
            <a:avLst/>
          </a:prstGeom>
        </p:spPr>
      </p:pic>
      <p:sp>
        <p:nvSpPr>
          <p:cNvPr id="7" name="TextBox 6">
            <a:extLst>
              <a:ext uri="{FF2B5EF4-FFF2-40B4-BE49-F238E27FC236}">
                <a16:creationId xmlns:a16="http://schemas.microsoft.com/office/drawing/2014/main" id="{C775A7EB-3A99-56C0-9DC1-1769C18204DC}"/>
              </a:ext>
            </a:extLst>
          </p:cNvPr>
          <p:cNvSpPr txBox="1"/>
          <p:nvPr/>
        </p:nvSpPr>
        <p:spPr>
          <a:xfrm>
            <a:off x="8061960" y="2850118"/>
            <a:ext cx="3527484" cy="1055608"/>
          </a:xfrm>
          <a:prstGeom prst="wedgeRoundRectCallout">
            <a:avLst>
              <a:gd name="adj1" fmla="val 34330"/>
              <a:gd name="adj2" fmla="val 66344"/>
              <a:gd name="adj3" fmla="val 16667"/>
            </a:avLst>
          </a:prstGeom>
          <a:solidFill>
            <a:schemeClr val="accent6">
              <a:lumMod val="20000"/>
              <a:lumOff val="80000"/>
            </a:schemeClr>
          </a:solidFill>
          <a:ln w="19050">
            <a:solidFill>
              <a:schemeClr val="accent2">
                <a:lumMod val="50000"/>
              </a:schemeClr>
            </a:solidFill>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OpenSans"/>
              </a:rPr>
              <a:t>Gợi ý:</a:t>
            </a:r>
            <a:r>
              <a:rPr lang="en-US" sz="2800" b="1">
                <a:solidFill>
                  <a:srgbClr val="000000"/>
                </a:solidFill>
                <a:latin typeface="OpenSans"/>
              </a:rPr>
              <a:t> Đọc kĩ đoạn văn 1 để trả lời</a:t>
            </a:r>
            <a:endParaRPr kumimoji="0" lang="vi-VN" sz="2800" b="1" i="0" u="none" strike="noStrike" kern="1200" cap="none" spc="0" normalizeH="0" baseline="0" noProof="0">
              <a:ln>
                <a:noFill/>
              </a:ln>
              <a:solidFill>
                <a:srgbClr val="000000"/>
              </a:solidFill>
              <a:effectLst/>
              <a:uLnTx/>
              <a:uFillTx/>
              <a:latin typeface="OpenSans"/>
            </a:endParaRPr>
          </a:p>
        </p:txBody>
      </p:sp>
      <p:sp>
        <p:nvSpPr>
          <p:cNvPr id="8" name="Arrow: Right 7">
            <a:extLst>
              <a:ext uri="{FF2B5EF4-FFF2-40B4-BE49-F238E27FC236}">
                <a16:creationId xmlns:a16="http://schemas.microsoft.com/office/drawing/2014/main" id="{9ABBFC68-E1A8-1F03-A919-F4704D02990A}"/>
              </a:ext>
            </a:extLst>
          </p:cNvPr>
          <p:cNvSpPr/>
          <p:nvPr/>
        </p:nvSpPr>
        <p:spPr>
          <a:xfrm>
            <a:off x="594360" y="1872674"/>
            <a:ext cx="328936" cy="304800"/>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AF4C56E7-F446-C95D-CBEE-5E9BAF4C5A8F}"/>
              </a:ext>
            </a:extLst>
          </p:cNvPr>
          <p:cNvSpPr txBox="1"/>
          <p:nvPr/>
        </p:nvSpPr>
        <p:spPr>
          <a:xfrm>
            <a:off x="1097280" y="1332577"/>
            <a:ext cx="6964680" cy="1384995"/>
          </a:xfrm>
          <a:prstGeom prst="rect">
            <a:avLst/>
          </a:prstGeom>
          <a:noFill/>
        </p:spPr>
        <p:txBody>
          <a:bodyPr wrap="square">
            <a:spAutoFit/>
          </a:bodyPr>
          <a:lstStyle/>
          <a:p>
            <a:r>
              <a:rPr lang="en-US" sz="2800" b="0" i="0" dirty="0">
                <a:solidFill>
                  <a:srgbClr val="FF0000"/>
                </a:solidFill>
                <a:effectLst/>
                <a:latin typeface="Nunito Black" pitchFamily="2" charset="0"/>
              </a:rPr>
              <a:t>	</a:t>
            </a:r>
            <a:r>
              <a:rPr lang="vi-VN" sz="2800" b="0" i="0" dirty="0">
                <a:solidFill>
                  <a:srgbClr val="FF0000"/>
                </a:solidFill>
                <a:effectLst/>
                <a:latin typeface="Nunito Black" pitchFamily="2" charset="0"/>
              </a:rPr>
              <a:t>Sau kì nghỉ, các bạn học sinh phát hiện ra một căn phòng mới đối diện dãy lớp học đã biến thành thư viện.</a:t>
            </a:r>
            <a:endParaRPr lang="en-US" sz="2800" dirty="0">
              <a:solidFill>
                <a:srgbClr val="FF0000"/>
              </a:solidFill>
              <a:latin typeface="Nunito Black" pitchFamily="2" charset="0"/>
            </a:endParaRPr>
          </a:p>
        </p:txBody>
      </p:sp>
      <p:pic>
        <p:nvPicPr>
          <p:cNvPr id="3074" name="Picture 2">
            <a:extLst>
              <a:ext uri="{FF2B5EF4-FFF2-40B4-BE49-F238E27FC236}">
                <a16:creationId xmlns:a16="http://schemas.microsoft.com/office/drawing/2014/main" id="{02B04985-9729-0992-B302-B88A8148A4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1740" y="2850118"/>
            <a:ext cx="5372100" cy="4029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18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barn(inVertical)">
                                      <p:cBhvr>
                                        <p:cTn id="2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CE4DD7-ACEC-D27B-118D-095C1C0832DD}"/>
              </a:ext>
            </a:extLst>
          </p:cNvPr>
          <p:cNvPicPr>
            <a:picLocks noChangeAspect="1"/>
          </p:cNvPicPr>
          <p:nvPr/>
        </p:nvPicPr>
        <p:blipFill>
          <a:blip r:embed="rId3"/>
          <a:stretch>
            <a:fillRect/>
          </a:stretch>
        </p:blipFill>
        <p:spPr>
          <a:xfrm>
            <a:off x="203835" y="186690"/>
            <a:ext cx="781050" cy="723900"/>
          </a:xfrm>
          <a:prstGeom prst="rect">
            <a:avLst/>
          </a:prstGeom>
        </p:spPr>
      </p:pic>
      <p:sp>
        <p:nvSpPr>
          <p:cNvPr id="5" name="TextBox 4">
            <a:extLst>
              <a:ext uri="{FF2B5EF4-FFF2-40B4-BE49-F238E27FC236}">
                <a16:creationId xmlns:a16="http://schemas.microsoft.com/office/drawing/2014/main" id="{1A57EB00-AFDF-B9B2-2A7D-4027A25C6C54}"/>
              </a:ext>
            </a:extLst>
          </p:cNvPr>
          <p:cNvSpPr txBox="1"/>
          <p:nvPr/>
        </p:nvSpPr>
        <p:spPr>
          <a:xfrm>
            <a:off x="1097280" y="264259"/>
            <a:ext cx="9951720" cy="954107"/>
          </a:xfrm>
          <a:prstGeom prst="rect">
            <a:avLst/>
          </a:prstGeom>
          <a:solidFill>
            <a:schemeClr val="bg2"/>
          </a:solidFill>
        </p:spPr>
        <p:txBody>
          <a:bodyPr wrap="square">
            <a:spAutoFit/>
          </a:bodyPr>
          <a:lstStyle/>
          <a:p>
            <a:r>
              <a:rPr lang="en-US" sz="2800" b="0" i="0">
                <a:solidFill>
                  <a:srgbClr val="0070C0"/>
                </a:solidFill>
                <a:effectLst/>
                <a:latin typeface="Nunito Black" pitchFamily="2" charset="0"/>
              </a:rPr>
              <a:t>Câu 2: </a:t>
            </a:r>
            <a:r>
              <a:rPr lang="vi-VN" sz="2800" b="0" i="0">
                <a:solidFill>
                  <a:srgbClr val="000000"/>
                </a:solidFill>
                <a:effectLst/>
                <a:latin typeface="Nunito Black" pitchFamily="2" charset="0"/>
              </a:rPr>
              <a:t>Thầy hiệu trưởng đã dặn các bạn học sinh làm những việc gì?</a:t>
            </a:r>
            <a:endParaRPr lang="en-US" sz="2800">
              <a:latin typeface="Nunito Black" pitchFamily="2" charset="0"/>
            </a:endParaRPr>
          </a:p>
        </p:txBody>
      </p:sp>
      <p:pic>
        <p:nvPicPr>
          <p:cNvPr id="4" name="Picture 3">
            <a:extLst>
              <a:ext uri="{FF2B5EF4-FFF2-40B4-BE49-F238E27FC236}">
                <a16:creationId xmlns:a16="http://schemas.microsoft.com/office/drawing/2014/main" id="{813857B8-454F-206D-4AB2-D38244B8BDF5}"/>
              </a:ext>
            </a:extLst>
          </p:cNvPr>
          <p:cNvPicPr>
            <a:picLocks noChangeAspect="1"/>
          </p:cNvPicPr>
          <p:nvPr/>
        </p:nvPicPr>
        <p:blipFill rotWithShape="1">
          <a:blip r:embed="rId4"/>
          <a:srcRect r="68228" b="54027"/>
          <a:stretch/>
        </p:blipFill>
        <p:spPr>
          <a:xfrm>
            <a:off x="1325880" y="1426040"/>
            <a:ext cx="2629853" cy="1913573"/>
          </a:xfrm>
          <a:prstGeom prst="rect">
            <a:avLst/>
          </a:prstGeom>
        </p:spPr>
      </p:pic>
      <p:pic>
        <p:nvPicPr>
          <p:cNvPr id="11" name="Picture 10">
            <a:extLst>
              <a:ext uri="{FF2B5EF4-FFF2-40B4-BE49-F238E27FC236}">
                <a16:creationId xmlns:a16="http://schemas.microsoft.com/office/drawing/2014/main" id="{6DC046CF-9B36-9DA1-2B8A-F25F0166EC58}"/>
              </a:ext>
            </a:extLst>
          </p:cNvPr>
          <p:cNvPicPr>
            <a:picLocks noChangeAspect="1"/>
          </p:cNvPicPr>
          <p:nvPr/>
        </p:nvPicPr>
        <p:blipFill rotWithShape="1">
          <a:blip r:embed="rId4"/>
          <a:srcRect l="35638" r="34350" b="52547"/>
          <a:stretch/>
        </p:blipFill>
        <p:spPr>
          <a:xfrm>
            <a:off x="4698208" y="1426040"/>
            <a:ext cx="2484120" cy="1975187"/>
          </a:xfrm>
          <a:prstGeom prst="rect">
            <a:avLst/>
          </a:prstGeom>
        </p:spPr>
      </p:pic>
      <p:pic>
        <p:nvPicPr>
          <p:cNvPr id="13" name="Picture 12">
            <a:extLst>
              <a:ext uri="{FF2B5EF4-FFF2-40B4-BE49-F238E27FC236}">
                <a16:creationId xmlns:a16="http://schemas.microsoft.com/office/drawing/2014/main" id="{AFA5D520-2F83-463D-07F7-E2BCAA19DF50}"/>
              </a:ext>
            </a:extLst>
          </p:cNvPr>
          <p:cNvPicPr>
            <a:picLocks noChangeAspect="1"/>
          </p:cNvPicPr>
          <p:nvPr/>
        </p:nvPicPr>
        <p:blipFill rotWithShape="1">
          <a:blip r:embed="rId4"/>
          <a:srcRect l="69989" b="54027"/>
          <a:stretch/>
        </p:blipFill>
        <p:spPr>
          <a:xfrm>
            <a:off x="7961947" y="1534954"/>
            <a:ext cx="2484120" cy="1913573"/>
          </a:xfrm>
          <a:prstGeom prst="rect">
            <a:avLst/>
          </a:prstGeom>
        </p:spPr>
      </p:pic>
      <p:pic>
        <p:nvPicPr>
          <p:cNvPr id="15" name="Picture 14">
            <a:extLst>
              <a:ext uri="{FF2B5EF4-FFF2-40B4-BE49-F238E27FC236}">
                <a16:creationId xmlns:a16="http://schemas.microsoft.com/office/drawing/2014/main" id="{A30E5D5F-4BD2-1DCE-A070-50509BF54E51}"/>
              </a:ext>
            </a:extLst>
          </p:cNvPr>
          <p:cNvPicPr>
            <a:picLocks noChangeAspect="1"/>
          </p:cNvPicPr>
          <p:nvPr/>
        </p:nvPicPr>
        <p:blipFill rotWithShape="1">
          <a:blip r:embed="rId4"/>
          <a:srcRect t="54028" r="68228"/>
          <a:stretch/>
        </p:blipFill>
        <p:spPr>
          <a:xfrm>
            <a:off x="1957387" y="3977638"/>
            <a:ext cx="2629853" cy="1913573"/>
          </a:xfrm>
          <a:prstGeom prst="rect">
            <a:avLst/>
          </a:prstGeom>
        </p:spPr>
      </p:pic>
      <p:pic>
        <p:nvPicPr>
          <p:cNvPr id="17" name="Picture 16">
            <a:extLst>
              <a:ext uri="{FF2B5EF4-FFF2-40B4-BE49-F238E27FC236}">
                <a16:creationId xmlns:a16="http://schemas.microsoft.com/office/drawing/2014/main" id="{A52D5E55-FB78-9053-8F6C-9AA35EB98085}"/>
              </a:ext>
            </a:extLst>
          </p:cNvPr>
          <p:cNvPicPr>
            <a:picLocks noChangeAspect="1"/>
          </p:cNvPicPr>
          <p:nvPr/>
        </p:nvPicPr>
        <p:blipFill rotWithShape="1">
          <a:blip r:embed="rId4"/>
          <a:srcRect l="34983" t="54028" r="33245"/>
          <a:stretch/>
        </p:blipFill>
        <p:spPr>
          <a:xfrm>
            <a:off x="5383053" y="4190999"/>
            <a:ext cx="2629853" cy="1913573"/>
          </a:xfrm>
          <a:prstGeom prst="rect">
            <a:avLst/>
          </a:prstGeom>
        </p:spPr>
      </p:pic>
      <p:pic>
        <p:nvPicPr>
          <p:cNvPr id="19" name="Picture 18">
            <a:extLst>
              <a:ext uri="{FF2B5EF4-FFF2-40B4-BE49-F238E27FC236}">
                <a16:creationId xmlns:a16="http://schemas.microsoft.com/office/drawing/2014/main" id="{74BDDE6D-CE92-4961-93DA-C912CC066D0F}"/>
              </a:ext>
            </a:extLst>
          </p:cNvPr>
          <p:cNvPicPr>
            <a:picLocks noChangeAspect="1"/>
          </p:cNvPicPr>
          <p:nvPr/>
        </p:nvPicPr>
        <p:blipFill rotWithShape="1">
          <a:blip r:embed="rId4"/>
          <a:srcRect l="68228" t="54028"/>
          <a:stretch/>
        </p:blipFill>
        <p:spPr>
          <a:xfrm>
            <a:off x="8610599" y="3875662"/>
            <a:ext cx="2629853" cy="1913573"/>
          </a:xfrm>
          <a:prstGeom prst="rect">
            <a:avLst/>
          </a:prstGeom>
        </p:spPr>
      </p:pic>
      <p:sp>
        <p:nvSpPr>
          <p:cNvPr id="22" name="Freeform: Shape 21">
            <a:extLst>
              <a:ext uri="{FF2B5EF4-FFF2-40B4-BE49-F238E27FC236}">
                <a16:creationId xmlns:a16="http://schemas.microsoft.com/office/drawing/2014/main" id="{5474775C-5A9C-0EC6-8570-056A70507E43}"/>
              </a:ext>
            </a:extLst>
          </p:cNvPr>
          <p:cNvSpPr/>
          <p:nvPr/>
        </p:nvSpPr>
        <p:spPr>
          <a:xfrm>
            <a:off x="4403326" y="1167541"/>
            <a:ext cx="3017520" cy="2190247"/>
          </a:xfrm>
          <a:custGeom>
            <a:avLst/>
            <a:gdLst>
              <a:gd name="connsiteX0" fmla="*/ 2286000 w 3017520"/>
              <a:gd name="connsiteY0" fmla="*/ 106680 h 2057400"/>
              <a:gd name="connsiteX1" fmla="*/ 701040 w 3017520"/>
              <a:gd name="connsiteY1" fmla="*/ 182880 h 2057400"/>
              <a:gd name="connsiteX2" fmla="*/ 304800 w 3017520"/>
              <a:gd name="connsiteY2" fmla="*/ 198120 h 2057400"/>
              <a:gd name="connsiteX3" fmla="*/ 228600 w 3017520"/>
              <a:gd name="connsiteY3" fmla="*/ 259080 h 2057400"/>
              <a:gd name="connsiteX4" fmla="*/ 121920 w 3017520"/>
              <a:gd name="connsiteY4" fmla="*/ 411480 h 2057400"/>
              <a:gd name="connsiteX5" fmla="*/ 30480 w 3017520"/>
              <a:gd name="connsiteY5" fmla="*/ 563880 h 2057400"/>
              <a:gd name="connsiteX6" fmla="*/ 0 w 3017520"/>
              <a:gd name="connsiteY6" fmla="*/ 883920 h 2057400"/>
              <a:gd name="connsiteX7" fmla="*/ 15240 w 3017520"/>
              <a:gd name="connsiteY7" fmla="*/ 1173480 h 2057400"/>
              <a:gd name="connsiteX8" fmla="*/ 45720 w 3017520"/>
              <a:gd name="connsiteY8" fmla="*/ 1325880 h 2057400"/>
              <a:gd name="connsiteX9" fmla="*/ 396240 w 3017520"/>
              <a:gd name="connsiteY9" fmla="*/ 1783080 h 2057400"/>
              <a:gd name="connsiteX10" fmla="*/ 518160 w 3017520"/>
              <a:gd name="connsiteY10" fmla="*/ 1874520 h 2057400"/>
              <a:gd name="connsiteX11" fmla="*/ 670560 w 3017520"/>
              <a:gd name="connsiteY11" fmla="*/ 1920240 h 2057400"/>
              <a:gd name="connsiteX12" fmla="*/ 1097280 w 3017520"/>
              <a:gd name="connsiteY12" fmla="*/ 2011680 h 2057400"/>
              <a:gd name="connsiteX13" fmla="*/ 1539240 w 3017520"/>
              <a:gd name="connsiteY13" fmla="*/ 2057400 h 2057400"/>
              <a:gd name="connsiteX14" fmla="*/ 2301240 w 3017520"/>
              <a:gd name="connsiteY14" fmla="*/ 2011680 h 2057400"/>
              <a:gd name="connsiteX15" fmla="*/ 2758440 w 3017520"/>
              <a:gd name="connsiteY15" fmla="*/ 1996440 h 2057400"/>
              <a:gd name="connsiteX16" fmla="*/ 2819400 w 3017520"/>
              <a:gd name="connsiteY16" fmla="*/ 1859280 h 2057400"/>
              <a:gd name="connsiteX17" fmla="*/ 3017520 w 3017520"/>
              <a:gd name="connsiteY17" fmla="*/ 1432560 h 2057400"/>
              <a:gd name="connsiteX18" fmla="*/ 2987040 w 3017520"/>
              <a:gd name="connsiteY18" fmla="*/ 594360 h 2057400"/>
              <a:gd name="connsiteX19" fmla="*/ 2926080 w 3017520"/>
              <a:gd name="connsiteY19" fmla="*/ 472440 h 2057400"/>
              <a:gd name="connsiteX20" fmla="*/ 2834640 w 3017520"/>
              <a:gd name="connsiteY20" fmla="*/ 335280 h 2057400"/>
              <a:gd name="connsiteX21" fmla="*/ 2514600 w 3017520"/>
              <a:gd name="connsiteY21" fmla="*/ 137160 h 2057400"/>
              <a:gd name="connsiteX22" fmla="*/ 2179320 w 3017520"/>
              <a:gd name="connsiteY22" fmla="*/ 15240 h 2057400"/>
              <a:gd name="connsiteX23" fmla="*/ 2072640 w 3017520"/>
              <a:gd name="connsiteY23" fmla="*/ 0 h 2057400"/>
              <a:gd name="connsiteX24" fmla="*/ 1752600 w 3017520"/>
              <a:gd name="connsiteY24" fmla="*/ 30480 h 2057400"/>
              <a:gd name="connsiteX25" fmla="*/ 1630680 w 3017520"/>
              <a:gd name="connsiteY25" fmla="*/ 137160 h 2057400"/>
              <a:gd name="connsiteX26" fmla="*/ 1584960 w 3017520"/>
              <a:gd name="connsiteY26" fmla="*/ 198120 h 2057400"/>
              <a:gd name="connsiteX27" fmla="*/ 1508760 w 3017520"/>
              <a:gd name="connsiteY27" fmla="*/ 22860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7520" h="2057400">
                <a:moveTo>
                  <a:pt x="2286000" y="106680"/>
                </a:moveTo>
                <a:cubicBezTo>
                  <a:pt x="1886794" y="585727"/>
                  <a:pt x="2262508" y="182880"/>
                  <a:pt x="701040" y="182880"/>
                </a:cubicBezTo>
                <a:cubicBezTo>
                  <a:pt x="568862" y="182880"/>
                  <a:pt x="436880" y="193040"/>
                  <a:pt x="304800" y="198120"/>
                </a:cubicBezTo>
                <a:cubicBezTo>
                  <a:pt x="279400" y="218440"/>
                  <a:pt x="251601" y="236079"/>
                  <a:pt x="228600" y="259080"/>
                </a:cubicBezTo>
                <a:cubicBezTo>
                  <a:pt x="157388" y="330292"/>
                  <a:pt x="176861" y="332993"/>
                  <a:pt x="121920" y="411480"/>
                </a:cubicBezTo>
                <a:cubicBezTo>
                  <a:pt x="30862" y="541563"/>
                  <a:pt x="83981" y="430128"/>
                  <a:pt x="30480" y="563880"/>
                </a:cubicBezTo>
                <a:cubicBezTo>
                  <a:pt x="14124" y="678375"/>
                  <a:pt x="0" y="759325"/>
                  <a:pt x="0" y="883920"/>
                </a:cubicBezTo>
                <a:cubicBezTo>
                  <a:pt x="0" y="980574"/>
                  <a:pt x="5294" y="1077339"/>
                  <a:pt x="15240" y="1173480"/>
                </a:cubicBezTo>
                <a:cubicBezTo>
                  <a:pt x="20571" y="1225011"/>
                  <a:pt x="22552" y="1279543"/>
                  <a:pt x="45720" y="1325880"/>
                </a:cubicBezTo>
                <a:cubicBezTo>
                  <a:pt x="173820" y="1582081"/>
                  <a:pt x="214606" y="1633499"/>
                  <a:pt x="396240" y="1783080"/>
                </a:cubicBezTo>
                <a:cubicBezTo>
                  <a:pt x="435454" y="1815374"/>
                  <a:pt x="472723" y="1851802"/>
                  <a:pt x="518160" y="1874520"/>
                </a:cubicBezTo>
                <a:cubicBezTo>
                  <a:pt x="565598" y="1898239"/>
                  <a:pt x="618951" y="1908017"/>
                  <a:pt x="670560" y="1920240"/>
                </a:cubicBezTo>
                <a:cubicBezTo>
                  <a:pt x="812113" y="1953766"/>
                  <a:pt x="952533" y="1997205"/>
                  <a:pt x="1097280" y="2011680"/>
                </a:cubicBezTo>
                <a:lnTo>
                  <a:pt x="1539240" y="2057400"/>
                </a:lnTo>
                <a:lnTo>
                  <a:pt x="2301240" y="2011680"/>
                </a:lnTo>
                <a:cubicBezTo>
                  <a:pt x="2453534" y="2004065"/>
                  <a:pt x="2612151" y="2039466"/>
                  <a:pt x="2758440" y="1996440"/>
                </a:cubicBezTo>
                <a:cubicBezTo>
                  <a:pt x="2806439" y="1982323"/>
                  <a:pt x="2796257" y="1903638"/>
                  <a:pt x="2819400" y="1859280"/>
                </a:cubicBezTo>
                <a:cubicBezTo>
                  <a:pt x="3008861" y="1496145"/>
                  <a:pt x="2886044" y="1800694"/>
                  <a:pt x="3017520" y="1432560"/>
                </a:cubicBezTo>
                <a:cubicBezTo>
                  <a:pt x="3007360" y="1153160"/>
                  <a:pt x="3013547" y="872685"/>
                  <a:pt x="2987040" y="594360"/>
                </a:cubicBezTo>
                <a:cubicBezTo>
                  <a:pt x="2982732" y="549128"/>
                  <a:pt x="2949117" y="511604"/>
                  <a:pt x="2926080" y="472440"/>
                </a:cubicBezTo>
                <a:cubicBezTo>
                  <a:pt x="2898220" y="425078"/>
                  <a:pt x="2872300" y="375294"/>
                  <a:pt x="2834640" y="335280"/>
                </a:cubicBezTo>
                <a:cubicBezTo>
                  <a:pt x="2727115" y="221034"/>
                  <a:pt x="2653900" y="196860"/>
                  <a:pt x="2514600" y="137160"/>
                </a:cubicBezTo>
                <a:cubicBezTo>
                  <a:pt x="2423979" y="98322"/>
                  <a:pt x="2271481" y="39493"/>
                  <a:pt x="2179320" y="15240"/>
                </a:cubicBezTo>
                <a:cubicBezTo>
                  <a:pt x="2144582" y="6098"/>
                  <a:pt x="2108200" y="5080"/>
                  <a:pt x="2072640" y="0"/>
                </a:cubicBezTo>
                <a:cubicBezTo>
                  <a:pt x="1965960" y="10160"/>
                  <a:pt x="1857018" y="6383"/>
                  <a:pt x="1752600" y="30480"/>
                </a:cubicBezTo>
                <a:cubicBezTo>
                  <a:pt x="1734623" y="34629"/>
                  <a:pt x="1649672" y="115003"/>
                  <a:pt x="1630680" y="137160"/>
                </a:cubicBezTo>
                <a:cubicBezTo>
                  <a:pt x="1614150" y="156445"/>
                  <a:pt x="1605280" y="182880"/>
                  <a:pt x="1584960" y="198120"/>
                </a:cubicBezTo>
                <a:cubicBezTo>
                  <a:pt x="1563075" y="214534"/>
                  <a:pt x="1508760" y="228600"/>
                  <a:pt x="1508760" y="228600"/>
                </a:cubicBezTo>
              </a:path>
            </a:pathLst>
          </a:cu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4DCDFF30-D49E-D55A-E252-C0033842019C}"/>
              </a:ext>
            </a:extLst>
          </p:cNvPr>
          <p:cNvSpPr/>
          <p:nvPr/>
        </p:nvSpPr>
        <p:spPr>
          <a:xfrm rot="19148347">
            <a:off x="7791930" y="1384933"/>
            <a:ext cx="3017520" cy="2057400"/>
          </a:xfrm>
          <a:custGeom>
            <a:avLst/>
            <a:gdLst>
              <a:gd name="connsiteX0" fmla="*/ 2286000 w 3017520"/>
              <a:gd name="connsiteY0" fmla="*/ 106680 h 2057400"/>
              <a:gd name="connsiteX1" fmla="*/ 701040 w 3017520"/>
              <a:gd name="connsiteY1" fmla="*/ 182880 h 2057400"/>
              <a:gd name="connsiteX2" fmla="*/ 304800 w 3017520"/>
              <a:gd name="connsiteY2" fmla="*/ 198120 h 2057400"/>
              <a:gd name="connsiteX3" fmla="*/ 228600 w 3017520"/>
              <a:gd name="connsiteY3" fmla="*/ 259080 h 2057400"/>
              <a:gd name="connsiteX4" fmla="*/ 121920 w 3017520"/>
              <a:gd name="connsiteY4" fmla="*/ 411480 h 2057400"/>
              <a:gd name="connsiteX5" fmla="*/ 30480 w 3017520"/>
              <a:gd name="connsiteY5" fmla="*/ 563880 h 2057400"/>
              <a:gd name="connsiteX6" fmla="*/ 0 w 3017520"/>
              <a:gd name="connsiteY6" fmla="*/ 883920 h 2057400"/>
              <a:gd name="connsiteX7" fmla="*/ 15240 w 3017520"/>
              <a:gd name="connsiteY7" fmla="*/ 1173480 h 2057400"/>
              <a:gd name="connsiteX8" fmla="*/ 45720 w 3017520"/>
              <a:gd name="connsiteY8" fmla="*/ 1325880 h 2057400"/>
              <a:gd name="connsiteX9" fmla="*/ 396240 w 3017520"/>
              <a:gd name="connsiteY9" fmla="*/ 1783080 h 2057400"/>
              <a:gd name="connsiteX10" fmla="*/ 518160 w 3017520"/>
              <a:gd name="connsiteY10" fmla="*/ 1874520 h 2057400"/>
              <a:gd name="connsiteX11" fmla="*/ 670560 w 3017520"/>
              <a:gd name="connsiteY11" fmla="*/ 1920240 h 2057400"/>
              <a:gd name="connsiteX12" fmla="*/ 1097280 w 3017520"/>
              <a:gd name="connsiteY12" fmla="*/ 2011680 h 2057400"/>
              <a:gd name="connsiteX13" fmla="*/ 1539240 w 3017520"/>
              <a:gd name="connsiteY13" fmla="*/ 2057400 h 2057400"/>
              <a:gd name="connsiteX14" fmla="*/ 2301240 w 3017520"/>
              <a:gd name="connsiteY14" fmla="*/ 2011680 h 2057400"/>
              <a:gd name="connsiteX15" fmla="*/ 2758440 w 3017520"/>
              <a:gd name="connsiteY15" fmla="*/ 1996440 h 2057400"/>
              <a:gd name="connsiteX16" fmla="*/ 2819400 w 3017520"/>
              <a:gd name="connsiteY16" fmla="*/ 1859280 h 2057400"/>
              <a:gd name="connsiteX17" fmla="*/ 3017520 w 3017520"/>
              <a:gd name="connsiteY17" fmla="*/ 1432560 h 2057400"/>
              <a:gd name="connsiteX18" fmla="*/ 2987040 w 3017520"/>
              <a:gd name="connsiteY18" fmla="*/ 594360 h 2057400"/>
              <a:gd name="connsiteX19" fmla="*/ 2926080 w 3017520"/>
              <a:gd name="connsiteY19" fmla="*/ 472440 h 2057400"/>
              <a:gd name="connsiteX20" fmla="*/ 2834640 w 3017520"/>
              <a:gd name="connsiteY20" fmla="*/ 335280 h 2057400"/>
              <a:gd name="connsiteX21" fmla="*/ 2514600 w 3017520"/>
              <a:gd name="connsiteY21" fmla="*/ 137160 h 2057400"/>
              <a:gd name="connsiteX22" fmla="*/ 2179320 w 3017520"/>
              <a:gd name="connsiteY22" fmla="*/ 15240 h 2057400"/>
              <a:gd name="connsiteX23" fmla="*/ 2072640 w 3017520"/>
              <a:gd name="connsiteY23" fmla="*/ 0 h 2057400"/>
              <a:gd name="connsiteX24" fmla="*/ 1752600 w 3017520"/>
              <a:gd name="connsiteY24" fmla="*/ 30480 h 2057400"/>
              <a:gd name="connsiteX25" fmla="*/ 1630680 w 3017520"/>
              <a:gd name="connsiteY25" fmla="*/ 137160 h 2057400"/>
              <a:gd name="connsiteX26" fmla="*/ 1584960 w 3017520"/>
              <a:gd name="connsiteY26" fmla="*/ 198120 h 2057400"/>
              <a:gd name="connsiteX27" fmla="*/ 1508760 w 3017520"/>
              <a:gd name="connsiteY27" fmla="*/ 22860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7520" h="2057400">
                <a:moveTo>
                  <a:pt x="2286000" y="106680"/>
                </a:moveTo>
                <a:cubicBezTo>
                  <a:pt x="1886794" y="585727"/>
                  <a:pt x="2262508" y="182880"/>
                  <a:pt x="701040" y="182880"/>
                </a:cubicBezTo>
                <a:cubicBezTo>
                  <a:pt x="568862" y="182880"/>
                  <a:pt x="436880" y="193040"/>
                  <a:pt x="304800" y="198120"/>
                </a:cubicBezTo>
                <a:cubicBezTo>
                  <a:pt x="279400" y="218440"/>
                  <a:pt x="251601" y="236079"/>
                  <a:pt x="228600" y="259080"/>
                </a:cubicBezTo>
                <a:cubicBezTo>
                  <a:pt x="157388" y="330292"/>
                  <a:pt x="176861" y="332993"/>
                  <a:pt x="121920" y="411480"/>
                </a:cubicBezTo>
                <a:cubicBezTo>
                  <a:pt x="30862" y="541563"/>
                  <a:pt x="83981" y="430128"/>
                  <a:pt x="30480" y="563880"/>
                </a:cubicBezTo>
                <a:cubicBezTo>
                  <a:pt x="14124" y="678375"/>
                  <a:pt x="0" y="759325"/>
                  <a:pt x="0" y="883920"/>
                </a:cubicBezTo>
                <a:cubicBezTo>
                  <a:pt x="0" y="980574"/>
                  <a:pt x="5294" y="1077339"/>
                  <a:pt x="15240" y="1173480"/>
                </a:cubicBezTo>
                <a:cubicBezTo>
                  <a:pt x="20571" y="1225011"/>
                  <a:pt x="22552" y="1279543"/>
                  <a:pt x="45720" y="1325880"/>
                </a:cubicBezTo>
                <a:cubicBezTo>
                  <a:pt x="173820" y="1582081"/>
                  <a:pt x="214606" y="1633499"/>
                  <a:pt x="396240" y="1783080"/>
                </a:cubicBezTo>
                <a:cubicBezTo>
                  <a:pt x="435454" y="1815374"/>
                  <a:pt x="472723" y="1851802"/>
                  <a:pt x="518160" y="1874520"/>
                </a:cubicBezTo>
                <a:cubicBezTo>
                  <a:pt x="565598" y="1898239"/>
                  <a:pt x="618951" y="1908017"/>
                  <a:pt x="670560" y="1920240"/>
                </a:cubicBezTo>
                <a:cubicBezTo>
                  <a:pt x="812113" y="1953766"/>
                  <a:pt x="952533" y="1997205"/>
                  <a:pt x="1097280" y="2011680"/>
                </a:cubicBezTo>
                <a:lnTo>
                  <a:pt x="1539240" y="2057400"/>
                </a:lnTo>
                <a:lnTo>
                  <a:pt x="2301240" y="2011680"/>
                </a:lnTo>
                <a:cubicBezTo>
                  <a:pt x="2453534" y="2004065"/>
                  <a:pt x="2612151" y="2039466"/>
                  <a:pt x="2758440" y="1996440"/>
                </a:cubicBezTo>
                <a:cubicBezTo>
                  <a:pt x="2806439" y="1982323"/>
                  <a:pt x="2796257" y="1903638"/>
                  <a:pt x="2819400" y="1859280"/>
                </a:cubicBezTo>
                <a:cubicBezTo>
                  <a:pt x="3008861" y="1496145"/>
                  <a:pt x="2886044" y="1800694"/>
                  <a:pt x="3017520" y="1432560"/>
                </a:cubicBezTo>
                <a:cubicBezTo>
                  <a:pt x="3007360" y="1153160"/>
                  <a:pt x="3013547" y="872685"/>
                  <a:pt x="2987040" y="594360"/>
                </a:cubicBezTo>
                <a:cubicBezTo>
                  <a:pt x="2982732" y="549128"/>
                  <a:pt x="2949117" y="511604"/>
                  <a:pt x="2926080" y="472440"/>
                </a:cubicBezTo>
                <a:cubicBezTo>
                  <a:pt x="2898220" y="425078"/>
                  <a:pt x="2872300" y="375294"/>
                  <a:pt x="2834640" y="335280"/>
                </a:cubicBezTo>
                <a:cubicBezTo>
                  <a:pt x="2727115" y="221034"/>
                  <a:pt x="2653900" y="196860"/>
                  <a:pt x="2514600" y="137160"/>
                </a:cubicBezTo>
                <a:cubicBezTo>
                  <a:pt x="2423979" y="98322"/>
                  <a:pt x="2271481" y="39493"/>
                  <a:pt x="2179320" y="15240"/>
                </a:cubicBezTo>
                <a:cubicBezTo>
                  <a:pt x="2144582" y="6098"/>
                  <a:pt x="2108200" y="5080"/>
                  <a:pt x="2072640" y="0"/>
                </a:cubicBezTo>
                <a:cubicBezTo>
                  <a:pt x="1965960" y="10160"/>
                  <a:pt x="1857018" y="6383"/>
                  <a:pt x="1752600" y="30480"/>
                </a:cubicBezTo>
                <a:cubicBezTo>
                  <a:pt x="1734623" y="34629"/>
                  <a:pt x="1649672" y="115003"/>
                  <a:pt x="1630680" y="137160"/>
                </a:cubicBezTo>
                <a:cubicBezTo>
                  <a:pt x="1614150" y="156445"/>
                  <a:pt x="1605280" y="182880"/>
                  <a:pt x="1584960" y="198120"/>
                </a:cubicBezTo>
                <a:cubicBezTo>
                  <a:pt x="1563075" y="214534"/>
                  <a:pt x="1508760" y="228600"/>
                  <a:pt x="1508760" y="228600"/>
                </a:cubicBezTo>
              </a:path>
            </a:pathLst>
          </a:cu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9B20C9B-B2EB-C4D2-0394-26FA78F7449C}"/>
              </a:ext>
            </a:extLst>
          </p:cNvPr>
          <p:cNvSpPr/>
          <p:nvPr/>
        </p:nvSpPr>
        <p:spPr>
          <a:xfrm>
            <a:off x="1687868" y="3905724"/>
            <a:ext cx="3017520" cy="2057400"/>
          </a:xfrm>
          <a:custGeom>
            <a:avLst/>
            <a:gdLst>
              <a:gd name="connsiteX0" fmla="*/ 2286000 w 3017520"/>
              <a:gd name="connsiteY0" fmla="*/ 106680 h 2057400"/>
              <a:gd name="connsiteX1" fmla="*/ 701040 w 3017520"/>
              <a:gd name="connsiteY1" fmla="*/ 182880 h 2057400"/>
              <a:gd name="connsiteX2" fmla="*/ 304800 w 3017520"/>
              <a:gd name="connsiteY2" fmla="*/ 198120 h 2057400"/>
              <a:gd name="connsiteX3" fmla="*/ 228600 w 3017520"/>
              <a:gd name="connsiteY3" fmla="*/ 259080 h 2057400"/>
              <a:gd name="connsiteX4" fmla="*/ 121920 w 3017520"/>
              <a:gd name="connsiteY4" fmla="*/ 411480 h 2057400"/>
              <a:gd name="connsiteX5" fmla="*/ 30480 w 3017520"/>
              <a:gd name="connsiteY5" fmla="*/ 563880 h 2057400"/>
              <a:gd name="connsiteX6" fmla="*/ 0 w 3017520"/>
              <a:gd name="connsiteY6" fmla="*/ 883920 h 2057400"/>
              <a:gd name="connsiteX7" fmla="*/ 15240 w 3017520"/>
              <a:gd name="connsiteY7" fmla="*/ 1173480 h 2057400"/>
              <a:gd name="connsiteX8" fmla="*/ 45720 w 3017520"/>
              <a:gd name="connsiteY8" fmla="*/ 1325880 h 2057400"/>
              <a:gd name="connsiteX9" fmla="*/ 396240 w 3017520"/>
              <a:gd name="connsiteY9" fmla="*/ 1783080 h 2057400"/>
              <a:gd name="connsiteX10" fmla="*/ 518160 w 3017520"/>
              <a:gd name="connsiteY10" fmla="*/ 1874520 h 2057400"/>
              <a:gd name="connsiteX11" fmla="*/ 670560 w 3017520"/>
              <a:gd name="connsiteY11" fmla="*/ 1920240 h 2057400"/>
              <a:gd name="connsiteX12" fmla="*/ 1097280 w 3017520"/>
              <a:gd name="connsiteY12" fmla="*/ 2011680 h 2057400"/>
              <a:gd name="connsiteX13" fmla="*/ 1539240 w 3017520"/>
              <a:gd name="connsiteY13" fmla="*/ 2057400 h 2057400"/>
              <a:gd name="connsiteX14" fmla="*/ 2301240 w 3017520"/>
              <a:gd name="connsiteY14" fmla="*/ 2011680 h 2057400"/>
              <a:gd name="connsiteX15" fmla="*/ 2758440 w 3017520"/>
              <a:gd name="connsiteY15" fmla="*/ 1996440 h 2057400"/>
              <a:gd name="connsiteX16" fmla="*/ 2819400 w 3017520"/>
              <a:gd name="connsiteY16" fmla="*/ 1859280 h 2057400"/>
              <a:gd name="connsiteX17" fmla="*/ 3017520 w 3017520"/>
              <a:gd name="connsiteY17" fmla="*/ 1432560 h 2057400"/>
              <a:gd name="connsiteX18" fmla="*/ 2987040 w 3017520"/>
              <a:gd name="connsiteY18" fmla="*/ 594360 h 2057400"/>
              <a:gd name="connsiteX19" fmla="*/ 2926080 w 3017520"/>
              <a:gd name="connsiteY19" fmla="*/ 472440 h 2057400"/>
              <a:gd name="connsiteX20" fmla="*/ 2834640 w 3017520"/>
              <a:gd name="connsiteY20" fmla="*/ 335280 h 2057400"/>
              <a:gd name="connsiteX21" fmla="*/ 2514600 w 3017520"/>
              <a:gd name="connsiteY21" fmla="*/ 137160 h 2057400"/>
              <a:gd name="connsiteX22" fmla="*/ 2179320 w 3017520"/>
              <a:gd name="connsiteY22" fmla="*/ 15240 h 2057400"/>
              <a:gd name="connsiteX23" fmla="*/ 2072640 w 3017520"/>
              <a:gd name="connsiteY23" fmla="*/ 0 h 2057400"/>
              <a:gd name="connsiteX24" fmla="*/ 1752600 w 3017520"/>
              <a:gd name="connsiteY24" fmla="*/ 30480 h 2057400"/>
              <a:gd name="connsiteX25" fmla="*/ 1630680 w 3017520"/>
              <a:gd name="connsiteY25" fmla="*/ 137160 h 2057400"/>
              <a:gd name="connsiteX26" fmla="*/ 1584960 w 3017520"/>
              <a:gd name="connsiteY26" fmla="*/ 198120 h 2057400"/>
              <a:gd name="connsiteX27" fmla="*/ 1508760 w 3017520"/>
              <a:gd name="connsiteY27" fmla="*/ 22860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7520" h="2057400">
                <a:moveTo>
                  <a:pt x="2286000" y="106680"/>
                </a:moveTo>
                <a:cubicBezTo>
                  <a:pt x="1886794" y="585727"/>
                  <a:pt x="2262508" y="182880"/>
                  <a:pt x="701040" y="182880"/>
                </a:cubicBezTo>
                <a:cubicBezTo>
                  <a:pt x="568862" y="182880"/>
                  <a:pt x="436880" y="193040"/>
                  <a:pt x="304800" y="198120"/>
                </a:cubicBezTo>
                <a:cubicBezTo>
                  <a:pt x="279400" y="218440"/>
                  <a:pt x="251601" y="236079"/>
                  <a:pt x="228600" y="259080"/>
                </a:cubicBezTo>
                <a:cubicBezTo>
                  <a:pt x="157388" y="330292"/>
                  <a:pt x="176861" y="332993"/>
                  <a:pt x="121920" y="411480"/>
                </a:cubicBezTo>
                <a:cubicBezTo>
                  <a:pt x="30862" y="541563"/>
                  <a:pt x="83981" y="430128"/>
                  <a:pt x="30480" y="563880"/>
                </a:cubicBezTo>
                <a:cubicBezTo>
                  <a:pt x="14124" y="678375"/>
                  <a:pt x="0" y="759325"/>
                  <a:pt x="0" y="883920"/>
                </a:cubicBezTo>
                <a:cubicBezTo>
                  <a:pt x="0" y="980574"/>
                  <a:pt x="5294" y="1077339"/>
                  <a:pt x="15240" y="1173480"/>
                </a:cubicBezTo>
                <a:cubicBezTo>
                  <a:pt x="20571" y="1225011"/>
                  <a:pt x="22552" y="1279543"/>
                  <a:pt x="45720" y="1325880"/>
                </a:cubicBezTo>
                <a:cubicBezTo>
                  <a:pt x="173820" y="1582081"/>
                  <a:pt x="214606" y="1633499"/>
                  <a:pt x="396240" y="1783080"/>
                </a:cubicBezTo>
                <a:cubicBezTo>
                  <a:pt x="435454" y="1815374"/>
                  <a:pt x="472723" y="1851802"/>
                  <a:pt x="518160" y="1874520"/>
                </a:cubicBezTo>
                <a:cubicBezTo>
                  <a:pt x="565598" y="1898239"/>
                  <a:pt x="618951" y="1908017"/>
                  <a:pt x="670560" y="1920240"/>
                </a:cubicBezTo>
                <a:cubicBezTo>
                  <a:pt x="812113" y="1953766"/>
                  <a:pt x="952533" y="1997205"/>
                  <a:pt x="1097280" y="2011680"/>
                </a:cubicBezTo>
                <a:lnTo>
                  <a:pt x="1539240" y="2057400"/>
                </a:lnTo>
                <a:lnTo>
                  <a:pt x="2301240" y="2011680"/>
                </a:lnTo>
                <a:cubicBezTo>
                  <a:pt x="2453534" y="2004065"/>
                  <a:pt x="2612151" y="2039466"/>
                  <a:pt x="2758440" y="1996440"/>
                </a:cubicBezTo>
                <a:cubicBezTo>
                  <a:pt x="2806439" y="1982323"/>
                  <a:pt x="2796257" y="1903638"/>
                  <a:pt x="2819400" y="1859280"/>
                </a:cubicBezTo>
                <a:cubicBezTo>
                  <a:pt x="3008861" y="1496145"/>
                  <a:pt x="2886044" y="1800694"/>
                  <a:pt x="3017520" y="1432560"/>
                </a:cubicBezTo>
                <a:cubicBezTo>
                  <a:pt x="3007360" y="1153160"/>
                  <a:pt x="3013547" y="872685"/>
                  <a:pt x="2987040" y="594360"/>
                </a:cubicBezTo>
                <a:cubicBezTo>
                  <a:pt x="2982732" y="549128"/>
                  <a:pt x="2949117" y="511604"/>
                  <a:pt x="2926080" y="472440"/>
                </a:cubicBezTo>
                <a:cubicBezTo>
                  <a:pt x="2898220" y="425078"/>
                  <a:pt x="2872300" y="375294"/>
                  <a:pt x="2834640" y="335280"/>
                </a:cubicBezTo>
                <a:cubicBezTo>
                  <a:pt x="2727115" y="221034"/>
                  <a:pt x="2653900" y="196860"/>
                  <a:pt x="2514600" y="137160"/>
                </a:cubicBezTo>
                <a:cubicBezTo>
                  <a:pt x="2423979" y="98322"/>
                  <a:pt x="2271481" y="39493"/>
                  <a:pt x="2179320" y="15240"/>
                </a:cubicBezTo>
                <a:cubicBezTo>
                  <a:pt x="2144582" y="6098"/>
                  <a:pt x="2108200" y="5080"/>
                  <a:pt x="2072640" y="0"/>
                </a:cubicBezTo>
                <a:cubicBezTo>
                  <a:pt x="1965960" y="10160"/>
                  <a:pt x="1857018" y="6383"/>
                  <a:pt x="1752600" y="30480"/>
                </a:cubicBezTo>
                <a:cubicBezTo>
                  <a:pt x="1734623" y="34629"/>
                  <a:pt x="1649672" y="115003"/>
                  <a:pt x="1630680" y="137160"/>
                </a:cubicBezTo>
                <a:cubicBezTo>
                  <a:pt x="1614150" y="156445"/>
                  <a:pt x="1605280" y="182880"/>
                  <a:pt x="1584960" y="198120"/>
                </a:cubicBezTo>
                <a:cubicBezTo>
                  <a:pt x="1563075" y="214534"/>
                  <a:pt x="1508760" y="228600"/>
                  <a:pt x="1508760" y="228600"/>
                </a:cubicBezTo>
              </a:path>
            </a:pathLst>
          </a:cu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65F138A-0AFD-5304-2F31-AD9B15572CC2}"/>
              </a:ext>
            </a:extLst>
          </p:cNvPr>
          <p:cNvSpPr/>
          <p:nvPr/>
        </p:nvSpPr>
        <p:spPr>
          <a:xfrm>
            <a:off x="8416765" y="3833811"/>
            <a:ext cx="3017520" cy="2057400"/>
          </a:xfrm>
          <a:custGeom>
            <a:avLst/>
            <a:gdLst>
              <a:gd name="connsiteX0" fmla="*/ 2286000 w 3017520"/>
              <a:gd name="connsiteY0" fmla="*/ 106680 h 2057400"/>
              <a:gd name="connsiteX1" fmla="*/ 701040 w 3017520"/>
              <a:gd name="connsiteY1" fmla="*/ 182880 h 2057400"/>
              <a:gd name="connsiteX2" fmla="*/ 304800 w 3017520"/>
              <a:gd name="connsiteY2" fmla="*/ 198120 h 2057400"/>
              <a:gd name="connsiteX3" fmla="*/ 228600 w 3017520"/>
              <a:gd name="connsiteY3" fmla="*/ 259080 h 2057400"/>
              <a:gd name="connsiteX4" fmla="*/ 121920 w 3017520"/>
              <a:gd name="connsiteY4" fmla="*/ 411480 h 2057400"/>
              <a:gd name="connsiteX5" fmla="*/ 30480 w 3017520"/>
              <a:gd name="connsiteY5" fmla="*/ 563880 h 2057400"/>
              <a:gd name="connsiteX6" fmla="*/ 0 w 3017520"/>
              <a:gd name="connsiteY6" fmla="*/ 883920 h 2057400"/>
              <a:gd name="connsiteX7" fmla="*/ 15240 w 3017520"/>
              <a:gd name="connsiteY7" fmla="*/ 1173480 h 2057400"/>
              <a:gd name="connsiteX8" fmla="*/ 45720 w 3017520"/>
              <a:gd name="connsiteY8" fmla="*/ 1325880 h 2057400"/>
              <a:gd name="connsiteX9" fmla="*/ 396240 w 3017520"/>
              <a:gd name="connsiteY9" fmla="*/ 1783080 h 2057400"/>
              <a:gd name="connsiteX10" fmla="*/ 518160 w 3017520"/>
              <a:gd name="connsiteY10" fmla="*/ 1874520 h 2057400"/>
              <a:gd name="connsiteX11" fmla="*/ 670560 w 3017520"/>
              <a:gd name="connsiteY11" fmla="*/ 1920240 h 2057400"/>
              <a:gd name="connsiteX12" fmla="*/ 1097280 w 3017520"/>
              <a:gd name="connsiteY12" fmla="*/ 2011680 h 2057400"/>
              <a:gd name="connsiteX13" fmla="*/ 1539240 w 3017520"/>
              <a:gd name="connsiteY13" fmla="*/ 2057400 h 2057400"/>
              <a:gd name="connsiteX14" fmla="*/ 2301240 w 3017520"/>
              <a:gd name="connsiteY14" fmla="*/ 2011680 h 2057400"/>
              <a:gd name="connsiteX15" fmla="*/ 2758440 w 3017520"/>
              <a:gd name="connsiteY15" fmla="*/ 1996440 h 2057400"/>
              <a:gd name="connsiteX16" fmla="*/ 2819400 w 3017520"/>
              <a:gd name="connsiteY16" fmla="*/ 1859280 h 2057400"/>
              <a:gd name="connsiteX17" fmla="*/ 3017520 w 3017520"/>
              <a:gd name="connsiteY17" fmla="*/ 1432560 h 2057400"/>
              <a:gd name="connsiteX18" fmla="*/ 2987040 w 3017520"/>
              <a:gd name="connsiteY18" fmla="*/ 594360 h 2057400"/>
              <a:gd name="connsiteX19" fmla="*/ 2926080 w 3017520"/>
              <a:gd name="connsiteY19" fmla="*/ 472440 h 2057400"/>
              <a:gd name="connsiteX20" fmla="*/ 2834640 w 3017520"/>
              <a:gd name="connsiteY20" fmla="*/ 335280 h 2057400"/>
              <a:gd name="connsiteX21" fmla="*/ 2514600 w 3017520"/>
              <a:gd name="connsiteY21" fmla="*/ 137160 h 2057400"/>
              <a:gd name="connsiteX22" fmla="*/ 2179320 w 3017520"/>
              <a:gd name="connsiteY22" fmla="*/ 15240 h 2057400"/>
              <a:gd name="connsiteX23" fmla="*/ 2072640 w 3017520"/>
              <a:gd name="connsiteY23" fmla="*/ 0 h 2057400"/>
              <a:gd name="connsiteX24" fmla="*/ 1752600 w 3017520"/>
              <a:gd name="connsiteY24" fmla="*/ 30480 h 2057400"/>
              <a:gd name="connsiteX25" fmla="*/ 1630680 w 3017520"/>
              <a:gd name="connsiteY25" fmla="*/ 137160 h 2057400"/>
              <a:gd name="connsiteX26" fmla="*/ 1584960 w 3017520"/>
              <a:gd name="connsiteY26" fmla="*/ 198120 h 2057400"/>
              <a:gd name="connsiteX27" fmla="*/ 1508760 w 3017520"/>
              <a:gd name="connsiteY27" fmla="*/ 22860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7520" h="2057400">
                <a:moveTo>
                  <a:pt x="2286000" y="106680"/>
                </a:moveTo>
                <a:cubicBezTo>
                  <a:pt x="1886794" y="585727"/>
                  <a:pt x="2262508" y="182880"/>
                  <a:pt x="701040" y="182880"/>
                </a:cubicBezTo>
                <a:cubicBezTo>
                  <a:pt x="568862" y="182880"/>
                  <a:pt x="436880" y="193040"/>
                  <a:pt x="304800" y="198120"/>
                </a:cubicBezTo>
                <a:cubicBezTo>
                  <a:pt x="279400" y="218440"/>
                  <a:pt x="251601" y="236079"/>
                  <a:pt x="228600" y="259080"/>
                </a:cubicBezTo>
                <a:cubicBezTo>
                  <a:pt x="157388" y="330292"/>
                  <a:pt x="176861" y="332993"/>
                  <a:pt x="121920" y="411480"/>
                </a:cubicBezTo>
                <a:cubicBezTo>
                  <a:pt x="30862" y="541563"/>
                  <a:pt x="83981" y="430128"/>
                  <a:pt x="30480" y="563880"/>
                </a:cubicBezTo>
                <a:cubicBezTo>
                  <a:pt x="14124" y="678375"/>
                  <a:pt x="0" y="759325"/>
                  <a:pt x="0" y="883920"/>
                </a:cubicBezTo>
                <a:cubicBezTo>
                  <a:pt x="0" y="980574"/>
                  <a:pt x="5294" y="1077339"/>
                  <a:pt x="15240" y="1173480"/>
                </a:cubicBezTo>
                <a:cubicBezTo>
                  <a:pt x="20571" y="1225011"/>
                  <a:pt x="22552" y="1279543"/>
                  <a:pt x="45720" y="1325880"/>
                </a:cubicBezTo>
                <a:cubicBezTo>
                  <a:pt x="173820" y="1582081"/>
                  <a:pt x="214606" y="1633499"/>
                  <a:pt x="396240" y="1783080"/>
                </a:cubicBezTo>
                <a:cubicBezTo>
                  <a:pt x="435454" y="1815374"/>
                  <a:pt x="472723" y="1851802"/>
                  <a:pt x="518160" y="1874520"/>
                </a:cubicBezTo>
                <a:cubicBezTo>
                  <a:pt x="565598" y="1898239"/>
                  <a:pt x="618951" y="1908017"/>
                  <a:pt x="670560" y="1920240"/>
                </a:cubicBezTo>
                <a:cubicBezTo>
                  <a:pt x="812113" y="1953766"/>
                  <a:pt x="952533" y="1997205"/>
                  <a:pt x="1097280" y="2011680"/>
                </a:cubicBezTo>
                <a:lnTo>
                  <a:pt x="1539240" y="2057400"/>
                </a:lnTo>
                <a:lnTo>
                  <a:pt x="2301240" y="2011680"/>
                </a:lnTo>
                <a:cubicBezTo>
                  <a:pt x="2453534" y="2004065"/>
                  <a:pt x="2612151" y="2039466"/>
                  <a:pt x="2758440" y="1996440"/>
                </a:cubicBezTo>
                <a:cubicBezTo>
                  <a:pt x="2806439" y="1982323"/>
                  <a:pt x="2796257" y="1903638"/>
                  <a:pt x="2819400" y="1859280"/>
                </a:cubicBezTo>
                <a:cubicBezTo>
                  <a:pt x="3008861" y="1496145"/>
                  <a:pt x="2886044" y="1800694"/>
                  <a:pt x="3017520" y="1432560"/>
                </a:cubicBezTo>
                <a:cubicBezTo>
                  <a:pt x="3007360" y="1153160"/>
                  <a:pt x="3013547" y="872685"/>
                  <a:pt x="2987040" y="594360"/>
                </a:cubicBezTo>
                <a:cubicBezTo>
                  <a:pt x="2982732" y="549128"/>
                  <a:pt x="2949117" y="511604"/>
                  <a:pt x="2926080" y="472440"/>
                </a:cubicBezTo>
                <a:cubicBezTo>
                  <a:pt x="2898220" y="425078"/>
                  <a:pt x="2872300" y="375294"/>
                  <a:pt x="2834640" y="335280"/>
                </a:cubicBezTo>
                <a:cubicBezTo>
                  <a:pt x="2727115" y="221034"/>
                  <a:pt x="2653900" y="196860"/>
                  <a:pt x="2514600" y="137160"/>
                </a:cubicBezTo>
                <a:cubicBezTo>
                  <a:pt x="2423979" y="98322"/>
                  <a:pt x="2271481" y="39493"/>
                  <a:pt x="2179320" y="15240"/>
                </a:cubicBezTo>
                <a:cubicBezTo>
                  <a:pt x="2144582" y="6098"/>
                  <a:pt x="2108200" y="5080"/>
                  <a:pt x="2072640" y="0"/>
                </a:cubicBezTo>
                <a:cubicBezTo>
                  <a:pt x="1965960" y="10160"/>
                  <a:pt x="1857018" y="6383"/>
                  <a:pt x="1752600" y="30480"/>
                </a:cubicBezTo>
                <a:cubicBezTo>
                  <a:pt x="1734623" y="34629"/>
                  <a:pt x="1649672" y="115003"/>
                  <a:pt x="1630680" y="137160"/>
                </a:cubicBezTo>
                <a:cubicBezTo>
                  <a:pt x="1614150" y="156445"/>
                  <a:pt x="1605280" y="182880"/>
                  <a:pt x="1584960" y="198120"/>
                </a:cubicBezTo>
                <a:cubicBezTo>
                  <a:pt x="1563075" y="214534"/>
                  <a:pt x="1508760" y="228600"/>
                  <a:pt x="1508760" y="228600"/>
                </a:cubicBezTo>
              </a:path>
            </a:pathLst>
          </a:cu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15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085772-54AF-CC6B-D1F4-2808FD6F39F8}"/>
              </a:ext>
            </a:extLst>
          </p:cNvPr>
          <p:cNvPicPr>
            <a:picLocks noChangeAspect="1"/>
          </p:cNvPicPr>
          <p:nvPr/>
        </p:nvPicPr>
        <p:blipFill>
          <a:blip r:embed="rId3"/>
          <a:stretch>
            <a:fillRect/>
          </a:stretch>
        </p:blipFill>
        <p:spPr>
          <a:xfrm>
            <a:off x="203835" y="186690"/>
            <a:ext cx="781050" cy="723900"/>
          </a:xfrm>
          <a:prstGeom prst="rect">
            <a:avLst/>
          </a:prstGeom>
        </p:spPr>
      </p:pic>
      <p:sp>
        <p:nvSpPr>
          <p:cNvPr id="3" name="TextBox 2">
            <a:extLst>
              <a:ext uri="{FF2B5EF4-FFF2-40B4-BE49-F238E27FC236}">
                <a16:creationId xmlns:a16="http://schemas.microsoft.com/office/drawing/2014/main" id="{0F13756F-AF8E-E7AE-7E3C-4E13767BEDFE}"/>
              </a:ext>
            </a:extLst>
          </p:cNvPr>
          <p:cNvSpPr txBox="1"/>
          <p:nvPr/>
        </p:nvSpPr>
        <p:spPr>
          <a:xfrm>
            <a:off x="1097280" y="264259"/>
            <a:ext cx="9951720" cy="954107"/>
          </a:xfrm>
          <a:prstGeom prst="rect">
            <a:avLst/>
          </a:prstGeom>
          <a:solidFill>
            <a:schemeClr val="bg2"/>
          </a:solidFill>
        </p:spPr>
        <p:txBody>
          <a:bodyPr wrap="square">
            <a:spAutoFit/>
          </a:bodyPr>
          <a:lstStyle/>
          <a:p>
            <a:r>
              <a:rPr lang="en-US" sz="2800" b="0" i="0">
                <a:solidFill>
                  <a:srgbClr val="0070C0"/>
                </a:solidFill>
                <a:effectLst/>
                <a:latin typeface="Nunito Black" pitchFamily="2" charset="0"/>
              </a:rPr>
              <a:t>Câu </a:t>
            </a:r>
            <a:r>
              <a:rPr lang="en-US" sz="2800">
                <a:solidFill>
                  <a:srgbClr val="0070C0"/>
                </a:solidFill>
                <a:latin typeface="Nunito Black" pitchFamily="2" charset="0"/>
              </a:rPr>
              <a:t>3</a:t>
            </a:r>
            <a:r>
              <a:rPr lang="en-US" sz="2800" b="0" i="0">
                <a:solidFill>
                  <a:srgbClr val="0070C0"/>
                </a:solidFill>
                <a:effectLst/>
                <a:latin typeface="Nunito Black" pitchFamily="2" charset="0"/>
              </a:rPr>
              <a:t>: </a:t>
            </a:r>
            <a:r>
              <a:rPr lang="vi-VN" sz="2800" b="0" i="0">
                <a:solidFill>
                  <a:srgbClr val="000000"/>
                </a:solidFill>
                <a:effectLst/>
                <a:latin typeface="Nunito Black" pitchFamily="2" charset="0"/>
              </a:rPr>
              <a:t>Vì sao bạn nhỏ thấy quang cảnh thư viện trông giống như một toa tàu điện đông đúc?</a:t>
            </a:r>
            <a:endParaRPr lang="en-US" sz="2800">
              <a:latin typeface="Nunito Black" pitchFamily="2" charset="0"/>
            </a:endParaRPr>
          </a:p>
        </p:txBody>
      </p:sp>
      <p:pic>
        <p:nvPicPr>
          <p:cNvPr id="4098" name="Picture 2" descr="Lớp học Totto-chan - Home | Facebook">
            <a:extLst>
              <a:ext uri="{FF2B5EF4-FFF2-40B4-BE49-F238E27FC236}">
                <a16:creationId xmlns:a16="http://schemas.microsoft.com/office/drawing/2014/main" id="{0506B7F0-AD8D-4B99-E910-C44414A4AA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8040" y="2437704"/>
            <a:ext cx="4729163" cy="41560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6416702-0192-2E14-D49F-D303EE096673}"/>
              </a:ext>
            </a:extLst>
          </p:cNvPr>
          <p:cNvSpPr txBox="1"/>
          <p:nvPr/>
        </p:nvSpPr>
        <p:spPr>
          <a:xfrm>
            <a:off x="984885" y="1651665"/>
            <a:ext cx="6589107" cy="2264728"/>
          </a:xfrm>
          <a:custGeom>
            <a:avLst/>
            <a:gdLst>
              <a:gd name="connsiteX0" fmla="*/ 0 w 6589107"/>
              <a:gd name="connsiteY0" fmla="*/ 0 h 2264728"/>
              <a:gd name="connsiteX1" fmla="*/ 790693 w 6589107"/>
              <a:gd name="connsiteY1" fmla="*/ 0 h 2264728"/>
              <a:gd name="connsiteX2" fmla="*/ 1449604 w 6589107"/>
              <a:gd name="connsiteY2" fmla="*/ 0 h 2264728"/>
              <a:gd name="connsiteX3" fmla="*/ 2174405 w 6589107"/>
              <a:gd name="connsiteY3" fmla="*/ 0 h 2264728"/>
              <a:gd name="connsiteX4" fmla="*/ 2899207 w 6589107"/>
              <a:gd name="connsiteY4" fmla="*/ 0 h 2264728"/>
              <a:gd name="connsiteX5" fmla="*/ 3492227 w 6589107"/>
              <a:gd name="connsiteY5" fmla="*/ 0 h 2264728"/>
              <a:gd name="connsiteX6" fmla="*/ 4151137 w 6589107"/>
              <a:gd name="connsiteY6" fmla="*/ 0 h 2264728"/>
              <a:gd name="connsiteX7" fmla="*/ 4941830 w 6589107"/>
              <a:gd name="connsiteY7" fmla="*/ 0 h 2264728"/>
              <a:gd name="connsiteX8" fmla="*/ 5732523 w 6589107"/>
              <a:gd name="connsiteY8" fmla="*/ 0 h 2264728"/>
              <a:gd name="connsiteX9" fmla="*/ 6589107 w 6589107"/>
              <a:gd name="connsiteY9" fmla="*/ 0 h 2264728"/>
              <a:gd name="connsiteX10" fmla="*/ 6589107 w 6589107"/>
              <a:gd name="connsiteY10" fmla="*/ 666834 h 2264728"/>
              <a:gd name="connsiteX11" fmla="*/ 6589107 w 6589107"/>
              <a:gd name="connsiteY11" fmla="*/ 1314795 h 2264728"/>
              <a:gd name="connsiteX12" fmla="*/ 6589107 w 6589107"/>
              <a:gd name="connsiteY12" fmla="*/ 1887266 h 2264728"/>
              <a:gd name="connsiteX13" fmla="*/ 6211645 w 6589107"/>
              <a:gd name="connsiteY13" fmla="*/ 2264728 h 2264728"/>
              <a:gd name="connsiteX14" fmla="*/ 5707812 w 6589107"/>
              <a:gd name="connsiteY14" fmla="*/ 2264728 h 2264728"/>
              <a:gd name="connsiteX15" fmla="*/ 4893396 w 6589107"/>
              <a:gd name="connsiteY15" fmla="*/ 2264728 h 2264728"/>
              <a:gd name="connsiteX16" fmla="*/ 4389562 w 6589107"/>
              <a:gd name="connsiteY16" fmla="*/ 2264728 h 2264728"/>
              <a:gd name="connsiteX17" fmla="*/ 3637263 w 6589107"/>
              <a:gd name="connsiteY17" fmla="*/ 2264728 h 2264728"/>
              <a:gd name="connsiteX18" fmla="*/ 2947080 w 6589107"/>
              <a:gd name="connsiteY18" fmla="*/ 2264728 h 2264728"/>
              <a:gd name="connsiteX19" fmla="*/ 2194781 w 6589107"/>
              <a:gd name="connsiteY19" fmla="*/ 2264728 h 2264728"/>
              <a:gd name="connsiteX20" fmla="*/ 1504598 w 6589107"/>
              <a:gd name="connsiteY20" fmla="*/ 2264728 h 2264728"/>
              <a:gd name="connsiteX21" fmla="*/ 752299 w 6589107"/>
              <a:gd name="connsiteY21" fmla="*/ 2264728 h 2264728"/>
              <a:gd name="connsiteX22" fmla="*/ 0 w 6589107"/>
              <a:gd name="connsiteY22" fmla="*/ 2264728 h 2264728"/>
              <a:gd name="connsiteX23" fmla="*/ 0 w 6589107"/>
              <a:gd name="connsiteY23" fmla="*/ 1675899 h 2264728"/>
              <a:gd name="connsiteX24" fmla="*/ 0 w 6589107"/>
              <a:gd name="connsiteY24" fmla="*/ 1109717 h 2264728"/>
              <a:gd name="connsiteX25" fmla="*/ 0 w 6589107"/>
              <a:gd name="connsiteY25" fmla="*/ 611477 h 2264728"/>
              <a:gd name="connsiteX26" fmla="*/ 0 w 6589107"/>
              <a:gd name="connsiteY26" fmla="*/ 0 h 2264728"/>
              <a:gd name="connsiteX0" fmla="*/ 6211645 w 6589107"/>
              <a:gd name="connsiteY0" fmla="*/ 2264728 h 2264728"/>
              <a:gd name="connsiteX1" fmla="*/ 6287137 w 6589107"/>
              <a:gd name="connsiteY1" fmla="*/ 1962758 h 2264728"/>
              <a:gd name="connsiteX2" fmla="*/ 6589107 w 6589107"/>
              <a:gd name="connsiteY2" fmla="*/ 1887266 h 2264728"/>
              <a:gd name="connsiteX3" fmla="*/ 6211645 w 6589107"/>
              <a:gd name="connsiteY3" fmla="*/ 2264728 h 2264728"/>
              <a:gd name="connsiteX0" fmla="*/ 6211645 w 6589107"/>
              <a:gd name="connsiteY0" fmla="*/ 2264728 h 2264728"/>
              <a:gd name="connsiteX1" fmla="*/ 6287137 w 6589107"/>
              <a:gd name="connsiteY1" fmla="*/ 1962758 h 2264728"/>
              <a:gd name="connsiteX2" fmla="*/ 6589107 w 6589107"/>
              <a:gd name="connsiteY2" fmla="*/ 1887266 h 2264728"/>
              <a:gd name="connsiteX3" fmla="*/ 6211645 w 6589107"/>
              <a:gd name="connsiteY3" fmla="*/ 2264728 h 2264728"/>
              <a:gd name="connsiteX4" fmla="*/ 5583579 w 6589107"/>
              <a:gd name="connsiteY4" fmla="*/ 2264728 h 2264728"/>
              <a:gd name="connsiteX5" fmla="*/ 4831279 w 6589107"/>
              <a:gd name="connsiteY5" fmla="*/ 2264728 h 2264728"/>
              <a:gd name="connsiteX6" fmla="*/ 4203213 w 6589107"/>
              <a:gd name="connsiteY6" fmla="*/ 2264728 h 2264728"/>
              <a:gd name="connsiteX7" fmla="*/ 3388797 w 6589107"/>
              <a:gd name="connsiteY7" fmla="*/ 2264728 h 2264728"/>
              <a:gd name="connsiteX8" fmla="*/ 2698615 w 6589107"/>
              <a:gd name="connsiteY8" fmla="*/ 2264728 h 2264728"/>
              <a:gd name="connsiteX9" fmla="*/ 2070548 w 6589107"/>
              <a:gd name="connsiteY9" fmla="*/ 2264728 h 2264728"/>
              <a:gd name="connsiteX10" fmla="*/ 1442482 w 6589107"/>
              <a:gd name="connsiteY10" fmla="*/ 2264728 h 2264728"/>
              <a:gd name="connsiteX11" fmla="*/ 876532 w 6589107"/>
              <a:gd name="connsiteY11" fmla="*/ 2264728 h 2264728"/>
              <a:gd name="connsiteX12" fmla="*/ 0 w 6589107"/>
              <a:gd name="connsiteY12" fmla="*/ 2264728 h 2264728"/>
              <a:gd name="connsiteX13" fmla="*/ 0 w 6589107"/>
              <a:gd name="connsiteY13" fmla="*/ 1721193 h 2264728"/>
              <a:gd name="connsiteX14" fmla="*/ 0 w 6589107"/>
              <a:gd name="connsiteY14" fmla="*/ 1222953 h 2264728"/>
              <a:gd name="connsiteX15" fmla="*/ 0 w 6589107"/>
              <a:gd name="connsiteY15" fmla="*/ 656771 h 2264728"/>
              <a:gd name="connsiteX16" fmla="*/ 0 w 6589107"/>
              <a:gd name="connsiteY16" fmla="*/ 0 h 2264728"/>
              <a:gd name="connsiteX17" fmla="*/ 724802 w 6589107"/>
              <a:gd name="connsiteY17" fmla="*/ 0 h 2264728"/>
              <a:gd name="connsiteX18" fmla="*/ 1251930 w 6589107"/>
              <a:gd name="connsiteY18" fmla="*/ 0 h 2264728"/>
              <a:gd name="connsiteX19" fmla="*/ 1713168 w 6589107"/>
              <a:gd name="connsiteY19" fmla="*/ 0 h 2264728"/>
              <a:gd name="connsiteX20" fmla="*/ 2174405 w 6589107"/>
              <a:gd name="connsiteY20" fmla="*/ 0 h 2264728"/>
              <a:gd name="connsiteX21" fmla="*/ 2833316 w 6589107"/>
              <a:gd name="connsiteY21" fmla="*/ 0 h 2264728"/>
              <a:gd name="connsiteX22" fmla="*/ 3360445 w 6589107"/>
              <a:gd name="connsiteY22" fmla="*/ 0 h 2264728"/>
              <a:gd name="connsiteX23" fmla="*/ 3821682 w 6589107"/>
              <a:gd name="connsiteY23" fmla="*/ 0 h 2264728"/>
              <a:gd name="connsiteX24" fmla="*/ 4612375 w 6589107"/>
              <a:gd name="connsiteY24" fmla="*/ 0 h 2264728"/>
              <a:gd name="connsiteX25" fmla="*/ 5205395 w 6589107"/>
              <a:gd name="connsiteY25" fmla="*/ 0 h 2264728"/>
              <a:gd name="connsiteX26" fmla="*/ 5798414 w 6589107"/>
              <a:gd name="connsiteY26" fmla="*/ 0 h 2264728"/>
              <a:gd name="connsiteX27" fmla="*/ 6589107 w 6589107"/>
              <a:gd name="connsiteY27" fmla="*/ 0 h 2264728"/>
              <a:gd name="connsiteX28" fmla="*/ 6589107 w 6589107"/>
              <a:gd name="connsiteY28" fmla="*/ 591343 h 2264728"/>
              <a:gd name="connsiteX29" fmla="*/ 6589107 w 6589107"/>
              <a:gd name="connsiteY29" fmla="*/ 1201559 h 2264728"/>
              <a:gd name="connsiteX30" fmla="*/ 6589107 w 6589107"/>
              <a:gd name="connsiteY30" fmla="*/ 1887266 h 226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89107" h="2264728" stroke="0" extrusionOk="0">
                <a:moveTo>
                  <a:pt x="0" y="0"/>
                </a:moveTo>
                <a:cubicBezTo>
                  <a:pt x="391623" y="20083"/>
                  <a:pt x="417259" y="34603"/>
                  <a:pt x="790693" y="0"/>
                </a:cubicBezTo>
                <a:cubicBezTo>
                  <a:pt x="1164127" y="-34603"/>
                  <a:pt x="1207080" y="-17747"/>
                  <a:pt x="1449604" y="0"/>
                </a:cubicBezTo>
                <a:cubicBezTo>
                  <a:pt x="1692128" y="17747"/>
                  <a:pt x="1929927" y="-22916"/>
                  <a:pt x="2174405" y="0"/>
                </a:cubicBezTo>
                <a:cubicBezTo>
                  <a:pt x="2418883" y="22916"/>
                  <a:pt x="2657857" y="-28810"/>
                  <a:pt x="2899207" y="0"/>
                </a:cubicBezTo>
                <a:cubicBezTo>
                  <a:pt x="3140557" y="28810"/>
                  <a:pt x="3215585" y="-12127"/>
                  <a:pt x="3492227" y="0"/>
                </a:cubicBezTo>
                <a:cubicBezTo>
                  <a:pt x="3768869" y="12127"/>
                  <a:pt x="3888328" y="-26523"/>
                  <a:pt x="4151137" y="0"/>
                </a:cubicBezTo>
                <a:cubicBezTo>
                  <a:pt x="4413946" y="26523"/>
                  <a:pt x="4558284" y="-23617"/>
                  <a:pt x="4941830" y="0"/>
                </a:cubicBezTo>
                <a:cubicBezTo>
                  <a:pt x="5325376" y="23617"/>
                  <a:pt x="5568357" y="33364"/>
                  <a:pt x="5732523" y="0"/>
                </a:cubicBezTo>
                <a:cubicBezTo>
                  <a:pt x="5896689" y="-33364"/>
                  <a:pt x="6279921" y="-5103"/>
                  <a:pt x="6589107" y="0"/>
                </a:cubicBezTo>
                <a:cubicBezTo>
                  <a:pt x="6565905" y="220599"/>
                  <a:pt x="6592725" y="337632"/>
                  <a:pt x="6589107" y="666834"/>
                </a:cubicBezTo>
                <a:cubicBezTo>
                  <a:pt x="6585489" y="996036"/>
                  <a:pt x="6604914" y="1126484"/>
                  <a:pt x="6589107" y="1314795"/>
                </a:cubicBezTo>
                <a:cubicBezTo>
                  <a:pt x="6573300" y="1503106"/>
                  <a:pt x="6601731" y="1647004"/>
                  <a:pt x="6589107" y="1887266"/>
                </a:cubicBezTo>
                <a:cubicBezTo>
                  <a:pt x="6396645" y="2056785"/>
                  <a:pt x="6369810" y="2130081"/>
                  <a:pt x="6211645" y="2264728"/>
                </a:cubicBezTo>
                <a:cubicBezTo>
                  <a:pt x="6048268" y="2249139"/>
                  <a:pt x="5905784" y="2265257"/>
                  <a:pt x="5707812" y="2264728"/>
                </a:cubicBezTo>
                <a:cubicBezTo>
                  <a:pt x="5509840" y="2264199"/>
                  <a:pt x="5129334" y="2276225"/>
                  <a:pt x="4893396" y="2264728"/>
                </a:cubicBezTo>
                <a:cubicBezTo>
                  <a:pt x="4657458" y="2253231"/>
                  <a:pt x="4501678" y="2240539"/>
                  <a:pt x="4389562" y="2264728"/>
                </a:cubicBezTo>
                <a:cubicBezTo>
                  <a:pt x="4277446" y="2288917"/>
                  <a:pt x="3865832" y="2269627"/>
                  <a:pt x="3637263" y="2264728"/>
                </a:cubicBezTo>
                <a:cubicBezTo>
                  <a:pt x="3408694" y="2259829"/>
                  <a:pt x="3188663" y="2251971"/>
                  <a:pt x="2947080" y="2264728"/>
                </a:cubicBezTo>
                <a:cubicBezTo>
                  <a:pt x="2705497" y="2277485"/>
                  <a:pt x="2520503" y="2287133"/>
                  <a:pt x="2194781" y="2264728"/>
                </a:cubicBezTo>
                <a:cubicBezTo>
                  <a:pt x="1869059" y="2242323"/>
                  <a:pt x="1839644" y="2271909"/>
                  <a:pt x="1504598" y="2264728"/>
                </a:cubicBezTo>
                <a:cubicBezTo>
                  <a:pt x="1169552" y="2257547"/>
                  <a:pt x="1090016" y="2252034"/>
                  <a:pt x="752299" y="2264728"/>
                </a:cubicBezTo>
                <a:cubicBezTo>
                  <a:pt x="414582" y="2277422"/>
                  <a:pt x="237658" y="2283210"/>
                  <a:pt x="0" y="2264728"/>
                </a:cubicBezTo>
                <a:cubicBezTo>
                  <a:pt x="27744" y="2065878"/>
                  <a:pt x="14851" y="1954947"/>
                  <a:pt x="0" y="1675899"/>
                </a:cubicBezTo>
                <a:cubicBezTo>
                  <a:pt x="-14851" y="1396851"/>
                  <a:pt x="-5349" y="1367487"/>
                  <a:pt x="0" y="1109717"/>
                </a:cubicBezTo>
                <a:cubicBezTo>
                  <a:pt x="5349" y="851947"/>
                  <a:pt x="4452" y="785190"/>
                  <a:pt x="0" y="611477"/>
                </a:cubicBezTo>
                <a:cubicBezTo>
                  <a:pt x="-4452" y="437764"/>
                  <a:pt x="7546" y="216515"/>
                  <a:pt x="0" y="0"/>
                </a:cubicBezTo>
                <a:close/>
              </a:path>
              <a:path w="6589107" h="2264728" fill="darkenLess" stroke="0" extrusionOk="0">
                <a:moveTo>
                  <a:pt x="6211645" y="2264728"/>
                </a:moveTo>
                <a:cubicBezTo>
                  <a:pt x="6247931" y="2152865"/>
                  <a:pt x="6253018" y="2062671"/>
                  <a:pt x="6287137" y="1962758"/>
                </a:cubicBezTo>
                <a:cubicBezTo>
                  <a:pt x="6386152" y="1941401"/>
                  <a:pt x="6499684" y="1920197"/>
                  <a:pt x="6589107" y="1887266"/>
                </a:cubicBezTo>
                <a:cubicBezTo>
                  <a:pt x="6477524" y="2001738"/>
                  <a:pt x="6337778" y="2145762"/>
                  <a:pt x="6211645" y="2264728"/>
                </a:cubicBezTo>
                <a:close/>
              </a:path>
              <a:path w="6589107" h="2264728" fill="none" extrusionOk="0">
                <a:moveTo>
                  <a:pt x="6211645" y="2264728"/>
                </a:moveTo>
                <a:cubicBezTo>
                  <a:pt x="6225535" y="2147003"/>
                  <a:pt x="6241106" y="2101247"/>
                  <a:pt x="6287137" y="1962758"/>
                </a:cubicBezTo>
                <a:cubicBezTo>
                  <a:pt x="6403407" y="1934613"/>
                  <a:pt x="6501177" y="1911333"/>
                  <a:pt x="6589107" y="1887266"/>
                </a:cubicBezTo>
                <a:cubicBezTo>
                  <a:pt x="6448073" y="1998086"/>
                  <a:pt x="6355060" y="2096683"/>
                  <a:pt x="6211645" y="2264728"/>
                </a:cubicBezTo>
                <a:cubicBezTo>
                  <a:pt x="5968064" y="2244958"/>
                  <a:pt x="5826506" y="2263980"/>
                  <a:pt x="5583579" y="2264728"/>
                </a:cubicBezTo>
                <a:cubicBezTo>
                  <a:pt x="5340652" y="2265476"/>
                  <a:pt x="5047205" y="2270293"/>
                  <a:pt x="4831279" y="2264728"/>
                </a:cubicBezTo>
                <a:cubicBezTo>
                  <a:pt x="4615353" y="2259163"/>
                  <a:pt x="4515851" y="2268315"/>
                  <a:pt x="4203213" y="2264728"/>
                </a:cubicBezTo>
                <a:cubicBezTo>
                  <a:pt x="3890575" y="2261141"/>
                  <a:pt x="3593385" y="2271750"/>
                  <a:pt x="3388797" y="2264728"/>
                </a:cubicBezTo>
                <a:cubicBezTo>
                  <a:pt x="3184209" y="2257706"/>
                  <a:pt x="3022624" y="2275324"/>
                  <a:pt x="2698615" y="2264728"/>
                </a:cubicBezTo>
                <a:cubicBezTo>
                  <a:pt x="2374606" y="2254132"/>
                  <a:pt x="2262586" y="2242658"/>
                  <a:pt x="2070548" y="2264728"/>
                </a:cubicBezTo>
                <a:cubicBezTo>
                  <a:pt x="1878510" y="2286798"/>
                  <a:pt x="1649451" y="2244744"/>
                  <a:pt x="1442482" y="2264728"/>
                </a:cubicBezTo>
                <a:cubicBezTo>
                  <a:pt x="1235513" y="2284712"/>
                  <a:pt x="1012891" y="2267121"/>
                  <a:pt x="876532" y="2264728"/>
                </a:cubicBezTo>
                <a:cubicBezTo>
                  <a:pt x="740173" y="2262336"/>
                  <a:pt x="332914" y="2245182"/>
                  <a:pt x="0" y="2264728"/>
                </a:cubicBezTo>
                <a:cubicBezTo>
                  <a:pt x="-13370" y="1998514"/>
                  <a:pt x="-5481" y="1958441"/>
                  <a:pt x="0" y="1721193"/>
                </a:cubicBezTo>
                <a:cubicBezTo>
                  <a:pt x="5481" y="1483946"/>
                  <a:pt x="-10435" y="1402539"/>
                  <a:pt x="0" y="1222953"/>
                </a:cubicBezTo>
                <a:cubicBezTo>
                  <a:pt x="10435" y="1043367"/>
                  <a:pt x="9493" y="850604"/>
                  <a:pt x="0" y="656771"/>
                </a:cubicBezTo>
                <a:cubicBezTo>
                  <a:pt x="-9493" y="462938"/>
                  <a:pt x="14463" y="270214"/>
                  <a:pt x="0" y="0"/>
                </a:cubicBezTo>
                <a:cubicBezTo>
                  <a:pt x="283028" y="16868"/>
                  <a:pt x="499059" y="-2806"/>
                  <a:pt x="724802" y="0"/>
                </a:cubicBezTo>
                <a:cubicBezTo>
                  <a:pt x="950545" y="2806"/>
                  <a:pt x="1112686" y="-2902"/>
                  <a:pt x="1251930" y="0"/>
                </a:cubicBezTo>
                <a:cubicBezTo>
                  <a:pt x="1391174" y="2902"/>
                  <a:pt x="1587650" y="22695"/>
                  <a:pt x="1713168" y="0"/>
                </a:cubicBezTo>
                <a:cubicBezTo>
                  <a:pt x="1838686" y="-22695"/>
                  <a:pt x="2034942" y="4887"/>
                  <a:pt x="2174405" y="0"/>
                </a:cubicBezTo>
                <a:cubicBezTo>
                  <a:pt x="2313868" y="-4887"/>
                  <a:pt x="2526841" y="-10054"/>
                  <a:pt x="2833316" y="0"/>
                </a:cubicBezTo>
                <a:cubicBezTo>
                  <a:pt x="3139791" y="10054"/>
                  <a:pt x="3131961" y="5729"/>
                  <a:pt x="3360445" y="0"/>
                </a:cubicBezTo>
                <a:cubicBezTo>
                  <a:pt x="3588929" y="-5729"/>
                  <a:pt x="3705516" y="-21491"/>
                  <a:pt x="3821682" y="0"/>
                </a:cubicBezTo>
                <a:cubicBezTo>
                  <a:pt x="3937848" y="21491"/>
                  <a:pt x="4365083" y="9828"/>
                  <a:pt x="4612375" y="0"/>
                </a:cubicBezTo>
                <a:cubicBezTo>
                  <a:pt x="4859667" y="-9828"/>
                  <a:pt x="4978071" y="-24972"/>
                  <a:pt x="5205395" y="0"/>
                </a:cubicBezTo>
                <a:cubicBezTo>
                  <a:pt x="5432719" y="24972"/>
                  <a:pt x="5593195" y="-12382"/>
                  <a:pt x="5798414" y="0"/>
                </a:cubicBezTo>
                <a:cubicBezTo>
                  <a:pt x="6003633" y="12382"/>
                  <a:pt x="6205110" y="38138"/>
                  <a:pt x="6589107" y="0"/>
                </a:cubicBezTo>
                <a:cubicBezTo>
                  <a:pt x="6611591" y="194307"/>
                  <a:pt x="6613365" y="309763"/>
                  <a:pt x="6589107" y="591343"/>
                </a:cubicBezTo>
                <a:cubicBezTo>
                  <a:pt x="6564849" y="872923"/>
                  <a:pt x="6560105" y="938173"/>
                  <a:pt x="6589107" y="1201559"/>
                </a:cubicBezTo>
                <a:cubicBezTo>
                  <a:pt x="6618109" y="1464945"/>
                  <a:pt x="6592040" y="1710220"/>
                  <a:pt x="6589107" y="1887266"/>
                </a:cubicBezTo>
              </a:path>
              <a:path w="6589107" h="2264728" fill="none" stroke="0" extrusionOk="0">
                <a:moveTo>
                  <a:pt x="6211645" y="2264728"/>
                </a:moveTo>
                <a:cubicBezTo>
                  <a:pt x="6229972" y="2187246"/>
                  <a:pt x="6256192" y="2070751"/>
                  <a:pt x="6287137" y="1962758"/>
                </a:cubicBezTo>
                <a:cubicBezTo>
                  <a:pt x="6433301" y="1918261"/>
                  <a:pt x="6442870" y="1926169"/>
                  <a:pt x="6589107" y="1887266"/>
                </a:cubicBezTo>
                <a:cubicBezTo>
                  <a:pt x="6433431" y="2060400"/>
                  <a:pt x="6374315" y="2116511"/>
                  <a:pt x="6211645" y="2264728"/>
                </a:cubicBezTo>
                <a:cubicBezTo>
                  <a:pt x="6037209" y="2268972"/>
                  <a:pt x="5715229" y="2249382"/>
                  <a:pt x="5459346" y="2264728"/>
                </a:cubicBezTo>
                <a:cubicBezTo>
                  <a:pt x="5203463" y="2280074"/>
                  <a:pt x="5084267" y="2278310"/>
                  <a:pt x="4955512" y="2264728"/>
                </a:cubicBezTo>
                <a:cubicBezTo>
                  <a:pt x="4826757" y="2251146"/>
                  <a:pt x="4657690" y="2250011"/>
                  <a:pt x="4389562" y="2264728"/>
                </a:cubicBezTo>
                <a:cubicBezTo>
                  <a:pt x="4121434" y="2279446"/>
                  <a:pt x="3991464" y="2263852"/>
                  <a:pt x="3699380" y="2264728"/>
                </a:cubicBezTo>
                <a:cubicBezTo>
                  <a:pt x="3407296" y="2265604"/>
                  <a:pt x="3336204" y="2248867"/>
                  <a:pt x="3133430" y="2264728"/>
                </a:cubicBezTo>
                <a:cubicBezTo>
                  <a:pt x="2930656" y="2280590"/>
                  <a:pt x="2704087" y="2238768"/>
                  <a:pt x="2381131" y="2264728"/>
                </a:cubicBezTo>
                <a:cubicBezTo>
                  <a:pt x="2058175" y="2290688"/>
                  <a:pt x="1853553" y="2263508"/>
                  <a:pt x="1690948" y="2264728"/>
                </a:cubicBezTo>
                <a:cubicBezTo>
                  <a:pt x="1528343" y="2265948"/>
                  <a:pt x="1390501" y="2244268"/>
                  <a:pt x="1187114" y="2264728"/>
                </a:cubicBezTo>
                <a:cubicBezTo>
                  <a:pt x="983727" y="2285188"/>
                  <a:pt x="257067" y="2275331"/>
                  <a:pt x="0" y="2264728"/>
                </a:cubicBezTo>
                <a:cubicBezTo>
                  <a:pt x="50" y="2031911"/>
                  <a:pt x="-21470" y="1922756"/>
                  <a:pt x="0" y="1721193"/>
                </a:cubicBezTo>
                <a:cubicBezTo>
                  <a:pt x="21470" y="1519631"/>
                  <a:pt x="-28034" y="1378542"/>
                  <a:pt x="0" y="1132364"/>
                </a:cubicBezTo>
                <a:cubicBezTo>
                  <a:pt x="28034" y="886186"/>
                  <a:pt x="24442" y="817690"/>
                  <a:pt x="0" y="611477"/>
                </a:cubicBezTo>
                <a:cubicBezTo>
                  <a:pt x="-24442" y="405264"/>
                  <a:pt x="23547" y="260598"/>
                  <a:pt x="0" y="0"/>
                </a:cubicBezTo>
                <a:cubicBezTo>
                  <a:pt x="145998" y="-9492"/>
                  <a:pt x="527484" y="27592"/>
                  <a:pt x="724802" y="0"/>
                </a:cubicBezTo>
                <a:cubicBezTo>
                  <a:pt x="922120" y="-27592"/>
                  <a:pt x="1042111" y="19383"/>
                  <a:pt x="1251930" y="0"/>
                </a:cubicBezTo>
                <a:cubicBezTo>
                  <a:pt x="1461749" y="-19383"/>
                  <a:pt x="1574428" y="19355"/>
                  <a:pt x="1713168" y="0"/>
                </a:cubicBezTo>
                <a:cubicBezTo>
                  <a:pt x="1851908" y="-19355"/>
                  <a:pt x="2164925" y="-24895"/>
                  <a:pt x="2437970" y="0"/>
                </a:cubicBezTo>
                <a:cubicBezTo>
                  <a:pt x="2711015" y="24895"/>
                  <a:pt x="2796513" y="-2"/>
                  <a:pt x="2899207" y="0"/>
                </a:cubicBezTo>
                <a:cubicBezTo>
                  <a:pt x="3001901" y="2"/>
                  <a:pt x="3170865" y="19673"/>
                  <a:pt x="3360445" y="0"/>
                </a:cubicBezTo>
                <a:cubicBezTo>
                  <a:pt x="3550025" y="-19673"/>
                  <a:pt x="3750941" y="-7876"/>
                  <a:pt x="4019355" y="0"/>
                </a:cubicBezTo>
                <a:cubicBezTo>
                  <a:pt x="4287769" y="7876"/>
                  <a:pt x="4439699" y="-37095"/>
                  <a:pt x="4810048" y="0"/>
                </a:cubicBezTo>
                <a:cubicBezTo>
                  <a:pt x="5180397" y="37095"/>
                  <a:pt x="5292745" y="19402"/>
                  <a:pt x="5600741" y="0"/>
                </a:cubicBezTo>
                <a:cubicBezTo>
                  <a:pt x="5908737" y="-19402"/>
                  <a:pt x="6180069" y="16333"/>
                  <a:pt x="6589107" y="0"/>
                </a:cubicBezTo>
                <a:cubicBezTo>
                  <a:pt x="6617514" y="188101"/>
                  <a:pt x="6564725" y="342789"/>
                  <a:pt x="6589107" y="647961"/>
                </a:cubicBezTo>
                <a:cubicBezTo>
                  <a:pt x="6613489" y="953133"/>
                  <a:pt x="6590957" y="1105846"/>
                  <a:pt x="6589107" y="1314795"/>
                </a:cubicBezTo>
                <a:cubicBezTo>
                  <a:pt x="6587257" y="1523744"/>
                  <a:pt x="6587453" y="1623598"/>
                  <a:pt x="6589107" y="1887266"/>
                </a:cubicBezTo>
              </a:path>
            </a:pathLst>
          </a:custGeom>
          <a:solidFill>
            <a:srgbClr val="FFFFCC"/>
          </a:solidFill>
          <a:ln w="28575">
            <a:solidFill>
              <a:srgbClr val="FF0000"/>
            </a:solidFill>
            <a:prstDash val="dash"/>
            <a:extLst>
              <a:ext uri="{C807C97D-BFC1-408E-A445-0C87EB9F89A2}">
                <ask:lineSketchStyleProps xmlns:ask="http://schemas.microsoft.com/office/drawing/2018/sketchyshapes" sd="2094440380">
                  <a:prstGeom prst="foldedCorner">
                    <a:avLst/>
                  </a:prstGeom>
                  <ask:type>
                    <ask:lineSketchFreehand/>
                  </ask:type>
                </ask:lineSketchStyleProps>
              </a:ext>
            </a:extLst>
          </a:ln>
        </p:spPr>
        <p:txBody>
          <a:bodyPr wrap="square">
            <a:spAutoFit/>
          </a:bodyPr>
          <a:lstStyle/>
          <a:p>
            <a:pPr algn="just"/>
            <a:r>
              <a:rPr lang="en-US" sz="2800" b="0" i="0" dirty="0">
                <a:solidFill>
                  <a:srgbClr val="0070C0"/>
                </a:solidFill>
                <a:effectLst/>
                <a:latin typeface="Nunito Black" pitchFamily="2" charset="0"/>
              </a:rPr>
              <a:t>	</a:t>
            </a:r>
            <a:r>
              <a:rPr lang="vi-VN" sz="2800" b="0" i="0" dirty="0">
                <a:solidFill>
                  <a:srgbClr val="0070C0"/>
                </a:solidFill>
                <a:effectLst/>
                <a:latin typeface="Nunito Black" pitchFamily="2" charset="0"/>
              </a:rPr>
              <a:t>Bạn nhỏ thấy quang cảnh thư viện trông giống như một toa tàu điện đông đúc vì thư viện rất đông, có những bạn ngồi đọc sách, lại có cả những bạn đứng để đọc sách.</a:t>
            </a:r>
            <a:endParaRPr lang="en-US" sz="2800" dirty="0">
              <a:solidFill>
                <a:srgbClr val="0070C0"/>
              </a:solidFill>
              <a:latin typeface="Nunito Black" pitchFamily="2" charset="0"/>
            </a:endParaRPr>
          </a:p>
        </p:txBody>
      </p:sp>
    </p:spTree>
    <p:extLst>
      <p:ext uri="{BB962C8B-B14F-4D97-AF65-F5344CB8AC3E}">
        <p14:creationId xmlns:p14="http://schemas.microsoft.com/office/powerpoint/2010/main" val="228883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7E5E15-524D-AE0F-A225-BE90BCAD8BC2}"/>
              </a:ext>
            </a:extLst>
          </p:cNvPr>
          <p:cNvPicPr>
            <a:picLocks noChangeAspect="1"/>
          </p:cNvPicPr>
          <p:nvPr/>
        </p:nvPicPr>
        <p:blipFill>
          <a:blip r:embed="rId3"/>
          <a:stretch>
            <a:fillRect/>
          </a:stretch>
        </p:blipFill>
        <p:spPr>
          <a:xfrm>
            <a:off x="203835" y="186690"/>
            <a:ext cx="781050" cy="723900"/>
          </a:xfrm>
          <a:prstGeom prst="rect">
            <a:avLst/>
          </a:prstGeom>
        </p:spPr>
      </p:pic>
      <p:sp>
        <p:nvSpPr>
          <p:cNvPr id="3" name="TextBox 2">
            <a:extLst>
              <a:ext uri="{FF2B5EF4-FFF2-40B4-BE49-F238E27FC236}">
                <a16:creationId xmlns:a16="http://schemas.microsoft.com/office/drawing/2014/main" id="{DCF1D843-0DBA-0089-4E7D-170386397261}"/>
              </a:ext>
            </a:extLst>
          </p:cNvPr>
          <p:cNvSpPr txBox="1"/>
          <p:nvPr/>
        </p:nvSpPr>
        <p:spPr>
          <a:xfrm>
            <a:off x="1097280" y="264259"/>
            <a:ext cx="9951720" cy="954107"/>
          </a:xfrm>
          <a:prstGeom prst="rect">
            <a:avLst/>
          </a:prstGeom>
          <a:solidFill>
            <a:schemeClr val="bg2"/>
          </a:solidFill>
        </p:spPr>
        <p:txBody>
          <a:bodyPr wrap="square">
            <a:spAutoFit/>
          </a:bodyPr>
          <a:lstStyle/>
          <a:p>
            <a:r>
              <a:rPr lang="en-US" sz="2800" b="0" i="0">
                <a:solidFill>
                  <a:srgbClr val="0070C0"/>
                </a:solidFill>
                <a:effectLst/>
                <a:latin typeface="Nunito Black" pitchFamily="2" charset="0"/>
              </a:rPr>
              <a:t>Câu </a:t>
            </a:r>
            <a:r>
              <a:rPr lang="en-US" sz="2800">
                <a:solidFill>
                  <a:srgbClr val="0070C0"/>
                </a:solidFill>
                <a:latin typeface="Nunito Black" pitchFamily="2" charset="0"/>
              </a:rPr>
              <a:t>3</a:t>
            </a:r>
            <a:r>
              <a:rPr lang="en-US" sz="2800" b="0" i="0">
                <a:solidFill>
                  <a:srgbClr val="0070C0"/>
                </a:solidFill>
                <a:effectLst/>
                <a:latin typeface="Nunito Black" pitchFamily="2" charset="0"/>
              </a:rPr>
              <a:t>: </a:t>
            </a:r>
            <a:r>
              <a:rPr lang="vi-VN" sz="2800">
                <a:latin typeface="Nunito Black" pitchFamily="2" charset="0"/>
              </a:rPr>
              <a:t>Các bạn học sinh cảm thấy thế nào khi có thư viện mới?</a:t>
            </a:r>
            <a:endParaRPr lang="en-US" sz="2800">
              <a:latin typeface="Nunito Black" pitchFamily="2" charset="0"/>
            </a:endParaRPr>
          </a:p>
        </p:txBody>
      </p:sp>
      <p:sp>
        <p:nvSpPr>
          <p:cNvPr id="5" name="TextBox 4">
            <a:extLst>
              <a:ext uri="{FF2B5EF4-FFF2-40B4-BE49-F238E27FC236}">
                <a16:creationId xmlns:a16="http://schemas.microsoft.com/office/drawing/2014/main" id="{43AD2A01-37BF-4DB0-4425-3B6502B80905}"/>
              </a:ext>
            </a:extLst>
          </p:cNvPr>
          <p:cNvSpPr txBox="1"/>
          <p:nvPr/>
        </p:nvSpPr>
        <p:spPr>
          <a:xfrm>
            <a:off x="609043" y="1395532"/>
            <a:ext cx="10928194" cy="523220"/>
          </a:xfrm>
          <a:prstGeom prst="rect">
            <a:avLst/>
          </a:prstGeom>
          <a:noFill/>
        </p:spPr>
        <p:txBody>
          <a:bodyPr wrap="square">
            <a:spAutoFit/>
          </a:bodyPr>
          <a:lstStyle/>
          <a:p>
            <a:r>
              <a:rPr lang="vi-VN" sz="2800" b="0" i="0" dirty="0">
                <a:solidFill>
                  <a:srgbClr val="FF0000"/>
                </a:solidFill>
                <a:effectLst/>
                <a:latin typeface="Nunito Black" pitchFamily="2" charset="0"/>
              </a:rPr>
              <a:t>Các bạn học sinh cảm thấy háo hức, vui vẻ khi có thư viện mới.</a:t>
            </a:r>
            <a:endParaRPr lang="en-US" sz="2800" dirty="0">
              <a:solidFill>
                <a:srgbClr val="FF0000"/>
              </a:solidFill>
              <a:latin typeface="Nunito Black" pitchFamily="2" charset="0"/>
            </a:endParaRPr>
          </a:p>
        </p:txBody>
      </p:sp>
      <p:pic>
        <p:nvPicPr>
          <p:cNvPr id="5122" name="Picture 2">
            <a:extLst>
              <a:ext uri="{FF2B5EF4-FFF2-40B4-BE49-F238E27FC236}">
                <a16:creationId xmlns:a16="http://schemas.microsoft.com/office/drawing/2014/main" id="{1A277C5B-BDD8-06B4-6FC9-BC05BFCD19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663" y="2095918"/>
            <a:ext cx="6089621" cy="4303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28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barn(inVertical)">
                                      <p:cBhvr>
                                        <p:cTn id="1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9CD2CD-C8C3-8CC7-91ED-31D72F37CE2D}"/>
              </a:ext>
            </a:extLst>
          </p:cNvPr>
          <p:cNvPicPr>
            <a:picLocks noChangeAspect="1"/>
          </p:cNvPicPr>
          <p:nvPr/>
        </p:nvPicPr>
        <p:blipFill>
          <a:blip r:embed="rId3"/>
          <a:stretch>
            <a:fillRect/>
          </a:stretch>
        </p:blipFill>
        <p:spPr>
          <a:xfrm>
            <a:off x="203835" y="186690"/>
            <a:ext cx="781050" cy="723900"/>
          </a:xfrm>
          <a:prstGeom prst="rect">
            <a:avLst/>
          </a:prstGeom>
        </p:spPr>
      </p:pic>
      <p:sp>
        <p:nvSpPr>
          <p:cNvPr id="3" name="TextBox 2">
            <a:extLst>
              <a:ext uri="{FF2B5EF4-FFF2-40B4-BE49-F238E27FC236}">
                <a16:creationId xmlns:a16="http://schemas.microsoft.com/office/drawing/2014/main" id="{CDEE88A2-8F01-65D4-C629-3063FA1DEFFA}"/>
              </a:ext>
            </a:extLst>
          </p:cNvPr>
          <p:cNvSpPr txBox="1"/>
          <p:nvPr/>
        </p:nvSpPr>
        <p:spPr>
          <a:xfrm>
            <a:off x="1097280" y="264259"/>
            <a:ext cx="7103745" cy="523220"/>
          </a:xfrm>
          <a:prstGeom prst="rect">
            <a:avLst/>
          </a:prstGeom>
          <a:solidFill>
            <a:schemeClr val="bg2"/>
          </a:solidFill>
        </p:spPr>
        <p:txBody>
          <a:bodyPr wrap="square">
            <a:spAutoFit/>
          </a:bodyPr>
          <a:lstStyle/>
          <a:p>
            <a:r>
              <a:rPr lang="en-US" sz="2800" b="0" i="0">
                <a:solidFill>
                  <a:srgbClr val="0070C0"/>
                </a:solidFill>
                <a:effectLst/>
                <a:latin typeface="Nunito Black" pitchFamily="2" charset="0"/>
              </a:rPr>
              <a:t>Câu 4: </a:t>
            </a:r>
            <a:r>
              <a:rPr lang="vi-VN" sz="2800">
                <a:latin typeface="Nunito Black" pitchFamily="2" charset="0"/>
              </a:rPr>
              <a:t>Nói về thư viện mà em mơ ước.</a:t>
            </a:r>
            <a:endParaRPr lang="en-US" sz="2800">
              <a:latin typeface="Nunito Black" pitchFamily="2" charset="0"/>
            </a:endParaRPr>
          </a:p>
        </p:txBody>
      </p:sp>
      <p:pic>
        <p:nvPicPr>
          <p:cNvPr id="6146" name="Picture 2">
            <a:extLst>
              <a:ext uri="{FF2B5EF4-FFF2-40B4-BE49-F238E27FC236}">
                <a16:creationId xmlns:a16="http://schemas.microsoft.com/office/drawing/2014/main" id="{C7F45640-6186-4768-1D7C-51007E2E57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7820" y="1036223"/>
            <a:ext cx="5566410" cy="55575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F1E9653-BF44-8FF3-C346-D76FFB12B42B}"/>
              </a:ext>
            </a:extLst>
          </p:cNvPr>
          <p:cNvSpPr txBox="1"/>
          <p:nvPr/>
        </p:nvSpPr>
        <p:spPr>
          <a:xfrm>
            <a:off x="203835" y="2880360"/>
            <a:ext cx="4973076" cy="1532334"/>
          </a:xfrm>
          <a:prstGeom prst="wedgeRoundRectCallout">
            <a:avLst>
              <a:gd name="adj1" fmla="val -30681"/>
              <a:gd name="adj2" fmla="val 73753"/>
              <a:gd name="adj3" fmla="val 16667"/>
            </a:avLst>
          </a:prstGeom>
          <a:solidFill>
            <a:schemeClr val="accent6">
              <a:lumMod val="20000"/>
              <a:lumOff val="80000"/>
            </a:schemeClr>
          </a:solidFill>
          <a:ln w="19050">
            <a:solidFill>
              <a:schemeClr val="accent2">
                <a:lumMod val="50000"/>
              </a:schemeClr>
            </a:solidFill>
          </a:ln>
        </p:spPr>
        <p:txBody>
          <a:bodyPr wrap="square">
            <a:spAutoFit/>
          </a:bodyPr>
          <a:lstStyle/>
          <a:p>
            <a:pPr lvl="0" defTabSz="609539">
              <a:defRPr/>
            </a:pPr>
            <a:r>
              <a:rPr kumimoji="0" lang="vi-VN" sz="2800" b="1" i="0" u="none" strike="noStrike" kern="1200" cap="none" spc="0" normalizeH="0" baseline="0" noProof="0">
                <a:ln>
                  <a:noFill/>
                </a:ln>
                <a:solidFill>
                  <a:srgbClr val="000000"/>
                </a:solidFill>
                <a:effectLst/>
                <a:uLnTx/>
                <a:uFillTx/>
                <a:latin typeface="OpenSans"/>
              </a:rPr>
              <a:t>Gợi ý:</a:t>
            </a:r>
            <a:r>
              <a:rPr lang="en-US" sz="2800" b="1">
                <a:solidFill>
                  <a:srgbClr val="000000"/>
                </a:solidFill>
                <a:latin typeface="OpenSans"/>
              </a:rPr>
              <a:t> </a:t>
            </a:r>
            <a:r>
              <a:rPr lang="vi-VN" sz="2800"/>
              <a:t>Em suy nghĩ và nói lên mong muốn của mình về thư viện</a:t>
            </a:r>
            <a:r>
              <a:rPr lang="en-US" sz="2800"/>
              <a:t>.</a:t>
            </a:r>
            <a:endParaRPr kumimoji="0" lang="vi-VN" sz="2800" b="1" i="0" u="none" strike="noStrike" kern="1200" cap="none" spc="0" normalizeH="0" baseline="0" noProof="0">
              <a:ln>
                <a:noFill/>
              </a:ln>
              <a:solidFill>
                <a:srgbClr val="000000"/>
              </a:solidFill>
              <a:effectLst/>
              <a:uLnTx/>
              <a:uFillTx/>
              <a:latin typeface="OpenSans"/>
            </a:endParaRPr>
          </a:p>
        </p:txBody>
      </p:sp>
    </p:spTree>
    <p:extLst>
      <p:ext uri="{BB962C8B-B14F-4D97-AF65-F5344CB8AC3E}">
        <p14:creationId xmlns:p14="http://schemas.microsoft.com/office/powerpoint/2010/main" val="289379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arn(inVertical)">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27FF3D-ED3F-D0F7-B58F-118489064008}"/>
              </a:ext>
            </a:extLst>
          </p:cNvPr>
          <p:cNvSpPr txBox="1"/>
          <p:nvPr/>
        </p:nvSpPr>
        <p:spPr>
          <a:xfrm>
            <a:off x="1140884" y="3835400"/>
            <a:ext cx="6455833" cy="2203869"/>
          </a:xfrm>
          <a:prstGeom prst="rect">
            <a:avLst/>
          </a:prstGeom>
        </p:spPr>
        <p:txBody>
          <a:bodyPr vert="horz" lIns="60960" tIns="30480" rIns="60960" bIns="30480" rtlCol="0" anchor="t">
            <a:norm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8000" b="1" i="0" u="none" strike="noStrike" kern="1200" cap="none" spc="0" normalizeH="0" baseline="0" noProof="0" dirty="0" err="1">
                <a:ln>
                  <a:noFill/>
                </a:ln>
                <a:solidFill>
                  <a:srgbClr val="FF0000"/>
                </a:solidFill>
                <a:effectLst/>
                <a:uLnTx/>
                <a:uFillTx/>
                <a:latin typeface="Nunito Black" pitchFamily="2" charset="0"/>
                <a:ea typeface="+mn-ea"/>
                <a:cs typeface="+mn-cs"/>
              </a:rPr>
              <a:t>Tiết</a:t>
            </a:r>
            <a:r>
              <a:rPr kumimoji="0" lang="en-US" sz="8000" b="1" i="0" u="none" strike="noStrike" kern="1200" cap="none" spc="0" normalizeH="0" baseline="0" noProof="0" dirty="0">
                <a:ln>
                  <a:noFill/>
                </a:ln>
                <a:solidFill>
                  <a:srgbClr val="FF0000"/>
                </a:solidFill>
                <a:effectLst/>
                <a:uLnTx/>
                <a:uFillTx/>
                <a:latin typeface="Nunito Black" pitchFamily="2" charset="0"/>
                <a:ea typeface="+mn-ea"/>
                <a:cs typeface="+mn-cs"/>
              </a:rPr>
              <a:t> 2</a:t>
            </a:r>
          </a:p>
          <a:p>
            <a:pPr marL="0" marR="0" lvl="0" indent="0" algn="ctr" defTabSz="609539" rtl="0" eaLnBrk="1" fontAlgn="auto" latinLnBrk="0" hangingPunct="1">
              <a:lnSpc>
                <a:spcPct val="90000"/>
              </a:lnSpc>
              <a:spcBef>
                <a:spcPct val="0"/>
              </a:spcBef>
              <a:spcAft>
                <a:spcPts val="400"/>
              </a:spcAft>
              <a:buClrTx/>
              <a:buSzTx/>
              <a:buFontTx/>
              <a:buNone/>
              <a:tabLst/>
              <a:defRPr/>
            </a:pPr>
            <a:endParaRPr kumimoji="0" lang="en-US" sz="64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pic>
        <p:nvPicPr>
          <p:cNvPr id="3" name="Picture 5">
            <a:extLst>
              <a:ext uri="{FF2B5EF4-FFF2-40B4-BE49-F238E27FC236}">
                <a16:creationId xmlns:a16="http://schemas.microsoft.com/office/drawing/2014/main" id="{DA0C0C5B-CB33-D5F0-2BF5-AF5D2F152360}"/>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4368800" y="238554"/>
            <a:ext cx="2418060" cy="2093333"/>
          </a:xfrm>
          <a:prstGeom prst="rect">
            <a:avLst/>
          </a:prstGeom>
        </p:spPr>
      </p:pic>
      <p:pic>
        <p:nvPicPr>
          <p:cNvPr id="5" name="Picture 9">
            <a:extLst>
              <a:ext uri="{FF2B5EF4-FFF2-40B4-BE49-F238E27FC236}">
                <a16:creationId xmlns:a16="http://schemas.microsoft.com/office/drawing/2014/main" id="{C83303F5-A4F7-FE49-5D36-61EDA9D45767}"/>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flipH="1">
            <a:off x="8016842" y="2726494"/>
            <a:ext cx="4043021" cy="3229429"/>
          </a:xfrm>
          <a:prstGeom prst="rect">
            <a:avLst/>
          </a:prstGeom>
        </p:spPr>
      </p:pic>
    </p:spTree>
    <p:extLst>
      <p:ext uri="{BB962C8B-B14F-4D97-AF65-F5344CB8AC3E}">
        <p14:creationId xmlns:p14="http://schemas.microsoft.com/office/powerpoint/2010/main" val="3293573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a:extLst>
              <a:ext uri="{FF2B5EF4-FFF2-40B4-BE49-F238E27FC236}">
                <a16:creationId xmlns:a16="http://schemas.microsoft.com/office/drawing/2014/main" id="{B6126278-0934-B640-68C8-352FECFDB3C8}"/>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331024" y="554172"/>
            <a:ext cx="5221625" cy="5840449"/>
          </a:xfrm>
          <a:prstGeom prst="rect">
            <a:avLst/>
          </a:prstGeom>
        </p:spPr>
      </p:pic>
      <p:sp>
        <p:nvSpPr>
          <p:cNvPr id="4" name="TextBox 3">
            <a:extLst>
              <a:ext uri="{FF2B5EF4-FFF2-40B4-BE49-F238E27FC236}">
                <a16:creationId xmlns:a16="http://schemas.microsoft.com/office/drawing/2014/main" id="{A55993E6-0CDA-F0F4-7EA5-C2E4DA3ADE74}"/>
              </a:ext>
            </a:extLst>
          </p:cNvPr>
          <p:cNvSpPr txBox="1"/>
          <p:nvPr/>
        </p:nvSpPr>
        <p:spPr>
          <a:xfrm>
            <a:off x="6009911" y="1958331"/>
            <a:ext cx="5902946" cy="1321813"/>
          </a:xfrm>
          <a:prstGeom prst="rect">
            <a:avLst/>
          </a:prstGeom>
        </p:spPr>
        <p:txBody>
          <a:bodyPr vert="horz" lIns="60960" tIns="30480" rIns="60960" bIns="30480" rtlCol="0" anchor="t">
            <a:normAutofit/>
          </a:bodyPr>
          <a:lstStyle/>
          <a:p>
            <a:pPr marL="0" marR="0" lvl="0" indent="0" algn="ctr" defTabSz="609539" rtl="0" eaLnBrk="1" fontAlgn="auto" latinLnBrk="0" hangingPunct="1">
              <a:lnSpc>
                <a:spcPct val="90000"/>
              </a:lnSpc>
              <a:spcBef>
                <a:spcPts val="0"/>
              </a:spcBef>
              <a:spcAft>
                <a:spcPts val="400"/>
              </a:spcAft>
              <a:buClrTx/>
              <a:buSzTx/>
              <a:buFontTx/>
              <a:buNone/>
              <a:tabLst/>
              <a:defRPr/>
            </a:pPr>
            <a:r>
              <a:rPr kumimoji="0" lang="en-US" sz="8000" b="1" i="0" u="none" strike="noStrike" kern="1200" cap="none" spc="0" normalizeH="0" baseline="0" noProof="0">
                <a:ln>
                  <a:noFill/>
                </a:ln>
                <a:solidFill>
                  <a:srgbClr val="FF0000"/>
                </a:solidFill>
                <a:effectLst/>
                <a:uLnTx/>
                <a:uFillTx/>
                <a:latin typeface="Sigmar One" panose="00000500000000000000" pitchFamily="2" charset="0"/>
              </a:rPr>
              <a:t>Nói và nghe</a:t>
            </a:r>
          </a:p>
        </p:txBody>
      </p:sp>
      <p:pic>
        <p:nvPicPr>
          <p:cNvPr id="5" name="Picture 3">
            <a:extLst>
              <a:ext uri="{FF2B5EF4-FFF2-40B4-BE49-F238E27FC236}">
                <a16:creationId xmlns:a16="http://schemas.microsoft.com/office/drawing/2014/main" id="{D4C27617-7EEA-3227-E29E-14EAC16C01B3}"/>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402747" y="4089400"/>
            <a:ext cx="2258829" cy="2466331"/>
          </a:xfrm>
          <a:prstGeom prst="rect">
            <a:avLst/>
          </a:prstGeom>
        </p:spPr>
      </p:pic>
    </p:spTree>
    <p:extLst>
      <p:ext uri="{BB962C8B-B14F-4D97-AF65-F5344CB8AC3E}">
        <p14:creationId xmlns:p14="http://schemas.microsoft.com/office/powerpoint/2010/main" val="2827747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FA638E-1758-3172-7978-39C081C7F13B}"/>
              </a:ext>
            </a:extLst>
          </p:cNvPr>
          <p:cNvSpPr txBox="1"/>
          <p:nvPr/>
        </p:nvSpPr>
        <p:spPr>
          <a:xfrm>
            <a:off x="534572" y="360742"/>
            <a:ext cx="10353822" cy="954107"/>
          </a:xfrm>
          <a:prstGeom prst="rect">
            <a:avLst/>
          </a:prstGeom>
          <a:noFill/>
        </p:spPr>
        <p:txBody>
          <a:bodyPr wrap="square">
            <a:spAutoFit/>
          </a:bodyPr>
          <a:lstStyle/>
          <a:p>
            <a:pPr algn="just"/>
            <a:r>
              <a:rPr lang="en-US" sz="2800" b="1" i="0" dirty="0" err="1">
                <a:solidFill>
                  <a:srgbClr val="000000"/>
                </a:solidFill>
                <a:effectLst/>
                <a:latin typeface="Nunito Black" pitchFamily="2" charset="0"/>
              </a:rPr>
              <a:t>Câu</a:t>
            </a:r>
            <a:r>
              <a:rPr lang="en-US" sz="2800" b="1" i="0" dirty="0">
                <a:solidFill>
                  <a:srgbClr val="000000"/>
                </a:solidFill>
                <a:effectLst/>
                <a:latin typeface="Nunito Black" pitchFamily="2" charset="0"/>
              </a:rPr>
              <a:t> 1: </a:t>
            </a:r>
            <a:r>
              <a:rPr lang="en-US" sz="2800" b="1" i="0" dirty="0" err="1">
                <a:solidFill>
                  <a:srgbClr val="000000"/>
                </a:solidFill>
                <a:effectLst/>
                <a:latin typeface="Nunito Black" pitchFamily="2" charset="0"/>
              </a:rPr>
              <a:t>Nghe</a:t>
            </a:r>
            <a:r>
              <a:rPr lang="en-US" sz="2800" b="1" i="0" dirty="0">
                <a:solidFill>
                  <a:srgbClr val="000000"/>
                </a:solidFill>
                <a:effectLst/>
                <a:latin typeface="Nunito Black" pitchFamily="2" charset="0"/>
              </a:rPr>
              <a:t> </a:t>
            </a:r>
            <a:r>
              <a:rPr lang="en-US" sz="2800" b="1" i="0" dirty="0" err="1">
                <a:solidFill>
                  <a:srgbClr val="000000"/>
                </a:solidFill>
                <a:effectLst/>
                <a:latin typeface="Nunito Black" pitchFamily="2" charset="0"/>
              </a:rPr>
              <a:t>kể</a:t>
            </a:r>
            <a:r>
              <a:rPr lang="en-US" sz="2800" b="1" i="0" dirty="0">
                <a:solidFill>
                  <a:srgbClr val="000000"/>
                </a:solidFill>
                <a:effectLst/>
                <a:latin typeface="Nunito Black" pitchFamily="2" charset="0"/>
              </a:rPr>
              <a:t> </a:t>
            </a:r>
            <a:r>
              <a:rPr lang="en-US" sz="2800" b="1" i="0" dirty="0" err="1">
                <a:solidFill>
                  <a:srgbClr val="000000"/>
                </a:solidFill>
                <a:effectLst/>
                <a:latin typeface="Nunito Black" pitchFamily="2" charset="0"/>
              </a:rPr>
              <a:t>chuyện</a:t>
            </a:r>
            <a:r>
              <a:rPr lang="en-US" sz="2800" b="1" i="0" dirty="0">
                <a:solidFill>
                  <a:srgbClr val="000000"/>
                </a:solidFill>
                <a:effectLst/>
                <a:latin typeface="Nunito Black" pitchFamily="2" charset="0"/>
              </a:rPr>
              <a:t>.</a:t>
            </a:r>
          </a:p>
          <a:p>
            <a:pPr algn="ctr"/>
            <a:r>
              <a:rPr lang="en-US" sz="2800" b="1" i="0" dirty="0" err="1">
                <a:solidFill>
                  <a:srgbClr val="FF0000"/>
                </a:solidFill>
                <a:effectLst/>
                <a:latin typeface="Nunito Black" pitchFamily="2" charset="0"/>
              </a:rPr>
              <a:t>Mặt</a:t>
            </a:r>
            <a:r>
              <a:rPr lang="en-US" sz="2800" b="1" i="0" dirty="0">
                <a:solidFill>
                  <a:srgbClr val="FF0000"/>
                </a:solidFill>
                <a:effectLst/>
                <a:latin typeface="Nunito Black" pitchFamily="2" charset="0"/>
              </a:rPr>
              <a:t> </a:t>
            </a:r>
            <a:r>
              <a:rPr lang="en-US" sz="2800" b="1" i="0" dirty="0" err="1">
                <a:solidFill>
                  <a:srgbClr val="FF0000"/>
                </a:solidFill>
                <a:effectLst/>
                <a:latin typeface="Nunito Black" pitchFamily="2" charset="0"/>
              </a:rPr>
              <a:t>trời</a:t>
            </a:r>
            <a:r>
              <a:rPr lang="en-US" sz="2800" b="1" i="0" dirty="0">
                <a:solidFill>
                  <a:srgbClr val="FF0000"/>
                </a:solidFill>
                <a:effectLst/>
                <a:latin typeface="Nunito Black" pitchFamily="2" charset="0"/>
              </a:rPr>
              <a:t> </a:t>
            </a:r>
            <a:r>
              <a:rPr lang="en-US" sz="2800" b="1" i="0" dirty="0" err="1">
                <a:solidFill>
                  <a:srgbClr val="FF0000"/>
                </a:solidFill>
                <a:effectLst/>
                <a:latin typeface="Nunito Black" pitchFamily="2" charset="0"/>
              </a:rPr>
              <a:t>mọc</a:t>
            </a:r>
            <a:r>
              <a:rPr lang="en-US" sz="2800" b="1" i="0" dirty="0">
                <a:solidFill>
                  <a:srgbClr val="FF0000"/>
                </a:solidFill>
                <a:effectLst/>
                <a:latin typeface="Nunito Black" pitchFamily="2" charset="0"/>
              </a:rPr>
              <a:t> ở </a:t>
            </a:r>
            <a:r>
              <a:rPr lang="en-US" sz="2800" b="1" i="0" dirty="0" err="1">
                <a:solidFill>
                  <a:srgbClr val="FF0000"/>
                </a:solidFill>
                <a:effectLst/>
                <a:latin typeface="Nunito Black" pitchFamily="2" charset="0"/>
              </a:rPr>
              <a:t>đằng</a:t>
            </a:r>
            <a:r>
              <a:rPr lang="en-US" sz="2800" b="1" i="0" dirty="0">
                <a:solidFill>
                  <a:srgbClr val="FF0000"/>
                </a:solidFill>
                <a:effectLst/>
                <a:latin typeface="Nunito Black" pitchFamily="2" charset="0"/>
              </a:rPr>
              <a:t>…. </a:t>
            </a:r>
            <a:r>
              <a:rPr lang="en-US" sz="2800" b="1" i="0" dirty="0" err="1">
                <a:solidFill>
                  <a:srgbClr val="FF0000"/>
                </a:solidFill>
                <a:effectLst/>
                <a:latin typeface="Nunito Black" pitchFamily="2" charset="0"/>
              </a:rPr>
              <a:t>tây</a:t>
            </a:r>
            <a:r>
              <a:rPr lang="en-US" sz="2800" b="1" i="0" dirty="0">
                <a:solidFill>
                  <a:srgbClr val="FF0000"/>
                </a:solidFill>
                <a:effectLst/>
                <a:latin typeface="Nunito Black" pitchFamily="2" charset="0"/>
              </a:rPr>
              <a:t>!</a:t>
            </a:r>
            <a:endParaRPr lang="en-US" sz="2800" b="0" i="0" dirty="0">
              <a:solidFill>
                <a:srgbClr val="FF0000"/>
              </a:solidFill>
              <a:effectLst/>
              <a:latin typeface="Nunito Black" pitchFamily="2" charset="0"/>
            </a:endParaRPr>
          </a:p>
        </p:txBody>
      </p:sp>
      <p:pic>
        <p:nvPicPr>
          <p:cNvPr id="6" name="Picture 5">
            <a:extLst>
              <a:ext uri="{FF2B5EF4-FFF2-40B4-BE49-F238E27FC236}">
                <a16:creationId xmlns:a16="http://schemas.microsoft.com/office/drawing/2014/main" id="{EC9D8521-EFCB-0FFB-BC94-93C3876E11DA}"/>
              </a:ext>
            </a:extLst>
          </p:cNvPr>
          <p:cNvPicPr>
            <a:picLocks noChangeAspect="1"/>
          </p:cNvPicPr>
          <p:nvPr/>
        </p:nvPicPr>
        <p:blipFill rotWithShape="1">
          <a:blip r:embed="rId2"/>
          <a:srcRect r="50554"/>
          <a:stretch/>
        </p:blipFill>
        <p:spPr>
          <a:xfrm>
            <a:off x="534572" y="1314849"/>
            <a:ext cx="5180428" cy="4162425"/>
          </a:xfrm>
          <a:prstGeom prst="rect">
            <a:avLst/>
          </a:prstGeom>
        </p:spPr>
      </p:pic>
      <p:pic>
        <p:nvPicPr>
          <p:cNvPr id="8" name="Picture 7">
            <a:extLst>
              <a:ext uri="{FF2B5EF4-FFF2-40B4-BE49-F238E27FC236}">
                <a16:creationId xmlns:a16="http://schemas.microsoft.com/office/drawing/2014/main" id="{7C321185-2B27-4A78-C3A2-C096DC42EA69}"/>
              </a:ext>
            </a:extLst>
          </p:cNvPr>
          <p:cNvPicPr>
            <a:picLocks noChangeAspect="1"/>
          </p:cNvPicPr>
          <p:nvPr/>
        </p:nvPicPr>
        <p:blipFill rotWithShape="1">
          <a:blip r:embed="rId2"/>
          <a:srcRect l="50554"/>
          <a:stretch/>
        </p:blipFill>
        <p:spPr>
          <a:xfrm>
            <a:off x="6477001" y="1380384"/>
            <a:ext cx="5180427" cy="4162425"/>
          </a:xfrm>
          <a:prstGeom prst="rect">
            <a:avLst/>
          </a:prstGeom>
        </p:spPr>
      </p:pic>
      <p:sp>
        <p:nvSpPr>
          <p:cNvPr id="9" name="TextBox 8">
            <a:extLst>
              <a:ext uri="{FF2B5EF4-FFF2-40B4-BE49-F238E27FC236}">
                <a16:creationId xmlns:a16="http://schemas.microsoft.com/office/drawing/2014/main" id="{AE2EEF41-3737-CDC8-C979-36FA3F6FFDC4}"/>
              </a:ext>
            </a:extLst>
          </p:cNvPr>
          <p:cNvSpPr txBox="1"/>
          <p:nvPr/>
        </p:nvSpPr>
        <p:spPr>
          <a:xfrm>
            <a:off x="534572" y="5730084"/>
            <a:ext cx="5516880" cy="523220"/>
          </a:xfrm>
          <a:prstGeom prst="rect">
            <a:avLst/>
          </a:prstGeom>
          <a:solidFill>
            <a:schemeClr val="bg2"/>
          </a:solidFill>
        </p:spPr>
        <p:txBody>
          <a:bodyPr wrap="square" rtlCol="0">
            <a:spAutoFit/>
          </a:bodyPr>
          <a:lstStyle/>
          <a:p>
            <a:r>
              <a:rPr lang="en-US" sz="2800">
                <a:solidFill>
                  <a:srgbClr val="00B050"/>
                </a:solidFill>
                <a:latin typeface="Nunito Black" pitchFamily="2" charset="0"/>
              </a:rPr>
              <a:t>Thầy giáo yêu cầu HS điều gì?</a:t>
            </a:r>
          </a:p>
        </p:txBody>
      </p:sp>
      <p:sp>
        <p:nvSpPr>
          <p:cNvPr id="10" name="TextBox 9">
            <a:extLst>
              <a:ext uri="{FF2B5EF4-FFF2-40B4-BE49-F238E27FC236}">
                <a16:creationId xmlns:a16="http://schemas.microsoft.com/office/drawing/2014/main" id="{ECE83A64-7930-2E6A-4214-00C4E3C8875D}"/>
              </a:ext>
            </a:extLst>
          </p:cNvPr>
          <p:cNvSpPr txBox="1"/>
          <p:nvPr/>
        </p:nvSpPr>
        <p:spPr>
          <a:xfrm>
            <a:off x="6308774" y="5730084"/>
            <a:ext cx="5516880" cy="954107"/>
          </a:xfrm>
          <a:prstGeom prst="rect">
            <a:avLst/>
          </a:prstGeom>
          <a:solidFill>
            <a:schemeClr val="bg2"/>
          </a:solidFill>
        </p:spPr>
        <p:txBody>
          <a:bodyPr wrap="square" rtlCol="0">
            <a:spAutoFit/>
          </a:bodyPr>
          <a:lstStyle/>
          <a:p>
            <a:r>
              <a:rPr lang="en-US" sz="2800">
                <a:solidFill>
                  <a:srgbClr val="00B050"/>
                </a:solidFill>
                <a:latin typeface="Nunito Black" pitchFamily="2" charset="0"/>
              </a:rPr>
              <a:t>Cậu học trò này đã đọc câu thơ như thế nào?</a:t>
            </a:r>
          </a:p>
        </p:txBody>
      </p:sp>
    </p:spTree>
    <p:extLst>
      <p:ext uri="{BB962C8B-B14F-4D97-AF65-F5344CB8AC3E}">
        <p14:creationId xmlns:p14="http://schemas.microsoft.com/office/powerpoint/2010/main" val="39274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31FACF-EE0F-CAE3-7DBA-9719713EE554}"/>
              </a:ext>
            </a:extLst>
          </p:cNvPr>
          <p:cNvPicPr>
            <a:picLocks noChangeAspect="1"/>
          </p:cNvPicPr>
          <p:nvPr/>
        </p:nvPicPr>
        <p:blipFill rotWithShape="1">
          <a:blip r:embed="rId2"/>
          <a:srcRect r="54001"/>
          <a:stretch/>
        </p:blipFill>
        <p:spPr>
          <a:xfrm>
            <a:off x="534572" y="1380384"/>
            <a:ext cx="4754880" cy="4391025"/>
          </a:xfrm>
          <a:prstGeom prst="rect">
            <a:avLst/>
          </a:prstGeom>
        </p:spPr>
      </p:pic>
      <p:sp>
        <p:nvSpPr>
          <p:cNvPr id="5" name="TextBox 4">
            <a:extLst>
              <a:ext uri="{FF2B5EF4-FFF2-40B4-BE49-F238E27FC236}">
                <a16:creationId xmlns:a16="http://schemas.microsoft.com/office/drawing/2014/main" id="{F74AFE18-2C22-F529-907F-12F0AD0885AC}"/>
              </a:ext>
            </a:extLst>
          </p:cNvPr>
          <p:cNvSpPr txBox="1"/>
          <p:nvPr/>
        </p:nvSpPr>
        <p:spPr>
          <a:xfrm>
            <a:off x="534572" y="5730084"/>
            <a:ext cx="4754880" cy="954107"/>
          </a:xfrm>
          <a:prstGeom prst="rect">
            <a:avLst/>
          </a:prstGeom>
          <a:solidFill>
            <a:schemeClr val="bg2"/>
          </a:solidFill>
        </p:spPr>
        <p:txBody>
          <a:bodyPr wrap="square" rtlCol="0">
            <a:spAutoFit/>
          </a:bodyPr>
          <a:lstStyle/>
          <a:p>
            <a:pPr algn="ctr"/>
            <a:r>
              <a:rPr lang="en-US" sz="2800">
                <a:solidFill>
                  <a:srgbClr val="00B050"/>
                </a:solidFill>
                <a:latin typeface="Nunito Black" pitchFamily="2" charset="0"/>
              </a:rPr>
              <a:t>Thầy giáo yêu cầu Pu-skin điều gì?</a:t>
            </a:r>
          </a:p>
        </p:txBody>
      </p:sp>
      <p:pic>
        <p:nvPicPr>
          <p:cNvPr id="9" name="Picture 8">
            <a:extLst>
              <a:ext uri="{FF2B5EF4-FFF2-40B4-BE49-F238E27FC236}">
                <a16:creationId xmlns:a16="http://schemas.microsoft.com/office/drawing/2014/main" id="{17478246-D36D-D652-A264-B3CE0C4357B8}"/>
              </a:ext>
            </a:extLst>
          </p:cNvPr>
          <p:cNvPicPr>
            <a:picLocks noChangeAspect="1"/>
          </p:cNvPicPr>
          <p:nvPr/>
        </p:nvPicPr>
        <p:blipFill>
          <a:blip r:embed="rId3"/>
          <a:stretch>
            <a:fillRect/>
          </a:stretch>
        </p:blipFill>
        <p:spPr>
          <a:xfrm>
            <a:off x="6716591" y="1393059"/>
            <a:ext cx="4667250" cy="4324350"/>
          </a:xfrm>
          <a:prstGeom prst="rect">
            <a:avLst/>
          </a:prstGeom>
        </p:spPr>
      </p:pic>
      <p:sp>
        <p:nvSpPr>
          <p:cNvPr id="10" name="TextBox 9">
            <a:extLst>
              <a:ext uri="{FF2B5EF4-FFF2-40B4-BE49-F238E27FC236}">
                <a16:creationId xmlns:a16="http://schemas.microsoft.com/office/drawing/2014/main" id="{63631918-31F5-5E75-F90D-EE8DF0748869}"/>
              </a:ext>
            </a:extLst>
          </p:cNvPr>
          <p:cNvSpPr txBox="1"/>
          <p:nvPr/>
        </p:nvSpPr>
        <p:spPr>
          <a:xfrm>
            <a:off x="6398455" y="5809074"/>
            <a:ext cx="4754880" cy="954107"/>
          </a:xfrm>
          <a:prstGeom prst="rect">
            <a:avLst/>
          </a:prstGeom>
          <a:solidFill>
            <a:schemeClr val="bg2"/>
          </a:solidFill>
        </p:spPr>
        <p:txBody>
          <a:bodyPr wrap="square" rtlCol="0">
            <a:spAutoFit/>
          </a:bodyPr>
          <a:lstStyle/>
          <a:p>
            <a:pPr algn="ctr"/>
            <a:r>
              <a:rPr lang="en-US" sz="2800">
                <a:solidFill>
                  <a:srgbClr val="00B050"/>
                </a:solidFill>
                <a:latin typeface="Nunito Black" pitchFamily="2" charset="0"/>
              </a:rPr>
              <a:t>Em hãy đọc 3 câu thơ của Pu -skin</a:t>
            </a:r>
          </a:p>
        </p:txBody>
      </p:sp>
      <p:sp>
        <p:nvSpPr>
          <p:cNvPr id="7" name="TextBox 6">
            <a:extLst>
              <a:ext uri="{FF2B5EF4-FFF2-40B4-BE49-F238E27FC236}">
                <a16:creationId xmlns:a16="http://schemas.microsoft.com/office/drawing/2014/main" id="{DFFA638E-1758-3172-7978-39C081C7F13B}"/>
              </a:ext>
            </a:extLst>
          </p:cNvPr>
          <p:cNvSpPr txBox="1"/>
          <p:nvPr/>
        </p:nvSpPr>
        <p:spPr>
          <a:xfrm>
            <a:off x="534572" y="360742"/>
            <a:ext cx="10353822" cy="954107"/>
          </a:xfrm>
          <a:prstGeom prst="rect">
            <a:avLst/>
          </a:prstGeom>
          <a:noFill/>
        </p:spPr>
        <p:txBody>
          <a:bodyPr wrap="square">
            <a:spAutoFit/>
          </a:bodyPr>
          <a:lstStyle/>
          <a:p>
            <a:pPr algn="just"/>
            <a:r>
              <a:rPr lang="en-US" sz="2800" b="1" i="0" dirty="0" err="1">
                <a:solidFill>
                  <a:srgbClr val="000000"/>
                </a:solidFill>
                <a:effectLst/>
                <a:latin typeface="Nunito Black" pitchFamily="2" charset="0"/>
              </a:rPr>
              <a:t>Câu</a:t>
            </a:r>
            <a:r>
              <a:rPr lang="en-US" sz="2800" b="1" i="0" dirty="0">
                <a:solidFill>
                  <a:srgbClr val="000000"/>
                </a:solidFill>
                <a:effectLst/>
                <a:latin typeface="Nunito Black" pitchFamily="2" charset="0"/>
              </a:rPr>
              <a:t> 1: </a:t>
            </a:r>
            <a:r>
              <a:rPr lang="en-US" sz="2800" b="1" i="0" dirty="0" err="1">
                <a:solidFill>
                  <a:srgbClr val="000000"/>
                </a:solidFill>
                <a:effectLst/>
                <a:latin typeface="Nunito Black" pitchFamily="2" charset="0"/>
              </a:rPr>
              <a:t>Nghe</a:t>
            </a:r>
            <a:r>
              <a:rPr lang="en-US" sz="2800" b="1" i="0" dirty="0">
                <a:solidFill>
                  <a:srgbClr val="000000"/>
                </a:solidFill>
                <a:effectLst/>
                <a:latin typeface="Nunito Black" pitchFamily="2" charset="0"/>
              </a:rPr>
              <a:t> </a:t>
            </a:r>
            <a:r>
              <a:rPr lang="en-US" sz="2800" b="1" i="0" dirty="0" err="1">
                <a:solidFill>
                  <a:srgbClr val="000000"/>
                </a:solidFill>
                <a:effectLst/>
                <a:latin typeface="Nunito Black" pitchFamily="2" charset="0"/>
              </a:rPr>
              <a:t>kể</a:t>
            </a:r>
            <a:r>
              <a:rPr lang="en-US" sz="2800" b="1" i="0" dirty="0">
                <a:solidFill>
                  <a:srgbClr val="000000"/>
                </a:solidFill>
                <a:effectLst/>
                <a:latin typeface="Nunito Black" pitchFamily="2" charset="0"/>
              </a:rPr>
              <a:t> </a:t>
            </a:r>
            <a:r>
              <a:rPr lang="en-US" sz="2800" b="1" i="0" dirty="0" err="1">
                <a:solidFill>
                  <a:srgbClr val="000000"/>
                </a:solidFill>
                <a:effectLst/>
                <a:latin typeface="Nunito Black" pitchFamily="2" charset="0"/>
              </a:rPr>
              <a:t>chuyện</a:t>
            </a:r>
            <a:r>
              <a:rPr lang="en-US" sz="2800" b="1" i="0" dirty="0">
                <a:solidFill>
                  <a:srgbClr val="000000"/>
                </a:solidFill>
                <a:effectLst/>
                <a:latin typeface="Nunito Black" pitchFamily="2" charset="0"/>
              </a:rPr>
              <a:t>.</a:t>
            </a:r>
          </a:p>
          <a:p>
            <a:pPr algn="ctr"/>
            <a:r>
              <a:rPr lang="en-US" sz="2800" b="1" i="0" dirty="0" err="1">
                <a:solidFill>
                  <a:srgbClr val="FF0000"/>
                </a:solidFill>
                <a:effectLst/>
                <a:latin typeface="Nunito Black" pitchFamily="2" charset="0"/>
              </a:rPr>
              <a:t>Mặt</a:t>
            </a:r>
            <a:r>
              <a:rPr lang="en-US" sz="2800" b="1" i="0" dirty="0">
                <a:solidFill>
                  <a:srgbClr val="FF0000"/>
                </a:solidFill>
                <a:effectLst/>
                <a:latin typeface="Nunito Black" pitchFamily="2" charset="0"/>
              </a:rPr>
              <a:t> </a:t>
            </a:r>
            <a:r>
              <a:rPr lang="en-US" sz="2800" b="1" i="0" dirty="0" err="1">
                <a:solidFill>
                  <a:srgbClr val="FF0000"/>
                </a:solidFill>
                <a:effectLst/>
                <a:latin typeface="Nunito Black" pitchFamily="2" charset="0"/>
              </a:rPr>
              <a:t>trời</a:t>
            </a:r>
            <a:r>
              <a:rPr lang="en-US" sz="2800" b="1" i="0" dirty="0">
                <a:solidFill>
                  <a:srgbClr val="FF0000"/>
                </a:solidFill>
                <a:effectLst/>
                <a:latin typeface="Nunito Black" pitchFamily="2" charset="0"/>
              </a:rPr>
              <a:t> </a:t>
            </a:r>
            <a:r>
              <a:rPr lang="en-US" sz="2800" b="1" i="0" dirty="0" err="1">
                <a:solidFill>
                  <a:srgbClr val="FF0000"/>
                </a:solidFill>
                <a:effectLst/>
                <a:latin typeface="Nunito Black" pitchFamily="2" charset="0"/>
              </a:rPr>
              <a:t>mọc</a:t>
            </a:r>
            <a:r>
              <a:rPr lang="en-US" sz="2800" b="1" i="0" dirty="0">
                <a:solidFill>
                  <a:srgbClr val="FF0000"/>
                </a:solidFill>
                <a:effectLst/>
                <a:latin typeface="Nunito Black" pitchFamily="2" charset="0"/>
              </a:rPr>
              <a:t> ở </a:t>
            </a:r>
            <a:r>
              <a:rPr lang="en-US" sz="2800" b="1" i="0" dirty="0" err="1">
                <a:solidFill>
                  <a:srgbClr val="FF0000"/>
                </a:solidFill>
                <a:effectLst/>
                <a:latin typeface="Nunito Black" pitchFamily="2" charset="0"/>
              </a:rPr>
              <a:t>đằng</a:t>
            </a:r>
            <a:r>
              <a:rPr lang="en-US" sz="2800" b="1" i="0" dirty="0">
                <a:solidFill>
                  <a:srgbClr val="FF0000"/>
                </a:solidFill>
                <a:effectLst/>
                <a:latin typeface="Nunito Black" pitchFamily="2" charset="0"/>
              </a:rPr>
              <a:t>…. </a:t>
            </a:r>
            <a:r>
              <a:rPr lang="en-US" sz="2800" b="1" i="0" dirty="0" err="1">
                <a:solidFill>
                  <a:srgbClr val="FF0000"/>
                </a:solidFill>
                <a:effectLst/>
                <a:latin typeface="Nunito Black" pitchFamily="2" charset="0"/>
              </a:rPr>
              <a:t>tây</a:t>
            </a:r>
            <a:r>
              <a:rPr lang="en-US" sz="2800" b="1" i="0" dirty="0">
                <a:solidFill>
                  <a:srgbClr val="FF0000"/>
                </a:solidFill>
                <a:effectLst/>
                <a:latin typeface="Nunito Black" pitchFamily="2" charset="0"/>
              </a:rPr>
              <a:t>!</a:t>
            </a:r>
            <a:endParaRPr lang="en-US" sz="2800" b="0" i="0" dirty="0">
              <a:solidFill>
                <a:srgbClr val="FF0000"/>
              </a:solidFill>
              <a:effectLst/>
              <a:latin typeface="Nunito Black" pitchFamily="2" charset="0"/>
            </a:endParaRPr>
          </a:p>
        </p:txBody>
      </p:sp>
    </p:spTree>
    <p:extLst>
      <p:ext uri="{BB962C8B-B14F-4D97-AF65-F5344CB8AC3E}">
        <p14:creationId xmlns:p14="http://schemas.microsoft.com/office/powerpoint/2010/main" val="93261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27FF3D-ED3F-D0F7-B58F-118489064008}"/>
              </a:ext>
            </a:extLst>
          </p:cNvPr>
          <p:cNvSpPr txBox="1"/>
          <p:nvPr/>
        </p:nvSpPr>
        <p:spPr>
          <a:xfrm>
            <a:off x="1140884" y="3835400"/>
            <a:ext cx="6455833" cy="2203869"/>
          </a:xfrm>
          <a:prstGeom prst="rect">
            <a:avLst/>
          </a:prstGeom>
        </p:spPr>
        <p:txBody>
          <a:bodyPr vert="horz" lIns="60960" tIns="30480" rIns="60960" bIns="30480" rtlCol="0" anchor="t">
            <a:norm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8000" b="1" i="0" u="none" strike="noStrike" kern="1200" cap="none" spc="0" normalizeH="0" baseline="0" noProof="0">
                <a:ln>
                  <a:noFill/>
                </a:ln>
                <a:solidFill>
                  <a:srgbClr val="FF0000"/>
                </a:solidFill>
                <a:effectLst/>
                <a:uLnTx/>
                <a:uFillTx/>
                <a:latin typeface="Nunito Black" pitchFamily="2" charset="0"/>
                <a:ea typeface="+mn-ea"/>
                <a:cs typeface="+mn-cs"/>
              </a:rPr>
              <a:t>Khởi động</a:t>
            </a:r>
          </a:p>
          <a:p>
            <a:pPr marL="0" marR="0" lvl="0" indent="0" algn="ctr" defTabSz="609539" rtl="0" eaLnBrk="1" fontAlgn="auto" latinLnBrk="0" hangingPunct="1">
              <a:lnSpc>
                <a:spcPct val="90000"/>
              </a:lnSpc>
              <a:spcBef>
                <a:spcPct val="0"/>
              </a:spcBef>
              <a:spcAft>
                <a:spcPts val="400"/>
              </a:spcAft>
              <a:buClrTx/>
              <a:buSzTx/>
              <a:buFontTx/>
              <a:buNone/>
              <a:tabLst/>
              <a:defRPr/>
            </a:pPr>
            <a:endParaRPr kumimoji="0" lang="en-US" sz="6400" b="0" i="0" u="none" strike="noStrike" kern="1200" cap="none" spc="0" normalizeH="0" baseline="0" noProof="0">
              <a:ln>
                <a:noFill/>
              </a:ln>
              <a:solidFill>
                <a:srgbClr val="FF0000"/>
              </a:solidFill>
              <a:effectLst/>
              <a:uLnTx/>
              <a:uFillTx/>
              <a:latin typeface="Nunito Black" pitchFamily="2" charset="0"/>
              <a:ea typeface="+mn-ea"/>
              <a:cs typeface="+mn-cs"/>
            </a:endParaRPr>
          </a:p>
        </p:txBody>
      </p:sp>
      <p:pic>
        <p:nvPicPr>
          <p:cNvPr id="3" name="Picture 5">
            <a:extLst>
              <a:ext uri="{FF2B5EF4-FFF2-40B4-BE49-F238E27FC236}">
                <a16:creationId xmlns:a16="http://schemas.microsoft.com/office/drawing/2014/main" id="{DA0C0C5B-CB33-D5F0-2BF5-AF5D2F1523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68800" y="238554"/>
            <a:ext cx="2418060" cy="2093333"/>
          </a:xfrm>
          <a:prstGeom prst="rect">
            <a:avLst/>
          </a:prstGeom>
        </p:spPr>
      </p:pic>
      <p:pic>
        <p:nvPicPr>
          <p:cNvPr id="5" name="Picture 9">
            <a:extLst>
              <a:ext uri="{FF2B5EF4-FFF2-40B4-BE49-F238E27FC236}">
                <a16:creationId xmlns:a16="http://schemas.microsoft.com/office/drawing/2014/main" id="{C83303F5-A4F7-FE49-5D36-61EDA9D457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016842" y="2726494"/>
            <a:ext cx="4043021" cy="3229429"/>
          </a:xfrm>
          <a:prstGeom prst="rect">
            <a:avLst/>
          </a:prstGeom>
        </p:spPr>
      </p:pic>
    </p:spTree>
    <p:extLst>
      <p:ext uri="{BB962C8B-B14F-4D97-AF65-F5344CB8AC3E}">
        <p14:creationId xmlns:p14="http://schemas.microsoft.com/office/powerpoint/2010/main" val="676142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uyết minh về một tác giả văn học-Puskin">
            <a:extLst>
              <a:ext uri="{FF2B5EF4-FFF2-40B4-BE49-F238E27FC236}">
                <a16:creationId xmlns:a16="http://schemas.microsoft.com/office/drawing/2014/main" id="{E8A2B59D-1054-18F9-8962-80FA29D901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887" b="32294"/>
          <a:stretch/>
        </p:blipFill>
        <p:spPr bwMode="auto">
          <a:xfrm>
            <a:off x="6185140" y="10"/>
            <a:ext cx="6006860" cy="685799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9898347-54AB-9736-E497-CCF93CDB9678}"/>
              </a:ext>
            </a:extLst>
          </p:cNvPr>
          <p:cNvSpPr txBox="1"/>
          <p:nvPr/>
        </p:nvSpPr>
        <p:spPr>
          <a:xfrm>
            <a:off x="761737" y="192410"/>
            <a:ext cx="6709042" cy="1736646"/>
          </a:xfrm>
          <a:prstGeom prst="roundRect">
            <a:avLst/>
          </a:prstGeom>
          <a:no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0000"/>
                </a:solidFill>
                <a:effectLst/>
                <a:uLnTx/>
                <a:uFillTx/>
                <a:latin typeface="Nunito Black" panose="00000A00000000000000" pitchFamily="2" charset="0"/>
                <a:cs typeface="Baloo 2 SemiBold" pitchFamily="2" charset="0"/>
              </a:rPr>
              <a:t>Tìm</a:t>
            </a:r>
            <a:r>
              <a:rPr kumimoji="0" lang="en-US" sz="4800" b="0" i="0" u="none" strike="noStrike" kern="1200" cap="none" spc="0" normalizeH="0" noProof="0">
                <a:ln>
                  <a:noFill/>
                </a:ln>
                <a:solidFill>
                  <a:srgbClr val="FF0000"/>
                </a:solidFill>
                <a:effectLst/>
                <a:uLnTx/>
                <a:uFillTx/>
                <a:latin typeface="Nunito Black" panose="00000A00000000000000" pitchFamily="2" charset="0"/>
                <a:cs typeface="Baloo 2 SemiBold" pitchFamily="2" charset="0"/>
              </a:rPr>
              <a:t> hiểu về từ </a:t>
            </a:r>
            <a:r>
              <a:rPr kumimoji="0" lang="en-US" sz="4800" b="0" i="0" u="none" strike="noStrike" kern="1200" cap="none" spc="0" normalizeH="0" noProof="0">
                <a:ln>
                  <a:noFill/>
                </a:ln>
                <a:solidFill>
                  <a:srgbClr val="FFFFCC"/>
                </a:solidFill>
                <a:effectLst/>
                <a:uLnTx/>
                <a:uFillTx/>
                <a:latin typeface="Nunito Black" panose="00000A00000000000000" pitchFamily="2" charset="0"/>
                <a:cs typeface="Baloo 2 SemiBold" pitchFamily="2" charset="0"/>
              </a:rPr>
              <a:t>ngữ</a:t>
            </a:r>
            <a:endParaRPr kumimoji="0" lang="en-US" sz="4800" b="0" i="0" u="none" strike="noStrike" kern="1200" cap="none" spc="0" normalizeH="0" baseline="0" noProof="0">
              <a:ln>
                <a:noFill/>
              </a:ln>
              <a:solidFill>
                <a:srgbClr val="FFFFCC"/>
              </a:solidFill>
              <a:effectLst/>
              <a:uLnTx/>
              <a:uFillTx/>
              <a:latin typeface="Nunito Black" panose="00000A00000000000000" pitchFamily="2" charset="0"/>
              <a:cs typeface="Baloo 2 SemiBold" pitchFamily="2" charset="0"/>
            </a:endParaRPr>
          </a:p>
        </p:txBody>
      </p:sp>
      <p:sp>
        <p:nvSpPr>
          <p:cNvPr id="9" name="TextBox 8">
            <a:extLst>
              <a:ext uri="{FF2B5EF4-FFF2-40B4-BE49-F238E27FC236}">
                <a16:creationId xmlns:a16="http://schemas.microsoft.com/office/drawing/2014/main" id="{5D0B1C0E-A1FF-4A65-86BE-3D50F1E6793B}"/>
              </a:ext>
            </a:extLst>
          </p:cNvPr>
          <p:cNvSpPr txBox="1"/>
          <p:nvPr/>
        </p:nvSpPr>
        <p:spPr>
          <a:xfrm>
            <a:off x="481029" y="1195284"/>
            <a:ext cx="10388771" cy="954107"/>
          </a:xfrm>
          <a:prstGeom prst="rect">
            <a:avLst/>
          </a:prstGeom>
          <a:noFill/>
        </p:spPr>
        <p:txBody>
          <a:bodyPr wrap="square" rtlCol="0">
            <a:spAutoFit/>
          </a:bodyPr>
          <a:lstStyle/>
          <a:p>
            <a:r>
              <a:rPr lang="en-US" sz="2800">
                <a:solidFill>
                  <a:srgbClr val="FF0000"/>
                </a:solidFill>
                <a:latin typeface="Nunito Black" pitchFamily="2" charset="0"/>
              </a:rPr>
              <a:t>Pu – skin (1799 – 1837):</a:t>
            </a:r>
          </a:p>
          <a:p>
            <a:r>
              <a:rPr lang="en-US" sz="2800">
                <a:latin typeface="Nunito Black" pitchFamily="2" charset="0"/>
                <a:sym typeface="Wingdings" panose="05000000000000000000" pitchFamily="2" charset="2"/>
              </a:rPr>
              <a:t> </a:t>
            </a:r>
            <a:r>
              <a:rPr lang="en-US" sz="2800">
                <a:latin typeface="Nunito Black" pitchFamily="2" charset="0"/>
              </a:rPr>
              <a:t> </a:t>
            </a:r>
            <a:r>
              <a:rPr lang="en-US" sz="2800" i="1">
                <a:latin typeface="Nunito Black" pitchFamily="2" charset="0"/>
              </a:rPr>
              <a:t>là nhà thơ lớn của nước Nga.</a:t>
            </a:r>
          </a:p>
        </p:txBody>
      </p:sp>
      <p:sp>
        <p:nvSpPr>
          <p:cNvPr id="10" name="TextBox 9">
            <a:extLst>
              <a:ext uri="{FF2B5EF4-FFF2-40B4-BE49-F238E27FC236}">
                <a16:creationId xmlns:a16="http://schemas.microsoft.com/office/drawing/2014/main" id="{61770413-AE94-2E5A-7E25-F82E32780BDA}"/>
              </a:ext>
            </a:extLst>
          </p:cNvPr>
          <p:cNvSpPr txBox="1"/>
          <p:nvPr/>
        </p:nvSpPr>
        <p:spPr>
          <a:xfrm>
            <a:off x="376832" y="2321071"/>
            <a:ext cx="10388771" cy="523220"/>
          </a:xfrm>
          <a:prstGeom prst="rect">
            <a:avLst/>
          </a:prstGeom>
          <a:noFill/>
        </p:spPr>
        <p:txBody>
          <a:bodyPr wrap="square" rtlCol="0">
            <a:spAutoFit/>
          </a:bodyPr>
          <a:lstStyle/>
          <a:p>
            <a:r>
              <a:rPr lang="en-US" sz="2800">
                <a:solidFill>
                  <a:srgbClr val="FF0000"/>
                </a:solidFill>
                <a:latin typeface="Nunito Black" pitchFamily="2" charset="0"/>
              </a:rPr>
              <a:t>Thi hào: </a:t>
            </a:r>
            <a:r>
              <a:rPr lang="en-US" sz="2800" i="1">
                <a:latin typeface="Nunito Black" pitchFamily="2" charset="0"/>
              </a:rPr>
              <a:t>nhà thơ lớn, rất nổi tiếng.</a:t>
            </a:r>
          </a:p>
        </p:txBody>
      </p:sp>
      <p:sp>
        <p:nvSpPr>
          <p:cNvPr id="11" name="TextBox 10">
            <a:extLst>
              <a:ext uri="{FF2B5EF4-FFF2-40B4-BE49-F238E27FC236}">
                <a16:creationId xmlns:a16="http://schemas.microsoft.com/office/drawing/2014/main" id="{4C3A5F4F-F63C-7C68-AD81-FB04B36AAAFF}"/>
              </a:ext>
            </a:extLst>
          </p:cNvPr>
          <p:cNvSpPr txBox="1"/>
          <p:nvPr/>
        </p:nvSpPr>
        <p:spPr>
          <a:xfrm>
            <a:off x="376832" y="3064626"/>
            <a:ext cx="10388771" cy="523220"/>
          </a:xfrm>
          <a:prstGeom prst="rect">
            <a:avLst/>
          </a:prstGeom>
          <a:noFill/>
        </p:spPr>
        <p:txBody>
          <a:bodyPr wrap="square" rtlCol="0">
            <a:spAutoFit/>
          </a:bodyPr>
          <a:lstStyle/>
          <a:p>
            <a:r>
              <a:rPr lang="en-US" sz="2800">
                <a:solidFill>
                  <a:srgbClr val="FF0000"/>
                </a:solidFill>
                <a:latin typeface="Nunito Black" pitchFamily="2" charset="0"/>
              </a:rPr>
              <a:t>Ứng tác: </a:t>
            </a:r>
            <a:r>
              <a:rPr lang="en-US" sz="2800" i="1">
                <a:latin typeface="Nunito Black" pitchFamily="2" charset="0"/>
              </a:rPr>
              <a:t>sáng tác và đọc ngay tại chỗ.</a:t>
            </a:r>
          </a:p>
        </p:txBody>
      </p:sp>
      <p:sp>
        <p:nvSpPr>
          <p:cNvPr id="12" name="TextBox 11">
            <a:extLst>
              <a:ext uri="{FF2B5EF4-FFF2-40B4-BE49-F238E27FC236}">
                <a16:creationId xmlns:a16="http://schemas.microsoft.com/office/drawing/2014/main" id="{125D174F-BF7A-F68C-96AD-14C48F12FD07}"/>
              </a:ext>
            </a:extLst>
          </p:cNvPr>
          <p:cNvSpPr txBox="1"/>
          <p:nvPr/>
        </p:nvSpPr>
        <p:spPr>
          <a:xfrm>
            <a:off x="376833" y="3790981"/>
            <a:ext cx="10388771" cy="523220"/>
          </a:xfrm>
          <a:prstGeom prst="rect">
            <a:avLst/>
          </a:prstGeom>
          <a:noFill/>
        </p:spPr>
        <p:txBody>
          <a:bodyPr wrap="square" rtlCol="0">
            <a:spAutoFit/>
          </a:bodyPr>
          <a:lstStyle/>
          <a:p>
            <a:r>
              <a:rPr lang="en-US" sz="2800">
                <a:solidFill>
                  <a:srgbClr val="FF0000"/>
                </a:solidFill>
                <a:latin typeface="Nunito Black" pitchFamily="2" charset="0"/>
              </a:rPr>
              <a:t>Thiên hạ: </a:t>
            </a:r>
            <a:r>
              <a:rPr lang="en-US" sz="2800" i="1">
                <a:latin typeface="Nunito Black" pitchFamily="2" charset="0"/>
              </a:rPr>
              <a:t>mọi người.</a:t>
            </a:r>
          </a:p>
        </p:txBody>
      </p:sp>
      <p:pic>
        <p:nvPicPr>
          <p:cNvPr id="2" name="Picture 11">
            <a:extLst>
              <a:ext uri="{FF2B5EF4-FFF2-40B4-BE49-F238E27FC236}">
                <a16:creationId xmlns:a16="http://schemas.microsoft.com/office/drawing/2014/main" id="{9FCC42BC-386B-64FF-C9EC-B455F1FD4A8E}"/>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51919" y="4854787"/>
            <a:ext cx="2898805" cy="2044949"/>
          </a:xfrm>
          <a:prstGeom prst="rect">
            <a:avLst/>
          </a:prstGeom>
        </p:spPr>
      </p:pic>
    </p:spTree>
    <p:extLst>
      <p:ext uri="{BB962C8B-B14F-4D97-AF65-F5344CB8AC3E}">
        <p14:creationId xmlns:p14="http://schemas.microsoft.com/office/powerpoint/2010/main" val="106515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847EA0-AA20-E82F-A728-31E1D8EA6BF1}"/>
              </a:ext>
            </a:extLst>
          </p:cNvPr>
          <p:cNvSpPr txBox="1"/>
          <p:nvPr/>
        </p:nvSpPr>
        <p:spPr>
          <a:xfrm>
            <a:off x="5668972" y="1457148"/>
            <a:ext cx="6049416" cy="523220"/>
          </a:xfrm>
          <a:prstGeom prst="rect">
            <a:avLst/>
          </a:prstGeom>
          <a:solidFill>
            <a:schemeClr val="accent5">
              <a:lumMod val="20000"/>
              <a:lumOff val="80000"/>
            </a:schemeClr>
          </a:solidFill>
        </p:spPr>
        <p:txBody>
          <a:bodyPr wrap="square" rtlCol="0">
            <a:spAutoFit/>
          </a:bodyPr>
          <a:lstStyle/>
          <a:p>
            <a:r>
              <a:rPr lang="en-US" sz="2800">
                <a:solidFill>
                  <a:srgbClr val="00B050"/>
                </a:solidFill>
                <a:latin typeface="Nunito Black" pitchFamily="2" charset="0"/>
              </a:rPr>
              <a:t>Thầy giáo yêu cầu HS điều gì?</a:t>
            </a:r>
          </a:p>
        </p:txBody>
      </p:sp>
      <p:sp>
        <p:nvSpPr>
          <p:cNvPr id="6" name="TextBox 5">
            <a:extLst>
              <a:ext uri="{FF2B5EF4-FFF2-40B4-BE49-F238E27FC236}">
                <a16:creationId xmlns:a16="http://schemas.microsoft.com/office/drawing/2014/main" id="{050381C3-8158-8AA6-4B6F-530848A16507}"/>
              </a:ext>
            </a:extLst>
          </p:cNvPr>
          <p:cNvSpPr txBox="1"/>
          <p:nvPr/>
        </p:nvSpPr>
        <p:spPr>
          <a:xfrm>
            <a:off x="5668972" y="2345595"/>
            <a:ext cx="6123337" cy="954107"/>
          </a:xfrm>
          <a:prstGeom prst="rect">
            <a:avLst/>
          </a:prstGeom>
          <a:solidFill>
            <a:schemeClr val="accent5">
              <a:lumMod val="20000"/>
              <a:lumOff val="80000"/>
            </a:schemeClr>
          </a:solidFill>
        </p:spPr>
        <p:txBody>
          <a:bodyPr wrap="square" rtlCol="0">
            <a:spAutoFit/>
          </a:bodyPr>
          <a:lstStyle/>
          <a:p>
            <a:pPr algn="just"/>
            <a:r>
              <a:rPr lang="en-US" sz="2800" dirty="0" err="1">
                <a:solidFill>
                  <a:srgbClr val="00B050"/>
                </a:solidFill>
                <a:latin typeface="Nunito Black" pitchFamily="2" charset="0"/>
              </a:rPr>
              <a:t>Cậu</a:t>
            </a:r>
            <a:r>
              <a:rPr lang="en-US" sz="2800" dirty="0">
                <a:solidFill>
                  <a:srgbClr val="00B050"/>
                </a:solidFill>
                <a:latin typeface="Nunito Black" pitchFamily="2" charset="0"/>
              </a:rPr>
              <a:t> </a:t>
            </a:r>
            <a:r>
              <a:rPr lang="en-US" sz="2800" dirty="0" err="1">
                <a:solidFill>
                  <a:srgbClr val="00B050"/>
                </a:solidFill>
                <a:latin typeface="Nunito Black" pitchFamily="2" charset="0"/>
              </a:rPr>
              <a:t>học</a:t>
            </a:r>
            <a:r>
              <a:rPr lang="en-US" sz="2800" dirty="0">
                <a:solidFill>
                  <a:srgbClr val="00B050"/>
                </a:solidFill>
                <a:latin typeface="Nunito Black" pitchFamily="2" charset="0"/>
              </a:rPr>
              <a:t> </a:t>
            </a:r>
            <a:r>
              <a:rPr lang="en-US" sz="2800" dirty="0" err="1">
                <a:solidFill>
                  <a:srgbClr val="00B050"/>
                </a:solidFill>
                <a:latin typeface="Nunito Black" pitchFamily="2" charset="0"/>
              </a:rPr>
              <a:t>trò</a:t>
            </a:r>
            <a:r>
              <a:rPr lang="en-US" sz="2800" dirty="0">
                <a:solidFill>
                  <a:srgbClr val="00B050"/>
                </a:solidFill>
                <a:latin typeface="Nunito Black" pitchFamily="2" charset="0"/>
              </a:rPr>
              <a:t> </a:t>
            </a:r>
            <a:r>
              <a:rPr lang="en-US" sz="2800" dirty="0" err="1">
                <a:solidFill>
                  <a:srgbClr val="00B050"/>
                </a:solidFill>
                <a:latin typeface="Nunito Black" pitchFamily="2" charset="0"/>
              </a:rPr>
              <a:t>này</a:t>
            </a:r>
            <a:r>
              <a:rPr lang="en-US" sz="2800" dirty="0">
                <a:solidFill>
                  <a:srgbClr val="00B050"/>
                </a:solidFill>
                <a:latin typeface="Nunito Black" pitchFamily="2" charset="0"/>
              </a:rPr>
              <a:t> </a:t>
            </a:r>
            <a:r>
              <a:rPr lang="en-US" sz="2800" dirty="0" err="1">
                <a:solidFill>
                  <a:srgbClr val="00B050"/>
                </a:solidFill>
                <a:latin typeface="Nunito Black" pitchFamily="2" charset="0"/>
              </a:rPr>
              <a:t>đã</a:t>
            </a:r>
            <a:r>
              <a:rPr lang="en-US" sz="2800" dirty="0">
                <a:solidFill>
                  <a:srgbClr val="00B050"/>
                </a:solidFill>
                <a:latin typeface="Nunito Black" pitchFamily="2" charset="0"/>
              </a:rPr>
              <a:t> </a:t>
            </a:r>
            <a:r>
              <a:rPr lang="en-US" sz="2800" dirty="0" err="1">
                <a:solidFill>
                  <a:srgbClr val="00B050"/>
                </a:solidFill>
                <a:latin typeface="Nunito Black" pitchFamily="2" charset="0"/>
              </a:rPr>
              <a:t>đọc</a:t>
            </a:r>
            <a:r>
              <a:rPr lang="en-US" sz="2800" dirty="0">
                <a:solidFill>
                  <a:srgbClr val="00B050"/>
                </a:solidFill>
                <a:latin typeface="Nunito Black" pitchFamily="2" charset="0"/>
              </a:rPr>
              <a:t> </a:t>
            </a:r>
            <a:r>
              <a:rPr lang="en-US" sz="2800" dirty="0" err="1">
                <a:solidFill>
                  <a:srgbClr val="00B050"/>
                </a:solidFill>
                <a:latin typeface="Nunito Black" pitchFamily="2" charset="0"/>
              </a:rPr>
              <a:t>câu</a:t>
            </a:r>
            <a:r>
              <a:rPr lang="en-US" sz="2800" dirty="0">
                <a:solidFill>
                  <a:srgbClr val="00B050"/>
                </a:solidFill>
                <a:latin typeface="Nunito Black" pitchFamily="2" charset="0"/>
              </a:rPr>
              <a:t> </a:t>
            </a:r>
            <a:r>
              <a:rPr lang="en-US" sz="2800" dirty="0" err="1">
                <a:solidFill>
                  <a:srgbClr val="00B050"/>
                </a:solidFill>
                <a:latin typeface="Nunito Black" pitchFamily="2" charset="0"/>
              </a:rPr>
              <a:t>thơ</a:t>
            </a:r>
            <a:r>
              <a:rPr lang="en-US" sz="2800" dirty="0">
                <a:solidFill>
                  <a:srgbClr val="00B050"/>
                </a:solidFill>
                <a:latin typeface="Nunito Black" pitchFamily="2" charset="0"/>
              </a:rPr>
              <a:t> </a:t>
            </a:r>
            <a:r>
              <a:rPr lang="en-US" sz="2800" dirty="0" err="1">
                <a:solidFill>
                  <a:srgbClr val="00B050"/>
                </a:solidFill>
                <a:latin typeface="Nunito Black" pitchFamily="2" charset="0"/>
              </a:rPr>
              <a:t>như</a:t>
            </a:r>
            <a:r>
              <a:rPr lang="en-US" sz="2800" dirty="0">
                <a:solidFill>
                  <a:srgbClr val="00B050"/>
                </a:solidFill>
                <a:latin typeface="Nunito Black" pitchFamily="2" charset="0"/>
              </a:rPr>
              <a:t> </a:t>
            </a:r>
            <a:r>
              <a:rPr lang="en-US" sz="2800" dirty="0" err="1">
                <a:solidFill>
                  <a:srgbClr val="00B050"/>
                </a:solidFill>
                <a:latin typeface="Nunito Black" pitchFamily="2" charset="0"/>
              </a:rPr>
              <a:t>thế</a:t>
            </a:r>
            <a:r>
              <a:rPr lang="en-US" sz="2800" dirty="0">
                <a:solidFill>
                  <a:srgbClr val="00B050"/>
                </a:solidFill>
                <a:latin typeface="Nunito Black" pitchFamily="2" charset="0"/>
              </a:rPr>
              <a:t> </a:t>
            </a:r>
            <a:r>
              <a:rPr lang="en-US" sz="2800" dirty="0" err="1">
                <a:solidFill>
                  <a:srgbClr val="00B050"/>
                </a:solidFill>
                <a:latin typeface="Nunito Black" pitchFamily="2" charset="0"/>
              </a:rPr>
              <a:t>nào</a:t>
            </a:r>
            <a:r>
              <a:rPr lang="en-US" sz="2800" dirty="0">
                <a:solidFill>
                  <a:srgbClr val="00B050"/>
                </a:solidFill>
                <a:latin typeface="Nunito Black" pitchFamily="2" charset="0"/>
              </a:rPr>
              <a:t>?</a:t>
            </a:r>
          </a:p>
        </p:txBody>
      </p:sp>
      <p:sp>
        <p:nvSpPr>
          <p:cNvPr id="8" name="TextBox 7">
            <a:extLst>
              <a:ext uri="{FF2B5EF4-FFF2-40B4-BE49-F238E27FC236}">
                <a16:creationId xmlns:a16="http://schemas.microsoft.com/office/drawing/2014/main" id="{4ACDC33E-1FD5-EDF8-52D3-0F2752066C0F}"/>
              </a:ext>
            </a:extLst>
          </p:cNvPr>
          <p:cNvSpPr txBox="1"/>
          <p:nvPr/>
        </p:nvSpPr>
        <p:spPr>
          <a:xfrm>
            <a:off x="5668972" y="3664929"/>
            <a:ext cx="6232296" cy="523220"/>
          </a:xfrm>
          <a:prstGeom prst="rect">
            <a:avLst/>
          </a:prstGeom>
          <a:solidFill>
            <a:schemeClr val="accent5">
              <a:lumMod val="20000"/>
              <a:lumOff val="80000"/>
            </a:schemeClr>
          </a:solidFill>
        </p:spPr>
        <p:txBody>
          <a:bodyPr wrap="square" rtlCol="0">
            <a:spAutoFit/>
          </a:bodyPr>
          <a:lstStyle/>
          <a:p>
            <a:pPr algn="ctr"/>
            <a:r>
              <a:rPr lang="en-US" sz="2800" dirty="0" err="1">
                <a:solidFill>
                  <a:srgbClr val="00B050"/>
                </a:solidFill>
                <a:latin typeface="Nunito Black" pitchFamily="2" charset="0"/>
              </a:rPr>
              <a:t>Thầy</a:t>
            </a:r>
            <a:r>
              <a:rPr lang="en-US" sz="2800" dirty="0">
                <a:solidFill>
                  <a:srgbClr val="00B050"/>
                </a:solidFill>
                <a:latin typeface="Nunito Black" pitchFamily="2" charset="0"/>
              </a:rPr>
              <a:t> </a:t>
            </a:r>
            <a:r>
              <a:rPr lang="en-US" sz="2800" dirty="0" err="1">
                <a:solidFill>
                  <a:srgbClr val="00B050"/>
                </a:solidFill>
                <a:latin typeface="Nunito Black" pitchFamily="2" charset="0"/>
              </a:rPr>
              <a:t>giáo</a:t>
            </a:r>
            <a:r>
              <a:rPr lang="en-US" sz="2800" dirty="0">
                <a:solidFill>
                  <a:srgbClr val="00B050"/>
                </a:solidFill>
                <a:latin typeface="Nunito Black" pitchFamily="2" charset="0"/>
              </a:rPr>
              <a:t> </a:t>
            </a:r>
            <a:r>
              <a:rPr lang="en-US" sz="2800" dirty="0" err="1">
                <a:solidFill>
                  <a:srgbClr val="00B050"/>
                </a:solidFill>
                <a:latin typeface="Nunito Black" pitchFamily="2" charset="0"/>
              </a:rPr>
              <a:t>yêu</a:t>
            </a:r>
            <a:r>
              <a:rPr lang="en-US" sz="2800" dirty="0">
                <a:solidFill>
                  <a:srgbClr val="00B050"/>
                </a:solidFill>
                <a:latin typeface="Nunito Black" pitchFamily="2" charset="0"/>
              </a:rPr>
              <a:t> </a:t>
            </a:r>
            <a:r>
              <a:rPr lang="en-US" sz="2800" dirty="0" err="1">
                <a:solidFill>
                  <a:srgbClr val="00B050"/>
                </a:solidFill>
                <a:latin typeface="Nunito Black" pitchFamily="2" charset="0"/>
              </a:rPr>
              <a:t>cầu</a:t>
            </a:r>
            <a:r>
              <a:rPr lang="en-US" sz="2800" dirty="0">
                <a:solidFill>
                  <a:srgbClr val="00B050"/>
                </a:solidFill>
                <a:latin typeface="Nunito Black" pitchFamily="2" charset="0"/>
              </a:rPr>
              <a:t> </a:t>
            </a:r>
            <a:r>
              <a:rPr lang="en-US" sz="2800" dirty="0" err="1">
                <a:solidFill>
                  <a:srgbClr val="00B050"/>
                </a:solidFill>
                <a:latin typeface="Nunito Black" pitchFamily="2" charset="0"/>
              </a:rPr>
              <a:t>Pu</a:t>
            </a:r>
            <a:r>
              <a:rPr lang="en-US" sz="2800" dirty="0">
                <a:solidFill>
                  <a:srgbClr val="00B050"/>
                </a:solidFill>
                <a:latin typeface="Nunito Black" pitchFamily="2" charset="0"/>
              </a:rPr>
              <a:t>-skin </a:t>
            </a:r>
            <a:r>
              <a:rPr lang="en-US" sz="2800" dirty="0" err="1">
                <a:solidFill>
                  <a:srgbClr val="00B050"/>
                </a:solidFill>
                <a:latin typeface="Nunito Black" pitchFamily="2" charset="0"/>
              </a:rPr>
              <a:t>điều</a:t>
            </a:r>
            <a:r>
              <a:rPr lang="en-US" sz="2800" dirty="0">
                <a:solidFill>
                  <a:srgbClr val="00B050"/>
                </a:solidFill>
                <a:latin typeface="Nunito Black" pitchFamily="2" charset="0"/>
              </a:rPr>
              <a:t> </a:t>
            </a:r>
            <a:r>
              <a:rPr lang="en-US" sz="2800" dirty="0" err="1">
                <a:solidFill>
                  <a:srgbClr val="00B050"/>
                </a:solidFill>
                <a:latin typeface="Nunito Black" pitchFamily="2" charset="0"/>
              </a:rPr>
              <a:t>gì</a:t>
            </a:r>
            <a:r>
              <a:rPr lang="en-US" sz="2800" dirty="0">
                <a:solidFill>
                  <a:srgbClr val="00B050"/>
                </a:solidFill>
                <a:latin typeface="Nunito Black" pitchFamily="2" charset="0"/>
              </a:rPr>
              <a:t>?</a:t>
            </a:r>
          </a:p>
        </p:txBody>
      </p:sp>
      <p:sp>
        <p:nvSpPr>
          <p:cNvPr id="9" name="TextBox 8">
            <a:extLst>
              <a:ext uri="{FF2B5EF4-FFF2-40B4-BE49-F238E27FC236}">
                <a16:creationId xmlns:a16="http://schemas.microsoft.com/office/drawing/2014/main" id="{7D5C1CDD-893C-7A76-14CF-F98E3D53669A}"/>
              </a:ext>
            </a:extLst>
          </p:cNvPr>
          <p:cNvSpPr txBox="1"/>
          <p:nvPr/>
        </p:nvSpPr>
        <p:spPr>
          <a:xfrm>
            <a:off x="5668972" y="4636507"/>
            <a:ext cx="6232296" cy="523220"/>
          </a:xfrm>
          <a:prstGeom prst="rect">
            <a:avLst/>
          </a:prstGeom>
          <a:solidFill>
            <a:schemeClr val="accent5">
              <a:lumMod val="20000"/>
              <a:lumOff val="80000"/>
            </a:schemeClr>
          </a:solidFill>
        </p:spPr>
        <p:txBody>
          <a:bodyPr wrap="square" rtlCol="0">
            <a:spAutoFit/>
          </a:bodyPr>
          <a:lstStyle/>
          <a:p>
            <a:pPr algn="ctr"/>
            <a:r>
              <a:rPr lang="en-US" sz="2800">
                <a:solidFill>
                  <a:srgbClr val="00B050"/>
                </a:solidFill>
                <a:latin typeface="Nunito Black" pitchFamily="2" charset="0"/>
              </a:rPr>
              <a:t>Em hãy đọc 3 câu thơ của Pu -skin</a:t>
            </a:r>
          </a:p>
        </p:txBody>
      </p:sp>
      <p:sp>
        <p:nvSpPr>
          <p:cNvPr id="10" name="TextBox 9">
            <a:extLst>
              <a:ext uri="{FF2B5EF4-FFF2-40B4-BE49-F238E27FC236}">
                <a16:creationId xmlns:a16="http://schemas.microsoft.com/office/drawing/2014/main" id="{AE34A7C7-CBAF-EA87-C53C-12DD333DC21D}"/>
              </a:ext>
            </a:extLst>
          </p:cNvPr>
          <p:cNvSpPr txBox="1"/>
          <p:nvPr/>
        </p:nvSpPr>
        <p:spPr>
          <a:xfrm>
            <a:off x="249702" y="240389"/>
            <a:ext cx="6098344" cy="523220"/>
          </a:xfrm>
          <a:prstGeom prst="rect">
            <a:avLst/>
          </a:prstGeom>
          <a:noFill/>
        </p:spPr>
        <p:txBody>
          <a:bodyPr wrap="square">
            <a:spAutoFit/>
          </a:bodyPr>
          <a:lstStyle/>
          <a:p>
            <a:pPr algn="l" latinLnBrk="0"/>
            <a:r>
              <a:rPr lang="en-US" sz="2800" b="1" i="0">
                <a:solidFill>
                  <a:srgbClr val="2888E1"/>
                </a:solidFill>
                <a:effectLst/>
                <a:latin typeface="OpenSansBold"/>
              </a:rPr>
              <a:t>Câu 2</a:t>
            </a:r>
            <a:r>
              <a:rPr lang="en-US" sz="2800">
                <a:solidFill>
                  <a:srgbClr val="000000"/>
                </a:solidFill>
                <a:latin typeface="OpenSans"/>
              </a:rPr>
              <a:t>: </a:t>
            </a:r>
            <a:r>
              <a:rPr lang="en-US" sz="2800" b="1" i="0">
                <a:solidFill>
                  <a:srgbClr val="000000"/>
                </a:solidFill>
                <a:effectLst/>
                <a:latin typeface="OpenSansBold"/>
              </a:rPr>
              <a:t>Kể lại câu chuyện.</a:t>
            </a:r>
            <a:endParaRPr lang="en-US" sz="2800" b="0" i="0">
              <a:solidFill>
                <a:srgbClr val="000000"/>
              </a:solidFill>
              <a:effectLst/>
              <a:latin typeface="OpenSans"/>
            </a:endParaRPr>
          </a:p>
        </p:txBody>
      </p:sp>
      <p:sp>
        <p:nvSpPr>
          <p:cNvPr id="3" name="TextBox 2">
            <a:extLst>
              <a:ext uri="{FF2B5EF4-FFF2-40B4-BE49-F238E27FC236}">
                <a16:creationId xmlns:a16="http://schemas.microsoft.com/office/drawing/2014/main" id="{77E831BA-4233-380F-C001-F711617721B1}"/>
              </a:ext>
            </a:extLst>
          </p:cNvPr>
          <p:cNvSpPr txBox="1"/>
          <p:nvPr/>
        </p:nvSpPr>
        <p:spPr>
          <a:xfrm>
            <a:off x="393107" y="2169623"/>
            <a:ext cx="5096438" cy="3513832"/>
          </a:xfrm>
          <a:prstGeom prst="cloud">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79646">
                    <a:lumMod val="50000"/>
                  </a:srgbClr>
                </a:solidFill>
                <a:effectLst/>
                <a:uLnTx/>
                <a:uFillTx/>
                <a:latin typeface="Baloo 2 SemiBold" pitchFamily="2" charset="0"/>
                <a:ea typeface="+mn-ea"/>
                <a:cs typeface="Baloo 2 SemiBold" pitchFamily="2" charset="0"/>
              </a:rPr>
              <a:t>Học</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sinh</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thảo</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luận</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nhóm</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trả</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lời</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câu</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hỏi</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dưới</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tranh</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endParaRPr kumimoji="0" lang="en-US" sz="3600" b="1" i="0" u="none" strike="noStrike" kern="1200" cap="none" spc="0" normalizeH="0" baseline="0" noProof="0" dirty="0">
              <a:ln>
                <a:noFill/>
              </a:ln>
              <a:solidFill>
                <a:srgbClr val="F79646">
                  <a:lumMod val="50000"/>
                </a:srgbClr>
              </a:solidFill>
              <a:effectLst/>
              <a:uLnTx/>
              <a:uFillTx/>
              <a:latin typeface="Baloo 2 SemiBold" pitchFamily="2" charset="0"/>
              <a:ea typeface="+mn-ea"/>
              <a:cs typeface="Baloo 2 SemiBold" pitchFamily="2" charset="0"/>
            </a:endParaRPr>
          </a:p>
        </p:txBody>
      </p:sp>
    </p:spTree>
    <p:extLst>
      <p:ext uri="{BB962C8B-B14F-4D97-AF65-F5344CB8AC3E}">
        <p14:creationId xmlns:p14="http://schemas.microsoft.com/office/powerpoint/2010/main" val="278157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Aleksandr Sergeyevich Pushkin – Wikipedia tiếng Việt">
            <a:extLst>
              <a:ext uri="{FF2B5EF4-FFF2-40B4-BE49-F238E27FC236}">
                <a16:creationId xmlns:a16="http://schemas.microsoft.com/office/drawing/2014/main" id="{8E7C9962-088D-F894-CEE1-FD91C3F609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423" r="3" b="12924"/>
          <a:stretch/>
        </p:blipFill>
        <p:spPr bwMode="auto">
          <a:xfrm>
            <a:off x="0" y="117228"/>
            <a:ext cx="3296556" cy="3296556"/>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noFill/>
          <a:ln w="28575">
            <a:no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4EA7C56-7B97-89E1-C325-E6B926972026}"/>
              </a:ext>
            </a:extLst>
          </p:cNvPr>
          <p:cNvSpPr txBox="1"/>
          <p:nvPr/>
        </p:nvSpPr>
        <p:spPr>
          <a:xfrm>
            <a:off x="3503776" y="-36596"/>
            <a:ext cx="8688224" cy="3677104"/>
          </a:xfrm>
          <a:prstGeom prst="rect">
            <a:avLst/>
          </a:prstGeom>
        </p:spPr>
        <p:txBody>
          <a:bodyPr vert="horz" lIns="91440" tIns="45720" rIns="91440" bIns="45720" rtlCol="0">
            <a:noAutofit/>
          </a:bodyPr>
          <a:lstStyle/>
          <a:p>
            <a:pPr algn="just">
              <a:lnSpc>
                <a:spcPct val="90000"/>
              </a:lnSpc>
              <a:spcAft>
                <a:spcPts val="600"/>
              </a:spcAft>
            </a:pPr>
            <a:r>
              <a:rPr lang="en-US" sz="2400" b="0" i="0" dirty="0">
                <a:solidFill>
                  <a:schemeClr val="bg1"/>
                </a:solidFill>
                <a:effectLst/>
              </a:rPr>
              <a:t>	</a:t>
            </a:r>
            <a:r>
              <a:rPr lang="en-US" sz="2400" b="1" i="0" dirty="0">
                <a:solidFill>
                  <a:srgbClr val="FFFF00"/>
                </a:solidFill>
                <a:effectLst/>
              </a:rPr>
              <a:t>                            </a:t>
            </a:r>
            <a:r>
              <a:rPr lang="en-US" sz="2400" b="1" i="0" dirty="0">
                <a:solidFill>
                  <a:srgbClr val="FFFF00"/>
                </a:solidFill>
                <a:effectLst/>
                <a:latin typeface="Nunito Black" pitchFamily="2" charset="0"/>
              </a:rPr>
              <a:t>BÀI THAM KHẢO</a:t>
            </a:r>
          </a:p>
          <a:p>
            <a:pPr algn="just">
              <a:lnSpc>
                <a:spcPct val="90000"/>
              </a:lnSpc>
              <a:spcAft>
                <a:spcPts val="600"/>
              </a:spcAft>
            </a:pPr>
            <a:r>
              <a:rPr lang="en-US" sz="2400" b="0" i="0" dirty="0" err="1">
                <a:solidFill>
                  <a:schemeClr val="bg1"/>
                </a:solidFill>
                <a:effectLst/>
                <a:latin typeface="Nunito Black" pitchFamily="2" charset="0"/>
              </a:rPr>
              <a:t>Thi</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hào</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người</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Nga</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Pu</a:t>
            </a:r>
            <a:r>
              <a:rPr lang="en-US" sz="2400" b="0" i="0" dirty="0">
                <a:solidFill>
                  <a:schemeClr val="bg1"/>
                </a:solidFill>
                <a:effectLst/>
                <a:latin typeface="Nunito Black" pitchFamily="2" charset="0"/>
              </a:rPr>
              <a:t>-skin </a:t>
            </a:r>
            <a:r>
              <a:rPr lang="en-US" sz="2400" b="0" i="0" dirty="0" err="1">
                <a:solidFill>
                  <a:schemeClr val="bg1"/>
                </a:solidFill>
                <a:effectLst/>
                <a:latin typeface="Nunito Black" pitchFamily="2" charset="0"/>
              </a:rPr>
              <a:t>giỏi</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ứng</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tác</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thơ</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từ</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thuở</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nhỏ</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Có</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lần</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trong</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giờ</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văn</a:t>
            </a:r>
            <a:r>
              <a:rPr lang="en-US" sz="2400" b="0" i="0" dirty="0">
                <a:solidFill>
                  <a:schemeClr val="bg1"/>
                </a:solidFill>
                <a:effectLst/>
                <a:latin typeface="Nunito Black" pitchFamily="2" charset="0"/>
              </a:rPr>
              <a:t> ở </a:t>
            </a:r>
            <a:r>
              <a:rPr lang="en-US" sz="2400" b="0" i="0" dirty="0" err="1">
                <a:solidFill>
                  <a:schemeClr val="bg1"/>
                </a:solidFill>
                <a:effectLst/>
                <a:latin typeface="Nunito Black" pitchFamily="2" charset="0"/>
              </a:rPr>
              <a:t>trường</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thầy</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giáo</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bảo</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một</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học</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sinh</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làm</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thơ</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tả</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cảnh</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mặt</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trời</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mọc</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Anh</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bạn</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này</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nghĩ</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mãi</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mới</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ra</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một</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câu</a:t>
            </a:r>
            <a:r>
              <a:rPr lang="en-US" sz="2400" b="0" i="0" dirty="0">
                <a:solidFill>
                  <a:schemeClr val="bg1"/>
                </a:solidFill>
                <a:effectLst/>
                <a:latin typeface="Nunito Black" pitchFamily="2" charset="0"/>
              </a:rPr>
              <a:t>:</a:t>
            </a:r>
          </a:p>
          <a:p>
            <a:pPr algn="just">
              <a:lnSpc>
                <a:spcPct val="90000"/>
              </a:lnSpc>
              <a:spcAft>
                <a:spcPts val="600"/>
              </a:spcAft>
            </a:pPr>
            <a:r>
              <a:rPr lang="en-US" sz="2400" b="0" i="1" dirty="0" err="1">
                <a:solidFill>
                  <a:schemeClr val="bg1"/>
                </a:solidFill>
                <a:effectLst/>
                <a:latin typeface="Nunito Black" pitchFamily="2" charset="0"/>
              </a:rPr>
              <a:t>Mặt</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trời</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mới</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mọc</a:t>
            </a:r>
            <a:r>
              <a:rPr lang="en-US" sz="2400" b="0" i="1" dirty="0">
                <a:solidFill>
                  <a:schemeClr val="bg1"/>
                </a:solidFill>
                <a:effectLst/>
                <a:latin typeface="Nunito Black" pitchFamily="2" charset="0"/>
              </a:rPr>
              <a:t> ở </a:t>
            </a:r>
            <a:r>
              <a:rPr lang="en-US" sz="2400" b="0" i="1" dirty="0" err="1">
                <a:solidFill>
                  <a:schemeClr val="bg1"/>
                </a:solidFill>
                <a:effectLst/>
                <a:latin typeface="Nunito Black" pitchFamily="2" charset="0"/>
              </a:rPr>
              <a:t>đằng</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tây</a:t>
            </a:r>
            <a:r>
              <a:rPr lang="en-US" sz="2400" b="0" i="1" dirty="0">
                <a:solidFill>
                  <a:schemeClr val="bg1"/>
                </a:solidFill>
                <a:effectLst/>
                <a:latin typeface="Nunito Black" pitchFamily="2" charset="0"/>
              </a:rPr>
              <a:t>...</a:t>
            </a:r>
            <a:endParaRPr lang="en-US" sz="2400" b="0" i="0" dirty="0">
              <a:solidFill>
                <a:schemeClr val="bg1"/>
              </a:solidFill>
              <a:effectLst/>
              <a:latin typeface="Nunito Black" pitchFamily="2" charset="0"/>
            </a:endParaRPr>
          </a:p>
          <a:p>
            <a:pPr algn="just">
              <a:lnSpc>
                <a:spcPct val="90000"/>
              </a:lnSpc>
              <a:spcAft>
                <a:spcPts val="600"/>
              </a:spcAft>
            </a:pPr>
            <a:r>
              <a:rPr lang="en-US" sz="2400" b="0" i="0" dirty="0" err="1">
                <a:solidFill>
                  <a:schemeClr val="bg1"/>
                </a:solidFill>
                <a:effectLst/>
                <a:latin typeface="Nunito Black" pitchFamily="2" charset="0"/>
              </a:rPr>
              <a:t>Cả</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lớp</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cười</a:t>
            </a:r>
            <a:r>
              <a:rPr lang="en-US" sz="2400" b="0" i="0" dirty="0">
                <a:solidFill>
                  <a:schemeClr val="bg1"/>
                </a:solidFill>
                <a:effectLst/>
                <a:latin typeface="Nunito Black" pitchFamily="2" charset="0"/>
              </a:rPr>
              <a:t> ồ </a:t>
            </a:r>
            <a:r>
              <a:rPr lang="en-US" sz="2400" b="0" i="0" dirty="0" err="1">
                <a:solidFill>
                  <a:schemeClr val="bg1"/>
                </a:solidFill>
                <a:effectLst/>
                <a:latin typeface="Nunito Black" pitchFamily="2" charset="0"/>
              </a:rPr>
              <a:t>lên</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vì</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câu</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thơ</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vô</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lí</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quá</a:t>
            </a:r>
            <a:r>
              <a:rPr lang="en-US" sz="2400" b="0" i="0" dirty="0">
                <a:solidFill>
                  <a:schemeClr val="bg1"/>
                </a:solidFill>
                <a:effectLst/>
                <a:latin typeface="Nunito Black" pitchFamily="2" charset="0"/>
              </a:rPr>
              <a:t>. Ai </a:t>
            </a:r>
            <a:r>
              <a:rPr lang="en-US" sz="2400" b="0" i="0" dirty="0" err="1">
                <a:solidFill>
                  <a:schemeClr val="bg1"/>
                </a:solidFill>
                <a:effectLst/>
                <a:latin typeface="Nunito Black" pitchFamily="2" charset="0"/>
              </a:rPr>
              <a:t>chẳng</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biết</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đằng</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tây</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là</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phía</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mặt</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trời</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lặn</a:t>
            </a:r>
            <a:r>
              <a:rPr lang="en-US" sz="2400" b="0" i="0" dirty="0">
                <a:solidFill>
                  <a:schemeClr val="bg1"/>
                </a:solidFill>
                <a:effectLst/>
                <a:latin typeface="Nunito Black" pitchFamily="2" charset="0"/>
              </a:rPr>
              <a:t>.</a:t>
            </a:r>
          </a:p>
          <a:p>
            <a:pPr algn="just">
              <a:lnSpc>
                <a:spcPct val="90000"/>
              </a:lnSpc>
              <a:spcAft>
                <a:spcPts val="600"/>
              </a:spcAft>
            </a:pPr>
            <a:r>
              <a:rPr lang="en-US" sz="2400" b="0" i="0" dirty="0" err="1">
                <a:solidFill>
                  <a:schemeClr val="bg1"/>
                </a:solidFill>
                <a:effectLst/>
                <a:latin typeface="Nunito Black" pitchFamily="2" charset="0"/>
              </a:rPr>
              <a:t>Thầy</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giáo</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bảo</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Pu</a:t>
            </a:r>
            <a:r>
              <a:rPr lang="en-US" sz="2400" b="0" i="0" dirty="0">
                <a:solidFill>
                  <a:schemeClr val="bg1"/>
                </a:solidFill>
                <a:effectLst/>
                <a:latin typeface="Nunito Black" pitchFamily="2" charset="0"/>
              </a:rPr>
              <a:t>-skin </a:t>
            </a:r>
            <a:r>
              <a:rPr lang="en-US" sz="2400" b="0" i="0" dirty="0" err="1">
                <a:solidFill>
                  <a:schemeClr val="bg1"/>
                </a:solidFill>
                <a:effectLst/>
                <a:latin typeface="Nunito Black" pitchFamily="2" charset="0"/>
              </a:rPr>
              <a:t>tìm</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cách</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chữa</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cho</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bạn</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Pu</a:t>
            </a:r>
            <a:r>
              <a:rPr lang="en-US" sz="2400" b="0" i="0" dirty="0">
                <a:solidFill>
                  <a:schemeClr val="bg1"/>
                </a:solidFill>
                <a:effectLst/>
                <a:latin typeface="Nunito Black" pitchFamily="2" charset="0"/>
              </a:rPr>
              <a:t>-skin </a:t>
            </a:r>
            <a:r>
              <a:rPr lang="en-US" sz="2400" b="0" i="0" dirty="0" err="1">
                <a:solidFill>
                  <a:schemeClr val="bg1"/>
                </a:solidFill>
                <a:effectLst/>
                <a:latin typeface="Nunito Black" pitchFamily="2" charset="0"/>
              </a:rPr>
              <a:t>liền</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đứng</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dậy</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đọc</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tiếp</a:t>
            </a:r>
            <a:r>
              <a:rPr lang="en-US" sz="2400" b="0" i="0" dirty="0">
                <a:solidFill>
                  <a:schemeClr val="bg1"/>
                </a:solidFill>
                <a:effectLst/>
                <a:latin typeface="Nunito Black" pitchFamily="2" charset="0"/>
              </a:rPr>
              <a:t>:</a:t>
            </a:r>
          </a:p>
          <a:p>
            <a:pPr algn="just">
              <a:lnSpc>
                <a:spcPct val="90000"/>
              </a:lnSpc>
              <a:spcAft>
                <a:spcPts val="600"/>
              </a:spcAft>
            </a:pPr>
            <a:r>
              <a:rPr lang="en-US" sz="2400" b="0" i="1" dirty="0">
                <a:solidFill>
                  <a:schemeClr val="bg1"/>
                </a:solidFill>
                <a:effectLst/>
                <a:latin typeface="Nunito Black" pitchFamily="2" charset="0"/>
              </a:rPr>
              <a:t>...</a:t>
            </a:r>
            <a:r>
              <a:rPr lang="en-US" sz="2400" b="0" i="1" dirty="0" err="1">
                <a:solidFill>
                  <a:schemeClr val="bg1"/>
                </a:solidFill>
                <a:effectLst/>
                <a:latin typeface="Nunito Black" pitchFamily="2" charset="0"/>
              </a:rPr>
              <a:t>Thiên</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hạ</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ngạc</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nhiên</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chuyện</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lạ</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này</a:t>
            </a:r>
            <a:endParaRPr lang="en-US" sz="2400" b="0" i="0" dirty="0">
              <a:solidFill>
                <a:schemeClr val="bg1"/>
              </a:solidFill>
              <a:effectLst/>
              <a:latin typeface="Nunito Black" pitchFamily="2" charset="0"/>
            </a:endParaRPr>
          </a:p>
          <a:p>
            <a:pPr algn="just">
              <a:lnSpc>
                <a:spcPct val="90000"/>
              </a:lnSpc>
              <a:spcAft>
                <a:spcPts val="600"/>
              </a:spcAft>
            </a:pPr>
            <a:r>
              <a:rPr lang="en-US" sz="2400" b="0" i="1" dirty="0" err="1">
                <a:solidFill>
                  <a:schemeClr val="bg1"/>
                </a:solidFill>
                <a:effectLst/>
                <a:latin typeface="Nunito Black" pitchFamily="2" charset="0"/>
              </a:rPr>
              <a:t>Ngơ</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ngác</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nhìn</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nhau</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và</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tự</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hỏi</a:t>
            </a:r>
            <a:r>
              <a:rPr lang="en-US" sz="2400" b="0" i="1" dirty="0">
                <a:solidFill>
                  <a:schemeClr val="bg1"/>
                </a:solidFill>
                <a:effectLst/>
                <a:latin typeface="Nunito Black" pitchFamily="2" charset="0"/>
              </a:rPr>
              <a:t>:</a:t>
            </a:r>
            <a:endParaRPr lang="en-US" sz="2400" b="0" i="0" dirty="0">
              <a:solidFill>
                <a:schemeClr val="bg1"/>
              </a:solidFill>
              <a:effectLst/>
              <a:latin typeface="Nunito Black" pitchFamily="2" charset="0"/>
            </a:endParaRPr>
          </a:p>
          <a:p>
            <a:pPr algn="just">
              <a:lnSpc>
                <a:spcPct val="90000"/>
              </a:lnSpc>
              <a:spcAft>
                <a:spcPts val="600"/>
              </a:spcAft>
            </a:pPr>
            <a:r>
              <a:rPr lang="en-US" sz="2400" b="0" i="1" dirty="0" err="1">
                <a:solidFill>
                  <a:schemeClr val="bg1"/>
                </a:solidFill>
                <a:effectLst/>
                <a:latin typeface="Nunito Black" pitchFamily="2" charset="0"/>
              </a:rPr>
              <a:t>Thức</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dậy</a:t>
            </a:r>
            <a:r>
              <a:rPr lang="en-US" sz="2400" b="0" i="1" dirty="0">
                <a:solidFill>
                  <a:schemeClr val="bg1"/>
                </a:solidFill>
                <a:effectLst/>
                <a:latin typeface="Nunito Black" pitchFamily="2" charset="0"/>
              </a:rPr>
              <a:t> hay </a:t>
            </a:r>
            <a:r>
              <a:rPr lang="en-US" sz="2400" b="0" i="1" dirty="0" err="1">
                <a:solidFill>
                  <a:schemeClr val="bg1"/>
                </a:solidFill>
                <a:effectLst/>
                <a:latin typeface="Nunito Black" pitchFamily="2" charset="0"/>
              </a:rPr>
              <a:t>là</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ngủ</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nữa</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đây</a:t>
            </a:r>
            <a:r>
              <a:rPr lang="en-US" sz="2400" b="0" i="1" dirty="0">
                <a:solidFill>
                  <a:schemeClr val="bg1"/>
                </a:solidFill>
                <a:effectLst/>
                <a:latin typeface="Nunito Black" pitchFamily="2" charset="0"/>
              </a:rPr>
              <a:t>?“</a:t>
            </a:r>
            <a:endParaRPr lang="en-US" sz="2400" dirty="0">
              <a:solidFill>
                <a:schemeClr val="bg1"/>
              </a:solidFill>
              <a:latin typeface="Nunito Black" pitchFamily="2" charset="0"/>
            </a:endParaRPr>
          </a:p>
          <a:p>
            <a:pPr algn="just">
              <a:lnSpc>
                <a:spcPct val="90000"/>
              </a:lnSpc>
              <a:spcAft>
                <a:spcPts val="600"/>
              </a:spcAft>
            </a:pPr>
            <a:r>
              <a:rPr lang="en-US" sz="2400" b="0" i="0" dirty="0" err="1">
                <a:solidFill>
                  <a:schemeClr val="bg1"/>
                </a:solidFill>
                <a:effectLst/>
                <a:latin typeface="Nunito Black" pitchFamily="2" charset="0"/>
              </a:rPr>
              <a:t>Thế</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là</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tránh</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được</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điều</a:t>
            </a:r>
            <a:r>
              <a:rPr lang="en-US" sz="2400" b="0" i="0" dirty="0">
                <a:solidFill>
                  <a:schemeClr val="bg1"/>
                </a:solidFill>
                <a:effectLst/>
                <a:latin typeface="Nunito Black" pitchFamily="2" charset="0"/>
              </a:rPr>
              <a:t> </a:t>
            </a:r>
            <a:r>
              <a:rPr lang="en-US" sz="2400" b="0" i="0" err="1">
                <a:solidFill>
                  <a:schemeClr val="bg1"/>
                </a:solidFill>
                <a:effectLst/>
                <a:latin typeface="Nunito Black" pitchFamily="2" charset="0"/>
              </a:rPr>
              <a:t>vô</a:t>
            </a:r>
            <a:r>
              <a:rPr lang="en-US" sz="2400" b="0" i="0">
                <a:solidFill>
                  <a:schemeClr val="bg1"/>
                </a:solidFill>
                <a:effectLst/>
                <a:latin typeface="Nunito Black" pitchFamily="2" charset="0"/>
              </a:rPr>
              <a:t> lí,mà </a:t>
            </a:r>
            <a:r>
              <a:rPr lang="en-US" sz="2400" b="0" i="0" dirty="0" err="1">
                <a:solidFill>
                  <a:schemeClr val="bg1"/>
                </a:solidFill>
                <a:effectLst/>
                <a:latin typeface="Nunito Black" pitchFamily="2" charset="0"/>
              </a:rPr>
              <a:t>bốn</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câu</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lại</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hợp</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thành</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một</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bài</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thơ</a:t>
            </a:r>
            <a:r>
              <a:rPr lang="en-US" sz="2400" b="0" i="0" dirty="0">
                <a:solidFill>
                  <a:schemeClr val="bg1"/>
                </a:solidFill>
                <a:effectLst/>
                <a:latin typeface="Nunito Black" pitchFamily="2" charset="0"/>
              </a:rPr>
              <a:t> </a:t>
            </a:r>
            <a:r>
              <a:rPr lang="en-US" sz="2400" b="0" i="0" err="1">
                <a:solidFill>
                  <a:schemeClr val="bg1"/>
                </a:solidFill>
                <a:effectLst/>
                <a:latin typeface="Nunito Black" pitchFamily="2" charset="0"/>
              </a:rPr>
              <a:t>ngộ</a:t>
            </a:r>
            <a:r>
              <a:rPr lang="en-US" sz="2400" b="0" i="0">
                <a:solidFill>
                  <a:schemeClr val="bg1"/>
                </a:solidFill>
                <a:effectLst/>
                <a:latin typeface="Nunito Black" pitchFamily="2" charset="0"/>
              </a:rPr>
              <a:t> nghĩnh.Sau </a:t>
            </a:r>
            <a:r>
              <a:rPr lang="en-US" sz="2400" b="0" i="0" dirty="0" err="1">
                <a:solidFill>
                  <a:schemeClr val="bg1"/>
                </a:solidFill>
                <a:effectLst/>
                <a:latin typeface="Nunito Black" pitchFamily="2" charset="0"/>
              </a:rPr>
              <a:t>đó</a:t>
            </a:r>
            <a:r>
              <a:rPr lang="en-US" sz="2400" b="0" i="0" dirty="0">
                <a:solidFill>
                  <a:schemeClr val="bg1"/>
                </a:solidFill>
                <a:effectLst/>
                <a:latin typeface="Nunito Black" pitchFamily="2" charset="0"/>
              </a:rPr>
              <a:t> </a:t>
            </a:r>
            <a:r>
              <a:rPr lang="en-US" sz="2400" b="0" i="0" err="1">
                <a:solidFill>
                  <a:schemeClr val="bg1"/>
                </a:solidFill>
                <a:effectLst/>
                <a:latin typeface="Nunito Black" pitchFamily="2" charset="0"/>
              </a:rPr>
              <a:t>ít</a:t>
            </a:r>
            <a:r>
              <a:rPr lang="en-US" sz="2400" b="0" i="0">
                <a:solidFill>
                  <a:schemeClr val="bg1"/>
                </a:solidFill>
                <a:effectLst/>
                <a:latin typeface="Nunito Black" pitchFamily="2" charset="0"/>
              </a:rPr>
              <a:t> lâu,bài </a:t>
            </a:r>
            <a:r>
              <a:rPr lang="en-US" sz="2400" b="0" i="0" dirty="0" err="1">
                <a:solidFill>
                  <a:schemeClr val="bg1"/>
                </a:solidFill>
                <a:effectLst/>
                <a:latin typeface="Nunito Black" pitchFamily="2" charset="0"/>
              </a:rPr>
              <a:t>thơ</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được</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đăng</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trên</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báo</a:t>
            </a:r>
            <a:r>
              <a:rPr lang="en-US" sz="2400" b="0" i="0" dirty="0">
                <a:solidFill>
                  <a:schemeClr val="bg1"/>
                </a:solidFill>
                <a:effectLst/>
                <a:latin typeface="Nunito Black" pitchFamily="2" charset="0"/>
              </a:rPr>
              <a:t> </a:t>
            </a:r>
            <a:r>
              <a:rPr lang="en-US" sz="2400" b="0" i="1" dirty="0" err="1">
                <a:solidFill>
                  <a:schemeClr val="bg1"/>
                </a:solidFill>
                <a:effectLst/>
                <a:latin typeface="Nunito Black" pitchFamily="2" charset="0"/>
              </a:rPr>
              <a:t>Người</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đưa</a:t>
            </a:r>
            <a:r>
              <a:rPr lang="en-US" sz="2400" b="0" i="1" dirty="0">
                <a:solidFill>
                  <a:schemeClr val="bg1"/>
                </a:solidFill>
                <a:effectLst/>
                <a:latin typeface="Nunito Black" pitchFamily="2" charset="0"/>
              </a:rPr>
              <a:t> tin </a:t>
            </a:r>
            <a:r>
              <a:rPr lang="en-US" sz="2400" b="0" i="1" dirty="0" err="1">
                <a:solidFill>
                  <a:schemeClr val="bg1"/>
                </a:solidFill>
                <a:effectLst/>
                <a:latin typeface="Nunito Black" pitchFamily="2" charset="0"/>
              </a:rPr>
              <a:t>châu</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Âu</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với</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đề</a:t>
            </a:r>
            <a:r>
              <a:rPr lang="en-US" sz="2400" b="0" i="0" dirty="0">
                <a:solidFill>
                  <a:schemeClr val="bg1"/>
                </a:solidFill>
                <a:effectLst/>
                <a:latin typeface="Nunito Black" pitchFamily="2" charset="0"/>
              </a:rPr>
              <a:t> </a:t>
            </a:r>
            <a:r>
              <a:rPr lang="en-US" sz="2400" b="0" i="1" dirty="0" err="1">
                <a:solidFill>
                  <a:schemeClr val="bg1"/>
                </a:solidFill>
                <a:effectLst/>
                <a:latin typeface="Nunito Black" pitchFamily="2" charset="0"/>
              </a:rPr>
              <a:t>Gửi</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bạn</a:t>
            </a:r>
            <a:r>
              <a:rPr lang="en-US" sz="2400" b="0" i="1" dirty="0">
                <a:solidFill>
                  <a:schemeClr val="bg1"/>
                </a:solidFill>
                <a:effectLst/>
                <a:latin typeface="Nunito Black" pitchFamily="2" charset="0"/>
              </a:rPr>
              <a:t> </a:t>
            </a:r>
            <a:r>
              <a:rPr lang="en-US" sz="2400" b="0" i="1" err="1">
                <a:solidFill>
                  <a:schemeClr val="bg1"/>
                </a:solidFill>
                <a:effectLst/>
                <a:latin typeface="Nunito Black" pitchFamily="2" charset="0"/>
              </a:rPr>
              <a:t>làm</a:t>
            </a:r>
            <a:r>
              <a:rPr lang="en-US" sz="2400" b="0" i="1">
                <a:solidFill>
                  <a:schemeClr val="bg1"/>
                </a:solidFill>
                <a:effectLst/>
                <a:latin typeface="Nunito Black" pitchFamily="2" charset="0"/>
              </a:rPr>
              <a:t> thơ</a:t>
            </a:r>
            <a:r>
              <a:rPr lang="en-US" sz="2400" b="0" i="0">
                <a:solidFill>
                  <a:schemeClr val="bg1"/>
                </a:solidFill>
                <a:effectLst/>
                <a:latin typeface="Nunito Black" pitchFamily="2" charset="0"/>
              </a:rPr>
              <a:t>.Bạn </a:t>
            </a:r>
            <a:r>
              <a:rPr lang="en-US" sz="2400" b="0" i="0" dirty="0" err="1">
                <a:solidFill>
                  <a:schemeClr val="bg1"/>
                </a:solidFill>
                <a:effectLst/>
                <a:latin typeface="Nunito Black" pitchFamily="2" charset="0"/>
              </a:rPr>
              <a:t>bè</a:t>
            </a:r>
            <a:r>
              <a:rPr lang="en-US" sz="2400" b="0" i="0" dirty="0">
                <a:solidFill>
                  <a:schemeClr val="bg1"/>
                </a:solidFill>
                <a:effectLst/>
                <a:latin typeface="Nunito Black" pitchFamily="2" charset="0"/>
              </a:rPr>
              <a:t> </a:t>
            </a:r>
            <a:r>
              <a:rPr lang="en-US" sz="2400" b="0" i="0" err="1">
                <a:solidFill>
                  <a:schemeClr val="bg1"/>
                </a:solidFill>
                <a:effectLst/>
                <a:latin typeface="Nunito Black" pitchFamily="2" charset="0"/>
              </a:rPr>
              <a:t>trong</a:t>
            </a:r>
            <a:r>
              <a:rPr lang="en-US" sz="2400" b="0" i="0">
                <a:solidFill>
                  <a:schemeClr val="bg1"/>
                </a:solidFill>
                <a:effectLst/>
                <a:latin typeface="Nunito Black" pitchFamily="2" charset="0"/>
              </a:rPr>
              <a:t> lớp</a:t>
            </a:r>
            <a:r>
              <a:rPr lang="vi-VN" sz="2400" dirty="0">
                <a:solidFill>
                  <a:schemeClr val="bg1"/>
                </a:solidFill>
                <a:latin typeface="Nunito Black" pitchFamily="2" charset="0"/>
              </a:rPr>
              <a:t> </a:t>
            </a:r>
            <a:r>
              <a:rPr lang="en-US" sz="2400" b="0" i="0">
                <a:solidFill>
                  <a:schemeClr val="bg1"/>
                </a:solidFill>
                <a:effectLst/>
                <a:latin typeface="Nunito Black" pitchFamily="2" charset="0"/>
              </a:rPr>
              <a:t>vô </a:t>
            </a:r>
            <a:r>
              <a:rPr lang="en-US" sz="2400" b="0" i="0" dirty="0" err="1">
                <a:solidFill>
                  <a:schemeClr val="bg1"/>
                </a:solidFill>
                <a:effectLst/>
                <a:latin typeface="Nunito Black" pitchFamily="2" charset="0"/>
              </a:rPr>
              <a:t>cùng</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hãnh</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diện</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về</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nhà</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thơ</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của</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lớp</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mình</a:t>
            </a:r>
            <a:r>
              <a:rPr lang="en-US" sz="2400" b="0" i="0" dirty="0">
                <a:solidFill>
                  <a:schemeClr val="bg1"/>
                </a:solidFill>
                <a:effectLst/>
                <a:latin typeface="Nunito Black" pitchFamily="2" charset="0"/>
              </a:rPr>
              <a:t>.</a:t>
            </a:r>
          </a:p>
        </p:txBody>
      </p:sp>
      <p:pic>
        <p:nvPicPr>
          <p:cNvPr id="4098" name="Picture 2" descr="Aleksandr Sergeyevich Pushkin – Wikipedia tiếng Việt">
            <a:extLst>
              <a:ext uri="{FF2B5EF4-FFF2-40B4-BE49-F238E27FC236}">
                <a16:creationId xmlns:a16="http://schemas.microsoft.com/office/drawing/2014/main" id="{1C4FD446-F221-DDC5-1E78-C6F2F4D966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308" r="3" b="9889"/>
          <a:stretch/>
        </p:blipFill>
        <p:spPr bwMode="auto">
          <a:xfrm>
            <a:off x="656400" y="3531012"/>
            <a:ext cx="2965878" cy="2965878"/>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noFill/>
          <a:ln w="28575">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458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27FF3D-ED3F-D0F7-B58F-118489064008}"/>
              </a:ext>
            </a:extLst>
          </p:cNvPr>
          <p:cNvSpPr txBox="1"/>
          <p:nvPr/>
        </p:nvSpPr>
        <p:spPr>
          <a:xfrm>
            <a:off x="1140884" y="3835400"/>
            <a:ext cx="6455833" cy="2203869"/>
          </a:xfrm>
          <a:prstGeom prst="rect">
            <a:avLst/>
          </a:prstGeom>
        </p:spPr>
        <p:txBody>
          <a:bodyPr vert="horz" lIns="60960" tIns="30480" rIns="60960" bIns="30480" rtlCol="0" anchor="t">
            <a:norm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8000" b="1" i="0" u="none" strike="noStrike" kern="1200" cap="none" spc="0" normalizeH="0" baseline="0" noProof="0" dirty="0" err="1">
                <a:ln>
                  <a:noFill/>
                </a:ln>
                <a:solidFill>
                  <a:srgbClr val="FF0000"/>
                </a:solidFill>
                <a:effectLst/>
                <a:uLnTx/>
                <a:uFillTx/>
                <a:latin typeface="Nunito Black" pitchFamily="2" charset="0"/>
                <a:ea typeface="+mn-ea"/>
                <a:cs typeface="+mn-cs"/>
              </a:rPr>
              <a:t>Tiết</a:t>
            </a:r>
            <a:r>
              <a:rPr kumimoji="0" lang="en-US" sz="80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lang="en-US" sz="8000" b="1" dirty="0">
                <a:solidFill>
                  <a:srgbClr val="FF0000"/>
                </a:solidFill>
                <a:latin typeface="Nunito Black" pitchFamily="2" charset="0"/>
              </a:rPr>
              <a:t>3</a:t>
            </a:r>
            <a:endParaRPr kumimoji="0" lang="en-US" sz="8000" b="1" i="0" u="none" strike="noStrike" kern="1200" cap="none" spc="0" normalizeH="0" baseline="0" noProof="0" dirty="0">
              <a:ln>
                <a:noFill/>
              </a:ln>
              <a:solidFill>
                <a:srgbClr val="FF0000"/>
              </a:solidFill>
              <a:effectLst/>
              <a:uLnTx/>
              <a:uFillTx/>
              <a:latin typeface="Nunito Black" pitchFamily="2" charset="0"/>
              <a:ea typeface="+mn-ea"/>
              <a:cs typeface="+mn-cs"/>
            </a:endParaRPr>
          </a:p>
          <a:p>
            <a:pPr marL="0" marR="0" lvl="0" indent="0" algn="ctr" defTabSz="609539" rtl="0" eaLnBrk="1" fontAlgn="auto" latinLnBrk="0" hangingPunct="1">
              <a:lnSpc>
                <a:spcPct val="90000"/>
              </a:lnSpc>
              <a:spcBef>
                <a:spcPct val="0"/>
              </a:spcBef>
              <a:spcAft>
                <a:spcPts val="400"/>
              </a:spcAft>
              <a:buClrTx/>
              <a:buSzTx/>
              <a:buFontTx/>
              <a:buNone/>
              <a:tabLst/>
              <a:defRPr/>
            </a:pPr>
            <a:endParaRPr kumimoji="0" lang="en-US" sz="64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pic>
        <p:nvPicPr>
          <p:cNvPr id="3" name="Picture 5">
            <a:extLst>
              <a:ext uri="{FF2B5EF4-FFF2-40B4-BE49-F238E27FC236}">
                <a16:creationId xmlns:a16="http://schemas.microsoft.com/office/drawing/2014/main" id="{DA0C0C5B-CB33-D5F0-2BF5-AF5D2F1523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68800" y="238554"/>
            <a:ext cx="2418060" cy="2093333"/>
          </a:xfrm>
          <a:prstGeom prst="rect">
            <a:avLst/>
          </a:prstGeom>
        </p:spPr>
      </p:pic>
      <p:pic>
        <p:nvPicPr>
          <p:cNvPr id="5" name="Picture 9">
            <a:extLst>
              <a:ext uri="{FF2B5EF4-FFF2-40B4-BE49-F238E27FC236}">
                <a16:creationId xmlns:a16="http://schemas.microsoft.com/office/drawing/2014/main" id="{C83303F5-A4F7-FE49-5D36-61EDA9D457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016842" y="2726494"/>
            <a:ext cx="4043021" cy="3229429"/>
          </a:xfrm>
          <a:prstGeom prst="rect">
            <a:avLst/>
          </a:prstGeom>
        </p:spPr>
      </p:pic>
    </p:spTree>
    <p:extLst>
      <p:ext uri="{BB962C8B-B14F-4D97-AF65-F5344CB8AC3E}">
        <p14:creationId xmlns:p14="http://schemas.microsoft.com/office/powerpoint/2010/main" val="2924959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a:extLst>
              <a:ext uri="{FF2B5EF4-FFF2-40B4-BE49-F238E27FC236}">
                <a16:creationId xmlns:a16="http://schemas.microsoft.com/office/drawing/2014/main" id="{B6126278-0934-B640-68C8-352FECFDB3C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024" y="554172"/>
            <a:ext cx="5221625" cy="5840449"/>
          </a:xfrm>
          <a:prstGeom prst="rect">
            <a:avLst/>
          </a:prstGeom>
        </p:spPr>
      </p:pic>
      <p:sp>
        <p:nvSpPr>
          <p:cNvPr id="4" name="TextBox 3">
            <a:extLst>
              <a:ext uri="{FF2B5EF4-FFF2-40B4-BE49-F238E27FC236}">
                <a16:creationId xmlns:a16="http://schemas.microsoft.com/office/drawing/2014/main" id="{A55993E6-0CDA-F0F4-7EA5-C2E4DA3ADE74}"/>
              </a:ext>
            </a:extLst>
          </p:cNvPr>
          <p:cNvSpPr txBox="1"/>
          <p:nvPr/>
        </p:nvSpPr>
        <p:spPr>
          <a:xfrm>
            <a:off x="6009911" y="1958331"/>
            <a:ext cx="5902946" cy="1321813"/>
          </a:xfrm>
          <a:prstGeom prst="rect">
            <a:avLst/>
          </a:prstGeom>
        </p:spPr>
        <p:txBody>
          <a:bodyPr vert="horz" lIns="60960" tIns="30480" rIns="60960" bIns="30480" rtlCol="0" anchor="t">
            <a:normAutofit/>
          </a:bodyPr>
          <a:lstStyle/>
          <a:p>
            <a:pPr marL="0" marR="0" lvl="0" indent="0" algn="ctr" defTabSz="609539" rtl="0" eaLnBrk="1" fontAlgn="auto" latinLnBrk="0" hangingPunct="1">
              <a:lnSpc>
                <a:spcPct val="90000"/>
              </a:lnSpc>
              <a:spcBef>
                <a:spcPts val="0"/>
              </a:spcBef>
              <a:spcAft>
                <a:spcPts val="400"/>
              </a:spcAft>
              <a:buClrTx/>
              <a:buSzTx/>
              <a:buFontTx/>
              <a:buNone/>
              <a:tabLst/>
              <a:defRPr/>
            </a:pPr>
            <a:r>
              <a:rPr lang="en-US" sz="8000" b="1">
                <a:solidFill>
                  <a:srgbClr val="FF0000"/>
                </a:solidFill>
                <a:latin typeface="Sigmar One" panose="00000500000000000000" pitchFamily="2" charset="0"/>
              </a:rPr>
              <a:t>Viết</a:t>
            </a:r>
            <a:endParaRPr kumimoji="0" lang="en-US" sz="8000" b="1" i="0" u="none" strike="noStrike" kern="1200" cap="none" spc="0" normalizeH="0" baseline="0" noProof="0">
              <a:ln>
                <a:noFill/>
              </a:ln>
              <a:solidFill>
                <a:srgbClr val="FF0000"/>
              </a:solidFill>
              <a:effectLst/>
              <a:uLnTx/>
              <a:uFillTx/>
              <a:latin typeface="Sigmar One" panose="00000500000000000000" pitchFamily="2" charset="0"/>
              <a:ea typeface="+mn-ea"/>
              <a:cs typeface="+mn-cs"/>
            </a:endParaRPr>
          </a:p>
        </p:txBody>
      </p:sp>
      <p:pic>
        <p:nvPicPr>
          <p:cNvPr id="5" name="Picture 3">
            <a:extLst>
              <a:ext uri="{FF2B5EF4-FFF2-40B4-BE49-F238E27FC236}">
                <a16:creationId xmlns:a16="http://schemas.microsoft.com/office/drawing/2014/main" id="{D4C27617-7EEA-3227-E29E-14EAC16C01B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975600" y="3175000"/>
            <a:ext cx="2258829" cy="2466331"/>
          </a:xfrm>
          <a:prstGeom prst="rect">
            <a:avLst/>
          </a:prstGeom>
        </p:spPr>
      </p:pic>
    </p:spTree>
    <p:extLst>
      <p:ext uri="{BB962C8B-B14F-4D97-AF65-F5344CB8AC3E}">
        <p14:creationId xmlns:p14="http://schemas.microsoft.com/office/powerpoint/2010/main" val="2478963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Học Sinh đọc Thư Viện PNG , Thư Viện Clipart, Học Tập Giáo Dục, Thư  Viện PNG và Vector với nền trong suốt để tải xuống miễn phí">
            <a:extLst>
              <a:ext uri="{FF2B5EF4-FFF2-40B4-BE49-F238E27FC236}">
                <a16:creationId xmlns:a16="http://schemas.microsoft.com/office/drawing/2014/main" id="{E632E11A-CA26-9AF3-D9DE-63F0F12BE0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97" b="11922"/>
          <a:stretch/>
        </p:blipFill>
        <p:spPr bwMode="auto">
          <a:xfrm>
            <a:off x="7042418" y="639398"/>
            <a:ext cx="4469121" cy="22709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6131098-DDC9-027B-3BF8-815E92B2C4BF}"/>
              </a:ext>
            </a:extLst>
          </p:cNvPr>
          <p:cNvSpPr txBox="1"/>
          <p:nvPr/>
        </p:nvSpPr>
        <p:spPr>
          <a:xfrm>
            <a:off x="717872" y="1823839"/>
            <a:ext cx="5983931" cy="4867518"/>
          </a:xfrm>
          <a:prstGeom prst="rect">
            <a:avLst/>
          </a:prstGeom>
          <a:solidFill>
            <a:schemeClr val="bg1"/>
          </a:solidFill>
          <a:ln w="57150">
            <a:solidFill>
              <a:srgbClr val="FFC000"/>
            </a:solidFill>
            <a:prstDash val="sysDot"/>
          </a:ln>
        </p:spPr>
        <p:txBody>
          <a:bodyPr vert="horz" lIns="91440" tIns="45720" rIns="91440" bIns="45720" rtlCol="0" anchor="t">
            <a:noAutofit/>
          </a:bodyPr>
          <a:lstStyle/>
          <a:p>
            <a:pPr algn="just">
              <a:lnSpc>
                <a:spcPct val="90000"/>
              </a:lnSpc>
              <a:spcAft>
                <a:spcPts val="600"/>
              </a:spcAft>
            </a:pPr>
            <a:r>
              <a:rPr lang="en-US" sz="2400" b="1" i="0">
                <a:solidFill>
                  <a:schemeClr val="bg1"/>
                </a:solidFill>
                <a:effectLst/>
                <a:latin typeface="Nunito Black" panose="00000A00000000000000" pitchFamily="2" charset="0"/>
              </a:rPr>
              <a:t>                  </a:t>
            </a:r>
            <a:endParaRPr lang="en-US" sz="2400" b="1" i="0">
              <a:solidFill>
                <a:srgbClr val="0070C0"/>
              </a:solidFill>
              <a:effectLst/>
              <a:latin typeface="Nunito Black" panose="00000A00000000000000" pitchFamily="2" charset="0"/>
            </a:endParaRPr>
          </a:p>
          <a:p>
            <a:pPr algn="ctr">
              <a:lnSpc>
                <a:spcPct val="90000"/>
              </a:lnSpc>
              <a:spcAft>
                <a:spcPts val="600"/>
              </a:spcAft>
            </a:pPr>
            <a:r>
              <a:rPr lang="en-US" sz="4400" b="1" i="0">
                <a:solidFill>
                  <a:srgbClr val="FF0000"/>
                </a:solidFill>
                <a:effectLst/>
                <a:latin typeface="Nunito Black" panose="00000A00000000000000" pitchFamily="2" charset="0"/>
              </a:rPr>
              <a:t>Thư viện</a:t>
            </a:r>
            <a:endParaRPr lang="en-US" sz="4400" b="0" i="0">
              <a:solidFill>
                <a:srgbClr val="FF0000"/>
              </a:solidFill>
              <a:effectLst/>
              <a:latin typeface="Nunito Black" panose="00000A00000000000000" pitchFamily="2" charset="0"/>
            </a:endParaRPr>
          </a:p>
          <a:p>
            <a:pPr algn="just">
              <a:lnSpc>
                <a:spcPct val="90000"/>
              </a:lnSpc>
              <a:spcAft>
                <a:spcPts val="600"/>
              </a:spcAft>
            </a:pPr>
            <a:r>
              <a:rPr lang="en-US" sz="2400" b="0" i="0">
                <a:solidFill>
                  <a:srgbClr val="0070C0"/>
                </a:solidFill>
                <a:effectLst/>
                <a:latin typeface="Nunito Black" panose="00000A00000000000000" pitchFamily="2"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pic>
        <p:nvPicPr>
          <p:cNvPr id="6" name="Picture 5">
            <a:extLst>
              <a:ext uri="{FF2B5EF4-FFF2-40B4-BE49-F238E27FC236}">
                <a16:creationId xmlns:a16="http://schemas.microsoft.com/office/drawing/2014/main" id="{3D6334A6-30C2-26A7-7FAD-9000497FF538}"/>
              </a:ext>
            </a:extLst>
          </p:cNvPr>
          <p:cNvPicPr>
            <a:picLocks noChangeAspect="1"/>
          </p:cNvPicPr>
          <p:nvPr/>
        </p:nvPicPr>
        <p:blipFill>
          <a:blip r:embed="rId3"/>
          <a:stretch>
            <a:fillRect/>
          </a:stretch>
        </p:blipFill>
        <p:spPr>
          <a:xfrm>
            <a:off x="-61128" y="-36811"/>
            <a:ext cx="1467897" cy="551645"/>
          </a:xfrm>
          <a:prstGeom prst="rect">
            <a:avLst/>
          </a:prstGeom>
          <a:ln>
            <a:noFill/>
          </a:ln>
          <a:effectLst>
            <a:softEdge rad="112500"/>
          </a:effectLst>
        </p:spPr>
      </p:pic>
      <p:sp>
        <p:nvSpPr>
          <p:cNvPr id="25" name="TextBox 24">
            <a:extLst>
              <a:ext uri="{FF2B5EF4-FFF2-40B4-BE49-F238E27FC236}">
                <a16:creationId xmlns:a16="http://schemas.microsoft.com/office/drawing/2014/main" id="{1F547D4E-BDAB-810F-2666-A6006931B590}"/>
              </a:ext>
            </a:extLst>
          </p:cNvPr>
          <p:cNvSpPr txBox="1"/>
          <p:nvPr/>
        </p:nvSpPr>
        <p:spPr>
          <a:xfrm>
            <a:off x="790417" y="829102"/>
            <a:ext cx="4375039" cy="71508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l" latinLnBrk="0"/>
            <a:r>
              <a:rPr lang="en-US" sz="3600" b="1" i="0">
                <a:solidFill>
                  <a:schemeClr val="bg1"/>
                </a:solidFill>
                <a:effectLst/>
                <a:latin typeface="Nunito Black" panose="00000A00000000000000" pitchFamily="2" charset="0"/>
              </a:rPr>
              <a:t>Câu 1</a:t>
            </a:r>
            <a:r>
              <a:rPr lang="en-US" sz="3600">
                <a:solidFill>
                  <a:schemeClr val="bg1"/>
                </a:solidFill>
                <a:latin typeface="Nunito Black" panose="00000A00000000000000" pitchFamily="2" charset="0"/>
              </a:rPr>
              <a:t>. </a:t>
            </a:r>
            <a:r>
              <a:rPr lang="en-US" sz="3600" b="0" i="0">
                <a:solidFill>
                  <a:schemeClr val="bg1"/>
                </a:solidFill>
                <a:effectLst/>
                <a:latin typeface="Nunito Black" panose="00000A00000000000000" pitchFamily="2" charset="0"/>
              </a:rPr>
              <a:t>Nghe – viết</a:t>
            </a:r>
          </a:p>
        </p:txBody>
      </p:sp>
      <p:sp>
        <p:nvSpPr>
          <p:cNvPr id="32" name="TextBox 31">
            <a:extLst>
              <a:ext uri="{FF2B5EF4-FFF2-40B4-BE49-F238E27FC236}">
                <a16:creationId xmlns:a16="http://schemas.microsoft.com/office/drawing/2014/main" id="{263ADC91-F3BC-F9BC-6E06-5E9E81B32334}"/>
              </a:ext>
            </a:extLst>
          </p:cNvPr>
          <p:cNvSpPr txBox="1"/>
          <p:nvPr/>
        </p:nvSpPr>
        <p:spPr>
          <a:xfrm flipH="1">
            <a:off x="6902643" y="3055597"/>
            <a:ext cx="4608895" cy="2483108"/>
          </a:xfrm>
          <a:prstGeom prst="cloudCallout">
            <a:avLst/>
          </a:prstGeom>
          <a:solidFill>
            <a:schemeClr val="accent6">
              <a:lumMod val="20000"/>
              <a:lumOff val="80000"/>
            </a:schemeClr>
          </a:solidFill>
        </p:spPr>
        <p:txBody>
          <a:bodyPr wrap="square">
            <a:spAutoFit/>
          </a:bodyPr>
          <a:lstStyle/>
          <a:p>
            <a:pPr algn="just"/>
            <a:r>
              <a:rPr lang="en-US" sz="2000" b="1" i="0">
                <a:solidFill>
                  <a:srgbClr val="FF0000"/>
                </a:solidFill>
                <a:effectLst/>
                <a:latin typeface="Nunito Black" panose="00000A00000000000000" pitchFamily="2" charset="0"/>
              </a:rPr>
              <a:t>Chú ý:</a:t>
            </a:r>
            <a:endParaRPr lang="en-US" sz="2000" b="0" i="0">
              <a:solidFill>
                <a:srgbClr val="FF0000"/>
              </a:solidFill>
              <a:effectLst/>
              <a:latin typeface="Nunito Black" panose="00000A00000000000000" pitchFamily="2" charset="0"/>
            </a:endParaRPr>
          </a:p>
          <a:p>
            <a:pPr algn="just"/>
            <a:r>
              <a:rPr lang="en-US" sz="2000" b="0" i="0">
                <a:solidFill>
                  <a:srgbClr val="FF0000"/>
                </a:solidFill>
                <a:effectLst/>
                <a:latin typeface="Nunito Black" panose="00000A00000000000000" pitchFamily="2" charset="0"/>
              </a:rPr>
              <a:t>- Viết đúng chính tả.</a:t>
            </a:r>
          </a:p>
          <a:p>
            <a:pPr algn="just"/>
            <a:r>
              <a:rPr lang="en-US" sz="2000" b="0" i="0">
                <a:solidFill>
                  <a:srgbClr val="FF0000"/>
                </a:solidFill>
                <a:effectLst/>
                <a:latin typeface="Nunito Black" panose="00000A00000000000000" pitchFamily="2" charset="0"/>
              </a:rPr>
              <a:t>- Từ đầu tiên của đoạn văn lùi vào 1 ô li.</a:t>
            </a:r>
          </a:p>
          <a:p>
            <a:pPr algn="just"/>
            <a:r>
              <a:rPr lang="en-US" sz="2000" b="0" i="0">
                <a:solidFill>
                  <a:srgbClr val="FF0000"/>
                </a:solidFill>
                <a:effectLst/>
                <a:latin typeface="Nunito Black" panose="00000A00000000000000" pitchFamily="2" charset="0"/>
              </a:rPr>
              <a:t>- Đánh dấu câu đúng.</a:t>
            </a:r>
          </a:p>
        </p:txBody>
      </p:sp>
      <p:pic>
        <p:nvPicPr>
          <p:cNvPr id="15" name="Picture 14" descr="A picture containing toy, doll&#10;&#10;Description automatically generated">
            <a:extLst>
              <a:ext uri="{FF2B5EF4-FFF2-40B4-BE49-F238E27FC236}">
                <a16:creationId xmlns:a16="http://schemas.microsoft.com/office/drawing/2014/main" id="{45EC7C41-A1BA-EAC4-9132-4BF107E238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7588"/>
          <a:stretch/>
        </p:blipFill>
        <p:spPr>
          <a:xfrm flipH="1">
            <a:off x="10480431" y="4921955"/>
            <a:ext cx="2327239" cy="2153401"/>
          </a:xfrm>
          <a:prstGeom prst="rect">
            <a:avLst/>
          </a:prstGeom>
        </p:spPr>
      </p:pic>
    </p:spTree>
    <p:extLst>
      <p:ext uri="{BB962C8B-B14F-4D97-AF65-F5344CB8AC3E}">
        <p14:creationId xmlns:p14="http://schemas.microsoft.com/office/powerpoint/2010/main" val="299860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anim calcmode="lin" valueType="num">
                                      <p:cBhvr>
                                        <p:cTn id="14" dur="1000" fill="hold"/>
                                        <p:tgtEl>
                                          <p:spTgt spid="32"/>
                                        </p:tgtEl>
                                        <p:attrNameLst>
                                          <p:attrName>ppt_x</p:attrName>
                                        </p:attrNameLst>
                                      </p:cBhvr>
                                      <p:tavLst>
                                        <p:tav tm="0">
                                          <p:val>
                                            <p:strVal val="#ppt_x"/>
                                          </p:val>
                                        </p:tav>
                                        <p:tav tm="100000">
                                          <p:val>
                                            <p:strVal val="#ppt_x"/>
                                          </p:val>
                                        </p:tav>
                                      </p:tavLst>
                                    </p:anim>
                                    <p:anim calcmode="lin" valueType="num">
                                      <p:cBhvr>
                                        <p:cTn id="15" dur="1000" fill="hold"/>
                                        <p:tgtEl>
                                          <p:spTgt spid="3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F13609-7D46-736E-9AA0-8B285FCB38FB}"/>
              </a:ext>
            </a:extLst>
          </p:cNvPr>
          <p:cNvPicPr>
            <a:picLocks noChangeAspect="1"/>
          </p:cNvPicPr>
          <p:nvPr/>
        </p:nvPicPr>
        <p:blipFill>
          <a:blip r:embed="rId2"/>
          <a:stretch>
            <a:fillRect/>
          </a:stretch>
        </p:blipFill>
        <p:spPr>
          <a:xfrm>
            <a:off x="477012" y="1773761"/>
            <a:ext cx="10905066" cy="3625935"/>
          </a:xfrm>
          <a:prstGeom prst="rect">
            <a:avLst/>
          </a:prstGeom>
          <a:ln>
            <a:noFill/>
          </a:ln>
          <a:effectLst>
            <a:softEdge rad="112500"/>
          </a:effectLst>
        </p:spPr>
      </p:pic>
      <p:sp>
        <p:nvSpPr>
          <p:cNvPr id="7" name="TextBox 6">
            <a:extLst>
              <a:ext uri="{FF2B5EF4-FFF2-40B4-BE49-F238E27FC236}">
                <a16:creationId xmlns:a16="http://schemas.microsoft.com/office/drawing/2014/main" id="{FDAEE2F7-53A0-9D15-AFA3-99E53092EF5E}"/>
              </a:ext>
            </a:extLst>
          </p:cNvPr>
          <p:cNvSpPr txBox="1"/>
          <p:nvPr/>
        </p:nvSpPr>
        <p:spPr>
          <a:xfrm>
            <a:off x="477012" y="513322"/>
            <a:ext cx="8784219" cy="461665"/>
          </a:xfrm>
          <a:prstGeom prst="rect">
            <a:avLst/>
          </a:prstGeom>
          <a:noFill/>
        </p:spPr>
        <p:txBody>
          <a:bodyPr wrap="square">
            <a:spAutoFit/>
          </a:bodyPr>
          <a:lstStyle/>
          <a:p>
            <a:pPr algn="just"/>
            <a:r>
              <a:rPr lang="en-US" sz="2400" b="0" i="1">
                <a:solidFill>
                  <a:srgbClr val="0070C0"/>
                </a:solidFill>
                <a:effectLst/>
                <a:latin typeface="Nunito Black" panose="00000A00000000000000" pitchFamily="2" charset="0"/>
              </a:rPr>
              <a:t>b. Ghép các tiếng phù hợp với </a:t>
            </a:r>
            <a:r>
              <a:rPr lang="en-US" sz="2400" b="1" i="1">
                <a:solidFill>
                  <a:srgbClr val="00B050"/>
                </a:solidFill>
                <a:effectLst/>
                <a:latin typeface="Nunito Black" panose="00000A00000000000000" pitchFamily="2" charset="0"/>
              </a:rPr>
              <a:t>dân</a:t>
            </a:r>
            <a:r>
              <a:rPr lang="en-US" sz="2400" b="0" i="1">
                <a:solidFill>
                  <a:srgbClr val="00B050"/>
                </a:solidFill>
                <a:effectLst/>
                <a:latin typeface="Nunito Black" panose="00000A00000000000000" pitchFamily="2" charset="0"/>
              </a:rPr>
              <a:t> </a:t>
            </a:r>
            <a:r>
              <a:rPr lang="en-US" sz="2400" b="0" i="1">
                <a:solidFill>
                  <a:srgbClr val="0070C0"/>
                </a:solidFill>
                <a:effectLst/>
                <a:latin typeface="Nunito Black" panose="00000A00000000000000" pitchFamily="2" charset="0"/>
              </a:rPr>
              <a:t>hoặc </a:t>
            </a:r>
            <a:r>
              <a:rPr lang="en-US" sz="2400" b="1" i="1">
                <a:solidFill>
                  <a:srgbClr val="00B050"/>
                </a:solidFill>
                <a:effectLst/>
                <a:latin typeface="Nunito Black" panose="00000A00000000000000" pitchFamily="2" charset="0"/>
              </a:rPr>
              <a:t>dâng</a:t>
            </a:r>
            <a:r>
              <a:rPr lang="en-US" sz="2400" b="0" i="1">
                <a:solidFill>
                  <a:srgbClr val="0070C0"/>
                </a:solidFill>
                <a:effectLst/>
                <a:latin typeface="Nunito Black" panose="00000A00000000000000" pitchFamily="2" charset="0"/>
              </a:rPr>
              <a:t> để tạo từ.</a:t>
            </a:r>
          </a:p>
        </p:txBody>
      </p:sp>
      <p:cxnSp>
        <p:nvCxnSpPr>
          <p:cNvPr id="6" name="Straight Arrow Connector 5">
            <a:extLst>
              <a:ext uri="{FF2B5EF4-FFF2-40B4-BE49-F238E27FC236}">
                <a16:creationId xmlns:a16="http://schemas.microsoft.com/office/drawing/2014/main" id="{05B81718-D1AC-2883-C0A0-AC7946519FC1}"/>
              </a:ext>
            </a:extLst>
          </p:cNvPr>
          <p:cNvCxnSpPr>
            <a:cxnSpLocks/>
          </p:cNvCxnSpPr>
          <p:nvPr/>
        </p:nvCxnSpPr>
        <p:spPr>
          <a:xfrm flipH="1">
            <a:off x="3130062" y="3429000"/>
            <a:ext cx="627184" cy="615462"/>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682C1EC-4080-2F02-D886-1FC04284F525}"/>
              </a:ext>
            </a:extLst>
          </p:cNvPr>
          <p:cNvCxnSpPr>
            <a:cxnSpLocks/>
          </p:cNvCxnSpPr>
          <p:nvPr/>
        </p:nvCxnSpPr>
        <p:spPr>
          <a:xfrm>
            <a:off x="4360985" y="3429000"/>
            <a:ext cx="508136" cy="87984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23BDA1EB-A57A-EBBE-31C0-7BDDFE35444A}"/>
              </a:ext>
            </a:extLst>
          </p:cNvPr>
          <p:cNvCxnSpPr>
            <a:cxnSpLocks/>
          </p:cNvCxnSpPr>
          <p:nvPr/>
        </p:nvCxnSpPr>
        <p:spPr>
          <a:xfrm>
            <a:off x="5228493" y="3429000"/>
            <a:ext cx="3985845" cy="615462"/>
          </a:xfrm>
          <a:prstGeom prst="bentConnector3">
            <a:avLst>
              <a:gd name="adj1" fmla="val 78382"/>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A40F5F8E-5254-119C-02F2-E81862AEA03C}"/>
              </a:ext>
            </a:extLst>
          </p:cNvPr>
          <p:cNvCxnSpPr>
            <a:cxnSpLocks/>
          </p:cNvCxnSpPr>
          <p:nvPr/>
        </p:nvCxnSpPr>
        <p:spPr>
          <a:xfrm flipV="1">
            <a:off x="5466999" y="2474419"/>
            <a:ext cx="3794232" cy="804578"/>
          </a:xfrm>
          <a:prstGeom prst="bentConnector3">
            <a:avLst>
              <a:gd name="adj1" fmla="val 79816"/>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C38A7ED5-2312-F146-CAA0-FE1E6DD69AF3}"/>
              </a:ext>
            </a:extLst>
          </p:cNvPr>
          <p:cNvCxnSpPr>
            <a:cxnSpLocks/>
          </p:cNvCxnSpPr>
          <p:nvPr/>
        </p:nvCxnSpPr>
        <p:spPr>
          <a:xfrm rot="10800000" flipV="1">
            <a:off x="2039814" y="2009367"/>
            <a:ext cx="5070233" cy="205424"/>
          </a:xfrm>
          <a:prstGeom prst="bentConnector3">
            <a:avLst>
              <a:gd name="adj1" fmla="val 79487"/>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466F52D-3DA5-1D8A-F294-1B27255CB7EE}"/>
              </a:ext>
            </a:extLst>
          </p:cNvPr>
          <p:cNvCxnSpPr>
            <a:cxnSpLocks/>
          </p:cNvCxnSpPr>
          <p:nvPr/>
        </p:nvCxnSpPr>
        <p:spPr>
          <a:xfrm>
            <a:off x="7110047" y="3250688"/>
            <a:ext cx="508136" cy="8798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1280042-F0C4-EED1-9C3B-1EA670A83CAB}"/>
              </a:ext>
            </a:extLst>
          </p:cNvPr>
          <p:cNvSpPr txBox="1"/>
          <p:nvPr/>
        </p:nvSpPr>
        <p:spPr>
          <a:xfrm>
            <a:off x="1280950" y="1020431"/>
            <a:ext cx="9563663" cy="707886"/>
          </a:xfrm>
          <a:prstGeom prst="rect">
            <a:avLst/>
          </a:prstGeom>
          <a:solidFill>
            <a:schemeClr val="bg1"/>
          </a:solidFill>
          <a:ln w="28575">
            <a:solidFill>
              <a:srgbClr val="F149A4"/>
            </a:solidFill>
            <a:prstDash val="sysDot"/>
          </a:ln>
        </p:spPr>
        <p:txBody>
          <a:bodyPr wrap="square" rtlCol="0">
            <a:spAutoFit/>
          </a:bodyPr>
          <a:lstStyle/>
          <a:p>
            <a:r>
              <a:rPr lang="en-US" sz="4000">
                <a:solidFill>
                  <a:srgbClr val="F149A4"/>
                </a:solidFill>
                <a:latin typeface="Nunito Black" panose="00000A00000000000000" pitchFamily="2" charset="0"/>
              </a:rPr>
              <a:t>dân: </a:t>
            </a:r>
            <a:r>
              <a:rPr lang="en-US" sz="2800">
                <a:latin typeface="Nunito Black" panose="00000A00000000000000" pitchFamily="2" charset="0"/>
              </a:rPr>
              <a:t>dân số, dân làng, dân tộc, dân cư</a:t>
            </a:r>
          </a:p>
        </p:txBody>
      </p:sp>
      <p:sp>
        <p:nvSpPr>
          <p:cNvPr id="54" name="TextBox 53">
            <a:extLst>
              <a:ext uri="{FF2B5EF4-FFF2-40B4-BE49-F238E27FC236}">
                <a16:creationId xmlns:a16="http://schemas.microsoft.com/office/drawing/2014/main" id="{50B9A3F2-0C62-6462-80E5-A52C5B0BAD21}"/>
              </a:ext>
            </a:extLst>
          </p:cNvPr>
          <p:cNvSpPr txBox="1"/>
          <p:nvPr/>
        </p:nvSpPr>
        <p:spPr>
          <a:xfrm>
            <a:off x="1825617" y="5285783"/>
            <a:ext cx="7388721" cy="707886"/>
          </a:xfrm>
          <a:prstGeom prst="rect">
            <a:avLst/>
          </a:prstGeom>
          <a:noFill/>
          <a:ln w="28575">
            <a:solidFill>
              <a:srgbClr val="F149A4"/>
            </a:solidFill>
            <a:prstDash val="sysDot"/>
          </a:ln>
        </p:spPr>
        <p:txBody>
          <a:bodyPr wrap="square" rtlCol="0">
            <a:spAutoFit/>
          </a:bodyPr>
          <a:lstStyle/>
          <a:p>
            <a:r>
              <a:rPr lang="en-US" sz="4000">
                <a:solidFill>
                  <a:srgbClr val="F149A4"/>
                </a:solidFill>
                <a:latin typeface="Nunito Black" panose="00000A00000000000000" pitchFamily="2" charset="0"/>
              </a:rPr>
              <a:t>dâng: </a:t>
            </a:r>
            <a:r>
              <a:rPr lang="en-US" sz="2800">
                <a:latin typeface="Nunito Black" panose="00000A00000000000000" pitchFamily="2" charset="0"/>
              </a:rPr>
              <a:t>dâng hiến, dâng trào.</a:t>
            </a:r>
          </a:p>
        </p:txBody>
      </p:sp>
    </p:spTree>
    <p:extLst>
      <p:ext uri="{BB962C8B-B14F-4D97-AF65-F5344CB8AC3E}">
        <p14:creationId xmlns:p14="http://schemas.microsoft.com/office/powerpoint/2010/main" val="288719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barn(inVertical)">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barn(inVertical)">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arn(inVertical)">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arn(inVertical)">
                                      <p:cBhvr>
                                        <p:cTn id="4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a:extLst>
              <a:ext uri="{FF2B5EF4-FFF2-40B4-BE49-F238E27FC236}">
                <a16:creationId xmlns:a16="http://schemas.microsoft.com/office/drawing/2014/main" id="{B6126278-0934-B640-68C8-352FECFDB3C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024" y="554172"/>
            <a:ext cx="5221625" cy="5840449"/>
          </a:xfrm>
          <a:prstGeom prst="rect">
            <a:avLst/>
          </a:prstGeom>
        </p:spPr>
      </p:pic>
      <p:sp>
        <p:nvSpPr>
          <p:cNvPr id="4" name="TextBox 3">
            <a:extLst>
              <a:ext uri="{FF2B5EF4-FFF2-40B4-BE49-F238E27FC236}">
                <a16:creationId xmlns:a16="http://schemas.microsoft.com/office/drawing/2014/main" id="{A55993E6-0CDA-F0F4-7EA5-C2E4DA3ADE74}"/>
              </a:ext>
            </a:extLst>
          </p:cNvPr>
          <p:cNvSpPr txBox="1"/>
          <p:nvPr/>
        </p:nvSpPr>
        <p:spPr>
          <a:xfrm>
            <a:off x="6009911" y="1958331"/>
            <a:ext cx="5902946" cy="1321813"/>
          </a:xfrm>
          <a:prstGeom prst="rect">
            <a:avLst/>
          </a:prstGeom>
        </p:spPr>
        <p:txBody>
          <a:bodyPr vert="horz" lIns="60960" tIns="30480" rIns="60960" bIns="30480" rtlCol="0" anchor="t">
            <a:normAutofit/>
          </a:bodyPr>
          <a:lstStyle/>
          <a:p>
            <a:pPr marL="0" marR="0" lvl="0" indent="0" algn="ctr" defTabSz="609539" rtl="0" eaLnBrk="1" fontAlgn="auto" latinLnBrk="0" hangingPunct="1">
              <a:lnSpc>
                <a:spcPct val="90000"/>
              </a:lnSpc>
              <a:spcBef>
                <a:spcPts val="0"/>
              </a:spcBef>
              <a:spcAft>
                <a:spcPts val="400"/>
              </a:spcAft>
              <a:buClrTx/>
              <a:buSzTx/>
              <a:buFontTx/>
              <a:buNone/>
              <a:tabLst/>
              <a:defRPr/>
            </a:pPr>
            <a:r>
              <a:rPr kumimoji="0" lang="en-US" sz="8000" b="1" i="0" u="none" strike="noStrike" kern="1200" cap="none" spc="0" normalizeH="0" baseline="0" noProof="0">
                <a:ln>
                  <a:noFill/>
                </a:ln>
                <a:solidFill>
                  <a:srgbClr val="FF0000"/>
                </a:solidFill>
                <a:effectLst/>
                <a:uLnTx/>
                <a:uFillTx/>
                <a:latin typeface="Sigmar One" panose="00000500000000000000" pitchFamily="2" charset="0"/>
                <a:ea typeface="+mn-ea"/>
                <a:cs typeface="+mn-cs"/>
              </a:rPr>
              <a:t>Vận dụng</a:t>
            </a:r>
          </a:p>
        </p:txBody>
      </p:sp>
      <p:pic>
        <p:nvPicPr>
          <p:cNvPr id="5" name="Picture 3">
            <a:extLst>
              <a:ext uri="{FF2B5EF4-FFF2-40B4-BE49-F238E27FC236}">
                <a16:creationId xmlns:a16="http://schemas.microsoft.com/office/drawing/2014/main" id="{D4C27617-7EEA-3227-E29E-14EAC16C01B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975600" y="3175000"/>
            <a:ext cx="2258829" cy="2466331"/>
          </a:xfrm>
          <a:prstGeom prst="rect">
            <a:avLst/>
          </a:prstGeom>
        </p:spPr>
      </p:pic>
    </p:spTree>
    <p:extLst>
      <p:ext uri="{BB962C8B-B14F-4D97-AF65-F5344CB8AC3E}">
        <p14:creationId xmlns:p14="http://schemas.microsoft.com/office/powerpoint/2010/main" val="2808503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7" name="Picture 15" descr="Mặt trời mọc ở đằng... tây! (trang 52) - Tiếng Việt 3 tập 2">
            <a:extLst>
              <a:ext uri="{FF2B5EF4-FFF2-40B4-BE49-F238E27FC236}">
                <a16:creationId xmlns:a16="http://schemas.microsoft.com/office/drawing/2014/main" id="{8F9C9841-A2F7-E6E1-CBAD-D415E1521AFD}"/>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909" r="575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ED91853-A389-48BA-F2BE-26E91D48FCB4}"/>
              </a:ext>
            </a:extLst>
          </p:cNvPr>
          <p:cNvSpPr txBox="1"/>
          <p:nvPr/>
        </p:nvSpPr>
        <p:spPr>
          <a:xfrm>
            <a:off x="946200" y="1494425"/>
            <a:ext cx="10515600" cy="4351338"/>
          </a:xfrm>
          <a:prstGeom prst="rect">
            <a:avLst/>
          </a:prstGeom>
        </p:spPr>
        <p:txBody>
          <a:bodyPr vert="horz" lIns="91440" tIns="45720" rIns="91440" bIns="45720" rtlCol="0">
            <a:normAutofit/>
          </a:bodyPr>
          <a:lstStyle/>
          <a:p>
            <a:pPr algn="ctr">
              <a:lnSpc>
                <a:spcPct val="90000"/>
              </a:lnSpc>
              <a:spcAft>
                <a:spcPts val="600"/>
              </a:spcAft>
            </a:pPr>
            <a:r>
              <a:rPr lang="en-US" sz="3600" b="0" i="0">
                <a:solidFill>
                  <a:srgbClr val="FFFF00"/>
                </a:solidFill>
                <a:effectLst/>
                <a:latin typeface="Nunito Black" panose="00000A00000000000000" pitchFamily="2" charset="0"/>
              </a:rPr>
              <a:t>Kể lại cho người thân nghe câu chuyện </a:t>
            </a:r>
          </a:p>
          <a:p>
            <a:pPr algn="ctr">
              <a:lnSpc>
                <a:spcPct val="90000"/>
              </a:lnSpc>
              <a:spcAft>
                <a:spcPts val="600"/>
              </a:spcAft>
            </a:pPr>
            <a:r>
              <a:rPr lang="en-US" sz="3600" b="0" i="0">
                <a:solidFill>
                  <a:srgbClr val="FFFF00"/>
                </a:solidFill>
                <a:effectLst/>
                <a:latin typeface="Nunito Black" panose="00000A00000000000000" pitchFamily="2" charset="0"/>
              </a:rPr>
              <a:t>Mặt trời mọc ở đằng … Tây. </a:t>
            </a:r>
          </a:p>
          <a:p>
            <a:pPr algn="ctr">
              <a:lnSpc>
                <a:spcPct val="90000"/>
              </a:lnSpc>
              <a:spcAft>
                <a:spcPts val="600"/>
              </a:spcAft>
            </a:pPr>
            <a:r>
              <a:rPr lang="en-US" sz="3600" b="0" i="0">
                <a:solidFill>
                  <a:srgbClr val="FFFF00"/>
                </a:solidFill>
                <a:effectLst/>
                <a:latin typeface="Nunito Black" panose="00000A00000000000000" pitchFamily="2" charset="0"/>
              </a:rPr>
              <a:t>Nếu có thể thử làm vài câu thơ về mặt trời.</a:t>
            </a:r>
            <a:br>
              <a:rPr lang="en-US" sz="3600" b="0" i="0">
                <a:solidFill>
                  <a:srgbClr val="FFFF00"/>
                </a:solidFill>
                <a:effectLst/>
                <a:latin typeface="Nunito Black" panose="00000A00000000000000" pitchFamily="2" charset="0"/>
              </a:rPr>
            </a:br>
            <a:br>
              <a:rPr lang="en-US" sz="3600" b="0" i="0">
                <a:solidFill>
                  <a:srgbClr val="FFFF00"/>
                </a:solidFill>
                <a:effectLst/>
                <a:latin typeface="Nunito Black" panose="00000A00000000000000" pitchFamily="2" charset="0"/>
              </a:rPr>
            </a:br>
            <a:endParaRPr lang="en-US" sz="3600">
              <a:solidFill>
                <a:srgbClr val="FFFF00"/>
              </a:solidFill>
              <a:latin typeface="Nunito Black" panose="00000A00000000000000" pitchFamily="2" charset="0"/>
            </a:endParaRPr>
          </a:p>
        </p:txBody>
      </p:sp>
    </p:spTree>
    <p:extLst>
      <p:ext uri="{BB962C8B-B14F-4D97-AF65-F5344CB8AC3E}">
        <p14:creationId xmlns:p14="http://schemas.microsoft.com/office/powerpoint/2010/main" val="3338057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097257F-592C-1482-A3F3-C24A9DC077F5}"/>
              </a:ext>
            </a:extLst>
          </p:cNvPr>
          <p:cNvSpPr txBox="1"/>
          <p:nvPr/>
        </p:nvSpPr>
        <p:spPr>
          <a:xfrm>
            <a:off x="-1038794" y="2562239"/>
            <a:ext cx="7213600" cy="1786515"/>
          </a:xfrm>
          <a:prstGeom prst="rect">
            <a:avLst/>
          </a:prstGeom>
        </p:spPr>
        <p:txBody>
          <a:bodyPr vert="horz" lIns="60960" tIns="30480" rIns="60960" bIns="30480" rtlCol="0" anchor="t">
            <a:no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6600" b="1" i="0" u="none" strike="noStrike" kern="1200" cap="none" spc="0" normalizeH="0" baseline="0" noProof="0" dirty="0" err="1">
                <a:ln>
                  <a:noFill/>
                </a:ln>
                <a:solidFill>
                  <a:srgbClr val="1F497D"/>
                </a:solidFill>
                <a:effectLst/>
                <a:uLnTx/>
                <a:uFillTx/>
                <a:latin typeface="Sigmar One" panose="00000500000000000000" pitchFamily="2" charset="0"/>
              </a:rPr>
              <a:t>Củng</a:t>
            </a:r>
            <a:r>
              <a:rPr kumimoji="0" lang="en-US" sz="6600" b="1" i="0" u="none" strike="noStrike" kern="1200" cap="none" spc="0" normalizeH="0" baseline="0" noProof="0" dirty="0">
                <a:ln>
                  <a:noFill/>
                </a:ln>
                <a:solidFill>
                  <a:srgbClr val="1F497D"/>
                </a:solidFill>
                <a:effectLst/>
                <a:uLnTx/>
                <a:uFillTx/>
                <a:latin typeface="Sigmar One" panose="00000500000000000000" pitchFamily="2" charset="0"/>
              </a:rPr>
              <a:t> </a:t>
            </a:r>
            <a:r>
              <a:rPr kumimoji="0" lang="en-US" sz="6600" b="1" i="0" u="none" strike="noStrike" kern="1200" cap="none" spc="0" normalizeH="0" baseline="0" noProof="0" dirty="0" err="1">
                <a:ln>
                  <a:noFill/>
                </a:ln>
                <a:solidFill>
                  <a:srgbClr val="1F497D"/>
                </a:solidFill>
                <a:effectLst/>
                <a:uLnTx/>
                <a:uFillTx/>
                <a:latin typeface="Sigmar One" panose="00000500000000000000" pitchFamily="2" charset="0"/>
              </a:rPr>
              <a:t>cố</a:t>
            </a:r>
            <a:r>
              <a:rPr kumimoji="0" lang="en-US" sz="6600" b="1" i="0" u="none" strike="noStrike" kern="1200" cap="none" spc="0" normalizeH="0" baseline="0" noProof="0" dirty="0">
                <a:ln>
                  <a:noFill/>
                </a:ln>
                <a:solidFill>
                  <a:srgbClr val="1F497D"/>
                </a:solidFill>
                <a:effectLst/>
                <a:uLnTx/>
                <a:uFillTx/>
                <a:latin typeface="Sigmar One" panose="00000500000000000000" pitchFamily="2" charset="0"/>
              </a:rPr>
              <a:t>                     </a:t>
            </a:r>
            <a:r>
              <a:rPr kumimoji="0" lang="en-US" sz="6600" b="1" i="0" u="none" strike="noStrike" kern="1200" cap="none" spc="0" normalizeH="0" baseline="0" noProof="0" dirty="0" err="1">
                <a:ln>
                  <a:noFill/>
                </a:ln>
                <a:solidFill>
                  <a:srgbClr val="1F497D"/>
                </a:solidFill>
                <a:effectLst/>
                <a:uLnTx/>
                <a:uFillTx/>
                <a:latin typeface="Sigmar One" panose="00000500000000000000" pitchFamily="2" charset="0"/>
              </a:rPr>
              <a:t>Dặn</a:t>
            </a:r>
            <a:r>
              <a:rPr kumimoji="0" lang="en-US" sz="6600" b="1" i="0" u="none" strike="noStrike" kern="1200" cap="none" spc="0" normalizeH="0" baseline="0" noProof="0" dirty="0">
                <a:ln>
                  <a:noFill/>
                </a:ln>
                <a:solidFill>
                  <a:srgbClr val="1F497D"/>
                </a:solidFill>
                <a:effectLst/>
                <a:uLnTx/>
                <a:uFillTx/>
                <a:latin typeface="Sigmar One" panose="00000500000000000000" pitchFamily="2" charset="0"/>
              </a:rPr>
              <a:t> </a:t>
            </a:r>
            <a:r>
              <a:rPr kumimoji="0" lang="en-US" sz="6600" b="1" i="0" u="none" strike="noStrike" kern="1200" cap="none" spc="0" normalizeH="0" baseline="0" noProof="0" dirty="0" err="1">
                <a:ln>
                  <a:noFill/>
                </a:ln>
                <a:solidFill>
                  <a:srgbClr val="1F497D"/>
                </a:solidFill>
                <a:effectLst/>
                <a:uLnTx/>
                <a:uFillTx/>
                <a:latin typeface="Sigmar One" panose="00000500000000000000" pitchFamily="2" charset="0"/>
              </a:rPr>
              <a:t>dò</a:t>
            </a:r>
            <a:endParaRPr kumimoji="0" lang="en-US" sz="6600" b="1" i="0" u="none" strike="noStrike" kern="1200" cap="none" spc="0" normalizeH="0" baseline="0" noProof="0" dirty="0">
              <a:ln>
                <a:noFill/>
              </a:ln>
              <a:solidFill>
                <a:srgbClr val="1F497D"/>
              </a:solidFill>
              <a:effectLst/>
              <a:uLnTx/>
              <a:uFillTx/>
              <a:latin typeface="Sigmar One" panose="00000500000000000000" pitchFamily="2" charset="0"/>
            </a:endParaRPr>
          </a:p>
        </p:txBody>
      </p:sp>
      <p:pic>
        <p:nvPicPr>
          <p:cNvPr id="3" name="Picture 4">
            <a:extLst>
              <a:ext uri="{FF2B5EF4-FFF2-40B4-BE49-F238E27FC236}">
                <a16:creationId xmlns:a16="http://schemas.microsoft.com/office/drawing/2014/main" id="{9F0E7063-9259-9FB9-494B-D2901BE7191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53612" y="736600"/>
            <a:ext cx="5227189" cy="5239345"/>
          </a:xfrm>
          <a:prstGeom prst="rect">
            <a:avLst/>
          </a:prstGeom>
          <a:ln w="9525">
            <a:noFill/>
          </a:ln>
        </p:spPr>
      </p:pic>
    </p:spTree>
    <p:extLst>
      <p:ext uri="{BB962C8B-B14F-4D97-AF65-F5344CB8AC3E}">
        <p14:creationId xmlns:p14="http://schemas.microsoft.com/office/powerpoint/2010/main" val="775995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AE8C37-DBFE-BC34-9C5F-E8015B7D443C}"/>
              </a:ext>
            </a:extLst>
          </p:cNvPr>
          <p:cNvSpPr txBox="1"/>
          <p:nvPr/>
        </p:nvSpPr>
        <p:spPr>
          <a:xfrm>
            <a:off x="1407941" y="527633"/>
            <a:ext cx="10058400" cy="523220"/>
          </a:xfrm>
          <a:prstGeom prst="rect">
            <a:avLst/>
          </a:prstGeom>
          <a:noFill/>
        </p:spPr>
        <p:txBody>
          <a:bodyPr wrap="square">
            <a:spAutoFit/>
          </a:bodyPr>
          <a:lstStyle/>
          <a:p>
            <a:pPr lvl="0" defTabSz="609539"/>
            <a:r>
              <a:rPr lang="vi-VN" sz="2800">
                <a:latin typeface="Nunito Black" pitchFamily="2" charset="0"/>
              </a:rPr>
              <a:t>Giới thiệu với bạn về nơi đọc sách mà em yêu thích.</a:t>
            </a:r>
            <a:endParaRPr kumimoji="0" lang="en-US" sz="2800" b="0" i="0" u="none" strike="noStrike" kern="1200" cap="none" spc="0" normalizeH="0" baseline="0" noProof="0">
              <a:ln>
                <a:noFill/>
              </a:ln>
              <a:solidFill>
                <a:prstClr val="black"/>
              </a:solidFill>
              <a:effectLst/>
              <a:uLnTx/>
              <a:uFillTx/>
              <a:latin typeface="Nunito Black" pitchFamily="2" charset="0"/>
            </a:endParaRPr>
          </a:p>
        </p:txBody>
      </p:sp>
      <p:pic>
        <p:nvPicPr>
          <p:cNvPr id="4" name="Picture 3">
            <a:extLst>
              <a:ext uri="{FF2B5EF4-FFF2-40B4-BE49-F238E27FC236}">
                <a16:creationId xmlns:a16="http://schemas.microsoft.com/office/drawing/2014/main" id="{74C787EF-B18E-A646-A61E-28D759CC11CE}"/>
              </a:ext>
            </a:extLst>
          </p:cNvPr>
          <p:cNvPicPr>
            <a:picLocks noChangeAspect="1"/>
          </p:cNvPicPr>
          <p:nvPr/>
        </p:nvPicPr>
        <p:blipFill rotWithShape="1">
          <a:blip r:embed="rId3"/>
          <a:srcRect r="89231" b="3900"/>
          <a:stretch/>
        </p:blipFill>
        <p:spPr>
          <a:xfrm>
            <a:off x="152400" y="304800"/>
            <a:ext cx="1143000" cy="814999"/>
          </a:xfrm>
          <a:prstGeom prst="rect">
            <a:avLst/>
          </a:prstGeom>
        </p:spPr>
      </p:pic>
      <p:sp>
        <p:nvSpPr>
          <p:cNvPr id="7" name="TextBox 6">
            <a:extLst>
              <a:ext uri="{FF2B5EF4-FFF2-40B4-BE49-F238E27FC236}">
                <a16:creationId xmlns:a16="http://schemas.microsoft.com/office/drawing/2014/main" id="{69A71181-EADC-D713-EC4B-F1673F1A8873}"/>
              </a:ext>
            </a:extLst>
          </p:cNvPr>
          <p:cNvSpPr txBox="1"/>
          <p:nvPr/>
        </p:nvSpPr>
        <p:spPr>
          <a:xfrm>
            <a:off x="1555399" y="3495488"/>
            <a:ext cx="10444342" cy="2485787"/>
          </a:xfrm>
          <a:prstGeom prst="wedgeRoundRectCallout">
            <a:avLst>
              <a:gd name="adj1" fmla="val -37146"/>
              <a:gd name="adj2" fmla="val 74560"/>
              <a:gd name="adj3" fmla="val 16667"/>
            </a:avLst>
          </a:prstGeom>
          <a:solidFill>
            <a:schemeClr val="accent6">
              <a:lumMod val="20000"/>
              <a:lumOff val="80000"/>
            </a:schemeClr>
          </a:solidFill>
          <a:ln w="28575">
            <a:solidFill>
              <a:srgbClr val="C00000"/>
            </a:solidFill>
            <a:prstDash val="dash"/>
          </a:ln>
        </p:spPr>
        <p:txBody>
          <a:bodyPr wrap="square">
            <a:spAutoFit/>
          </a:bodyPr>
          <a:lstStyle/>
          <a:p>
            <a:r>
              <a:rPr lang="vi-VN" sz="2800">
                <a:latin typeface="Nunito Black" pitchFamily="2" charset="0"/>
              </a:rPr>
              <a:t>Em dựa vào gợi ý sau để giới thiệu về địa điểm đọc sách mà mình yêu thích:</a:t>
            </a:r>
          </a:p>
          <a:p>
            <a:r>
              <a:rPr lang="vi-VN" sz="2800">
                <a:latin typeface="Nunito Black" pitchFamily="2" charset="0"/>
              </a:rPr>
              <a:t>- Em thường đọc sách ở những địa điểm nào?</a:t>
            </a:r>
          </a:p>
          <a:p>
            <a:r>
              <a:rPr lang="vi-VN" sz="2800">
                <a:latin typeface="Nunito Black" pitchFamily="2" charset="0"/>
              </a:rPr>
              <a:t>- Địa điểm đọc sách nào mà em thích nhất?</a:t>
            </a:r>
          </a:p>
          <a:p>
            <a:r>
              <a:rPr lang="vi-VN" sz="2800">
                <a:latin typeface="Nunito Black" pitchFamily="2" charset="0"/>
              </a:rPr>
              <a:t>- Vì sao em thích địa điểm đó?</a:t>
            </a:r>
          </a:p>
        </p:txBody>
      </p:sp>
      <p:pic>
        <p:nvPicPr>
          <p:cNvPr id="5" name="Picture 4">
            <a:extLst>
              <a:ext uri="{FF2B5EF4-FFF2-40B4-BE49-F238E27FC236}">
                <a16:creationId xmlns:a16="http://schemas.microsoft.com/office/drawing/2014/main" id="{96E0C7DB-71AE-60B4-04A1-D3E1A3998ACB}"/>
              </a:ext>
            </a:extLst>
          </p:cNvPr>
          <p:cNvPicPr>
            <a:picLocks noChangeAspect="1"/>
          </p:cNvPicPr>
          <p:nvPr/>
        </p:nvPicPr>
        <p:blipFill>
          <a:blip r:embed="rId4"/>
          <a:stretch>
            <a:fillRect/>
          </a:stretch>
        </p:blipFill>
        <p:spPr>
          <a:xfrm>
            <a:off x="1043028" y="1130586"/>
            <a:ext cx="9879214" cy="2231927"/>
          </a:xfrm>
          <a:prstGeom prst="rect">
            <a:avLst/>
          </a:prstGeom>
          <a:ln>
            <a:noFill/>
          </a:ln>
          <a:effectLst>
            <a:softEdge rad="112500"/>
          </a:effectLst>
        </p:spPr>
      </p:pic>
    </p:spTree>
    <p:extLst>
      <p:ext uri="{BB962C8B-B14F-4D97-AF65-F5344CB8AC3E}">
        <p14:creationId xmlns:p14="http://schemas.microsoft.com/office/powerpoint/2010/main" val="252120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D052E287-9FC7-6449-5E38-646E508080D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9634" y="1599171"/>
            <a:ext cx="4792514" cy="5258829"/>
          </a:xfrm>
          <a:prstGeom prst="rect">
            <a:avLst/>
          </a:prstGeom>
        </p:spPr>
      </p:pic>
      <p:sp>
        <p:nvSpPr>
          <p:cNvPr id="4" name="TextBox 3">
            <a:extLst>
              <a:ext uri="{FF2B5EF4-FFF2-40B4-BE49-F238E27FC236}">
                <a16:creationId xmlns:a16="http://schemas.microsoft.com/office/drawing/2014/main" id="{D2298FD8-A958-DA8A-8B30-0E134102C9F2}"/>
              </a:ext>
            </a:extLst>
          </p:cNvPr>
          <p:cNvSpPr txBox="1"/>
          <p:nvPr/>
        </p:nvSpPr>
        <p:spPr>
          <a:xfrm>
            <a:off x="3143430" y="995571"/>
            <a:ext cx="6844520" cy="2123658"/>
          </a:xfrm>
          <a:prstGeom prst="rect">
            <a:avLst/>
          </a:prstGeom>
          <a:noFill/>
        </p:spPr>
        <p:txBody>
          <a:bodyPr wrap="squar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FF00"/>
                </a:solidFill>
                <a:effectLst/>
                <a:uLnTx/>
                <a:uFillTx/>
                <a:latin typeface="Gluten" pitchFamily="2" charset="0"/>
                <a:ea typeface="+mn-ea"/>
                <a:cs typeface="+mn-cs"/>
              </a:rPr>
              <a:t>Hẹn</a:t>
            </a:r>
            <a:r>
              <a:rPr kumimoji="0" lang="en-US" sz="6600" b="1" i="0" u="none" strike="noStrike" kern="1200" cap="none" spc="0" normalizeH="0" baseline="0" noProof="0" dirty="0">
                <a:ln>
                  <a:noFill/>
                </a:ln>
                <a:solidFill>
                  <a:srgbClr val="FFFF00"/>
                </a:solidFill>
                <a:effectLst/>
                <a:uLnTx/>
                <a:uFillTx/>
                <a:latin typeface="Gluten" pitchFamily="2" charset="0"/>
                <a:ea typeface="+mn-ea"/>
                <a:cs typeface="+mn-cs"/>
              </a:rPr>
              <a:t> </a:t>
            </a:r>
            <a:r>
              <a:rPr kumimoji="0" lang="en-US" sz="6600" b="1" i="0" u="none" strike="noStrike" kern="1200" cap="none" spc="0" normalizeH="0" baseline="0" noProof="0" dirty="0" err="1">
                <a:ln>
                  <a:noFill/>
                </a:ln>
                <a:solidFill>
                  <a:srgbClr val="FFFF00"/>
                </a:solidFill>
                <a:effectLst/>
                <a:uLnTx/>
                <a:uFillTx/>
                <a:latin typeface="Gluten" pitchFamily="2" charset="0"/>
                <a:ea typeface="+mn-ea"/>
                <a:cs typeface="+mn-cs"/>
              </a:rPr>
              <a:t>gặp</a:t>
            </a:r>
            <a:r>
              <a:rPr kumimoji="0" lang="en-US" sz="6600" b="1" i="0" u="none" strike="noStrike" kern="1200" cap="none" spc="0" normalizeH="0" baseline="0" noProof="0" dirty="0">
                <a:ln>
                  <a:noFill/>
                </a:ln>
                <a:solidFill>
                  <a:srgbClr val="FFFF00"/>
                </a:solidFill>
                <a:effectLst/>
                <a:uLnTx/>
                <a:uFillTx/>
                <a:latin typeface="Gluten" pitchFamily="2" charset="0"/>
                <a:ea typeface="+mn-ea"/>
                <a:cs typeface="+mn-cs"/>
              </a:rPr>
              <a:t> </a:t>
            </a:r>
            <a:r>
              <a:rPr kumimoji="0" lang="en-US" sz="6600" b="1" i="0" u="none" strike="noStrike" kern="1200" cap="none" spc="0" normalizeH="0" baseline="0" noProof="0" dirty="0" err="1">
                <a:ln>
                  <a:noFill/>
                </a:ln>
                <a:solidFill>
                  <a:srgbClr val="FFFF00"/>
                </a:solidFill>
                <a:effectLst/>
                <a:uLnTx/>
                <a:uFillTx/>
                <a:latin typeface="Gluten" pitchFamily="2" charset="0"/>
                <a:ea typeface="+mn-ea"/>
                <a:cs typeface="+mn-cs"/>
              </a:rPr>
              <a:t>lại</a:t>
            </a:r>
            <a:endParaRPr kumimoji="0" lang="en-US" sz="6600" b="1" i="0" u="none" strike="noStrike" kern="1200" cap="none" spc="0" normalizeH="0" baseline="0" noProof="0" dirty="0">
              <a:ln>
                <a:noFill/>
              </a:ln>
              <a:solidFill>
                <a:srgbClr val="FFFF00"/>
              </a:solidFill>
              <a:effectLst/>
              <a:uLnTx/>
              <a:uFillTx/>
              <a:latin typeface="Gluten" pitchFamily="2" charset="0"/>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00"/>
                </a:solidFill>
                <a:effectLst/>
                <a:uLnTx/>
                <a:uFillTx/>
                <a:latin typeface="Gluten" pitchFamily="2" charset="0"/>
                <a:ea typeface="+mn-ea"/>
                <a:cs typeface="+mn-cs"/>
              </a:rPr>
              <a:t> </a:t>
            </a:r>
            <a:r>
              <a:rPr kumimoji="0" lang="en-US" sz="6600" b="1" i="0" u="none" strike="noStrike" kern="1200" cap="none" spc="0" normalizeH="0" baseline="0" noProof="0" dirty="0" err="1">
                <a:ln>
                  <a:noFill/>
                </a:ln>
                <a:solidFill>
                  <a:srgbClr val="FFFF00"/>
                </a:solidFill>
                <a:effectLst/>
                <a:uLnTx/>
                <a:uFillTx/>
                <a:latin typeface="Gluten" pitchFamily="2" charset="0"/>
                <a:ea typeface="+mn-ea"/>
                <a:cs typeface="+mn-cs"/>
              </a:rPr>
              <a:t>các</a:t>
            </a:r>
            <a:r>
              <a:rPr kumimoji="0" lang="en-US" sz="6600" b="1" i="0" u="none" strike="noStrike" kern="1200" cap="none" spc="0" normalizeH="0" baseline="0" noProof="0" dirty="0">
                <a:ln>
                  <a:noFill/>
                </a:ln>
                <a:solidFill>
                  <a:srgbClr val="FFFF00"/>
                </a:solidFill>
                <a:effectLst/>
                <a:uLnTx/>
                <a:uFillTx/>
                <a:latin typeface="Gluten" pitchFamily="2" charset="0"/>
                <a:ea typeface="+mn-ea"/>
                <a:cs typeface="+mn-cs"/>
              </a:rPr>
              <a:t> </a:t>
            </a:r>
            <a:r>
              <a:rPr kumimoji="0" lang="en-US" sz="6600" b="1" i="0" u="none" strike="noStrike" kern="1200" cap="none" spc="0" normalizeH="0" baseline="0" noProof="0" dirty="0" err="1">
                <a:ln>
                  <a:noFill/>
                </a:ln>
                <a:solidFill>
                  <a:srgbClr val="FFFF00"/>
                </a:solidFill>
                <a:effectLst/>
                <a:uLnTx/>
                <a:uFillTx/>
                <a:latin typeface="Gluten" pitchFamily="2" charset="0"/>
                <a:ea typeface="+mn-ea"/>
                <a:cs typeface="+mn-cs"/>
              </a:rPr>
              <a:t>em</a:t>
            </a:r>
            <a:r>
              <a:rPr kumimoji="0" lang="en-US" sz="6600" b="1" i="0" u="none" strike="noStrike" kern="1200" cap="none" spc="0" normalizeH="0" baseline="0" noProof="0" dirty="0">
                <a:ln>
                  <a:noFill/>
                </a:ln>
                <a:solidFill>
                  <a:srgbClr val="FFFF00"/>
                </a:solidFill>
                <a:effectLst/>
                <a:uLnTx/>
                <a:uFillTx/>
                <a:latin typeface="Gluten" pitchFamily="2" charset="0"/>
                <a:ea typeface="+mn-ea"/>
                <a:cs typeface="+mn-cs"/>
              </a:rPr>
              <a:t> !</a:t>
            </a:r>
          </a:p>
        </p:txBody>
      </p:sp>
    </p:spTree>
    <p:extLst>
      <p:ext uri="{BB962C8B-B14F-4D97-AF65-F5344CB8AC3E}">
        <p14:creationId xmlns:p14="http://schemas.microsoft.com/office/powerpoint/2010/main" val="664504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C787EF-B18E-A646-A61E-28D759CC11CE}"/>
              </a:ext>
            </a:extLst>
          </p:cNvPr>
          <p:cNvPicPr>
            <a:picLocks noChangeAspect="1"/>
          </p:cNvPicPr>
          <p:nvPr/>
        </p:nvPicPr>
        <p:blipFill rotWithShape="1">
          <a:blip r:embed="rId3"/>
          <a:srcRect r="89231" b="3900"/>
          <a:stretch/>
        </p:blipFill>
        <p:spPr>
          <a:xfrm>
            <a:off x="152400" y="304800"/>
            <a:ext cx="1143000" cy="814999"/>
          </a:xfrm>
          <a:prstGeom prst="rect">
            <a:avLst/>
          </a:prstGeom>
        </p:spPr>
      </p:pic>
      <p:sp>
        <p:nvSpPr>
          <p:cNvPr id="7" name="TextBox 6">
            <a:extLst>
              <a:ext uri="{FF2B5EF4-FFF2-40B4-BE49-F238E27FC236}">
                <a16:creationId xmlns:a16="http://schemas.microsoft.com/office/drawing/2014/main" id="{69A71181-EADC-D713-EC4B-F1673F1A8873}"/>
              </a:ext>
            </a:extLst>
          </p:cNvPr>
          <p:cNvSpPr txBox="1"/>
          <p:nvPr/>
        </p:nvSpPr>
        <p:spPr>
          <a:xfrm>
            <a:off x="152400" y="4101465"/>
            <a:ext cx="3229961" cy="578882"/>
          </a:xfrm>
          <a:prstGeom prst="wedgeRoundRectCallout">
            <a:avLst>
              <a:gd name="adj1" fmla="val -37146"/>
              <a:gd name="adj2" fmla="val 74560"/>
              <a:gd name="adj3" fmla="val 16667"/>
            </a:avLst>
          </a:prstGeom>
          <a:solidFill>
            <a:schemeClr val="accent6">
              <a:lumMod val="20000"/>
              <a:lumOff val="80000"/>
            </a:schemeClr>
          </a:solidFill>
          <a:ln w="28575">
            <a:solidFill>
              <a:srgbClr val="C00000"/>
            </a:solidFill>
            <a:prstDash val="dash"/>
          </a:ln>
        </p:spPr>
        <p:txBody>
          <a:bodyPr wrap="square">
            <a:spAutoFit/>
          </a:bodyPr>
          <a:lstStyle/>
          <a:p>
            <a:r>
              <a:rPr lang="en-US" sz="2800">
                <a:latin typeface="Nunito Black" pitchFamily="2" charset="0"/>
              </a:rPr>
              <a:t>Bức tranh vẽ gì ?</a:t>
            </a:r>
            <a:endParaRPr lang="vi-VN" sz="2800">
              <a:latin typeface="Nunito Black" pitchFamily="2" charset="0"/>
            </a:endParaRPr>
          </a:p>
        </p:txBody>
      </p:sp>
      <p:pic>
        <p:nvPicPr>
          <p:cNvPr id="6" name="Picture 5">
            <a:extLst>
              <a:ext uri="{FF2B5EF4-FFF2-40B4-BE49-F238E27FC236}">
                <a16:creationId xmlns:a16="http://schemas.microsoft.com/office/drawing/2014/main" id="{1B101D7F-2BFF-CED1-98D0-E721003103A1}"/>
              </a:ext>
            </a:extLst>
          </p:cNvPr>
          <p:cNvPicPr>
            <a:picLocks noChangeAspect="1"/>
          </p:cNvPicPr>
          <p:nvPr/>
        </p:nvPicPr>
        <p:blipFill>
          <a:blip r:embed="rId4"/>
          <a:stretch>
            <a:fillRect/>
          </a:stretch>
        </p:blipFill>
        <p:spPr>
          <a:xfrm>
            <a:off x="3713420" y="1356360"/>
            <a:ext cx="8048625" cy="3857625"/>
          </a:xfrm>
          <a:prstGeom prst="rect">
            <a:avLst/>
          </a:prstGeom>
        </p:spPr>
      </p:pic>
    </p:spTree>
    <p:extLst>
      <p:ext uri="{BB962C8B-B14F-4D97-AF65-F5344CB8AC3E}">
        <p14:creationId xmlns:p14="http://schemas.microsoft.com/office/powerpoint/2010/main" val="173569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27FF3D-ED3F-D0F7-B58F-118489064008}"/>
              </a:ext>
            </a:extLst>
          </p:cNvPr>
          <p:cNvSpPr txBox="1"/>
          <p:nvPr/>
        </p:nvSpPr>
        <p:spPr>
          <a:xfrm>
            <a:off x="1140884" y="3835400"/>
            <a:ext cx="6455833" cy="2203869"/>
          </a:xfrm>
          <a:prstGeom prst="rect">
            <a:avLst/>
          </a:prstGeom>
        </p:spPr>
        <p:txBody>
          <a:bodyPr vert="horz" lIns="60960" tIns="30480" rIns="60960" bIns="30480" rtlCol="0" anchor="t">
            <a:norm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8000" b="1" i="0" u="none" strike="noStrike" kern="1200" cap="none" spc="0" normalizeH="0" baseline="0" noProof="0">
                <a:ln>
                  <a:noFill/>
                </a:ln>
                <a:solidFill>
                  <a:srgbClr val="FF0000"/>
                </a:solidFill>
                <a:effectLst/>
                <a:uLnTx/>
                <a:uFillTx/>
                <a:latin typeface="Nunito Black" pitchFamily="2" charset="0"/>
                <a:ea typeface="+mn-ea"/>
                <a:cs typeface="+mn-cs"/>
              </a:rPr>
              <a:t>Đọc văn bản</a:t>
            </a:r>
          </a:p>
          <a:p>
            <a:pPr marL="0" marR="0" lvl="0" indent="0" algn="ctr" defTabSz="609539" rtl="0" eaLnBrk="1" fontAlgn="auto" latinLnBrk="0" hangingPunct="1">
              <a:lnSpc>
                <a:spcPct val="90000"/>
              </a:lnSpc>
              <a:spcBef>
                <a:spcPct val="0"/>
              </a:spcBef>
              <a:spcAft>
                <a:spcPts val="400"/>
              </a:spcAft>
              <a:buClrTx/>
              <a:buSzTx/>
              <a:buFontTx/>
              <a:buNone/>
              <a:tabLst/>
              <a:defRPr/>
            </a:pPr>
            <a:endParaRPr kumimoji="0" lang="en-US" sz="6400" b="0" i="0" u="none" strike="noStrike" kern="1200" cap="none" spc="0" normalizeH="0" baseline="0" noProof="0">
              <a:ln>
                <a:noFill/>
              </a:ln>
              <a:solidFill>
                <a:srgbClr val="FF0000"/>
              </a:solidFill>
              <a:effectLst/>
              <a:uLnTx/>
              <a:uFillTx/>
              <a:latin typeface="Nunito Black" pitchFamily="2" charset="0"/>
              <a:ea typeface="+mn-ea"/>
              <a:cs typeface="+mn-cs"/>
            </a:endParaRPr>
          </a:p>
        </p:txBody>
      </p:sp>
      <p:pic>
        <p:nvPicPr>
          <p:cNvPr id="3" name="Picture 5">
            <a:extLst>
              <a:ext uri="{FF2B5EF4-FFF2-40B4-BE49-F238E27FC236}">
                <a16:creationId xmlns:a16="http://schemas.microsoft.com/office/drawing/2014/main" id="{DA0C0C5B-CB33-D5F0-2BF5-AF5D2F1523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68800" y="238554"/>
            <a:ext cx="2418060" cy="2093333"/>
          </a:xfrm>
          <a:prstGeom prst="rect">
            <a:avLst/>
          </a:prstGeom>
        </p:spPr>
      </p:pic>
      <p:pic>
        <p:nvPicPr>
          <p:cNvPr id="5" name="Picture 9">
            <a:extLst>
              <a:ext uri="{FF2B5EF4-FFF2-40B4-BE49-F238E27FC236}">
                <a16:creationId xmlns:a16="http://schemas.microsoft.com/office/drawing/2014/main" id="{C83303F5-A4F7-FE49-5D36-61EDA9D457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016842" y="2726494"/>
            <a:ext cx="4043021" cy="3229429"/>
          </a:xfrm>
          <a:prstGeom prst="rect">
            <a:avLst/>
          </a:prstGeom>
        </p:spPr>
      </p:pic>
    </p:spTree>
    <p:extLst>
      <p:ext uri="{BB962C8B-B14F-4D97-AF65-F5344CB8AC3E}">
        <p14:creationId xmlns:p14="http://schemas.microsoft.com/office/powerpoint/2010/main" val="2245621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C61595-9C9D-329A-3B83-326625401BE8}"/>
              </a:ext>
            </a:extLst>
          </p:cNvPr>
          <p:cNvSpPr txBox="1"/>
          <p:nvPr/>
        </p:nvSpPr>
        <p:spPr>
          <a:xfrm>
            <a:off x="124264" y="381033"/>
            <a:ext cx="11589433" cy="5755422"/>
          </a:xfrm>
          <a:prstGeom prst="rect">
            <a:avLst/>
          </a:prstGeom>
          <a:solidFill>
            <a:schemeClr val="bg2"/>
          </a:solidFill>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vi-VN" sz="3200" b="1" i="0">
                <a:solidFill>
                  <a:srgbClr val="FF0000"/>
                </a:solidFill>
                <a:effectLst/>
                <a:latin typeface="Nunito Black" pitchFamily="2" charset="0"/>
              </a:rPr>
              <a:t>Thư viện</a:t>
            </a:r>
            <a:endParaRPr lang="en-US" sz="3200" b="1" i="0">
              <a:solidFill>
                <a:srgbClr val="FF0000"/>
              </a:solidFill>
              <a:effectLst/>
              <a:latin typeface="Nunito Black" pitchFamily="2" charset="0"/>
            </a:endParaRPr>
          </a:p>
          <a:p>
            <a:pPr algn="just"/>
            <a:r>
              <a:rPr lang="en-US" sz="2800" b="0" i="0">
                <a:solidFill>
                  <a:srgbClr val="002060"/>
                </a:solidFill>
                <a:effectLst/>
                <a:latin typeface="Nunito Black" pitchFamily="2" charset="0"/>
              </a:rPr>
              <a:t>	</a:t>
            </a:r>
            <a:r>
              <a:rPr lang="vi-VN" sz="2800" b="0" i="0">
                <a:solidFill>
                  <a:srgbClr val="002060"/>
                </a:solidFill>
                <a:effectLst/>
                <a:latin typeface="Nunito Black" pitchFamily="2"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algn="just"/>
            <a:r>
              <a:rPr lang="en-US" sz="2800" b="0" i="0">
                <a:solidFill>
                  <a:srgbClr val="002060"/>
                </a:solidFill>
                <a:effectLst/>
                <a:latin typeface="Nunito Black" pitchFamily="2" charset="0"/>
              </a:rPr>
              <a:t>	</a:t>
            </a:r>
            <a:r>
              <a:rPr lang="vi-VN" sz="2800" b="0" i="0">
                <a:solidFill>
                  <a:srgbClr val="002060"/>
                </a:solidFill>
                <a:effectLst/>
                <a:latin typeface="Nunito Black" pitchFamily="2" charset="0"/>
              </a:rPr>
              <a:t>Thầy hiệu trưởng nói:</a:t>
            </a:r>
          </a:p>
          <a:p>
            <a:pPr algn="just"/>
            <a:r>
              <a:rPr lang="en-US" sz="2800" b="0" i="0">
                <a:solidFill>
                  <a:srgbClr val="002060"/>
                </a:solidFill>
                <a:effectLst/>
                <a:latin typeface="Nunito Black" pitchFamily="2" charset="0"/>
              </a:rPr>
              <a:t>	</a:t>
            </a:r>
            <a:r>
              <a:rPr lang="vi-VN" sz="2800" b="0" i="0">
                <a:solidFill>
                  <a:srgbClr val="002060"/>
                </a:solidFill>
                <a:effectLst/>
                <a:latin typeface="Nunito Black" pitchFamily="2"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pic>
        <p:nvPicPr>
          <p:cNvPr id="3" name="Picture 2">
            <a:extLst>
              <a:ext uri="{FF2B5EF4-FFF2-40B4-BE49-F238E27FC236}">
                <a16:creationId xmlns:a16="http://schemas.microsoft.com/office/drawing/2014/main" id="{06AD151F-E5F1-A6A5-6D52-38CCC16251E6}"/>
              </a:ext>
            </a:extLst>
          </p:cNvPr>
          <p:cNvPicPr>
            <a:picLocks noChangeAspect="1"/>
          </p:cNvPicPr>
          <p:nvPr/>
        </p:nvPicPr>
        <p:blipFill>
          <a:blip r:embed="rId3"/>
          <a:stretch>
            <a:fillRect/>
          </a:stretch>
        </p:blipFill>
        <p:spPr>
          <a:xfrm>
            <a:off x="0" y="0"/>
            <a:ext cx="957155" cy="762066"/>
          </a:xfrm>
          <a:prstGeom prst="rect">
            <a:avLst/>
          </a:prstGeom>
        </p:spPr>
      </p:pic>
    </p:spTree>
    <p:extLst>
      <p:ext uri="{BB962C8B-B14F-4D97-AF65-F5344CB8AC3E}">
        <p14:creationId xmlns:p14="http://schemas.microsoft.com/office/powerpoint/2010/main" val="589467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3ABFB5-8932-2C3A-AB4F-F58DD45106D7}"/>
              </a:ext>
            </a:extLst>
          </p:cNvPr>
          <p:cNvSpPr txBox="1"/>
          <p:nvPr/>
        </p:nvSpPr>
        <p:spPr>
          <a:xfrm>
            <a:off x="762000" y="2434201"/>
            <a:ext cx="3898389" cy="374276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br>
              <a:rPr kumimoji="0" lang="en-US" sz="1400" b="0" i="0" u="none" strike="noStrike" kern="1200" cap="none" spc="0" normalizeH="0" baseline="0" noProof="0">
                <a:ln>
                  <a:noFill/>
                </a:ln>
                <a:solidFill>
                  <a:prstClr val="black"/>
                </a:solidFill>
                <a:effectLst/>
                <a:uLnTx/>
                <a:uFillTx/>
                <a:latin typeface="Calibri"/>
                <a:ea typeface="+mn-ea"/>
                <a:cs typeface="+mn-cs"/>
              </a:rPr>
            </a:br>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36A6E700-F94A-176F-E0EF-4DEC557D0725}"/>
              </a:ext>
            </a:extLst>
          </p:cNvPr>
          <p:cNvPicPr>
            <a:picLocks noChangeAspect="1"/>
          </p:cNvPicPr>
          <p:nvPr/>
        </p:nvPicPr>
        <p:blipFill>
          <a:blip r:embed="rId2"/>
          <a:stretch>
            <a:fillRect/>
          </a:stretch>
        </p:blipFill>
        <p:spPr>
          <a:xfrm>
            <a:off x="0" y="0"/>
            <a:ext cx="957155" cy="762066"/>
          </a:xfrm>
          <a:prstGeom prst="rect">
            <a:avLst/>
          </a:prstGeom>
        </p:spPr>
      </p:pic>
      <p:pic>
        <p:nvPicPr>
          <p:cNvPr id="6" name="Picture 5">
            <a:extLst>
              <a:ext uri="{FF2B5EF4-FFF2-40B4-BE49-F238E27FC236}">
                <a16:creationId xmlns:a16="http://schemas.microsoft.com/office/drawing/2014/main" id="{66E4D6F5-9FD9-B707-8E36-0FB66F5F3296}"/>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124900" y="3000375"/>
            <a:ext cx="8048625" cy="3857625"/>
          </a:xfrm>
          <a:prstGeom prst="rect">
            <a:avLst/>
          </a:prstGeom>
        </p:spPr>
      </p:pic>
      <p:sp>
        <p:nvSpPr>
          <p:cNvPr id="9" name="TextBox 8">
            <a:extLst>
              <a:ext uri="{FF2B5EF4-FFF2-40B4-BE49-F238E27FC236}">
                <a16:creationId xmlns:a16="http://schemas.microsoft.com/office/drawing/2014/main" id="{7362ADDD-1454-9C61-967A-09DD366FEB45}"/>
              </a:ext>
            </a:extLst>
          </p:cNvPr>
          <p:cNvSpPr txBox="1"/>
          <p:nvPr/>
        </p:nvSpPr>
        <p:spPr>
          <a:xfrm>
            <a:off x="291595" y="381033"/>
            <a:ext cx="11225320" cy="3970318"/>
          </a:xfrm>
          <a:prstGeom prst="rect">
            <a:avLst/>
          </a:prstGeom>
          <a:noFill/>
        </p:spPr>
        <p:txBody>
          <a:bodyPr wrap="square">
            <a:spAutoFit/>
          </a:bodyPr>
          <a:lstStyle/>
          <a:p>
            <a:pPr algn="just"/>
            <a:r>
              <a:rPr lang="en-US" sz="2800" b="0" i="0">
                <a:solidFill>
                  <a:srgbClr val="002060"/>
                </a:solidFill>
                <a:effectLst/>
                <a:latin typeface="Nunito Black" pitchFamily="2" charset="0"/>
              </a:rPr>
              <a:t>	</a:t>
            </a:r>
            <a:r>
              <a:rPr lang="vi-VN" sz="2800" b="0" i="0">
                <a:solidFill>
                  <a:srgbClr val="002060"/>
                </a:solidFill>
                <a:effectLst/>
                <a:latin typeface="Nunito Black" pitchFamily="2"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algn="just"/>
            <a:r>
              <a:rPr lang="en-US" sz="2800" b="0" i="0">
                <a:solidFill>
                  <a:srgbClr val="002060"/>
                </a:solidFill>
                <a:effectLst/>
                <a:latin typeface="Nunito Black" pitchFamily="2" charset="0"/>
              </a:rPr>
              <a:t>	</a:t>
            </a:r>
            <a:r>
              <a:rPr lang="vi-VN" sz="2800" b="0" i="0">
                <a:solidFill>
                  <a:srgbClr val="002060"/>
                </a:solidFill>
                <a:effectLst/>
                <a:latin typeface="Nunito Black" pitchFamily="2" charset="0"/>
              </a:rPr>
              <a:t>Từ hôm đó, bạn nào đến trường cũng háo hức ghé vào thư viện. Ai cũng vui lắm.</a:t>
            </a:r>
            <a:endParaRPr lang="en-US" sz="2800" b="0" i="0">
              <a:solidFill>
                <a:srgbClr val="002060"/>
              </a:solidFill>
              <a:effectLst/>
              <a:latin typeface="Nunito Black" pitchFamily="2" charset="0"/>
            </a:endParaRPr>
          </a:p>
          <a:p>
            <a:pPr algn="just"/>
            <a:r>
              <a:rPr lang="en-US" sz="2800">
                <a:solidFill>
                  <a:srgbClr val="002060"/>
                </a:solidFill>
                <a:latin typeface="Nunito Black" pitchFamily="2" charset="0"/>
              </a:rPr>
              <a:t>                       </a:t>
            </a:r>
            <a:r>
              <a:rPr lang="vi-VN" sz="2800" b="0" i="0">
                <a:solidFill>
                  <a:srgbClr val="002060"/>
                </a:solidFill>
                <a:effectLst/>
                <a:latin typeface="Nunito Black" pitchFamily="2" charset="0"/>
              </a:rPr>
              <a:t>(Theo Tốt-tô-chan, cô bé bên cửa sổ)</a:t>
            </a:r>
          </a:p>
        </p:txBody>
      </p:sp>
    </p:spTree>
    <p:extLst>
      <p:ext uri="{BB962C8B-B14F-4D97-AF65-F5344CB8AC3E}">
        <p14:creationId xmlns:p14="http://schemas.microsoft.com/office/powerpoint/2010/main" val="3296744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AD91FB0-7BC5-D7A2-853B-1D13F555852B}"/>
              </a:ext>
            </a:extLst>
          </p:cNvPr>
          <p:cNvSpPr txBox="1"/>
          <p:nvPr/>
        </p:nvSpPr>
        <p:spPr>
          <a:xfrm>
            <a:off x="168387" y="0"/>
            <a:ext cx="5742432" cy="2344708"/>
          </a:xfrm>
          <a:prstGeom prst="rect">
            <a:avLst/>
          </a:prstGeom>
        </p:spPr>
        <p:txBody>
          <a:bodyPr vert="horz" lIns="91440" tIns="45720" rIns="91440" bIns="45720" rtlCol="0" anchor="ctr">
            <a:normAutofit/>
          </a:bodyPr>
          <a:lstStyle/>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3600" b="0" i="0" u="none" strike="noStrike" cap="none" spc="0" normalizeH="0" baseline="0" noProof="0">
                <a:ln>
                  <a:noFill/>
                </a:ln>
                <a:solidFill>
                  <a:srgbClr val="FF0000"/>
                </a:solidFill>
                <a:effectLst/>
                <a:uLnTx/>
                <a:uFillTx/>
                <a:latin typeface="Nunito Black" panose="00000A00000000000000" pitchFamily="2" charset="0"/>
              </a:rPr>
              <a:t>Từ ngữ: Tàu</a:t>
            </a:r>
            <a:r>
              <a:rPr kumimoji="0" lang="en-US" sz="3600" b="0" i="0" u="none" strike="noStrike" cap="none" spc="0" normalizeH="0" noProof="0">
                <a:ln>
                  <a:noFill/>
                </a:ln>
                <a:solidFill>
                  <a:srgbClr val="FF0000"/>
                </a:solidFill>
                <a:effectLst/>
                <a:uLnTx/>
                <a:uFillTx/>
                <a:latin typeface="Nunito Black" panose="00000A00000000000000" pitchFamily="2" charset="0"/>
              </a:rPr>
              <a:t> điện</a:t>
            </a:r>
            <a:endParaRPr kumimoji="0" lang="en-US" sz="3600" b="0" i="0" u="none" strike="noStrike" cap="none" spc="0" normalizeH="0" baseline="0" noProof="0">
              <a:ln>
                <a:noFill/>
              </a:ln>
              <a:solidFill>
                <a:srgbClr val="FF0000"/>
              </a:solidFill>
              <a:effectLst/>
              <a:uLnTx/>
              <a:uFillTx/>
              <a:latin typeface="Nunito Black" panose="00000A00000000000000" pitchFamily="2" charset="0"/>
            </a:endParaRPr>
          </a:p>
        </p:txBody>
      </p:sp>
      <p:sp>
        <p:nvSpPr>
          <p:cNvPr id="13" name="TextBox 12">
            <a:extLst>
              <a:ext uri="{FF2B5EF4-FFF2-40B4-BE49-F238E27FC236}">
                <a16:creationId xmlns:a16="http://schemas.microsoft.com/office/drawing/2014/main" id="{B0BBFDC3-5734-85B7-F26F-D6D35104BE2F}"/>
              </a:ext>
            </a:extLst>
          </p:cNvPr>
          <p:cNvSpPr txBox="1"/>
          <p:nvPr/>
        </p:nvSpPr>
        <p:spPr>
          <a:xfrm>
            <a:off x="7153648" y="3297854"/>
            <a:ext cx="4432734" cy="2062103"/>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B0F0"/>
                </a:solidFill>
                <a:effectLst/>
                <a:uLnTx/>
                <a:uFillTx/>
                <a:latin typeface="Nunito Black" pitchFamily="2" charset="0"/>
                <a:ea typeface="+mn-ea"/>
                <a:cs typeface="+mn-cs"/>
              </a:rPr>
              <a:t>Một loại</a:t>
            </a:r>
            <a:r>
              <a:rPr kumimoji="0" lang="en-US" sz="3200" b="0" i="0" u="none" strike="noStrike" kern="1200" cap="none" spc="0" normalizeH="0" noProof="0">
                <a:ln>
                  <a:noFill/>
                </a:ln>
                <a:solidFill>
                  <a:srgbClr val="00B0F0"/>
                </a:solidFill>
                <a:effectLst/>
                <a:uLnTx/>
                <a:uFillTx/>
                <a:latin typeface="Nunito Black" pitchFamily="2" charset="0"/>
                <a:ea typeface="+mn-ea"/>
                <a:cs typeface="+mn-cs"/>
              </a:rPr>
              <a:t> phương tiện giao thông công cộng, chạy bằng điện, chia thành nhiều toa</a:t>
            </a:r>
            <a:endParaRPr kumimoji="0" lang="en-US" sz="3200" b="0" i="0" u="none" strike="noStrike" kern="1200" cap="none" spc="0" normalizeH="0" baseline="0" noProof="0">
              <a:ln>
                <a:noFill/>
              </a:ln>
              <a:solidFill>
                <a:srgbClr val="00B0F0"/>
              </a:solidFill>
              <a:effectLst/>
              <a:uLnTx/>
              <a:uFillTx/>
              <a:latin typeface="Nunito Black" pitchFamily="2" charset="0"/>
              <a:ea typeface="+mn-ea"/>
              <a:cs typeface="+mn-cs"/>
            </a:endParaRPr>
          </a:p>
        </p:txBody>
      </p:sp>
      <p:pic>
        <p:nvPicPr>
          <p:cNvPr id="1028" name="Picture 4" descr="Tàu điện Cát Linh - Hà Đông vận hành như thế nào? - VnExpress">
            <a:extLst>
              <a:ext uri="{FF2B5EF4-FFF2-40B4-BE49-F238E27FC236}">
                <a16:creationId xmlns:a16="http://schemas.microsoft.com/office/drawing/2014/main" id="{DB32946A-2FB6-6627-1C16-C9255B39A5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80" r="4836" b="-3"/>
          <a:stretch/>
        </p:blipFill>
        <p:spPr bwMode="auto">
          <a:xfrm>
            <a:off x="127719" y="2609860"/>
            <a:ext cx="4565779" cy="40312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descr="Kiến nghị đầu tư hơn 8 tỷ đồng lắp tường chắn ke ga đường sắt đô thị Cát  Linh - Hà Đông - Hànộimới">
            <a:extLst>
              <a:ext uri="{FF2B5EF4-FFF2-40B4-BE49-F238E27FC236}">
                <a16:creationId xmlns:a16="http://schemas.microsoft.com/office/drawing/2014/main" id="{B5F4879F-DCF7-7F9D-82E2-FCC5C1E307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708" b="22409"/>
          <a:stretch/>
        </p:blipFill>
        <p:spPr bwMode="auto">
          <a:xfrm>
            <a:off x="4555236" y="43546"/>
            <a:ext cx="7636763" cy="27627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8C3EF89-D90C-4EF9-2C00-E07333E9A5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4133" y="2122863"/>
            <a:ext cx="7016260" cy="3944815"/>
          </a:xfrm>
          <a:prstGeom prst="rect">
            <a:avLst/>
          </a:prstGeom>
        </p:spPr>
      </p:pic>
      <p:pic>
        <p:nvPicPr>
          <p:cNvPr id="6" name="Picture 5" descr="A picture containing toy, LEGO&#10;&#10;Description automatically generated">
            <a:extLst>
              <a:ext uri="{FF2B5EF4-FFF2-40B4-BE49-F238E27FC236}">
                <a16:creationId xmlns:a16="http://schemas.microsoft.com/office/drawing/2014/main" id="{12F637D7-07E4-83AE-388C-7EB085A247D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7232"/>
          <a:stretch/>
        </p:blipFill>
        <p:spPr>
          <a:xfrm>
            <a:off x="4355122" y="3897923"/>
            <a:ext cx="3658267" cy="3235440"/>
          </a:xfrm>
          <a:prstGeom prst="rect">
            <a:avLst/>
          </a:prstGeom>
        </p:spPr>
      </p:pic>
    </p:spTree>
    <p:extLst>
      <p:ext uri="{BB962C8B-B14F-4D97-AF65-F5344CB8AC3E}">
        <p14:creationId xmlns:p14="http://schemas.microsoft.com/office/powerpoint/2010/main" val="230794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553</TotalTime>
  <Words>2191</Words>
  <Application>Microsoft Office PowerPoint</Application>
  <PresentationFormat>Widescreen</PresentationFormat>
  <Paragraphs>137</Paragraphs>
  <Slides>40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#9Slide03 AmpleSoft Bold</vt:lpstr>
      <vt:lpstr>Arial</vt:lpstr>
      <vt:lpstr>Baloo 2 SemiBold</vt:lpstr>
      <vt:lpstr>Calibri</vt:lpstr>
      <vt:lpstr>Gluten</vt:lpstr>
      <vt:lpstr>Nunito Black</vt:lpstr>
      <vt:lpstr>OpenSans</vt:lpstr>
      <vt:lpstr>OpenSansBold</vt:lpstr>
      <vt:lpstr>Sigmar One</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nguyenthi lien</dc:creator>
  <cp:lastModifiedBy>HP</cp:lastModifiedBy>
  <cp:revision>14</cp:revision>
  <dcterms:created xsi:type="dcterms:W3CDTF">2022-06-28T02:36:37Z</dcterms:created>
  <dcterms:modified xsi:type="dcterms:W3CDTF">2025-01-15T00:54:07Z</dcterms:modified>
</cp:coreProperties>
</file>