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2" r:id="rId15"/>
    <p:sldId id="274" r:id="rId16"/>
    <p:sldId id="275" r:id="rId17"/>
    <p:sldId id="276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D6009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2C5CC-8937-407F-AD47-A6117306F3BF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6AFB3-F8FE-45F7-8B2E-C2D29CEB94E2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73B68-996D-4709-B302-4ED3C069AFC7}" type="datetimeFigureOut">
              <a:rPr lang="vi-VN" smtClean="0"/>
              <a:pPr/>
              <a:t>15/01/2025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F6445-EA2D-4A5E-B822-C2F2429CB66C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11" Type="http://schemas.openxmlformats.org/officeDocument/2006/relationships/image" Target="../media/image10.wmf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19.gif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29.gi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OINSET3">
            <a:extLst>
              <a:ext uri="{FF2B5EF4-FFF2-40B4-BE49-F238E27FC236}">
                <a16:creationId xmlns:a16="http://schemas.microsoft.com/office/drawing/2014/main" id="{643956D1-6ACB-40D9-7C98-DA18616BE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748" y="4277159"/>
            <a:ext cx="2817873" cy="25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C460F89B-99E3-2DD4-1EE3-17BC9B5F8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159" y="1267188"/>
            <a:ext cx="5639083" cy="38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0723" tIns="40361" rIns="80723" bIns="40361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966" b="1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</a:t>
            </a:r>
            <a:r>
              <a:rPr lang="vi-VN" altLang="en-US" sz="1966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ĐÔNG YÊN B</a:t>
            </a:r>
            <a:endParaRPr lang="en-US" altLang="en-US" sz="1966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7B15864F-93F6-CB00-BB66-0F3B4478B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57" y="3274713"/>
            <a:ext cx="7583286" cy="894233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spcBef>
                <a:spcPts val="1011"/>
              </a:spcBef>
              <a:defRPr/>
            </a:pP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47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4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defTabSz="816028" eaLnBrk="1" hangingPunct="1">
              <a:defRPr/>
            </a:pPr>
            <a:r>
              <a:rPr lang="en-US" sz="303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6: BẢNG NHÂN 4, BẢNG CHIA 4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8CFC631C-83DB-7B02-CA23-569D8EEEB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049" y="2016331"/>
            <a:ext cx="6444411" cy="1118974"/>
          </a:xfrm>
          <a:prstGeom prst="rect">
            <a:avLst/>
          </a:prstGeom>
          <a:noFill/>
          <a:ln>
            <a:noFill/>
          </a:ln>
          <a:effectLst/>
        </p:spPr>
        <p:txBody>
          <a:bodyPr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816028" eaLnBrk="1" hangingPunct="1">
              <a:defRPr/>
            </a:pPr>
            <a:r>
              <a:rPr lang="en-US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CÁC BẠN NHỎ LỚP </a:t>
            </a:r>
            <a:r>
              <a:rPr lang="vi-VN" sz="3371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3A2</a:t>
            </a:r>
            <a:endParaRPr lang="en-US" sz="3371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078" name="Picture 22" descr="bd21315_">
            <a:extLst>
              <a:ext uri="{FF2B5EF4-FFF2-40B4-BE49-F238E27FC236}">
                <a16:creationId xmlns:a16="http://schemas.microsoft.com/office/drawing/2014/main" id="{D182B444-553D-2FD4-F2B3-6BD09E27F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940" y="4748027"/>
            <a:ext cx="3155318" cy="11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76D008-867B-D107-B668-0F5D9352DE11}"/>
              </a:ext>
            </a:extLst>
          </p:cNvPr>
          <p:cNvCxnSpPr/>
          <p:nvPr/>
        </p:nvCxnSpPr>
        <p:spPr>
          <a:xfrm flipV="1">
            <a:off x="3037595" y="1673866"/>
            <a:ext cx="3363116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80" name="Picture 7" descr="BƯỚM 58">
            <a:extLst>
              <a:ext uri="{FF2B5EF4-FFF2-40B4-BE49-F238E27FC236}">
                <a16:creationId xmlns:a16="http://schemas.microsoft.com/office/drawing/2014/main" id="{D373B6BC-D551-672A-727D-7C652E6A76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6605248" y="4390246"/>
            <a:ext cx="1291495" cy="7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animal-14[1]">
            <a:extLst>
              <a:ext uri="{FF2B5EF4-FFF2-40B4-BE49-F238E27FC236}">
                <a16:creationId xmlns:a16="http://schemas.microsoft.com/office/drawing/2014/main" id="{B1E65D7A-C323-7DE1-31B2-199A2B51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92559" y="4589349"/>
            <a:ext cx="916184" cy="5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5" descr="POINSET2">
            <a:extLst>
              <a:ext uri="{FF2B5EF4-FFF2-40B4-BE49-F238E27FC236}">
                <a16:creationId xmlns:a16="http://schemas.microsoft.com/office/drawing/2014/main" id="{E1FD4B9C-D5E0-8756-7802-A27423F29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79910" y="-41324"/>
            <a:ext cx="2626511" cy="287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>
            <a:extLst>
              <a:ext uri="{FF2B5EF4-FFF2-40B4-BE49-F238E27FC236}">
                <a16:creationId xmlns:a16="http://schemas.microsoft.com/office/drawing/2014/main" id="{EC454359-DB99-2B6F-CAD7-85CF02AEC6F8}"/>
              </a:ext>
            </a:extLst>
          </p:cNvPr>
          <p:cNvGrpSpPr>
            <a:grpSpLocks/>
          </p:cNvGrpSpPr>
          <p:nvPr/>
        </p:nvGrpSpPr>
        <p:grpSpPr bwMode="auto">
          <a:xfrm>
            <a:off x="57593" y="82410"/>
            <a:ext cx="2282522" cy="1530932"/>
            <a:chOff x="5225" y="9335"/>
            <a:chExt cx="2520" cy="1750"/>
          </a:xfrm>
        </p:grpSpPr>
        <p:sp>
          <p:nvSpPr>
            <p:cNvPr id="3" name="AutoShape 27" descr="2">
              <a:extLst>
                <a:ext uri="{FF2B5EF4-FFF2-40B4-BE49-F238E27FC236}">
                  <a16:creationId xmlns:a16="http://schemas.microsoft.com/office/drawing/2014/main" id="{AE6EC864-EFBF-6E1B-7AC2-98C83C3B2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7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latin typeface="VNI-Times" pitchFamily="2" charset="0"/>
              </a:endParaRPr>
            </a:p>
          </p:txBody>
        </p:sp>
        <p:pic>
          <p:nvPicPr>
            <p:cNvPr id="4" name="Picture 26" descr="cosmoS">
              <a:extLst>
                <a:ext uri="{FF2B5EF4-FFF2-40B4-BE49-F238E27FC236}">
                  <a16:creationId xmlns:a16="http://schemas.microsoft.com/office/drawing/2014/main" id="{2D7D29C9-52A3-614C-4AE7-E71D832BD5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5" descr="BOOK2">
              <a:extLst>
                <a:ext uri="{FF2B5EF4-FFF2-40B4-BE49-F238E27FC236}">
                  <a16:creationId xmlns:a16="http://schemas.microsoft.com/office/drawing/2014/main" id="{2E1014B9-A33C-41BF-758A-425A614C7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4" descr="BOOK1">
              <a:extLst>
                <a:ext uri="{FF2B5EF4-FFF2-40B4-BE49-F238E27FC236}">
                  <a16:creationId xmlns:a16="http://schemas.microsoft.com/office/drawing/2014/main" id="{A1AD6C81-1702-F699-C045-F446522DE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3" descr="QUILLPEN">
              <a:extLst>
                <a:ext uri="{FF2B5EF4-FFF2-40B4-BE49-F238E27FC236}">
                  <a16:creationId xmlns:a16="http://schemas.microsoft.com/office/drawing/2014/main" id="{AE2BEF4D-C90C-BA8C-E5DE-7A83E90EC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22">
              <a:extLst>
                <a:ext uri="{FF2B5EF4-FFF2-40B4-BE49-F238E27FC236}">
                  <a16:creationId xmlns:a16="http://schemas.microsoft.com/office/drawing/2014/main" id="{F67E6533-00FB-7AD6-BFB7-B021C4E15C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 Box 21">
              <a:extLst>
                <a:ext uri="{FF2B5EF4-FFF2-40B4-BE49-F238E27FC236}">
                  <a16:creationId xmlns:a16="http://schemas.microsoft.com/office/drawing/2014/main" id="{AF3A7AEF-AC87-CCBC-7593-739390709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WordArt 20">
              <a:extLst>
                <a:ext uri="{FF2B5EF4-FFF2-40B4-BE49-F238E27FC236}">
                  <a16:creationId xmlns:a16="http://schemas.microsoft.com/office/drawing/2014/main" id="{2A23F946-1FF5-0F60-3A46-D19339C5796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sz="1350" b="1" kern="1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 </a:t>
              </a:r>
            </a:p>
          </p:txBody>
        </p:sp>
        <p:sp>
          <p:nvSpPr>
            <p:cNvPr id="14" name="Text Box 19">
              <a:extLst>
                <a:ext uri="{FF2B5EF4-FFF2-40B4-BE49-F238E27FC236}">
                  <a16:creationId xmlns:a16="http://schemas.microsoft.com/office/drawing/2014/main" id="{B3B13B54-F5D5-8C6F-CB21-DC1A1654F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76" tIns="34289" rIns="68576" bIns="34289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360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794151-DF26-240F-E84B-6777C5DCB8F7}"/>
              </a:ext>
            </a:extLst>
          </p:cNvPr>
          <p:cNvSpPr txBox="1"/>
          <p:nvPr/>
        </p:nvSpPr>
        <p:spPr>
          <a:xfrm>
            <a:off x="3141940" y="5995336"/>
            <a:ext cx="5318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GV: NGUYỄN THỊ TRINH</a:t>
            </a:r>
            <a:endParaRPr lang="en-US" sz="32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lgerian" panose="04020705040A02060702" pitchFamily="8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B98AF26-6A09-460A-9176-BE3BD640EA4C}"/>
              </a:ext>
            </a:extLst>
          </p:cNvPr>
          <p:cNvSpPr txBox="1"/>
          <p:nvPr/>
        </p:nvSpPr>
        <p:spPr>
          <a:xfrm>
            <a:off x="428596" y="3643314"/>
            <a:ext cx="2421878" cy="2554545"/>
          </a:xfrm>
          <a:custGeom>
            <a:avLst/>
            <a:gdLst>
              <a:gd name="connsiteX0" fmla="*/ 0 w 2421878"/>
              <a:gd name="connsiteY0" fmla="*/ 0 h 2554545"/>
              <a:gd name="connsiteX1" fmla="*/ 2421878 w 2421878"/>
              <a:gd name="connsiteY1" fmla="*/ 0 h 2554545"/>
              <a:gd name="connsiteX2" fmla="*/ 2421878 w 2421878"/>
              <a:gd name="connsiteY2" fmla="*/ 2554545 h 2554545"/>
              <a:gd name="connsiteX3" fmla="*/ 0 w 2421878"/>
              <a:gd name="connsiteY3" fmla="*/ 2554545 h 2554545"/>
              <a:gd name="connsiteX4" fmla="*/ 0 w 2421878"/>
              <a:gd name="connsiteY4" fmla="*/ 0 h 2554545"/>
              <a:gd name="connsiteX0" fmla="*/ 0 w 2421878"/>
              <a:gd name="connsiteY0" fmla="*/ 0 h 2554545"/>
              <a:gd name="connsiteX1" fmla="*/ 2421878 w 2421878"/>
              <a:gd name="connsiteY1" fmla="*/ 0 h 2554545"/>
              <a:gd name="connsiteX2" fmla="*/ 2421878 w 2421878"/>
              <a:gd name="connsiteY2" fmla="*/ 2554545 h 2554545"/>
              <a:gd name="connsiteX3" fmla="*/ 0 w 2421878"/>
              <a:gd name="connsiteY3" fmla="*/ 2554545 h 2554545"/>
              <a:gd name="connsiteX4" fmla="*/ 0 w 2421878"/>
              <a:gd name="connsiteY4" fmla="*/ 0 h 2554545"/>
              <a:gd name="connsiteX0" fmla="*/ 0 w 2421878"/>
              <a:gd name="connsiteY0" fmla="*/ 0 h 2554545"/>
              <a:gd name="connsiteX1" fmla="*/ 2421878 w 2421878"/>
              <a:gd name="connsiteY1" fmla="*/ 0 h 2554545"/>
              <a:gd name="connsiteX2" fmla="*/ 2421878 w 2421878"/>
              <a:gd name="connsiteY2" fmla="*/ 2554545 h 2554545"/>
              <a:gd name="connsiteX3" fmla="*/ 0 w 2421878"/>
              <a:gd name="connsiteY3" fmla="*/ 2554545 h 2554545"/>
              <a:gd name="connsiteX4" fmla="*/ 0 w 2421878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878" h="2554545" fill="none" extrusionOk="0">
                <a:moveTo>
                  <a:pt x="0" y="0"/>
                </a:moveTo>
                <a:cubicBezTo>
                  <a:pt x="700469" y="78935"/>
                  <a:pt x="1130965" y="-91532"/>
                  <a:pt x="2421878" y="0"/>
                </a:cubicBezTo>
                <a:cubicBezTo>
                  <a:pt x="2525674" y="1279851"/>
                  <a:pt x="2580474" y="1697663"/>
                  <a:pt x="2421878" y="2554545"/>
                </a:cubicBezTo>
                <a:cubicBezTo>
                  <a:pt x="1886522" y="2553997"/>
                  <a:pt x="473480" y="2570207"/>
                  <a:pt x="0" y="2554545"/>
                </a:cubicBezTo>
                <a:cubicBezTo>
                  <a:pt x="-7366" y="1529849"/>
                  <a:pt x="-44008" y="1020272"/>
                  <a:pt x="0" y="0"/>
                </a:cubicBezTo>
                <a:close/>
              </a:path>
              <a:path w="2421878" h="2554545" stroke="0" extrusionOk="0">
                <a:moveTo>
                  <a:pt x="0" y="0"/>
                </a:moveTo>
                <a:cubicBezTo>
                  <a:pt x="911335" y="8995"/>
                  <a:pt x="2064639" y="131379"/>
                  <a:pt x="2421878" y="0"/>
                </a:cubicBezTo>
                <a:cubicBezTo>
                  <a:pt x="2469253" y="254310"/>
                  <a:pt x="2596705" y="2068849"/>
                  <a:pt x="2421878" y="2554545"/>
                </a:cubicBezTo>
                <a:cubicBezTo>
                  <a:pt x="1321618" y="2529831"/>
                  <a:pt x="793868" y="2360449"/>
                  <a:pt x="0" y="2554545"/>
                </a:cubicBezTo>
                <a:cubicBezTo>
                  <a:pt x="-150716" y="1648428"/>
                  <a:pt x="-45544" y="1016749"/>
                  <a:pt x="0" y="0"/>
                </a:cubicBezTo>
                <a:close/>
              </a:path>
              <a:path w="2421878" h="2554545" fill="none" stroke="0" extrusionOk="0">
                <a:moveTo>
                  <a:pt x="0" y="0"/>
                </a:moveTo>
                <a:cubicBezTo>
                  <a:pt x="501120" y="22655"/>
                  <a:pt x="1443059" y="-36875"/>
                  <a:pt x="2421878" y="0"/>
                </a:cubicBezTo>
                <a:cubicBezTo>
                  <a:pt x="2654232" y="1216112"/>
                  <a:pt x="2538231" y="1683282"/>
                  <a:pt x="2421878" y="2554545"/>
                </a:cubicBezTo>
                <a:cubicBezTo>
                  <a:pt x="1803300" y="2616525"/>
                  <a:pt x="521931" y="2529316"/>
                  <a:pt x="0" y="2554545"/>
                </a:cubicBezTo>
                <a:cubicBezTo>
                  <a:pt x="55877" y="1610746"/>
                  <a:pt x="21813" y="1048354"/>
                  <a:pt x="0" y="0"/>
                </a:cubicBezTo>
                <a:close/>
              </a:path>
              <a:path w="2421878" h="2554545" fill="none" stroke="0" extrusionOk="0">
                <a:moveTo>
                  <a:pt x="0" y="0"/>
                </a:moveTo>
                <a:cubicBezTo>
                  <a:pt x="536640" y="56009"/>
                  <a:pt x="1217411" y="-64307"/>
                  <a:pt x="2421878" y="0"/>
                </a:cubicBezTo>
                <a:cubicBezTo>
                  <a:pt x="2588834" y="1222070"/>
                  <a:pt x="2565597" y="1635521"/>
                  <a:pt x="2421878" y="2554545"/>
                </a:cubicBezTo>
                <a:cubicBezTo>
                  <a:pt x="1817423" y="2569731"/>
                  <a:pt x="507081" y="2510496"/>
                  <a:pt x="0" y="2554545"/>
                </a:cubicBezTo>
                <a:cubicBezTo>
                  <a:pt x="14066" y="1533357"/>
                  <a:pt x="-20724" y="1066809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4 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8 : 4 =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12 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</a:t>
            </a: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</a:t>
            </a:r>
          </a:p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BD561F-987E-4807-9037-721A22B1B342}"/>
              </a:ext>
            </a:extLst>
          </p:cNvPr>
          <p:cNvSpPr txBox="1"/>
          <p:nvPr/>
        </p:nvSpPr>
        <p:spPr>
          <a:xfrm>
            <a:off x="3143240" y="3643314"/>
            <a:ext cx="2421878" cy="2554545"/>
          </a:xfrm>
          <a:custGeom>
            <a:avLst/>
            <a:gdLst>
              <a:gd name="connsiteX0" fmla="*/ 0 w 2421878"/>
              <a:gd name="connsiteY0" fmla="*/ 0 h 2554545"/>
              <a:gd name="connsiteX1" fmla="*/ 2421878 w 2421878"/>
              <a:gd name="connsiteY1" fmla="*/ 0 h 2554545"/>
              <a:gd name="connsiteX2" fmla="*/ 2421878 w 2421878"/>
              <a:gd name="connsiteY2" fmla="*/ 2554545 h 2554545"/>
              <a:gd name="connsiteX3" fmla="*/ 0 w 2421878"/>
              <a:gd name="connsiteY3" fmla="*/ 2554545 h 2554545"/>
              <a:gd name="connsiteX4" fmla="*/ 0 w 2421878"/>
              <a:gd name="connsiteY4" fmla="*/ 0 h 2554545"/>
              <a:gd name="connsiteX0" fmla="*/ 0 w 2421878"/>
              <a:gd name="connsiteY0" fmla="*/ 0 h 2554545"/>
              <a:gd name="connsiteX1" fmla="*/ 2421878 w 2421878"/>
              <a:gd name="connsiteY1" fmla="*/ 0 h 2554545"/>
              <a:gd name="connsiteX2" fmla="*/ 2421878 w 2421878"/>
              <a:gd name="connsiteY2" fmla="*/ 2554545 h 2554545"/>
              <a:gd name="connsiteX3" fmla="*/ 0 w 2421878"/>
              <a:gd name="connsiteY3" fmla="*/ 2554545 h 2554545"/>
              <a:gd name="connsiteX4" fmla="*/ 0 w 2421878"/>
              <a:gd name="connsiteY4" fmla="*/ 0 h 2554545"/>
              <a:gd name="connsiteX0" fmla="*/ 0 w 2421878"/>
              <a:gd name="connsiteY0" fmla="*/ 0 h 2554545"/>
              <a:gd name="connsiteX1" fmla="*/ 2421878 w 2421878"/>
              <a:gd name="connsiteY1" fmla="*/ 0 h 2554545"/>
              <a:gd name="connsiteX2" fmla="*/ 2421878 w 2421878"/>
              <a:gd name="connsiteY2" fmla="*/ 2554545 h 2554545"/>
              <a:gd name="connsiteX3" fmla="*/ 0 w 2421878"/>
              <a:gd name="connsiteY3" fmla="*/ 2554545 h 2554545"/>
              <a:gd name="connsiteX4" fmla="*/ 0 w 2421878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878" h="2554545" fill="none" extrusionOk="0">
                <a:moveTo>
                  <a:pt x="0" y="0"/>
                </a:moveTo>
                <a:cubicBezTo>
                  <a:pt x="700469" y="78935"/>
                  <a:pt x="1130965" y="-91532"/>
                  <a:pt x="2421878" y="0"/>
                </a:cubicBezTo>
                <a:cubicBezTo>
                  <a:pt x="2525674" y="1279851"/>
                  <a:pt x="2580474" y="1697663"/>
                  <a:pt x="2421878" y="2554545"/>
                </a:cubicBezTo>
                <a:cubicBezTo>
                  <a:pt x="1886522" y="2553997"/>
                  <a:pt x="473480" y="2570207"/>
                  <a:pt x="0" y="2554545"/>
                </a:cubicBezTo>
                <a:cubicBezTo>
                  <a:pt x="-7366" y="1529849"/>
                  <a:pt x="-44008" y="1020272"/>
                  <a:pt x="0" y="0"/>
                </a:cubicBezTo>
                <a:close/>
              </a:path>
              <a:path w="2421878" h="2554545" stroke="0" extrusionOk="0">
                <a:moveTo>
                  <a:pt x="0" y="0"/>
                </a:moveTo>
                <a:cubicBezTo>
                  <a:pt x="911335" y="8995"/>
                  <a:pt x="2064639" y="131379"/>
                  <a:pt x="2421878" y="0"/>
                </a:cubicBezTo>
                <a:cubicBezTo>
                  <a:pt x="2469253" y="254310"/>
                  <a:pt x="2596705" y="2068849"/>
                  <a:pt x="2421878" y="2554545"/>
                </a:cubicBezTo>
                <a:cubicBezTo>
                  <a:pt x="1321618" y="2529831"/>
                  <a:pt x="793868" y="2360449"/>
                  <a:pt x="0" y="2554545"/>
                </a:cubicBezTo>
                <a:cubicBezTo>
                  <a:pt x="-150716" y="1648428"/>
                  <a:pt x="-45544" y="1016749"/>
                  <a:pt x="0" y="0"/>
                </a:cubicBezTo>
                <a:close/>
              </a:path>
              <a:path w="2421878" h="2554545" fill="none" stroke="0" extrusionOk="0">
                <a:moveTo>
                  <a:pt x="0" y="0"/>
                </a:moveTo>
                <a:cubicBezTo>
                  <a:pt x="501120" y="22655"/>
                  <a:pt x="1443059" y="-36875"/>
                  <a:pt x="2421878" y="0"/>
                </a:cubicBezTo>
                <a:cubicBezTo>
                  <a:pt x="2654232" y="1216112"/>
                  <a:pt x="2538231" y="1683282"/>
                  <a:pt x="2421878" y="2554545"/>
                </a:cubicBezTo>
                <a:cubicBezTo>
                  <a:pt x="1803300" y="2616525"/>
                  <a:pt x="521931" y="2529316"/>
                  <a:pt x="0" y="2554545"/>
                </a:cubicBezTo>
                <a:cubicBezTo>
                  <a:pt x="55877" y="1610746"/>
                  <a:pt x="21813" y="1048354"/>
                  <a:pt x="0" y="0"/>
                </a:cubicBezTo>
                <a:close/>
              </a:path>
              <a:path w="2421878" h="2554545" fill="none" stroke="0" extrusionOk="0">
                <a:moveTo>
                  <a:pt x="0" y="0"/>
                </a:moveTo>
                <a:cubicBezTo>
                  <a:pt x="536640" y="56009"/>
                  <a:pt x="1217411" y="-64307"/>
                  <a:pt x="2421878" y="0"/>
                </a:cubicBezTo>
                <a:cubicBezTo>
                  <a:pt x="2588834" y="1222070"/>
                  <a:pt x="2565597" y="1635521"/>
                  <a:pt x="2421878" y="2554545"/>
                </a:cubicBezTo>
                <a:cubicBezTo>
                  <a:pt x="1817423" y="2569731"/>
                  <a:pt x="507081" y="2510496"/>
                  <a:pt x="0" y="2554545"/>
                </a:cubicBezTo>
                <a:cubicBezTo>
                  <a:pt x="14066" y="1533357"/>
                  <a:pt x="-20724" y="1066809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24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28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32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4 = </a:t>
            </a:r>
          </a:p>
          <a:p>
            <a:pPr lvl="0">
              <a:defRPr/>
            </a:pPr>
            <a:r>
              <a:rPr lang="en-US" sz="32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40 : 4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000100" y="2928934"/>
            <a:ext cx="3562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4797293" y="3677284"/>
            <a:ext cx="489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 flipH="1">
            <a:off x="1883345" y="3643620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 flipH="1">
            <a:off x="1857356" y="4143380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 flipH="1">
            <a:off x="1928794" y="4572008"/>
            <a:ext cx="357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 flipH="1">
            <a:off x="1857355" y="5000636"/>
            <a:ext cx="430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1928794" y="5500702"/>
            <a:ext cx="44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4786314" y="4143380"/>
            <a:ext cx="4176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4857752" y="4572008"/>
            <a:ext cx="4362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4786314" y="5000636"/>
            <a:ext cx="4725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4643438" y="5500702"/>
            <a:ext cx="6325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5683401" y="2932355"/>
            <a:ext cx="3091159" cy="3200400"/>
          </a:xfrm>
          <a:prstGeom prst="rect">
            <a:avLst/>
          </a:prstGeom>
        </p:spPr>
      </p:pic>
      <p:sp>
        <p:nvSpPr>
          <p:cNvPr id="33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" grpId="0"/>
      <p:bldP spid="23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5786446" y="1928802"/>
            <a:ext cx="2090837" cy="4401205"/>
          </a:xfrm>
          <a:custGeom>
            <a:avLst/>
            <a:gdLst>
              <a:gd name="connsiteX0" fmla="*/ 0 w 2090837"/>
              <a:gd name="connsiteY0" fmla="*/ 0 h 4401205"/>
              <a:gd name="connsiteX1" fmla="*/ 2090837 w 2090837"/>
              <a:gd name="connsiteY1" fmla="*/ 0 h 4401205"/>
              <a:gd name="connsiteX2" fmla="*/ 2090837 w 2090837"/>
              <a:gd name="connsiteY2" fmla="*/ 4401205 h 4401205"/>
              <a:gd name="connsiteX3" fmla="*/ 0 w 2090837"/>
              <a:gd name="connsiteY3" fmla="*/ 4401205 h 4401205"/>
              <a:gd name="connsiteX4" fmla="*/ 0 w 2090837"/>
              <a:gd name="connsiteY4" fmla="*/ 0 h 4401205"/>
              <a:gd name="connsiteX0" fmla="*/ 0 w 2090837"/>
              <a:gd name="connsiteY0" fmla="*/ 0 h 4401205"/>
              <a:gd name="connsiteX1" fmla="*/ 2090837 w 2090837"/>
              <a:gd name="connsiteY1" fmla="*/ 0 h 4401205"/>
              <a:gd name="connsiteX2" fmla="*/ 2090837 w 2090837"/>
              <a:gd name="connsiteY2" fmla="*/ 4401205 h 4401205"/>
              <a:gd name="connsiteX3" fmla="*/ 0 w 2090837"/>
              <a:gd name="connsiteY3" fmla="*/ 4401205 h 4401205"/>
              <a:gd name="connsiteX4" fmla="*/ 0 w 2090837"/>
              <a:gd name="connsiteY4" fmla="*/ 0 h 4401205"/>
              <a:gd name="connsiteX0" fmla="*/ 0 w 2090837"/>
              <a:gd name="connsiteY0" fmla="*/ 0 h 4401205"/>
              <a:gd name="connsiteX1" fmla="*/ 2090837 w 2090837"/>
              <a:gd name="connsiteY1" fmla="*/ 0 h 4401205"/>
              <a:gd name="connsiteX2" fmla="*/ 2090837 w 2090837"/>
              <a:gd name="connsiteY2" fmla="*/ 4401205 h 4401205"/>
              <a:gd name="connsiteX3" fmla="*/ 0 w 2090837"/>
              <a:gd name="connsiteY3" fmla="*/ 4401205 h 4401205"/>
              <a:gd name="connsiteX4" fmla="*/ 0 w 2090837"/>
              <a:gd name="connsiteY4" fmla="*/ 0 h 4401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0837" h="4401205" fill="none" extrusionOk="0">
                <a:moveTo>
                  <a:pt x="0" y="0"/>
                </a:moveTo>
                <a:cubicBezTo>
                  <a:pt x="999814" y="113111"/>
                  <a:pt x="1204342" y="-82742"/>
                  <a:pt x="2090837" y="0"/>
                </a:cubicBezTo>
                <a:cubicBezTo>
                  <a:pt x="2186797" y="1725854"/>
                  <a:pt x="2212089" y="3247526"/>
                  <a:pt x="2090837" y="4401205"/>
                </a:cubicBezTo>
                <a:cubicBezTo>
                  <a:pt x="1848729" y="4438885"/>
                  <a:pt x="277983" y="4323198"/>
                  <a:pt x="0" y="4401205"/>
                </a:cubicBezTo>
                <a:cubicBezTo>
                  <a:pt x="-14921" y="2506031"/>
                  <a:pt x="-130149" y="2089023"/>
                  <a:pt x="0" y="0"/>
                </a:cubicBezTo>
                <a:close/>
              </a:path>
              <a:path w="2090837" h="4401205" stroke="0" extrusionOk="0">
                <a:moveTo>
                  <a:pt x="0" y="0"/>
                </a:moveTo>
                <a:cubicBezTo>
                  <a:pt x="859358" y="-44152"/>
                  <a:pt x="1905683" y="202789"/>
                  <a:pt x="2090837" y="0"/>
                </a:cubicBezTo>
                <a:cubicBezTo>
                  <a:pt x="2144860" y="1911440"/>
                  <a:pt x="2242480" y="2778407"/>
                  <a:pt x="2090837" y="4401205"/>
                </a:cubicBezTo>
                <a:cubicBezTo>
                  <a:pt x="1313216" y="4398849"/>
                  <a:pt x="872263" y="4188606"/>
                  <a:pt x="0" y="4401205"/>
                </a:cubicBezTo>
                <a:cubicBezTo>
                  <a:pt x="-297056" y="3055173"/>
                  <a:pt x="-239317" y="1321635"/>
                  <a:pt x="0" y="0"/>
                </a:cubicBezTo>
                <a:close/>
              </a:path>
              <a:path w="2090837" h="4401205" fill="none" stroke="0" extrusionOk="0">
                <a:moveTo>
                  <a:pt x="0" y="0"/>
                </a:moveTo>
                <a:cubicBezTo>
                  <a:pt x="892778" y="55723"/>
                  <a:pt x="1308868" y="-76627"/>
                  <a:pt x="2090837" y="0"/>
                </a:cubicBezTo>
                <a:cubicBezTo>
                  <a:pt x="2266193" y="1648844"/>
                  <a:pt x="2353297" y="3188695"/>
                  <a:pt x="2090837" y="4401205"/>
                </a:cubicBezTo>
                <a:cubicBezTo>
                  <a:pt x="1783811" y="4515602"/>
                  <a:pt x="326722" y="4294247"/>
                  <a:pt x="0" y="4401205"/>
                </a:cubicBezTo>
                <a:cubicBezTo>
                  <a:pt x="71558" y="2570950"/>
                  <a:pt x="11185" y="1987360"/>
                  <a:pt x="0" y="0"/>
                </a:cubicBezTo>
                <a:close/>
              </a:path>
              <a:path w="2090837" h="4401205" fill="none" stroke="0" extrusionOk="0">
                <a:moveTo>
                  <a:pt x="0" y="0"/>
                </a:moveTo>
                <a:cubicBezTo>
                  <a:pt x="946469" y="82808"/>
                  <a:pt x="1273573" y="-62140"/>
                  <a:pt x="2090837" y="0"/>
                </a:cubicBezTo>
                <a:cubicBezTo>
                  <a:pt x="2273478" y="1618692"/>
                  <a:pt x="2157714" y="3200092"/>
                  <a:pt x="2090837" y="4401205"/>
                </a:cubicBezTo>
                <a:cubicBezTo>
                  <a:pt x="1813189" y="4474114"/>
                  <a:pt x="305045" y="4293434"/>
                  <a:pt x="0" y="4401205"/>
                </a:cubicBezTo>
                <a:cubicBezTo>
                  <a:pt x="24557" y="2551640"/>
                  <a:pt x="-96676" y="206679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4 : 4 = 1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12 : 4 = 3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16 : 4 = 4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20 : 4 = 5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28 : 4 = 7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32 : 4 = 8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36 : 4 = 9</a:t>
            </a:r>
          </a:p>
          <a:p>
            <a:pPr lvl="0" algn="just">
              <a:defRPr/>
            </a:pPr>
            <a:r>
              <a:rPr lang="en-US" sz="28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40 : 4 =10</a:t>
            </a: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06" y="4248554"/>
            <a:ext cx="1979927" cy="26399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714348" y="3286124"/>
            <a:ext cx="3799529" cy="200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0" y="2500306"/>
            <a:ext cx="474448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chia 4</a:t>
            </a:r>
          </a:p>
        </p:txBody>
      </p:sp>
      <p:sp>
        <p:nvSpPr>
          <p:cNvPr id="17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8DE539-6859-4271-AC09-95ADA146F125}"/>
              </a:ext>
            </a:extLst>
          </p:cNvPr>
          <p:cNvSpPr txBox="1"/>
          <p:nvPr/>
        </p:nvSpPr>
        <p:spPr>
          <a:xfrm>
            <a:off x="6059842" y="1571612"/>
            <a:ext cx="2441248" cy="5016758"/>
          </a:xfrm>
          <a:custGeom>
            <a:avLst/>
            <a:gdLst>
              <a:gd name="connsiteX0" fmla="*/ 0 w 2441248"/>
              <a:gd name="connsiteY0" fmla="*/ 0 h 5016758"/>
              <a:gd name="connsiteX1" fmla="*/ 2441248 w 2441248"/>
              <a:gd name="connsiteY1" fmla="*/ 0 h 5016758"/>
              <a:gd name="connsiteX2" fmla="*/ 2441248 w 2441248"/>
              <a:gd name="connsiteY2" fmla="*/ 5016758 h 5016758"/>
              <a:gd name="connsiteX3" fmla="*/ 0 w 2441248"/>
              <a:gd name="connsiteY3" fmla="*/ 5016758 h 5016758"/>
              <a:gd name="connsiteX4" fmla="*/ 0 w 2441248"/>
              <a:gd name="connsiteY4" fmla="*/ 0 h 5016758"/>
              <a:gd name="connsiteX0" fmla="*/ 0 w 2441248"/>
              <a:gd name="connsiteY0" fmla="*/ 0 h 5016758"/>
              <a:gd name="connsiteX1" fmla="*/ 2441248 w 2441248"/>
              <a:gd name="connsiteY1" fmla="*/ 0 h 5016758"/>
              <a:gd name="connsiteX2" fmla="*/ 2441248 w 2441248"/>
              <a:gd name="connsiteY2" fmla="*/ 5016758 h 5016758"/>
              <a:gd name="connsiteX3" fmla="*/ 0 w 2441248"/>
              <a:gd name="connsiteY3" fmla="*/ 5016758 h 5016758"/>
              <a:gd name="connsiteX4" fmla="*/ 0 w 2441248"/>
              <a:gd name="connsiteY4" fmla="*/ 0 h 5016758"/>
              <a:gd name="connsiteX0" fmla="*/ 0 w 2441248"/>
              <a:gd name="connsiteY0" fmla="*/ 0 h 5016758"/>
              <a:gd name="connsiteX1" fmla="*/ 2441248 w 2441248"/>
              <a:gd name="connsiteY1" fmla="*/ 0 h 5016758"/>
              <a:gd name="connsiteX2" fmla="*/ 2441248 w 2441248"/>
              <a:gd name="connsiteY2" fmla="*/ 5016758 h 5016758"/>
              <a:gd name="connsiteX3" fmla="*/ 0 w 2441248"/>
              <a:gd name="connsiteY3" fmla="*/ 5016758 h 5016758"/>
              <a:gd name="connsiteX4" fmla="*/ 0 w 2441248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1248" h="5016758" fill="none" extrusionOk="0">
                <a:moveTo>
                  <a:pt x="0" y="0"/>
                </a:moveTo>
                <a:cubicBezTo>
                  <a:pt x="1167459" y="128915"/>
                  <a:pt x="1415379" y="-90753"/>
                  <a:pt x="2441248" y="0"/>
                </a:cubicBezTo>
                <a:cubicBezTo>
                  <a:pt x="2576655" y="1822288"/>
                  <a:pt x="2630223" y="3688730"/>
                  <a:pt x="2441248" y="5016758"/>
                </a:cubicBezTo>
                <a:cubicBezTo>
                  <a:pt x="2156966" y="5068727"/>
                  <a:pt x="322805" y="4935313"/>
                  <a:pt x="0" y="5016758"/>
                </a:cubicBezTo>
                <a:cubicBezTo>
                  <a:pt x="1482" y="2892253"/>
                  <a:pt x="-120296" y="2352218"/>
                  <a:pt x="0" y="0"/>
                </a:cubicBezTo>
                <a:close/>
              </a:path>
              <a:path w="2441248" h="5016758" stroke="0" extrusionOk="0">
                <a:moveTo>
                  <a:pt x="0" y="0"/>
                </a:moveTo>
                <a:cubicBezTo>
                  <a:pt x="1007910" y="-82487"/>
                  <a:pt x="2200088" y="196887"/>
                  <a:pt x="2441248" y="0"/>
                </a:cubicBezTo>
                <a:cubicBezTo>
                  <a:pt x="2507060" y="2173338"/>
                  <a:pt x="2631732" y="3161351"/>
                  <a:pt x="2441248" y="5016758"/>
                </a:cubicBezTo>
                <a:cubicBezTo>
                  <a:pt x="1561759" y="4992938"/>
                  <a:pt x="1016726" y="4778252"/>
                  <a:pt x="0" y="5016758"/>
                </a:cubicBezTo>
                <a:cubicBezTo>
                  <a:pt x="-288421" y="3413139"/>
                  <a:pt x="-282397" y="1506878"/>
                  <a:pt x="0" y="0"/>
                </a:cubicBezTo>
                <a:close/>
              </a:path>
              <a:path w="2441248" h="5016758" fill="none" stroke="0" extrusionOk="0">
                <a:moveTo>
                  <a:pt x="0" y="0"/>
                </a:moveTo>
                <a:cubicBezTo>
                  <a:pt x="1043619" y="50631"/>
                  <a:pt x="1495104" y="-82897"/>
                  <a:pt x="2441248" y="0"/>
                </a:cubicBezTo>
                <a:cubicBezTo>
                  <a:pt x="2719328" y="1847166"/>
                  <a:pt x="2540683" y="3643420"/>
                  <a:pt x="2441248" y="5016758"/>
                </a:cubicBezTo>
                <a:cubicBezTo>
                  <a:pt x="2094746" y="5144779"/>
                  <a:pt x="379990" y="4913443"/>
                  <a:pt x="0" y="5016758"/>
                </a:cubicBezTo>
                <a:cubicBezTo>
                  <a:pt x="66687" y="2931549"/>
                  <a:pt x="26434" y="2235368"/>
                  <a:pt x="0" y="0"/>
                </a:cubicBezTo>
                <a:close/>
              </a:path>
              <a:path w="2441248" h="5016758" fill="none" stroke="0" extrusionOk="0">
                <a:moveTo>
                  <a:pt x="0" y="0"/>
                </a:moveTo>
                <a:cubicBezTo>
                  <a:pt x="1110303" y="96909"/>
                  <a:pt x="1430788" y="-85065"/>
                  <a:pt x="2441248" y="0"/>
                </a:cubicBezTo>
                <a:cubicBezTo>
                  <a:pt x="2776590" y="1932127"/>
                  <a:pt x="2517364" y="3667054"/>
                  <a:pt x="2441248" y="5016758"/>
                </a:cubicBezTo>
                <a:cubicBezTo>
                  <a:pt x="2124530" y="5105160"/>
                  <a:pt x="352930" y="4895621"/>
                  <a:pt x="0" y="5016758"/>
                </a:cubicBezTo>
                <a:cubicBezTo>
                  <a:pt x="28871" y="2910868"/>
                  <a:pt x="-109464" y="2395919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  <a:gd name="connsiteX0" fmla="*/ 0 w 2528489"/>
                      <a:gd name="connsiteY0" fmla="*/ 0 h 5632311"/>
                      <a:gd name="connsiteX1" fmla="*/ 2528489 w 2528489"/>
                      <a:gd name="connsiteY1" fmla="*/ 0 h 5632311"/>
                      <a:gd name="connsiteX2" fmla="*/ 2528489 w 2528489"/>
                      <a:gd name="connsiteY2" fmla="*/ 5632311 h 5632311"/>
                      <a:gd name="connsiteX3" fmla="*/ 0 w 2528489"/>
                      <a:gd name="connsiteY3" fmla="*/ 5632311 h 5632311"/>
                      <a:gd name="connsiteX4" fmla="*/ 0 w 2528489"/>
                      <a:gd name="connsiteY4" fmla="*/ 0 h 5632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28489" h="5632311" fill="none" extrusionOk="0">
                        <a:moveTo>
                          <a:pt x="0" y="0"/>
                        </a:moveTo>
                        <a:cubicBezTo>
                          <a:pt x="1201964" y="145250"/>
                          <a:pt x="1477672" y="-96697"/>
                          <a:pt x="2528489" y="0"/>
                        </a:cubicBezTo>
                        <a:cubicBezTo>
                          <a:pt x="2673222" y="2014840"/>
                          <a:pt x="2602227" y="4176354"/>
                          <a:pt x="2528489" y="5632311"/>
                        </a:cubicBezTo>
                        <a:cubicBezTo>
                          <a:pt x="2225378" y="5752882"/>
                          <a:pt x="340469" y="5514251"/>
                          <a:pt x="0" y="5632311"/>
                        </a:cubicBezTo>
                        <a:cubicBezTo>
                          <a:pt x="32398" y="3314482"/>
                          <a:pt x="-117804" y="2633900"/>
                          <a:pt x="0" y="0"/>
                        </a:cubicBezTo>
                        <a:close/>
                      </a:path>
                      <a:path w="2528489" h="5632311" stroke="0" extrusionOk="0">
                        <a:moveTo>
                          <a:pt x="0" y="0"/>
                        </a:moveTo>
                        <a:cubicBezTo>
                          <a:pt x="1046581" y="-113800"/>
                          <a:pt x="2272906" y="212154"/>
                          <a:pt x="2528489" y="0"/>
                        </a:cubicBezTo>
                        <a:cubicBezTo>
                          <a:pt x="2499531" y="2556857"/>
                          <a:pt x="2695348" y="3562734"/>
                          <a:pt x="2528489" y="5632311"/>
                        </a:cubicBezTo>
                        <a:cubicBezTo>
                          <a:pt x="1561636" y="5649660"/>
                          <a:pt x="1031494" y="5439866"/>
                          <a:pt x="0" y="5632311"/>
                        </a:cubicBezTo>
                        <a:cubicBezTo>
                          <a:pt x="-229312" y="3737832"/>
                          <a:pt x="-142074" y="1681534"/>
                          <a:pt x="0" y="0"/>
                        </a:cubicBezTo>
                        <a:close/>
                      </a:path>
                      <a:path w="2528489" h="5632311" fill="none" stroke="0" extrusionOk="0">
                        <a:moveTo>
                          <a:pt x="0" y="0"/>
                        </a:moveTo>
                        <a:cubicBezTo>
                          <a:pt x="1075985" y="109806"/>
                          <a:pt x="1507183" y="-86717"/>
                          <a:pt x="2528489" y="0"/>
                        </a:cubicBezTo>
                        <a:cubicBezTo>
                          <a:pt x="2926292" y="2018192"/>
                          <a:pt x="2563886" y="4093664"/>
                          <a:pt x="2528489" y="5632311"/>
                        </a:cubicBezTo>
                        <a:cubicBezTo>
                          <a:pt x="2196234" y="5769855"/>
                          <a:pt x="399442" y="5441745"/>
                          <a:pt x="0" y="5632311"/>
                        </a:cubicBezTo>
                        <a:cubicBezTo>
                          <a:pt x="101183" y="3289173"/>
                          <a:pt x="-4161" y="258393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4 : 4 = 1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12 : 4 = 3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16 : 4 = 4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20 : 4 = 5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24 : 4 = 6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28 : 4 = 7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32 : 4 = 8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36 : 4 = 9</a:t>
            </a:r>
          </a:p>
          <a:p>
            <a:pPr lvl="0" algn="just">
              <a:defRPr/>
            </a:pPr>
            <a:r>
              <a:rPr lang="en-US" sz="3200" b="1" spc="300" dirty="0">
                <a:solidFill>
                  <a:srgbClr val="017A45"/>
                </a:solidFill>
                <a:latin typeface="Times New Roman" pitchFamily="18" charset="0"/>
                <a:cs typeface="Times New Roman" pitchFamily="18" charset="0"/>
              </a:rPr>
              <a:t>40 : 4  =10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6115050" y="1572177"/>
            <a:ext cx="528651" cy="501016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6929454" y="1581683"/>
            <a:ext cx="425116" cy="500066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7786710" y="1510245"/>
            <a:ext cx="575074" cy="5143536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5720" y="3000372"/>
            <a:ext cx="5429288" cy="235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4,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40.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chia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4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Thương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10</a:t>
            </a: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8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6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2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A764696-ADCA-4129-A3AE-B364A11BC24F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5A3FA2FB-3C51-45B4-A7D7-10E9DBF62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9772ECA0-C8BB-4F8D-B3AD-A6889B7A6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B053ED85-66DF-465F-A39C-15AAF948F795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20612311-8C38-4E78-AEB2-0C34D6869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150B6C8B-813A-41F8-A653-55976ADA3138}"/>
              </a:ext>
            </a:extLst>
          </p:cNvPr>
          <p:cNvGrpSpPr/>
          <p:nvPr/>
        </p:nvGrpSpPr>
        <p:grpSpPr>
          <a:xfrm>
            <a:off x="217170" y="2582132"/>
            <a:ext cx="1028700" cy="1371600"/>
            <a:chOff x="856628" y="879472"/>
            <a:chExt cx="1554480" cy="1554480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612C56C5-40BA-4676-AB54-7DF265BDF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91E962-0A13-4D0B-BDBC-CEE87FBAF5A0}"/>
                </a:ext>
              </a:extLst>
            </p:cNvPr>
            <p:cNvSpPr txBox="1"/>
            <p:nvPr/>
          </p:nvSpPr>
          <p:spPr>
            <a:xfrm>
              <a:off x="1499307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B51C4D1-24D6-43D7-99AA-C502E3355F0A}"/>
              </a:ext>
            </a:extLst>
          </p:cNvPr>
          <p:cNvSpPr txBox="1"/>
          <p:nvPr/>
        </p:nvSpPr>
        <p:spPr>
          <a:xfrm>
            <a:off x="1185354" y="2928934"/>
            <a:ext cx="7739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6D248509-A726-47F8-8C32-50B593FFB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7399339"/>
              </p:ext>
            </p:extLst>
          </p:nvPr>
        </p:nvGraphicFramePr>
        <p:xfrm>
          <a:off x="571472" y="3929066"/>
          <a:ext cx="8100001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7143">
                  <a:extLst>
                    <a:ext uri="{9D8B030D-6E8A-4147-A177-3AD203B41FA5}">
                      <a16:colId xmlns:a16="http://schemas.microsoft.com/office/drawing/2014/main" val="1478883838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1300188910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1017479932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72436231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3437062732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790411370"/>
                    </a:ext>
                  </a:extLst>
                </a:gridCol>
                <a:gridCol w="1157143">
                  <a:extLst>
                    <a:ext uri="{9D8B030D-6E8A-4147-A177-3AD203B41FA5}">
                      <a16:colId xmlns:a16="http://schemas.microsoft.com/office/drawing/2014/main" val="985258766"/>
                    </a:ext>
                  </a:extLst>
                </a:gridCol>
              </a:tblGrid>
              <a:tr h="458047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: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28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12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36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32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20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468349"/>
                  </a:ext>
                </a:extLst>
              </a:tr>
              <a:tr h="45804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4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919123"/>
                  </a:ext>
                </a:extLst>
              </a:tr>
              <a:tr h="45804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7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marL="68580" marR="6858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539851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0C4CCEF5-91FD-4F6A-B62F-ABFA6BB04873}"/>
              </a:ext>
            </a:extLst>
          </p:cNvPr>
          <p:cNvSpPr/>
          <p:nvPr/>
        </p:nvSpPr>
        <p:spPr>
          <a:xfrm>
            <a:off x="3214696" y="5503944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CE0FFCF-9B67-4C52-AE39-6A38ABEE083D}"/>
              </a:ext>
            </a:extLst>
          </p:cNvPr>
          <p:cNvSpPr/>
          <p:nvPr/>
        </p:nvSpPr>
        <p:spPr>
          <a:xfrm>
            <a:off x="4357695" y="5500703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A75D9D-F78F-423E-871C-8A5F0DACF0BF}"/>
              </a:ext>
            </a:extLst>
          </p:cNvPr>
          <p:cNvSpPr/>
          <p:nvPr/>
        </p:nvSpPr>
        <p:spPr>
          <a:xfrm>
            <a:off x="5500694" y="5500702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9B9C43-5AB0-4530-A4DD-5193D626554A}"/>
              </a:ext>
            </a:extLst>
          </p:cNvPr>
          <p:cNvSpPr/>
          <p:nvPr/>
        </p:nvSpPr>
        <p:spPr>
          <a:xfrm>
            <a:off x="6643693" y="5500701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E162815-8957-4E24-A5D5-4A0D714BD3B6}"/>
              </a:ext>
            </a:extLst>
          </p:cNvPr>
          <p:cNvSpPr/>
          <p:nvPr/>
        </p:nvSpPr>
        <p:spPr>
          <a:xfrm>
            <a:off x="7786693" y="5500700"/>
            <a:ext cx="565785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7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57224" y="1714488"/>
            <a:ext cx="1691510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1643050"/>
            <a:ext cx="1928826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6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96175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5857884" y="4143380"/>
            <a:ext cx="2850637" cy="246896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0" y="22859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9E214B-5395-438D-B3A0-4CA4B1714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2857496"/>
            <a:ext cx="6006986" cy="16841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4CBD439-8486-4339-816A-6C477888C28E}"/>
              </a:ext>
            </a:extLst>
          </p:cNvPr>
          <p:cNvSpPr/>
          <p:nvPr/>
        </p:nvSpPr>
        <p:spPr>
          <a:xfrm>
            <a:off x="0" y="4214818"/>
            <a:ext cx="2508623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A: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D137EE-A393-4EF1-983E-E9100596B7A7}"/>
              </a:ext>
            </a:extLst>
          </p:cNvPr>
          <p:cNvSpPr/>
          <p:nvPr/>
        </p:nvSpPr>
        <p:spPr>
          <a:xfrm>
            <a:off x="0" y="4857760"/>
            <a:ext cx="2865813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B: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962437-AA7A-4E58-9863-403EC4D21E1E}"/>
              </a:ext>
            </a:extLst>
          </p:cNvPr>
          <p:cNvSpPr/>
          <p:nvPr/>
        </p:nvSpPr>
        <p:spPr>
          <a:xfrm>
            <a:off x="0" y="5572140"/>
            <a:ext cx="2754370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C: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02654D-A3DF-47B8-8544-743842732BC6}"/>
              </a:ext>
            </a:extLst>
          </p:cNvPr>
          <p:cNvSpPr/>
          <p:nvPr/>
        </p:nvSpPr>
        <p:spPr>
          <a:xfrm>
            <a:off x="0" y="6165859"/>
            <a:ext cx="2540056" cy="69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accent1"/>
                </a:solidFill>
              </a:rPr>
              <a:t>Toa D:</a:t>
            </a:r>
            <a:r>
              <a:rPr lang="en-US" sz="4000" b="1" dirty="0">
                <a:solidFill>
                  <a:schemeClr val="tx1"/>
                </a:solidFill>
              </a:rPr>
              <a:t>   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57224" y="1428736"/>
            <a:ext cx="1691510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044826"/>
            <a:ext cx="974270" cy="1286370"/>
          </a:xfrm>
          <a:prstGeom prst="flowChartManualInpu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8C8BD7-980F-4188-AAAB-D9D015F03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24" y="1357298"/>
            <a:ext cx="1928826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2291D843-6E71-41C7-A79E-67EBA065ECF8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B146614D-DD8E-429F-A60F-E6621C345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CF19C5FF-E948-4021-8395-F7DB3878E0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7" name="矩形: 圆角 7">
            <a:extLst>
              <a:ext uri="{FF2B5EF4-FFF2-40B4-BE49-F238E27FC236}">
                <a16:creationId xmlns:a16="http://schemas.microsoft.com/office/drawing/2014/main" id="{50EE227C-6D9E-47BA-902F-A92BF837F4FF}"/>
              </a:ext>
            </a:extLst>
          </p:cNvPr>
          <p:cNvSpPr/>
          <p:nvPr/>
        </p:nvSpPr>
        <p:spPr>
          <a:xfrm>
            <a:off x="217170" y="296175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杨任东竹石体-Medium" panose="02000000000000000000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杨任东竹石体-Medium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CA72C7C7-E041-40EF-90A2-EA5A5DF13292}"/>
              </a:ext>
            </a:extLst>
          </p:cNvPr>
          <p:cNvGrpSpPr/>
          <p:nvPr/>
        </p:nvGrpSpPr>
        <p:grpSpPr>
          <a:xfrm>
            <a:off x="248859" y="2429943"/>
            <a:ext cx="1028700" cy="1371600"/>
            <a:chOff x="856628" y="879472"/>
            <a:chExt cx="1554480" cy="1554480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25577BE-BD0A-4904-A9D5-D8F22BAD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23DC4F-0E6A-41D9-A028-AC79F33F223B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F7A90AC-ABF8-4286-AD69-FA42BA942D07}"/>
              </a:ext>
            </a:extLst>
          </p:cNvPr>
          <p:cNvSpPr txBox="1"/>
          <p:nvPr/>
        </p:nvSpPr>
        <p:spPr>
          <a:xfrm>
            <a:off x="1295692" y="2786058"/>
            <a:ext cx="77397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300" b="1" i="0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4407A-758E-4C7B-A314-1EF1FFC0D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09" y="3500438"/>
            <a:ext cx="7501965" cy="2360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510E03-C2D8-4421-9CB5-0E69359DC8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286644" y="5715016"/>
            <a:ext cx="1201838" cy="9733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8B7743-9180-4FAB-903B-979DE7F31083}"/>
              </a:ext>
            </a:extLst>
          </p:cNvPr>
          <p:cNvSpPr/>
          <p:nvPr/>
        </p:nvSpPr>
        <p:spPr>
          <a:xfrm>
            <a:off x="2314831" y="3824402"/>
            <a:ext cx="756971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CC69A3-C015-460D-9C27-F64AC1423802}"/>
              </a:ext>
            </a:extLst>
          </p:cNvPr>
          <p:cNvSpPr/>
          <p:nvPr/>
        </p:nvSpPr>
        <p:spPr>
          <a:xfrm>
            <a:off x="2417701" y="4997115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AFF093-E0C7-4077-87B0-E1A2B8B1A356}"/>
              </a:ext>
            </a:extLst>
          </p:cNvPr>
          <p:cNvSpPr/>
          <p:nvPr/>
        </p:nvSpPr>
        <p:spPr>
          <a:xfrm>
            <a:off x="4917078" y="3824402"/>
            <a:ext cx="797930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E589B-5068-4834-B7B6-990C0079170B}"/>
              </a:ext>
            </a:extLst>
          </p:cNvPr>
          <p:cNvSpPr/>
          <p:nvPr/>
        </p:nvSpPr>
        <p:spPr>
          <a:xfrm>
            <a:off x="5019949" y="5010928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AF0A6A-07FC-4DC1-9777-61F24BE50C41}"/>
              </a:ext>
            </a:extLst>
          </p:cNvPr>
          <p:cNvSpPr/>
          <p:nvPr/>
        </p:nvSpPr>
        <p:spPr>
          <a:xfrm>
            <a:off x="7481243" y="3847882"/>
            <a:ext cx="734095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99ED93-72C4-405A-A00F-C45126810758}"/>
              </a:ext>
            </a:extLst>
          </p:cNvPr>
          <p:cNvSpPr/>
          <p:nvPr/>
        </p:nvSpPr>
        <p:spPr>
          <a:xfrm>
            <a:off x="7584113" y="4978557"/>
            <a:ext cx="394079" cy="505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142365" y="1571612"/>
            <a:ext cx="2928958" cy="11167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354" y="1416943"/>
            <a:ext cx="1361616" cy="1109261"/>
          </a:xfrm>
          <a:prstGeom prst="flowChartManualInpu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27A7F4B-DD3B-4C25-B9FD-50DD548C8EB8}"/>
              </a:ext>
            </a:extLst>
          </p:cNvPr>
          <p:cNvSpPr txBox="1"/>
          <p:nvPr/>
        </p:nvSpPr>
        <p:spPr>
          <a:xfrm>
            <a:off x="1241143" y="1879708"/>
            <a:ext cx="290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569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599"/>
            <a:ext cx="8709660" cy="6514867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0" y="27860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000" b="1" dirty="0">
                <a:solidFill>
                  <a:srgbClr val="B207B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24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bao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000" b="1" dirty="0">
                <a:solidFill>
                  <a:srgbClr val="B207B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4572000" y="385762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giải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4071934" y="4423806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1" i="0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3643306" y="4929198"/>
            <a:ext cx="5500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 : 4 = 6 (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4071934" y="5500702"/>
            <a:ext cx="507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6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noProof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noProof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214282" y="3929066"/>
            <a:ext cx="2777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Tóm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tắt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0" y="4500570"/>
            <a:ext cx="3500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</a:t>
            </a:r>
            <a:r>
              <a:rPr kumimoji="0" lang="en-US" sz="32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1 </a:t>
            </a:r>
            <a:r>
              <a:rPr kumimoji="0" lang="en-US" sz="32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0" y="5000636"/>
            <a:ext cx="3406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…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142365" y="1571612"/>
            <a:ext cx="2928958" cy="1116712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354" y="1416943"/>
            <a:ext cx="1361616" cy="1109261"/>
          </a:xfrm>
          <a:prstGeom prst="flowChartManualInpu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7A7F4B-DD3B-4C25-B9FD-50DD548C8EB8}"/>
              </a:ext>
            </a:extLst>
          </p:cNvPr>
          <p:cNvSpPr txBox="1"/>
          <p:nvPr/>
        </p:nvSpPr>
        <p:spPr>
          <a:xfrm>
            <a:off x="1241143" y="1879708"/>
            <a:ext cx="2902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72147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/>
      <p:bldP spid="27" grpId="0"/>
      <p:bldP spid="30" grpId="0"/>
      <p:bldP spid="31" grpId="0"/>
      <p:bldP spid="15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6898652" y="2475923"/>
            <a:ext cx="1070141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470646" y="2137896"/>
            <a:ext cx="86526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335757" y="365125"/>
            <a:ext cx="8472488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34010" y="5135031"/>
            <a:ext cx="117708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417219" y="792324"/>
            <a:ext cx="949037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7005487" y="4799690"/>
            <a:ext cx="1871758" cy="133849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7203693" y="566996"/>
            <a:ext cx="2320774" cy="138068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629222" y="3546911"/>
            <a:ext cx="1082926" cy="98419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6335593" y="1113762"/>
            <a:ext cx="591020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626" y="665583"/>
            <a:ext cx="815715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0" y="1674"/>
            <a:ext cx="9144000" cy="68546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7867AE7-10A0-4CE9-B4E6-E9FFF2A85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297" y="1095670"/>
            <a:ext cx="3547202" cy="36104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E00E10-BDB3-4D41-ABC6-F36460484B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4431" y="2507899"/>
            <a:ext cx="3696133" cy="411063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412E1C8-7715-4764-AD27-9EF2E0C7D737}"/>
              </a:ext>
            </a:extLst>
          </p:cNvPr>
          <p:cNvSpPr/>
          <p:nvPr/>
        </p:nvSpPr>
        <p:spPr>
          <a:xfrm>
            <a:off x="3232580" y="1778176"/>
            <a:ext cx="2369451" cy="1892215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3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quả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dâu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lang="en-US" sz="2599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tây</a:t>
            </a:r>
            <a:r>
              <a:rPr lang="en-US" sz="2599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iCiel Cadena" panose="02000503000000020004" pitchFamily="2" charset="0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làm</a:t>
            </a:r>
            <a:r>
              <a:rPr kumimoji="0" lang="en-US" sz="2599" b="0" i="0" u="none" strike="noStrike" kern="1200" cap="none" spc="0" normalizeH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bánh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3842F-ABE4-43DC-951C-9D58E1E35D9B}"/>
              </a:ext>
            </a:extLst>
          </p:cNvPr>
          <p:cNvSpPr/>
          <p:nvPr/>
        </p:nvSpPr>
        <p:spPr>
          <a:xfrm>
            <a:off x="3317928" y="2233441"/>
            <a:ext cx="2484809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" name="Group 29">
            <a:extLst>
              <a:ext uri="{FF2B5EF4-FFF2-40B4-BE49-F238E27FC236}">
                <a16:creationId xmlns:a16="http://schemas.microsoft.com/office/drawing/2014/main" id="{2E5216C6-5E75-4E2B-BD4B-EC74F15275F1}"/>
              </a:ext>
            </a:extLst>
          </p:cNvPr>
          <p:cNvGrpSpPr/>
          <p:nvPr/>
        </p:nvGrpSpPr>
        <p:grpSpPr>
          <a:xfrm>
            <a:off x="2280132" y="1019552"/>
            <a:ext cx="5578016" cy="3762656"/>
            <a:chOff x="1323833" y="429251"/>
            <a:chExt cx="9635174" cy="41746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E424A3-3C01-4DCF-A13F-71D64A22D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9635174" cy="417469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8CEC96F-3DA1-4D61-BD0E-FB198484FF8A}"/>
                </a:ext>
              </a:extLst>
            </p:cNvPr>
            <p:cNvSpPr/>
            <p:nvPr/>
          </p:nvSpPr>
          <p:spPr>
            <a:xfrm>
              <a:off x="2710391" y="1866644"/>
              <a:ext cx="7462744" cy="102404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  <p:pic>
        <p:nvPicPr>
          <p:cNvPr id="34" name="亲亲宝贝.mp3">
            <a:hlinkClick r:id="" action="ppaction://media"/>
            <a:extLst>
              <a:ext uri="{FF2B5EF4-FFF2-40B4-BE49-F238E27FC236}">
                <a16:creationId xmlns:a16="http://schemas.microsoft.com/office/drawing/2014/main" id="{CCE9EEC6-58B4-4DCA-892A-AD9684735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42235" y="270485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29" grpId="0"/>
      <p:bldP spid="2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BAF5DF-4E31-4334-86BF-AB57B5474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3856D-9682-482F-84BB-7BD1F0C75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ED447B-8CBB-4514-8FEC-47730794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2A095B-7F65-49E6-BE13-845073091172}"/>
              </a:ext>
            </a:extLst>
          </p:cNvPr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26A2B2-70BF-44D9-A14F-1DBC2C935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8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093EE53B-6517-4C1B-8B4F-F7E6B2DB34BC}"/>
              </a:ext>
            </a:extLst>
          </p:cNvPr>
          <p:cNvGrpSpPr/>
          <p:nvPr/>
        </p:nvGrpSpPr>
        <p:grpSpPr>
          <a:xfrm>
            <a:off x="3387936" y="5153523"/>
            <a:ext cx="2365568" cy="1160622"/>
            <a:chOff x="1557446" y="2449877"/>
            <a:chExt cx="3155231" cy="1161042"/>
          </a:xfrm>
        </p:grpSpPr>
        <p:sp>
          <p:nvSpPr>
            <p:cNvPr id="10" name="Rounded Rectangle 22">
              <a:extLst>
                <a:ext uri="{FF2B5EF4-FFF2-40B4-BE49-F238E27FC236}">
                  <a16:creationId xmlns:a16="http://schemas.microsoft.com/office/drawing/2014/main" id="{3F83463B-7622-48FD-BF68-6556582699FD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C2DCBE0-73C8-4312-9DA9-434B5150103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08FB403-A8A4-4ED3-9D0C-994A9A6480B9}"/>
                </a:ext>
              </a:extLst>
            </p:cNvPr>
            <p:cNvSpPr/>
            <p:nvPr/>
          </p:nvSpPr>
          <p:spPr>
            <a:xfrm>
              <a:off x="1726488" y="2449877"/>
              <a:ext cx="804269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7105C423-CCAF-4B93-8EF1-73AB876BDB2F}"/>
              </a:ext>
            </a:extLst>
          </p:cNvPr>
          <p:cNvGrpSpPr/>
          <p:nvPr/>
        </p:nvGrpSpPr>
        <p:grpSpPr>
          <a:xfrm>
            <a:off x="1017674" y="1003104"/>
            <a:ext cx="6675477" cy="2569981"/>
            <a:chOff x="690522" y="43025"/>
            <a:chExt cx="8903855" cy="2570911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5095058F-2806-4087-B08E-7D01932517C7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EEE69E-86B9-4C5E-9C69-7CC0B608AB0E}"/>
                </a:ext>
              </a:extLst>
            </p:cNvPr>
            <p:cNvSpPr/>
            <p:nvPr/>
          </p:nvSpPr>
          <p:spPr>
            <a:xfrm>
              <a:off x="4547062" y="689984"/>
              <a:ext cx="296162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</a:t>
              </a: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x</a:t>
              </a: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5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065876-1EB3-448B-B8E5-03EF2167D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690522" y="43025"/>
              <a:ext cx="2452858" cy="25709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9" name="Group 16">
            <a:extLst>
              <a:ext uri="{FF2B5EF4-FFF2-40B4-BE49-F238E27FC236}">
                <a16:creationId xmlns:a16="http://schemas.microsoft.com/office/drawing/2014/main" id="{6EC63C03-4B0D-4506-B73E-7300F8FE317B}"/>
              </a:ext>
            </a:extLst>
          </p:cNvPr>
          <p:cNvGrpSpPr/>
          <p:nvPr/>
        </p:nvGrpSpPr>
        <p:grpSpPr>
          <a:xfrm>
            <a:off x="4940271" y="3689711"/>
            <a:ext cx="2365568" cy="1150196"/>
            <a:chOff x="1557446" y="2460307"/>
            <a:chExt cx="3155231" cy="1150612"/>
          </a:xfrm>
        </p:grpSpPr>
        <p:sp>
          <p:nvSpPr>
            <p:cNvPr id="18" name="Rounded Rectangle 30">
              <a:extLst>
                <a:ext uri="{FF2B5EF4-FFF2-40B4-BE49-F238E27FC236}">
                  <a16:creationId xmlns:a16="http://schemas.microsoft.com/office/drawing/2014/main" id="{E60ED71E-2C0E-4513-BBE6-7E7CC7F6EC81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20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4B972F-3529-463A-971F-80BB23D7F5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6995CCE-CEDD-4A92-B036-4603CD759D47}"/>
                </a:ext>
              </a:extLst>
            </p:cNvPr>
            <p:cNvSpPr/>
            <p:nvPr/>
          </p:nvSpPr>
          <p:spPr>
            <a:xfrm>
              <a:off x="1641231" y="2460307"/>
              <a:ext cx="714468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13" name="Group 20">
            <a:extLst>
              <a:ext uri="{FF2B5EF4-FFF2-40B4-BE49-F238E27FC236}">
                <a16:creationId xmlns:a16="http://schemas.microsoft.com/office/drawing/2014/main" id="{930E302B-482C-4A12-A324-A319FA9C50C2}"/>
              </a:ext>
            </a:extLst>
          </p:cNvPr>
          <p:cNvGrpSpPr/>
          <p:nvPr/>
        </p:nvGrpSpPr>
        <p:grpSpPr>
          <a:xfrm>
            <a:off x="1789266" y="3670390"/>
            <a:ext cx="2365568" cy="1145990"/>
            <a:chOff x="1557446" y="2464515"/>
            <a:chExt cx="3155231" cy="1146404"/>
          </a:xfrm>
        </p:grpSpPr>
        <p:sp>
          <p:nvSpPr>
            <p:cNvPr id="22" name="Rounded Rectangle 34">
              <a:extLst>
                <a:ext uri="{FF2B5EF4-FFF2-40B4-BE49-F238E27FC236}">
                  <a16:creationId xmlns:a16="http://schemas.microsoft.com/office/drawing/2014/main" id="{49DE150B-4CE8-4A57-964B-815EF8A390E9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19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9D495F5-F8E3-40FD-875F-F6F21745654E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4C7667-495A-48AC-B84A-66D041B54E71}"/>
                </a:ext>
              </a:extLst>
            </p:cNvPr>
            <p:cNvSpPr/>
            <p:nvPr/>
          </p:nvSpPr>
          <p:spPr>
            <a:xfrm>
              <a:off x="1700386" y="2464515"/>
              <a:ext cx="776473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8E4403E-6210-4984-9032-117E9A0D7E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5688" y="4119116"/>
            <a:ext cx="2585123" cy="2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5268693" y="3136562"/>
            <a:ext cx="2365568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24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14468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083895" y="996891"/>
            <a:ext cx="6609257" cy="2469574"/>
            <a:chOff x="778848" y="36811"/>
            <a:chExt cx="8815529" cy="2470467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547059" y="689984"/>
              <a:ext cx="296162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 x 7 = ?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78848" y="36811"/>
              <a:ext cx="2357027" cy="247046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2223912" y="3140456"/>
            <a:ext cx="2365568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</a:t>
              </a: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28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76474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3855193" y="4715775"/>
            <a:ext cx="2365568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30761" y="2464515"/>
              <a:ext cx="804269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C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620" y="3900758"/>
            <a:ext cx="2828525" cy="3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88" y="2346120"/>
            <a:ext cx="292631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5014019" y="3930988"/>
            <a:ext cx="1132994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497" y="860988"/>
            <a:ext cx="3062906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80515" y="1258982"/>
            <a:ext cx="2702624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10B20-E757-4FE0-9E43-D556B2E82F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grpSp>
        <p:nvGrpSpPr>
          <p:cNvPr id="2" name="Group 8">
            <a:extLst>
              <a:ext uri="{FF2B5EF4-FFF2-40B4-BE49-F238E27FC236}">
                <a16:creationId xmlns:a16="http://schemas.microsoft.com/office/drawing/2014/main" id="{414B00F4-7CAA-4ED8-A95F-228DB070E9D4}"/>
              </a:ext>
            </a:extLst>
          </p:cNvPr>
          <p:cNvGrpSpPr/>
          <p:nvPr/>
        </p:nvGrpSpPr>
        <p:grpSpPr>
          <a:xfrm>
            <a:off x="1741873" y="3878967"/>
            <a:ext cx="2365568" cy="1160622"/>
            <a:chOff x="1557446" y="2449877"/>
            <a:chExt cx="3155231" cy="1161042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id="{B7227EE4-1F7C-40EC-AB93-A462B844E4F2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4AFDCD-0E05-48DF-8996-B4E188E717FA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C5BD1E7-8494-4037-AD29-70F7B851993B}"/>
                </a:ext>
              </a:extLst>
            </p:cNvPr>
            <p:cNvSpPr/>
            <p:nvPr/>
          </p:nvSpPr>
          <p:spPr>
            <a:xfrm>
              <a:off x="1692908" y="2449877"/>
              <a:ext cx="776474" cy="11080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22741FE4-2453-4353-8002-36307740955D}"/>
              </a:ext>
            </a:extLst>
          </p:cNvPr>
          <p:cNvGrpSpPr/>
          <p:nvPr/>
        </p:nvGrpSpPr>
        <p:grpSpPr>
          <a:xfrm>
            <a:off x="1038488" y="1173949"/>
            <a:ext cx="6654664" cy="2305927"/>
            <a:chOff x="718283" y="213932"/>
            <a:chExt cx="8876094" cy="2306761"/>
          </a:xfrm>
        </p:grpSpPr>
        <p:sp>
          <p:nvSpPr>
            <p:cNvPr id="16" name="Rounded Rectangle 26">
              <a:extLst>
                <a:ext uri="{FF2B5EF4-FFF2-40B4-BE49-F238E27FC236}">
                  <a16:creationId xmlns:a16="http://schemas.microsoft.com/office/drawing/2014/main" id="{643D7E66-880D-40FE-933C-28DF2EABCB1E}"/>
                </a:ext>
              </a:extLst>
            </p:cNvPr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EFF83EA-C094-4587-A712-6D2148ED0EB3}"/>
                </a:ext>
              </a:extLst>
            </p:cNvPr>
            <p:cNvSpPr/>
            <p:nvPr/>
          </p:nvSpPr>
          <p:spPr>
            <a:xfrm>
              <a:off x="4221533" y="689984"/>
              <a:ext cx="3496151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998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30 : ? = 10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1CB0BE-1F3C-4A80-8A45-B001EC94F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17007">
              <a:off x="718283" y="213932"/>
              <a:ext cx="2200838" cy="230676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A9D084CA-0DBD-4D82-BAAA-BAE6B3F123A5}"/>
              </a:ext>
            </a:extLst>
          </p:cNvPr>
          <p:cNvGrpSpPr/>
          <p:nvPr/>
        </p:nvGrpSpPr>
        <p:grpSpPr>
          <a:xfrm>
            <a:off x="4535388" y="3969744"/>
            <a:ext cx="2365568" cy="1150196"/>
            <a:chOff x="1557446" y="2460307"/>
            <a:chExt cx="3155231" cy="1150612"/>
          </a:xfrm>
        </p:grpSpPr>
        <p:sp>
          <p:nvSpPr>
            <p:cNvPr id="20" name="Rounded Rectangle 30">
              <a:extLst>
                <a:ext uri="{FF2B5EF4-FFF2-40B4-BE49-F238E27FC236}">
                  <a16:creationId xmlns:a16="http://schemas.microsoft.com/office/drawing/2014/main" id="{FB998FBF-1116-48D2-92DB-07203AEC162B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3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933B0EC-5C93-4BF4-BA93-396FE0153D6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E02A36-1DC4-473B-8AFF-4E761A8BC6B9}"/>
                </a:ext>
              </a:extLst>
            </p:cNvPr>
            <p:cNvSpPr/>
            <p:nvPr/>
          </p:nvSpPr>
          <p:spPr>
            <a:xfrm>
              <a:off x="1641231" y="2460307"/>
              <a:ext cx="714468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5" name="Group 22">
            <a:extLst>
              <a:ext uri="{FF2B5EF4-FFF2-40B4-BE49-F238E27FC236}">
                <a16:creationId xmlns:a16="http://schemas.microsoft.com/office/drawing/2014/main" id="{6A03CAA2-0034-4E42-AA9F-25E09817C6FC}"/>
              </a:ext>
            </a:extLst>
          </p:cNvPr>
          <p:cNvGrpSpPr/>
          <p:nvPr/>
        </p:nvGrpSpPr>
        <p:grpSpPr>
          <a:xfrm>
            <a:off x="2933057" y="5305525"/>
            <a:ext cx="2365568" cy="1145990"/>
            <a:chOff x="1557446" y="2464515"/>
            <a:chExt cx="3155231" cy="1146404"/>
          </a:xfrm>
        </p:grpSpPr>
        <p:sp>
          <p:nvSpPr>
            <p:cNvPr id="24" name="Rounded Rectangle 34">
              <a:extLst>
                <a:ext uri="{FF2B5EF4-FFF2-40B4-BE49-F238E27FC236}">
                  <a16:creationId xmlns:a16="http://schemas.microsoft.com/office/drawing/2014/main" id="{C4481E45-DE5A-453C-832A-11EFCCF39CDC}"/>
                </a:ext>
              </a:extLst>
            </p:cNvPr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398" kern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latin typeface="iCiel Cadena" panose="02000503000000020004" pitchFamily="2" charset="0"/>
                  <a:cs typeface="Baloo" panose="03080902040302020200" pitchFamily="66" charset="-93"/>
                </a:rPr>
                <a:t>5</a:t>
              </a:r>
              <a:endParaRPr kumimoji="0" lang="en-US" sz="5398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6032C3C-D6C9-4B53-90E9-AC888587C4E8}"/>
                </a:ext>
              </a:extLst>
            </p:cNvPr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110454E-0918-4DA7-9652-E91C9BB0F2D4}"/>
                </a:ext>
              </a:extLst>
            </p:cNvPr>
            <p:cNvSpPr/>
            <p:nvPr/>
          </p:nvSpPr>
          <p:spPr>
            <a:xfrm>
              <a:off x="1700386" y="2464515"/>
              <a:ext cx="714468" cy="1108041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23095DF-DD05-4F9B-A902-D0CFFB33AC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207" y="3977235"/>
            <a:ext cx="2764344" cy="297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9144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95" y="1835315"/>
            <a:ext cx="2882023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62" y="1745248"/>
            <a:ext cx="4606892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910049" y="4541252"/>
            <a:ext cx="7506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364227" y="1857364"/>
            <a:ext cx="712346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7387741" y="1240947"/>
            <a:ext cx="1475886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394439" y="1280159"/>
            <a:ext cx="2775705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365069" y="4980579"/>
            <a:ext cx="117708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067630" y="907694"/>
            <a:ext cx="949037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6484578" y="5359429"/>
            <a:ext cx="1871758" cy="13384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4063722" y="403547"/>
            <a:ext cx="812195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3909844" y="4702308"/>
            <a:ext cx="1740581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1380" y="1754013"/>
            <a:ext cx="4919899" cy="256663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-34107" y="1185616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Tiết 2: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 chia 4.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4282" y="4572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2786050" y="1928802"/>
            <a:ext cx="6357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00034" y="5143512"/>
            <a:ext cx="3500462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4 x 6 = 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CA2D0-D0E5-467F-ADB3-3B434045A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8" y="2071678"/>
            <a:ext cx="3404711" cy="28997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525BCD-F371-4569-8EDC-1F6CA6038E6B}"/>
              </a:ext>
            </a:extLst>
          </p:cNvPr>
          <p:cNvCxnSpPr>
            <a:cxnSpLocks/>
          </p:cNvCxnSpPr>
          <p:nvPr/>
        </p:nvCxnSpPr>
        <p:spPr>
          <a:xfrm>
            <a:off x="4071934" y="5643578"/>
            <a:ext cx="928694" cy="158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B3318FC-B88B-4F95-B39D-31EF94DB5EC3}"/>
              </a:ext>
            </a:extLst>
          </p:cNvPr>
          <p:cNvSpPr/>
          <p:nvPr/>
        </p:nvSpPr>
        <p:spPr>
          <a:xfrm>
            <a:off x="5286380" y="4643446"/>
            <a:ext cx="33039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4 = 6</a:t>
            </a:r>
          </a:p>
        </p:txBody>
      </p:sp>
      <p:sp>
        <p:nvSpPr>
          <p:cNvPr id="15" name="Rectangle: Rounded Corners 19">
            <a:extLst>
              <a:ext uri="{FF2B5EF4-FFF2-40B4-BE49-F238E27FC236}">
                <a16:creationId xmlns:a16="http://schemas.microsoft.com/office/drawing/2014/main" id="{EB3318FC-B88B-4F95-B39D-31EF94DB5EC3}"/>
              </a:ext>
            </a:extLst>
          </p:cNvPr>
          <p:cNvSpPr/>
          <p:nvPr/>
        </p:nvSpPr>
        <p:spPr>
          <a:xfrm>
            <a:off x="5286380" y="5715016"/>
            <a:ext cx="3303999" cy="939801"/>
          </a:xfrm>
          <a:prstGeom prst="round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24 : 6 = 4</a:t>
            </a:r>
          </a:p>
        </p:txBody>
      </p:sp>
      <p:sp>
        <p:nvSpPr>
          <p:cNvPr id="16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57" grpId="0" animBg="1"/>
      <p:bldP spid="20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17170" y="228600"/>
            <a:ext cx="870966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1" y="228600"/>
            <a:ext cx="850604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14282" y="2428868"/>
            <a:ext cx="54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chia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425999" y="3268886"/>
            <a:ext cx="2421878" cy="2246769"/>
          </a:xfrm>
          <a:custGeom>
            <a:avLst/>
            <a:gdLst>
              <a:gd name="connsiteX0" fmla="*/ 0 w 2421878"/>
              <a:gd name="connsiteY0" fmla="*/ 0 h 2246769"/>
              <a:gd name="connsiteX1" fmla="*/ 2421878 w 2421878"/>
              <a:gd name="connsiteY1" fmla="*/ 0 h 2246769"/>
              <a:gd name="connsiteX2" fmla="*/ 2421878 w 2421878"/>
              <a:gd name="connsiteY2" fmla="*/ 2246769 h 2246769"/>
              <a:gd name="connsiteX3" fmla="*/ 0 w 2421878"/>
              <a:gd name="connsiteY3" fmla="*/ 2246769 h 2246769"/>
              <a:gd name="connsiteX4" fmla="*/ 0 w 2421878"/>
              <a:gd name="connsiteY4" fmla="*/ 0 h 2246769"/>
              <a:gd name="connsiteX0" fmla="*/ 0 w 2421878"/>
              <a:gd name="connsiteY0" fmla="*/ 0 h 2246769"/>
              <a:gd name="connsiteX1" fmla="*/ 2421878 w 2421878"/>
              <a:gd name="connsiteY1" fmla="*/ 0 h 2246769"/>
              <a:gd name="connsiteX2" fmla="*/ 2421878 w 2421878"/>
              <a:gd name="connsiteY2" fmla="*/ 2246769 h 2246769"/>
              <a:gd name="connsiteX3" fmla="*/ 0 w 2421878"/>
              <a:gd name="connsiteY3" fmla="*/ 2246769 h 2246769"/>
              <a:gd name="connsiteX4" fmla="*/ 0 w 2421878"/>
              <a:gd name="connsiteY4" fmla="*/ 0 h 2246769"/>
              <a:gd name="connsiteX0" fmla="*/ 0 w 2421878"/>
              <a:gd name="connsiteY0" fmla="*/ 0 h 2246769"/>
              <a:gd name="connsiteX1" fmla="*/ 2421878 w 2421878"/>
              <a:gd name="connsiteY1" fmla="*/ 0 h 2246769"/>
              <a:gd name="connsiteX2" fmla="*/ 2421878 w 2421878"/>
              <a:gd name="connsiteY2" fmla="*/ 2246769 h 2246769"/>
              <a:gd name="connsiteX3" fmla="*/ 0 w 2421878"/>
              <a:gd name="connsiteY3" fmla="*/ 2246769 h 2246769"/>
              <a:gd name="connsiteX4" fmla="*/ 0 w 242187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878" h="2246769" fill="none" extrusionOk="0">
                <a:moveTo>
                  <a:pt x="0" y="0"/>
                </a:moveTo>
                <a:cubicBezTo>
                  <a:pt x="616228" y="74064"/>
                  <a:pt x="1121420" y="-85982"/>
                  <a:pt x="2421878" y="0"/>
                </a:cubicBezTo>
                <a:cubicBezTo>
                  <a:pt x="2537182" y="1063281"/>
                  <a:pt x="2577396" y="1493264"/>
                  <a:pt x="2421878" y="2246769"/>
                </a:cubicBezTo>
                <a:cubicBezTo>
                  <a:pt x="1885349" y="2246490"/>
                  <a:pt x="473049" y="2267684"/>
                  <a:pt x="0" y="2246769"/>
                </a:cubicBezTo>
                <a:cubicBezTo>
                  <a:pt x="-1807" y="1350890"/>
                  <a:pt x="-52961" y="907808"/>
                  <a:pt x="0" y="0"/>
                </a:cubicBezTo>
                <a:close/>
              </a:path>
              <a:path w="2421878" h="2246769" stroke="0" extrusionOk="0">
                <a:moveTo>
                  <a:pt x="0" y="0"/>
                </a:moveTo>
                <a:cubicBezTo>
                  <a:pt x="910416" y="17195"/>
                  <a:pt x="2068981" y="125283"/>
                  <a:pt x="2421878" y="0"/>
                </a:cubicBezTo>
                <a:cubicBezTo>
                  <a:pt x="2445330" y="242969"/>
                  <a:pt x="2558065" y="1832990"/>
                  <a:pt x="2421878" y="2246769"/>
                </a:cubicBezTo>
                <a:cubicBezTo>
                  <a:pt x="1348850" y="2202230"/>
                  <a:pt x="800560" y="2048414"/>
                  <a:pt x="0" y="2246769"/>
                </a:cubicBezTo>
                <a:cubicBezTo>
                  <a:pt x="-142113" y="1445412"/>
                  <a:pt x="14292" y="891368"/>
                  <a:pt x="0" y="0"/>
                </a:cubicBezTo>
                <a:close/>
              </a:path>
              <a:path w="2421878" h="2246769" fill="none" stroke="0" extrusionOk="0">
                <a:moveTo>
                  <a:pt x="0" y="0"/>
                </a:moveTo>
                <a:cubicBezTo>
                  <a:pt x="508358" y="-56422"/>
                  <a:pt x="1460283" y="-36100"/>
                  <a:pt x="2421878" y="0"/>
                </a:cubicBezTo>
                <a:cubicBezTo>
                  <a:pt x="2651223" y="1071786"/>
                  <a:pt x="2520862" y="1480753"/>
                  <a:pt x="2421878" y="2246769"/>
                </a:cubicBezTo>
                <a:cubicBezTo>
                  <a:pt x="1750851" y="2312891"/>
                  <a:pt x="526003" y="2186576"/>
                  <a:pt x="0" y="2246769"/>
                </a:cubicBezTo>
                <a:cubicBezTo>
                  <a:pt x="9811" y="1419590"/>
                  <a:pt x="17453" y="926891"/>
                  <a:pt x="0" y="0"/>
                </a:cubicBezTo>
                <a:close/>
              </a:path>
              <a:path w="2421878" h="2246769" fill="none" stroke="0" extrusionOk="0">
                <a:moveTo>
                  <a:pt x="0" y="0"/>
                </a:moveTo>
                <a:cubicBezTo>
                  <a:pt x="555880" y="58017"/>
                  <a:pt x="1171090" y="-66888"/>
                  <a:pt x="2421878" y="0"/>
                </a:cubicBezTo>
                <a:cubicBezTo>
                  <a:pt x="2597328" y="1084931"/>
                  <a:pt x="2563824" y="1449341"/>
                  <a:pt x="2421878" y="2246769"/>
                </a:cubicBezTo>
                <a:cubicBezTo>
                  <a:pt x="1857804" y="2286324"/>
                  <a:pt x="550070" y="2177872"/>
                  <a:pt x="0" y="2246769"/>
                </a:cubicBezTo>
                <a:cubicBezTo>
                  <a:pt x="16165" y="1379256"/>
                  <a:pt x="-20777" y="945289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4 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4 =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 8 : 4 =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12 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16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: 4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3065047" y="3286124"/>
            <a:ext cx="2421878" cy="2246769"/>
          </a:xfrm>
          <a:custGeom>
            <a:avLst/>
            <a:gdLst>
              <a:gd name="connsiteX0" fmla="*/ 0 w 2421878"/>
              <a:gd name="connsiteY0" fmla="*/ 0 h 2246769"/>
              <a:gd name="connsiteX1" fmla="*/ 2421878 w 2421878"/>
              <a:gd name="connsiteY1" fmla="*/ 0 h 2246769"/>
              <a:gd name="connsiteX2" fmla="*/ 2421878 w 2421878"/>
              <a:gd name="connsiteY2" fmla="*/ 2246769 h 2246769"/>
              <a:gd name="connsiteX3" fmla="*/ 0 w 2421878"/>
              <a:gd name="connsiteY3" fmla="*/ 2246769 h 2246769"/>
              <a:gd name="connsiteX4" fmla="*/ 0 w 2421878"/>
              <a:gd name="connsiteY4" fmla="*/ 0 h 2246769"/>
              <a:gd name="connsiteX0" fmla="*/ 0 w 2421878"/>
              <a:gd name="connsiteY0" fmla="*/ 0 h 2246769"/>
              <a:gd name="connsiteX1" fmla="*/ 2421878 w 2421878"/>
              <a:gd name="connsiteY1" fmla="*/ 0 h 2246769"/>
              <a:gd name="connsiteX2" fmla="*/ 2421878 w 2421878"/>
              <a:gd name="connsiteY2" fmla="*/ 2246769 h 2246769"/>
              <a:gd name="connsiteX3" fmla="*/ 0 w 2421878"/>
              <a:gd name="connsiteY3" fmla="*/ 2246769 h 2246769"/>
              <a:gd name="connsiteX4" fmla="*/ 0 w 2421878"/>
              <a:gd name="connsiteY4" fmla="*/ 0 h 2246769"/>
              <a:gd name="connsiteX0" fmla="*/ 0 w 2421878"/>
              <a:gd name="connsiteY0" fmla="*/ 0 h 2246769"/>
              <a:gd name="connsiteX1" fmla="*/ 2421878 w 2421878"/>
              <a:gd name="connsiteY1" fmla="*/ 0 h 2246769"/>
              <a:gd name="connsiteX2" fmla="*/ 2421878 w 2421878"/>
              <a:gd name="connsiteY2" fmla="*/ 2246769 h 2246769"/>
              <a:gd name="connsiteX3" fmla="*/ 0 w 2421878"/>
              <a:gd name="connsiteY3" fmla="*/ 2246769 h 2246769"/>
              <a:gd name="connsiteX4" fmla="*/ 0 w 242187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1878" h="2246769" fill="none" extrusionOk="0">
                <a:moveTo>
                  <a:pt x="0" y="0"/>
                </a:moveTo>
                <a:cubicBezTo>
                  <a:pt x="616228" y="74064"/>
                  <a:pt x="1121420" y="-85982"/>
                  <a:pt x="2421878" y="0"/>
                </a:cubicBezTo>
                <a:cubicBezTo>
                  <a:pt x="2537182" y="1063281"/>
                  <a:pt x="2577396" y="1493264"/>
                  <a:pt x="2421878" y="2246769"/>
                </a:cubicBezTo>
                <a:cubicBezTo>
                  <a:pt x="1885349" y="2246490"/>
                  <a:pt x="473049" y="2267684"/>
                  <a:pt x="0" y="2246769"/>
                </a:cubicBezTo>
                <a:cubicBezTo>
                  <a:pt x="-1807" y="1350890"/>
                  <a:pt x="-52961" y="907808"/>
                  <a:pt x="0" y="0"/>
                </a:cubicBezTo>
                <a:close/>
              </a:path>
              <a:path w="2421878" h="2246769" stroke="0" extrusionOk="0">
                <a:moveTo>
                  <a:pt x="0" y="0"/>
                </a:moveTo>
                <a:cubicBezTo>
                  <a:pt x="910416" y="17195"/>
                  <a:pt x="2068981" y="125283"/>
                  <a:pt x="2421878" y="0"/>
                </a:cubicBezTo>
                <a:cubicBezTo>
                  <a:pt x="2445330" y="242969"/>
                  <a:pt x="2558065" y="1832990"/>
                  <a:pt x="2421878" y="2246769"/>
                </a:cubicBezTo>
                <a:cubicBezTo>
                  <a:pt x="1348850" y="2202230"/>
                  <a:pt x="800560" y="2048414"/>
                  <a:pt x="0" y="2246769"/>
                </a:cubicBezTo>
                <a:cubicBezTo>
                  <a:pt x="-142113" y="1445412"/>
                  <a:pt x="14292" y="891368"/>
                  <a:pt x="0" y="0"/>
                </a:cubicBezTo>
                <a:close/>
              </a:path>
              <a:path w="2421878" h="2246769" fill="none" stroke="0" extrusionOk="0">
                <a:moveTo>
                  <a:pt x="0" y="0"/>
                </a:moveTo>
                <a:cubicBezTo>
                  <a:pt x="508358" y="-56422"/>
                  <a:pt x="1460283" y="-36100"/>
                  <a:pt x="2421878" y="0"/>
                </a:cubicBezTo>
                <a:cubicBezTo>
                  <a:pt x="2651223" y="1071786"/>
                  <a:pt x="2520862" y="1480753"/>
                  <a:pt x="2421878" y="2246769"/>
                </a:cubicBezTo>
                <a:cubicBezTo>
                  <a:pt x="1750851" y="2312891"/>
                  <a:pt x="526003" y="2186576"/>
                  <a:pt x="0" y="2246769"/>
                </a:cubicBezTo>
                <a:cubicBezTo>
                  <a:pt x="9811" y="1419590"/>
                  <a:pt x="17453" y="926891"/>
                  <a:pt x="0" y="0"/>
                </a:cubicBezTo>
                <a:close/>
              </a:path>
              <a:path w="2421878" h="2246769" fill="none" stroke="0" extrusionOk="0">
                <a:moveTo>
                  <a:pt x="0" y="0"/>
                </a:moveTo>
                <a:cubicBezTo>
                  <a:pt x="555880" y="58017"/>
                  <a:pt x="1171090" y="-66888"/>
                  <a:pt x="2421878" y="0"/>
                </a:cubicBezTo>
                <a:cubicBezTo>
                  <a:pt x="2597328" y="1084931"/>
                  <a:pt x="2563824" y="1449341"/>
                  <a:pt x="2421878" y="2246769"/>
                </a:cubicBezTo>
                <a:cubicBezTo>
                  <a:pt x="1857804" y="2286324"/>
                  <a:pt x="550070" y="2177872"/>
                  <a:pt x="0" y="2246769"/>
                </a:cubicBezTo>
                <a:cubicBezTo>
                  <a:pt x="16165" y="1379256"/>
                  <a:pt x="-20777" y="945289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315210100">
                  <a:custGeom>
                    <a:avLst/>
                    <a:gdLst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  <a:gd name="connsiteX0" fmla="*/ 0 w 3229170"/>
                      <a:gd name="connsiteY0" fmla="*/ 0 h 4324261"/>
                      <a:gd name="connsiteX1" fmla="*/ 3229170 w 3229170"/>
                      <a:gd name="connsiteY1" fmla="*/ 0 h 4324261"/>
                      <a:gd name="connsiteX2" fmla="*/ 3229170 w 3229170"/>
                      <a:gd name="connsiteY2" fmla="*/ 4324261 h 4324261"/>
                      <a:gd name="connsiteX3" fmla="*/ 0 w 3229170"/>
                      <a:gd name="connsiteY3" fmla="*/ 4324261 h 4324261"/>
                      <a:gd name="connsiteX4" fmla="*/ 0 w 3229170"/>
                      <a:gd name="connsiteY4" fmla="*/ 0 h 4324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9170" h="4324261" fill="none" extrusionOk="0">
                        <a:moveTo>
                          <a:pt x="0" y="0"/>
                        </a:moveTo>
                        <a:cubicBezTo>
                          <a:pt x="778642" y="146651"/>
                          <a:pt x="1550606" y="-132802"/>
                          <a:pt x="3229170" y="0"/>
                        </a:cubicBezTo>
                        <a:cubicBezTo>
                          <a:pt x="3386791" y="2010691"/>
                          <a:pt x="3412384" y="2883254"/>
                          <a:pt x="3229170" y="4324261"/>
                        </a:cubicBezTo>
                        <a:cubicBezTo>
                          <a:pt x="2502720" y="4429608"/>
                          <a:pt x="646252" y="4274714"/>
                          <a:pt x="0" y="4324261"/>
                        </a:cubicBezTo>
                        <a:cubicBezTo>
                          <a:pt x="22240" y="2671635"/>
                          <a:pt x="-34873" y="1698618"/>
                          <a:pt x="0" y="0"/>
                        </a:cubicBezTo>
                        <a:close/>
                      </a:path>
                      <a:path w="3229170" h="4324261" stroke="0" extrusionOk="0">
                        <a:moveTo>
                          <a:pt x="0" y="0"/>
                        </a:moveTo>
                        <a:cubicBezTo>
                          <a:pt x="1218874" y="-19974"/>
                          <a:pt x="2724677" y="171852"/>
                          <a:pt x="3229170" y="0"/>
                        </a:cubicBezTo>
                        <a:cubicBezTo>
                          <a:pt x="3220001" y="532424"/>
                          <a:pt x="3397389" y="3535767"/>
                          <a:pt x="3229170" y="4324261"/>
                        </a:cubicBezTo>
                        <a:cubicBezTo>
                          <a:pt x="1716501" y="4324577"/>
                          <a:pt x="1037607" y="4081134"/>
                          <a:pt x="0" y="4324261"/>
                        </a:cubicBezTo>
                        <a:cubicBezTo>
                          <a:pt x="-144782" y="2701229"/>
                          <a:pt x="93606" y="1708821"/>
                          <a:pt x="0" y="0"/>
                        </a:cubicBezTo>
                        <a:close/>
                      </a:path>
                      <a:path w="3229170" h="4324261" fill="none" stroke="0" extrusionOk="0">
                        <a:moveTo>
                          <a:pt x="0" y="0"/>
                        </a:moveTo>
                        <a:cubicBezTo>
                          <a:pt x="663039" y="102805"/>
                          <a:pt x="1828288" y="-45190"/>
                          <a:pt x="3229170" y="0"/>
                        </a:cubicBezTo>
                        <a:cubicBezTo>
                          <a:pt x="3557599" y="2047550"/>
                          <a:pt x="3262087" y="2856186"/>
                          <a:pt x="3229170" y="4324261"/>
                        </a:cubicBezTo>
                        <a:cubicBezTo>
                          <a:pt x="2423388" y="4424013"/>
                          <a:pt x="705083" y="4145070"/>
                          <a:pt x="0" y="4324261"/>
                        </a:cubicBezTo>
                        <a:cubicBezTo>
                          <a:pt x="104535" y="2724352"/>
                          <a:pt x="5514" y="18396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24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28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32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4 = ?</a:t>
            </a:r>
          </a:p>
          <a:p>
            <a:pPr lvl="0">
              <a:defRPr/>
            </a:pPr>
            <a:r>
              <a:rPr lang="en-US" sz="2800" b="1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40 : 4 =10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5742436" y="4071941"/>
            <a:ext cx="2928884" cy="2208163"/>
          </a:xfrm>
          <a:prstGeom prst="rect">
            <a:avLst/>
          </a:prstGeom>
        </p:spPr>
      </p:pic>
      <p:grpSp>
        <p:nvGrpSpPr>
          <p:cNvPr id="6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5715008" y="857232"/>
            <a:ext cx="3663240" cy="4389120"/>
            <a:chOff x="8104587" y="857232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4587" y="857232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8960523" y="2285992"/>
              <a:ext cx="269034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g chia 4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nhé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1BD5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808788" y="1643051"/>
            <a:ext cx="1928826" cy="785818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62248" y="1330578"/>
            <a:ext cx="974270" cy="1286370"/>
          </a:xfrm>
          <a:prstGeom prst="flowChartManualInpu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02F816-8A18-430F-808E-F57BE6F5F7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0226" y="1571613"/>
            <a:ext cx="172687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557</Words>
  <Application>Microsoft Office PowerPoint</Application>
  <PresentationFormat>On-screen Show (4:3)</PresentationFormat>
  <Paragraphs>156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Algerian</vt:lpstr>
      <vt:lpstr>Arial</vt:lpstr>
      <vt:lpstr>Calibri</vt:lpstr>
      <vt:lpstr>iCiel Cadena</vt:lpstr>
      <vt:lpstr>SVN-Cookies</vt:lpstr>
      <vt:lpstr>Times New Roman</vt:lpstr>
      <vt:lpstr>VNI-Times</vt:lpstr>
      <vt:lpstr>杨任东竹石体-Medium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21AK22</dc:creator>
  <cp:lastModifiedBy>HP</cp:lastModifiedBy>
  <cp:revision>34</cp:revision>
  <dcterms:created xsi:type="dcterms:W3CDTF">2023-09-17T07:42:59Z</dcterms:created>
  <dcterms:modified xsi:type="dcterms:W3CDTF">2025-01-15T07:44:11Z</dcterms:modified>
</cp:coreProperties>
</file>