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472" r:id="rId2"/>
    <p:sldId id="11452" r:id="rId3"/>
    <p:sldId id="11447" r:id="rId4"/>
    <p:sldId id="11448" r:id="rId5"/>
    <p:sldId id="11434" r:id="rId6"/>
    <p:sldId id="11449" r:id="rId7"/>
    <p:sldId id="11451" r:id="rId8"/>
    <p:sldId id="11455" r:id="rId9"/>
    <p:sldId id="257" r:id="rId10"/>
    <p:sldId id="11458" r:id="rId11"/>
    <p:sldId id="11459" r:id="rId12"/>
    <p:sldId id="11464" r:id="rId13"/>
    <p:sldId id="261" r:id="rId14"/>
    <p:sldId id="11438" r:id="rId15"/>
    <p:sldId id="11419" r:id="rId16"/>
    <p:sldId id="11456" r:id="rId17"/>
    <p:sldId id="11442" r:id="rId18"/>
    <p:sldId id="11460" r:id="rId19"/>
    <p:sldId id="11461" r:id="rId20"/>
    <p:sldId id="11463" r:id="rId21"/>
    <p:sldId id="11462" r:id="rId22"/>
    <p:sldId id="114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62" d="100"/>
          <a:sy n="62" d="100"/>
        </p:scale>
        <p:origin x="880" y="4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4">
            <a:extLst>
              <a:ext uri="{FF2B5EF4-FFF2-40B4-BE49-F238E27FC236}">
                <a16:creationId xmlns:a16="http://schemas.microsoft.com/office/drawing/2014/main" id="{468722E3-7BBB-E4F2-7B0D-529B350F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41C961-FA7B-673A-D252-0F43F5BE0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" y="-91004"/>
            <a:ext cx="2013813" cy="20138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0C5605-CD93-4B7D-DB9C-DAAE4CD8ABF6}"/>
              </a:ext>
            </a:extLst>
          </p:cNvPr>
          <p:cNvGrpSpPr/>
          <p:nvPr/>
        </p:nvGrpSpPr>
        <p:grpSpPr>
          <a:xfrm>
            <a:off x="-386457" y="3542207"/>
            <a:ext cx="3879670" cy="3507628"/>
            <a:chOff x="2082328" y="2301667"/>
            <a:chExt cx="5024720" cy="43476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0F564-21D2-8447-C24C-07372B99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328" y="2301667"/>
              <a:ext cx="5024720" cy="4347630"/>
            </a:xfrm>
            <a:prstGeom prst="rect">
              <a:avLst/>
            </a:prstGeom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31C6798-7CB7-27A4-6AD8-419BED27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651443" y="3285591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C07F1B78-36A6-EC95-772D-3E3406F4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82219" y="2932060"/>
              <a:ext cx="1023827" cy="58541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DAD287-3963-F33E-9211-08FEF95D323A}"/>
              </a:ext>
            </a:extLst>
          </p:cNvPr>
          <p:cNvSpPr txBox="1"/>
          <p:nvPr/>
        </p:nvSpPr>
        <p:spPr>
          <a:xfrm>
            <a:off x="2904765" y="637135"/>
            <a:ext cx="688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 YÊN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DAA90-DE19-F610-CD2F-45A895061855}"/>
              </a:ext>
            </a:extLst>
          </p:cNvPr>
          <p:cNvSpPr txBox="1"/>
          <p:nvPr/>
        </p:nvSpPr>
        <p:spPr>
          <a:xfrm>
            <a:off x="1491847" y="2984743"/>
            <a:ext cx="9180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F74D0B-53E7-FB53-45E7-BA174FF643A7}"/>
              </a:ext>
            </a:extLst>
          </p:cNvPr>
          <p:cNvSpPr txBox="1"/>
          <p:nvPr/>
        </p:nvSpPr>
        <p:spPr>
          <a:xfrm>
            <a:off x="1948973" y="4230725"/>
            <a:ext cx="850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Trịnh Thị </a:t>
            </a:r>
            <a:r>
              <a:rPr lang="vi-VN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Thùy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C87B6832-8133-1AC0-CD32-A4DC7450E8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3450" y="3391955"/>
            <a:ext cx="3482630" cy="307833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D3F768-27D3-AB47-4507-CE8B84531954}"/>
              </a:ext>
            </a:extLst>
          </p:cNvPr>
          <p:cNvCxnSpPr/>
          <p:nvPr/>
        </p:nvCxnSpPr>
        <p:spPr>
          <a:xfrm>
            <a:off x="4356243" y="1221910"/>
            <a:ext cx="345211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0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446</Words>
  <Application>Microsoft Office PowerPoint</Application>
  <PresentationFormat>Màn hình rộng</PresentationFormat>
  <Paragraphs>57</Paragraphs>
  <Slides>22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等线</vt:lpstr>
      <vt:lpstr>等线 Light</vt:lpstr>
      <vt:lpstr>Arial</vt:lpstr>
      <vt:lpstr>Cambria</vt:lpstr>
      <vt:lpstr>Times New Roman</vt:lpstr>
      <vt:lpstr>UTM Avo</vt:lpstr>
      <vt:lpstr>UTM Showcard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ASUS</cp:lastModifiedBy>
  <cp:revision>70</cp:revision>
  <dcterms:created xsi:type="dcterms:W3CDTF">2020-02-07T01:48:05Z</dcterms:created>
  <dcterms:modified xsi:type="dcterms:W3CDTF">2025-01-09T07:42:37Z</dcterms:modified>
</cp:coreProperties>
</file>