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  <p:sldMasterId id="2147483759" r:id="rId3"/>
  </p:sldMasterIdLst>
  <p:notesMasterIdLst>
    <p:notesMasterId r:id="rId19"/>
  </p:notesMasterIdLst>
  <p:sldIdLst>
    <p:sldId id="4472" r:id="rId4"/>
    <p:sldId id="279" r:id="rId5"/>
    <p:sldId id="283" r:id="rId6"/>
    <p:sldId id="299" r:id="rId7"/>
    <p:sldId id="300" r:id="rId8"/>
    <p:sldId id="301" r:id="rId9"/>
    <p:sldId id="282" r:id="rId10"/>
    <p:sldId id="290" r:id="rId11"/>
    <p:sldId id="305" r:id="rId12"/>
    <p:sldId id="306" r:id="rId13"/>
    <p:sldId id="307" r:id="rId14"/>
    <p:sldId id="308" r:id="rId15"/>
    <p:sldId id="309" r:id="rId16"/>
    <p:sldId id="31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26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6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94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0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32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56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017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0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1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1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17.sv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26.svg"/><Relationship Id="rId4" Type="http://schemas.openxmlformats.org/officeDocument/2006/relationships/image" Target="../media/image12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4">
            <a:extLst>
              <a:ext uri="{FF2B5EF4-FFF2-40B4-BE49-F238E27FC236}">
                <a16:creationId xmlns:a16="http://schemas.microsoft.com/office/drawing/2014/main" id="{468722E3-7BBB-E4F2-7B0D-529B350F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41C961-FA7B-673A-D252-0F43F5BE0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" y="-91004"/>
            <a:ext cx="2013813" cy="201381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60C5605-CD93-4B7D-DB9C-DAAE4CD8ABF6}"/>
              </a:ext>
            </a:extLst>
          </p:cNvPr>
          <p:cNvGrpSpPr/>
          <p:nvPr/>
        </p:nvGrpSpPr>
        <p:grpSpPr>
          <a:xfrm>
            <a:off x="-386457" y="3542207"/>
            <a:ext cx="3879670" cy="3507628"/>
            <a:chOff x="2082328" y="2301667"/>
            <a:chExt cx="5024720" cy="43476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80F564-21D2-8447-C24C-07372B99D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26" b="92623" l="9752" r="89894">
                          <a14:foregroundMark x1="70213" y1="42418" x2="70567" y2="49795"/>
                          <a14:foregroundMark x1="78901" y1="42418" x2="77660" y2="53689"/>
                          <a14:foregroundMark x1="71454" y1="89344" x2="66135" y2="90779"/>
                          <a14:foregroundMark x1="70035" y1="92213" x2="76418" y2="92213"/>
                          <a14:foregroundMark x1="77837" y1="91803" x2="76773" y2="92008"/>
                          <a14:foregroundMark x1="79610" y1="91803" x2="67730" y2="91803"/>
                          <a14:foregroundMark x1="24645" y1="37910" x2="25177" y2="64344"/>
                          <a14:foregroundMark x1="33156" y1="53279" x2="31560" y2="61270"/>
                          <a14:foregroundMark x1="39362" y1="55738" x2="33688" y2="56967"/>
                          <a14:foregroundMark x1="22695" y1="90779" x2="26950" y2="90984"/>
                          <a14:foregroundMark x1="30851" y1="90984" x2="22518" y2="90574"/>
                          <a14:foregroundMark x1="21631" y1="91393" x2="29078" y2="91803"/>
                          <a14:foregroundMark x1="28901" y1="92008" x2="31028" y2="91393"/>
                          <a14:foregroundMark x1="29787" y1="92008" x2="32624" y2="91803"/>
                          <a14:foregroundMark x1="22695" y1="92008" x2="20922" y2="92213"/>
                          <a14:foregroundMark x1="20390" y1="92418" x2="18794" y2="91803"/>
                          <a14:foregroundMark x1="33609" y1="50000" x2="32092" y2="51434"/>
                          <a14:foregroundMark x1="34043" y1="49590" x2="33609" y2="50000"/>
                          <a14:backgroundMark x1="66667" y1="56352" x2="66667" y2="56352"/>
                          <a14:backgroundMark x1="74468" y1="84221" x2="74468" y2="84221"/>
                          <a14:backgroundMark x1="74468" y1="80533" x2="72695" y2="86680"/>
                          <a14:backgroundMark x1="58511" y1="51025" x2="59220" y2="50410"/>
                          <a14:backgroundMark x1="59043" y1="50615" x2="57092" y2="50820"/>
                          <a14:backgroundMark x1="58156" y1="47746" x2="59929" y2="48770"/>
                          <a14:backgroundMark x1="59220" y1="48770" x2="58688" y2="53074"/>
                          <a14:backgroundMark x1="40957" y1="30123" x2="41312" y2="29918"/>
                          <a14:backgroundMark x1="23050" y1="54918" x2="22695" y2="54303"/>
                          <a14:backgroundMark x1="21645" y1="93443" x2="20859" y2="93443"/>
                          <a14:backgroundMark x1="33333" y1="49180" x2="33333" y2="49180"/>
                          <a14:backgroundMark x1="32979" y1="49385" x2="32979" y2="49385"/>
                          <a14:backgroundMark x1="33333" y1="49590" x2="33333" y2="49590"/>
                          <a14:backgroundMark x1="32801" y1="50000" x2="32801" y2="50000"/>
                          <a14:backgroundMark x1="33865" y1="49180" x2="33865" y2="49180"/>
                          <a14:backgroundMark x1="39716" y1="33197" x2="39550" y2="33413"/>
                          <a14:backgroundMark x1="25355" y1="7172" x2="53014" y2="30738"/>
                          <a14:backgroundMark x1="68794" y1="22746" x2="61879" y2="35656"/>
                          <a14:backgroundMark x1="35638" y1="29918" x2="40248" y2="35656"/>
                          <a14:backgroundMark x1="42021" y1="10451" x2="53014" y2="24795"/>
                          <a14:backgroundMark x1="51596" y1="10041" x2="52482" y2="26025"/>
                          <a14:backgroundMark x1="30142" y1="10451" x2="34043" y2="28279"/>
                          <a14:backgroundMark x1="34043" y1="28279" x2="34043" y2="28279"/>
                          <a14:backgroundMark x1="37766" y1="27049" x2="41489" y2="28893"/>
                          <a14:backgroundMark x1="27305" y1="80123" x2="27660" y2="85246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328" y="2301667"/>
              <a:ext cx="5024720" cy="4347630"/>
            </a:xfrm>
            <a:prstGeom prst="rect">
              <a:avLst/>
            </a:prstGeom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B31C6798-7CB7-27A4-6AD8-419BED27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4651443" y="3285591"/>
              <a:ext cx="911195" cy="57272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C07F1B78-36A6-EC95-772D-3E3406F43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82219" y="2932060"/>
              <a:ext cx="1023827" cy="585419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FDAD287-3963-F33E-9211-08FEF95D323A}"/>
              </a:ext>
            </a:extLst>
          </p:cNvPr>
          <p:cNvSpPr txBox="1"/>
          <p:nvPr/>
        </p:nvSpPr>
        <p:spPr>
          <a:xfrm>
            <a:off x="2904765" y="637135"/>
            <a:ext cx="688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 YÊN 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3DAA90-DE19-F610-CD2F-45A895061855}"/>
              </a:ext>
            </a:extLst>
          </p:cNvPr>
          <p:cNvSpPr txBox="1"/>
          <p:nvPr/>
        </p:nvSpPr>
        <p:spPr>
          <a:xfrm>
            <a:off x="1491847" y="2984743"/>
            <a:ext cx="918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F74D0B-53E7-FB53-45E7-BA174FF643A7}"/>
              </a:ext>
            </a:extLst>
          </p:cNvPr>
          <p:cNvSpPr txBox="1"/>
          <p:nvPr/>
        </p:nvSpPr>
        <p:spPr>
          <a:xfrm>
            <a:off x="1948973" y="4230725"/>
            <a:ext cx="85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 i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 Thị </a:t>
            </a:r>
            <a:r>
              <a:rPr lang="vi-VN" sz="3200" b="1" i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Thùy</a:t>
            </a:r>
            <a:r>
              <a:rPr lang="vi-VN" sz="3200" b="1" i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C87B6832-8133-1AC0-CD32-A4DC7450E8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3450" y="3391955"/>
            <a:ext cx="3482630" cy="307833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D3F768-27D3-AB47-4507-CE8B84531954}"/>
              </a:ext>
            </a:extLst>
          </p:cNvPr>
          <p:cNvCxnSpPr/>
          <p:nvPr/>
        </p:nvCxnSpPr>
        <p:spPr>
          <a:xfrm>
            <a:off x="4356243" y="1221910"/>
            <a:ext cx="34521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0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xếp hình.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F10C7-98CF-38D5-6B21-160DD1DD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484784"/>
            <a:ext cx="4680520" cy="4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6490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spcBef>
                <a:spcPct val="50000"/>
              </a:spcBef>
            </a:pPr>
            <a:r>
              <a:rPr lang="vi-VN" altLang="en-US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7 miếng ghép của bộ trò chơi xếp hình, em hãy xếp thành các hình dưới đây</a:t>
            </a: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C0001-BADC-D2E6-9962-B8D066F9A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060848"/>
            <a:ext cx="8362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gấp thuyền buồm theo hướng dẫn dưới đây.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79396-CD40-2EE6-FB58-81AA4D1F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204864"/>
            <a:ext cx="401002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51325-4777-D039-C853-451739FC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204864"/>
            <a:ext cx="42576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F7B608-F889-85FD-82A5-48BE7B0D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44824"/>
            <a:ext cx="381000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806DE-8EFB-6D6E-52A5-BED8B24C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772816"/>
            <a:ext cx="4305300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76898-7B44-F133-1BCF-3F32DD60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861048"/>
            <a:ext cx="4105275" cy="2466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AB20A1-78C9-BC59-1A2C-C9B7572EB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4077072"/>
            <a:ext cx="429175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F5B89-D7EA-8F4A-8A30-7D34472D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4864"/>
            <a:ext cx="5301874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C5C87-F066-C7D9-5CA9-34776233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04864"/>
            <a:ext cx="57718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5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7B39A-D20B-44A5-805E-EA69C12B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75520" y="613860"/>
            <a:ext cx="8640960" cy="497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168D2-288F-4480-9AD2-238655633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74191" y="2486886"/>
            <a:ext cx="3251723" cy="414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215AC-03B5-41FD-A5AF-375A39778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310" y="1669466"/>
            <a:ext cx="741337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68673" y="172149"/>
            <a:ext cx="7054654" cy="2450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531447" y="623052"/>
            <a:ext cx="6091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1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altLang="en-US" sz="4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 thức tính diện tích hình tròn là: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4871864" y="3008176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4871864" y="4110850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 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4894390" y="5190770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 và B đều đúng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40F05DC0-CE43-4126-AA63-650D2E6139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069" y="400934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40F05DC0-CE43-4126-AA63-650D2E613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69" y="400934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extLst>
              <a:ext uri="{FF2B5EF4-FFF2-40B4-BE49-F238E27FC236}">
                <a16:creationId xmlns:a16="http://schemas.microsoft.com/office/drawing/2014/main" id="{BC9717E0-5641-4418-B284-169A5F11E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7478" y="403211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33" name="Object 7">
                        <a:extLst>
                          <a:ext uri="{FF2B5EF4-FFF2-40B4-BE49-F238E27FC236}">
                            <a16:creationId xmlns:a16="http://schemas.microsoft.com/office/drawing/2014/main" id="{BC9717E0-5641-4418-B284-169A5F11E8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78" y="403211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556FD175-0784-46E4-BDDC-B2B4C5E9F7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87" y="4306794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3658" y="441915"/>
            <a:ext cx="7054654" cy="2450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386664" y="1073377"/>
            <a:ext cx="6091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vi-VN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 tích hình tròn có đường kính 20 cm là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1919536" y="2892377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31,4 cm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1919536" y="3995051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314 cm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1942062" y="5074971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314 cm</a:t>
              </a:r>
              <a:r>
                <a:rPr kumimoji="0" lang="en-US" altLang="zh-CN" sz="4000" b="1" i="0" u="none" strike="noStrike" kern="0" cap="none" spc="0" normalizeH="0" baseline="3000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F6C67734-900D-4EE8-940E-DB8A30250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44452" y="2403001"/>
            <a:ext cx="3251723" cy="414953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FCDA8C4F-B94E-4E4E-AB16-9C2A4D793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4195030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4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2509E-2736-7B51-0B64-0342DE85F8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896" y="4221088"/>
            <a:ext cx="248128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thành các hình (theo mẫu)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0D610-BC75-3127-D3C5-B212CBBE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88840"/>
            <a:ext cx="78548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149</Words>
  <Application>Microsoft Office PowerPoint</Application>
  <PresentationFormat>Màn hình rộng</PresentationFormat>
  <Paragraphs>28</Paragraphs>
  <Slides>15</Slides>
  <Notes>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Default Design</vt:lpstr>
      <vt:lpstr>1_Default Design</vt:lpstr>
      <vt:lpstr>2_Default Design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ASUS</cp:lastModifiedBy>
  <cp:revision>59</cp:revision>
  <dcterms:created xsi:type="dcterms:W3CDTF">2013-02-13T14:55:58Z</dcterms:created>
  <dcterms:modified xsi:type="dcterms:W3CDTF">2025-01-09T07:40:25Z</dcterms:modified>
</cp:coreProperties>
</file>