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4472" r:id="rId3"/>
    <p:sldId id="2007577221" r:id="rId4"/>
    <p:sldId id="2007577184" r:id="rId5"/>
    <p:sldId id="2007577185" r:id="rId6"/>
    <p:sldId id="2007577182" r:id="rId7"/>
    <p:sldId id="2007577186" r:id="rId8"/>
    <p:sldId id="2007577187" r:id="rId9"/>
    <p:sldId id="2007577220" r:id="rId10"/>
    <p:sldId id="2007577190" r:id="rId11"/>
    <p:sldId id="2007577193" r:id="rId12"/>
    <p:sldId id="2007577192" r:id="rId13"/>
    <p:sldId id="2007577194" r:id="rId14"/>
    <p:sldId id="2007577198" r:id="rId15"/>
    <p:sldId id="2007577222" r:id="rId16"/>
    <p:sldId id="2007577223" r:id="rId17"/>
    <p:sldId id="2007577224" r:id="rId18"/>
    <p:sldId id="2007577199" r:id="rId19"/>
    <p:sldId id="2007577183" r:id="rId20"/>
    <p:sldId id="2007577225" r:id="rId21"/>
    <p:sldId id="2007577226" r:id="rId22"/>
    <p:sldId id="2007577227" r:id="rId23"/>
    <p:sldId id="2007577228" r:id="rId24"/>
    <p:sldId id="2007577202" r:id="rId25"/>
    <p:sldId id="2007577229" r:id="rId26"/>
    <p:sldId id="2007577201" r:id="rId27"/>
    <p:sldId id="2007577200" r:id="rId28"/>
    <p:sldId id="2007577230" r:id="rId29"/>
    <p:sldId id="2007577203" r:id="rId30"/>
    <p:sldId id="2007577231" r:id="rId31"/>
    <p:sldId id="2007577208" r:id="rId32"/>
    <p:sldId id="2007577232" r:id="rId33"/>
    <p:sldId id="2007577180" r:id="rId34"/>
    <p:sldId id="2007577211" r:id="rId35"/>
    <p:sldId id="2007577175" r:id="rId36"/>
    <p:sldId id="2007577210" r:id="rId37"/>
    <p:sldId id="2007577217"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9" autoAdjust="0"/>
    <p:restoredTop sz="93202" autoAdjust="0"/>
  </p:normalViewPr>
  <p:slideViewPr>
    <p:cSldViewPr snapToGrid="0">
      <p:cViewPr varScale="1">
        <p:scale>
          <a:sx n="57" d="100"/>
          <a:sy n="57" d="100"/>
        </p:scale>
        <p:origin x="876" y="52"/>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2025/1/9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4</a:t>
            </a:fld>
            <a:endParaRPr lang="zh-CN" altLang="en-US"/>
          </a:p>
        </p:txBody>
      </p:sp>
    </p:spTree>
    <p:extLst>
      <p:ext uri="{BB962C8B-B14F-4D97-AF65-F5344CB8AC3E}">
        <p14:creationId xmlns:p14="http://schemas.microsoft.com/office/powerpoint/2010/main" val="87696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9</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753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25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292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31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95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32</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34</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40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6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0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79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65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15766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8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9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2025/1/9</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FCE6A3-4092-C45A-CCD9-F549F13B09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116564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54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4.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6.wdp"/><Relationship Id="rId4" Type="http://schemas.openxmlformats.org/officeDocument/2006/relationships/image" Target="../media/image15.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49.jpe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1.png"/><Relationship Id="rId7" Type="http://schemas.openxmlformats.org/officeDocument/2006/relationships/image" Target="../media/image57.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slide" Target="slide7.xml"/><Relationship Id="rId4" Type="http://schemas.openxmlformats.org/officeDocument/2006/relationships/image" Target="../media/image17.png"/><Relationship Id="rId9" Type="http://schemas.openxmlformats.org/officeDocument/2006/relationships/image" Target="../media/image19.pn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a16="http://schemas.microsoft.com/office/drawing/2014/main" id="{468722E3-7BBB-E4F2-7B0D-529B350FA251}"/>
              </a:ext>
            </a:extLst>
          </p:cNvPr>
          <p:cNvPicPr>
            <a:picLocks noChangeAspect="1"/>
          </p:cNvPicPr>
          <p:nvPr/>
        </p:nvPicPr>
        <p:blipFill>
          <a:blip r:embed="rId2"/>
          <a:stretch>
            <a:fillRect/>
          </a:stretch>
        </p:blipFill>
        <p:spPr>
          <a:xfrm>
            <a:off x="-1662" y="-298"/>
            <a:ext cx="12193057" cy="6858594"/>
          </a:xfrm>
          <a:prstGeom prst="rect">
            <a:avLst/>
          </a:prstGeom>
        </p:spPr>
      </p:pic>
      <p:pic>
        <p:nvPicPr>
          <p:cNvPr id="18" name="Picture 17">
            <a:extLst>
              <a:ext uri="{FF2B5EF4-FFF2-40B4-BE49-F238E27FC236}">
                <a16:creationId xmlns:a16="http://schemas.microsoft.com/office/drawing/2014/main" id="{5B41C961-FA7B-673A-D252-0F43F5BE0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7" y="-91004"/>
            <a:ext cx="2013813" cy="2013813"/>
          </a:xfrm>
          <a:prstGeom prst="rect">
            <a:avLst/>
          </a:prstGeom>
        </p:spPr>
      </p:pic>
      <p:grpSp>
        <p:nvGrpSpPr>
          <p:cNvPr id="19" name="Group 18">
            <a:extLst>
              <a:ext uri="{FF2B5EF4-FFF2-40B4-BE49-F238E27FC236}">
                <a16:creationId xmlns:a16="http://schemas.microsoft.com/office/drawing/2014/main" id="{C60C5605-CD93-4B7D-DB9C-DAAE4CD8ABF6}"/>
              </a:ext>
            </a:extLst>
          </p:cNvPr>
          <p:cNvGrpSpPr/>
          <p:nvPr/>
        </p:nvGrpSpPr>
        <p:grpSpPr>
          <a:xfrm>
            <a:off x="-386457" y="3542207"/>
            <a:ext cx="3879670" cy="3507628"/>
            <a:chOff x="2082328" y="2301667"/>
            <a:chExt cx="5024720" cy="4347630"/>
          </a:xfrm>
        </p:grpSpPr>
        <p:pic>
          <p:nvPicPr>
            <p:cNvPr id="20" name="Picture 19">
              <a:extLst>
                <a:ext uri="{FF2B5EF4-FFF2-40B4-BE49-F238E27FC236}">
                  <a16:creationId xmlns:a16="http://schemas.microsoft.com/office/drawing/2014/main" id="{8480F564-21D2-8447-C24C-07372B99DC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82328" y="2301667"/>
              <a:ext cx="5024720" cy="4347630"/>
            </a:xfrm>
            <a:prstGeom prst="rect">
              <a:avLst/>
            </a:prstGeom>
          </p:spPr>
        </p:pic>
        <p:pic>
          <p:nvPicPr>
            <p:cNvPr id="21" name="Picture 16">
              <a:extLst>
                <a:ext uri="{FF2B5EF4-FFF2-40B4-BE49-F238E27FC236}">
                  <a16:creationId xmlns:a16="http://schemas.microsoft.com/office/drawing/2014/main" id="{B31C6798-7CB7-27A4-6AD8-419BED279D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651443" y="3285591"/>
              <a:ext cx="911195" cy="572720"/>
            </a:xfrm>
            <a:prstGeom prst="rect">
              <a:avLst/>
            </a:prstGeom>
          </p:spPr>
        </p:pic>
        <p:pic>
          <p:nvPicPr>
            <p:cNvPr id="22" name="Picture 16">
              <a:extLst>
                <a:ext uri="{FF2B5EF4-FFF2-40B4-BE49-F238E27FC236}">
                  <a16:creationId xmlns:a16="http://schemas.microsoft.com/office/drawing/2014/main" id="{C07F1B78-36A6-EC95-772D-3E3406F430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82219" y="2932060"/>
              <a:ext cx="1023827" cy="585419"/>
            </a:xfrm>
            <a:prstGeom prst="rect">
              <a:avLst/>
            </a:prstGeom>
          </p:spPr>
        </p:pic>
      </p:grpSp>
      <p:sp>
        <p:nvSpPr>
          <p:cNvPr id="24" name="TextBox 23">
            <a:extLst>
              <a:ext uri="{FF2B5EF4-FFF2-40B4-BE49-F238E27FC236}">
                <a16:creationId xmlns:a16="http://schemas.microsoft.com/office/drawing/2014/main" id="{BFDAD287-3963-F33E-9211-08FEF95D323A}"/>
              </a:ext>
            </a:extLst>
          </p:cNvPr>
          <p:cNvSpPr txBox="1"/>
          <p:nvPr/>
        </p:nvSpPr>
        <p:spPr>
          <a:xfrm>
            <a:off x="2904765" y="637135"/>
            <a:ext cx="68805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TRƯỜNG TIỂU HỌC</a:t>
            </a:r>
            <a:r>
              <a:rPr kumimoji="0" lang="en-US" sz="3200" b="1" i="0" u="none" strike="noStrike" kern="1200" cap="none" spc="0" normalizeH="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ĐÔNG YÊN B</a:t>
            </a:r>
            <a:endPar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D23DAA90-DE19-F610-CD2F-45A895061855}"/>
              </a:ext>
            </a:extLst>
          </p:cNvPr>
          <p:cNvSpPr txBox="1"/>
          <p:nvPr/>
        </p:nvSpPr>
        <p:spPr>
          <a:xfrm>
            <a:off x="1491847" y="2984743"/>
            <a:ext cx="91809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MÔN: </a:t>
            </a:r>
            <a:r>
              <a:rPr kumimoji="0" lang="vi-VN"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Tiếng việt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LỚP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CDF74D0B-53E7-FB53-45E7-BA174FF643A7}"/>
              </a:ext>
            </a:extLst>
          </p:cNvPr>
          <p:cNvSpPr txBox="1"/>
          <p:nvPr/>
        </p:nvSpPr>
        <p:spPr>
          <a:xfrm>
            <a:off x="1948973" y="4230725"/>
            <a:ext cx="8505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70AD47">
                    <a:lumMod val="75000"/>
                  </a:srgbClr>
                </a:solidFill>
                <a:effectLst/>
                <a:uLnTx/>
                <a:uFillTx/>
                <a:latin typeface="Arial" panose="020B0604020202020204" pitchFamily="34" charset="0"/>
                <a:cs typeface="Arial" panose="020B0604020202020204" pitchFamily="34" charset="0"/>
              </a:rPr>
              <a:t>Giáo</a:t>
            </a:r>
            <a:r>
              <a:rPr kumimoji="0" lang="en-US" sz="3200" b="1" i="1"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70AD47">
                    <a:lumMod val="75000"/>
                  </a:srgbClr>
                </a:solidFill>
                <a:effectLst/>
                <a:uLnTx/>
                <a:uFillTx/>
                <a:latin typeface="Arial" panose="020B0604020202020204" pitchFamily="34" charset="0"/>
                <a:cs typeface="Arial" panose="020B0604020202020204" pitchFamily="34" charset="0"/>
              </a:rPr>
              <a:t>viên</a:t>
            </a:r>
            <a:r>
              <a:rPr kumimoji="0" lang="en-US" sz="3200" b="1" i="1"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rPr>
              <a:t> </a:t>
            </a:r>
            <a:r>
              <a:rPr lang="en-US" sz="3200" b="1" i="1" noProof="0" dirty="0" err="1">
                <a:solidFill>
                  <a:srgbClr val="70AD47">
                    <a:lumMod val="75000"/>
                  </a:srgbClr>
                </a:solidFill>
                <a:latin typeface="Arial" panose="020B0604020202020204" pitchFamily="34" charset="0"/>
                <a:cs typeface="Arial" panose="020B0604020202020204" pitchFamily="34" charset="0"/>
              </a:rPr>
              <a:t>thực</a:t>
            </a:r>
            <a:r>
              <a:rPr lang="en-US" sz="3200" b="1" i="1" noProof="0" dirty="0">
                <a:solidFill>
                  <a:srgbClr val="70AD47">
                    <a:lumMod val="75000"/>
                  </a:srgbClr>
                </a:solidFill>
                <a:latin typeface="Arial" panose="020B0604020202020204" pitchFamily="34" charset="0"/>
                <a:cs typeface="Arial" panose="020B0604020202020204" pitchFamily="34" charset="0"/>
              </a:rPr>
              <a:t> </a:t>
            </a:r>
            <a:r>
              <a:rPr lang="en-US" sz="3200" b="1" i="1" noProof="0" dirty="0" err="1">
                <a:solidFill>
                  <a:srgbClr val="70AD47">
                    <a:lumMod val="75000"/>
                  </a:srgbClr>
                </a:solidFill>
                <a:latin typeface="Arial" panose="020B0604020202020204" pitchFamily="34" charset="0"/>
                <a:cs typeface="Arial" panose="020B0604020202020204" pitchFamily="34" charset="0"/>
              </a:rPr>
              <a:t>hiện</a:t>
            </a:r>
            <a:r>
              <a:rPr lang="en-US" sz="3200" b="1" i="1" noProof="0" dirty="0">
                <a:solidFill>
                  <a:srgbClr val="70AD47">
                    <a:lumMod val="75000"/>
                  </a:srgbClr>
                </a:solidFill>
                <a:latin typeface="Arial" panose="020B0604020202020204" pitchFamily="34" charset="0"/>
                <a:cs typeface="Arial" panose="020B0604020202020204" pitchFamily="34" charset="0"/>
              </a:rPr>
              <a:t>: </a:t>
            </a:r>
            <a:r>
              <a:rPr lang="vi-VN" sz="3200" b="1" i="1" noProof="0" dirty="0">
                <a:solidFill>
                  <a:srgbClr val="70AD47">
                    <a:lumMod val="75000"/>
                  </a:srgbClr>
                </a:solidFill>
                <a:latin typeface="Arial" panose="020B0604020202020204" pitchFamily="34" charset="0"/>
                <a:cs typeface="Arial" panose="020B0604020202020204" pitchFamily="34" charset="0"/>
              </a:rPr>
              <a:t>Trịnh Thị </a:t>
            </a:r>
            <a:r>
              <a:rPr lang="vi-VN" sz="3200" b="1" i="1" noProof="0" dirty="0" err="1">
                <a:solidFill>
                  <a:srgbClr val="70AD47">
                    <a:lumMod val="75000"/>
                  </a:srgbClr>
                </a:solidFill>
                <a:latin typeface="Arial" panose="020B0604020202020204" pitchFamily="34" charset="0"/>
                <a:cs typeface="Arial" panose="020B0604020202020204" pitchFamily="34" charset="0"/>
              </a:rPr>
              <a:t>Thùy</a:t>
            </a:r>
            <a:r>
              <a:rPr lang="vi-VN" sz="3200" b="1" i="1" noProof="0" dirty="0">
                <a:solidFill>
                  <a:srgbClr val="70AD47">
                    <a:lumMod val="75000"/>
                  </a:srgbClr>
                </a:solidFill>
                <a:latin typeface="Arial" panose="020B0604020202020204" pitchFamily="34" charset="0"/>
                <a:cs typeface="Arial" panose="020B0604020202020204" pitchFamily="34" charset="0"/>
              </a:rPr>
              <a:t> Dung</a:t>
            </a:r>
            <a:endParaRPr kumimoji="0" lang="en-US" sz="3200" b="1" i="1"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endParaRPr>
          </a:p>
        </p:txBody>
      </p:sp>
      <p:pic>
        <p:nvPicPr>
          <p:cNvPr id="2" name="图片 6">
            <a:extLst>
              <a:ext uri="{FF2B5EF4-FFF2-40B4-BE49-F238E27FC236}">
                <a16:creationId xmlns:a16="http://schemas.microsoft.com/office/drawing/2014/main" id="{C87B6832-8133-1AC0-CD32-A4DC7450E8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63450" y="3391955"/>
            <a:ext cx="3482630" cy="3078330"/>
          </a:xfrm>
          <a:prstGeom prst="rect">
            <a:avLst/>
          </a:prstGeom>
          <a:effectLst>
            <a:outerShdw blurRad="63500" algn="ctr" rotWithShape="0">
              <a:prstClr val="black">
                <a:alpha val="40000"/>
              </a:prstClr>
            </a:outerShdw>
          </a:effectLst>
        </p:spPr>
      </p:pic>
      <p:cxnSp>
        <p:nvCxnSpPr>
          <p:cNvPr id="4" name="Straight Connector 3">
            <a:extLst>
              <a:ext uri="{FF2B5EF4-FFF2-40B4-BE49-F238E27FC236}">
                <a16:creationId xmlns:a16="http://schemas.microsoft.com/office/drawing/2014/main" id="{1AD3F768-27D3-AB47-4507-CE8B84531954}"/>
              </a:ext>
            </a:extLst>
          </p:cNvPr>
          <p:cNvCxnSpPr/>
          <p:nvPr/>
        </p:nvCxnSpPr>
        <p:spPr>
          <a:xfrm>
            <a:off x="4356243" y="1221910"/>
            <a:ext cx="345211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066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B2B27DE1-FC08-984B-7132-1E8F234BD495}"/>
              </a:ext>
            </a:extLst>
          </p:cNvPr>
          <p:cNvPicPr>
            <a:picLocks noChangeAspect="1"/>
          </p:cNvPicPr>
          <p:nvPr/>
        </p:nvPicPr>
        <p:blipFill>
          <a:blip r:embed="rId8"/>
          <a:stretch>
            <a:fillRect/>
          </a:stretch>
        </p:blipFill>
        <p:spPr>
          <a:xfrm>
            <a:off x="1002443" y="2368220"/>
            <a:ext cx="8053514" cy="1755800"/>
          </a:xfrm>
          <a:prstGeom prst="rect">
            <a:avLst/>
          </a:prstGeom>
        </p:spPr>
      </p:pic>
    </p:spTree>
    <p:extLst>
      <p:ext uri="{BB962C8B-B14F-4D97-AF65-F5344CB8AC3E}">
        <p14:creationId xmlns:p14="http://schemas.microsoft.com/office/powerpoint/2010/main" val="3902564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543E42-30DA-4625-8150-C6475D99A30A}"/>
              </a:ext>
            </a:extLst>
          </p:cNvPr>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a:extLst>
              <a:ext uri="{FF2B5EF4-FFF2-40B4-BE49-F238E27FC236}">
                <a16:creationId xmlns:a16="http://schemas.microsoft.com/office/drawing/2014/main" id="{2D7D4481-0DD9-3BF8-AC79-BB6D1E9A3A44}"/>
              </a:ext>
            </a:extLst>
          </p:cNvPr>
          <p:cNvPicPr>
            <a:picLocks noChangeAspect="1"/>
          </p:cNvPicPr>
          <p:nvPr/>
        </p:nvPicPr>
        <p:blipFill>
          <a:blip r:embed="rId3"/>
          <a:stretch>
            <a:fillRect/>
          </a:stretch>
        </p:blipFill>
        <p:spPr>
          <a:xfrm>
            <a:off x="1087710" y="144232"/>
            <a:ext cx="9833700" cy="920576"/>
          </a:xfrm>
          <a:prstGeom prst="rect">
            <a:avLst/>
          </a:prstGeom>
        </p:spPr>
      </p:pic>
      <p:pic>
        <p:nvPicPr>
          <p:cNvPr id="8" name="Picture 7">
            <a:extLst>
              <a:ext uri="{FF2B5EF4-FFF2-40B4-BE49-F238E27FC236}">
                <a16:creationId xmlns:a16="http://schemas.microsoft.com/office/drawing/2014/main" id="{629E2758-E41B-9108-CA50-9948EAB03251}"/>
              </a:ext>
            </a:extLst>
          </p:cNvPr>
          <p:cNvPicPr>
            <a:picLocks noChangeAspect="1"/>
          </p:cNvPicPr>
          <p:nvPr/>
        </p:nvPicPr>
        <p:blipFill>
          <a:blip r:embed="rId4"/>
          <a:stretch>
            <a:fillRect/>
          </a:stretch>
        </p:blipFill>
        <p:spPr>
          <a:xfrm>
            <a:off x="10064265" y="3982721"/>
            <a:ext cx="2127735" cy="2875280"/>
          </a:xfrm>
          <a:prstGeom prst="rect">
            <a:avLst/>
          </a:prstGeom>
        </p:spPr>
      </p:pic>
      <p:sp>
        <p:nvSpPr>
          <p:cNvPr id="10" name="TextBox 9">
            <a:extLst>
              <a:ext uri="{FF2B5EF4-FFF2-40B4-BE49-F238E27FC236}">
                <a16:creationId xmlns:a16="http://schemas.microsoft.com/office/drawing/2014/main" id="{545FCF33-DE36-E5B2-2B21-F98AF240D42D}"/>
              </a:ext>
            </a:extLst>
          </p:cNvPr>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a:extLst>
              <a:ext uri="{FF2B5EF4-FFF2-40B4-BE49-F238E27FC236}">
                <a16:creationId xmlns:a16="http://schemas.microsoft.com/office/drawing/2014/main" id="{58D1B04E-BEDB-3C39-664F-AE0D3CFBA27D}"/>
              </a:ext>
            </a:extLst>
          </p:cNvPr>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a:extLst>
              <a:ext uri="{FF2B5EF4-FFF2-40B4-BE49-F238E27FC236}">
                <a16:creationId xmlns:a16="http://schemas.microsoft.com/office/drawing/2014/main" id="{4B813BE8-6F5F-E2EC-FA3E-57BF50CBAE85}"/>
              </a:ext>
            </a:extLst>
          </p:cNvPr>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extLst>
      <p:ext uri="{BB962C8B-B14F-4D97-AF65-F5344CB8AC3E}">
        <p14:creationId xmlns:p14="http://schemas.microsoft.com/office/powerpoint/2010/main" val="2367493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a:extLst>
              <a:ext uri="{FF2B5EF4-FFF2-40B4-BE49-F238E27FC236}">
                <a16:creationId xmlns:a16="http://schemas.microsoft.com/office/drawing/2014/main" id="{401B619B-EF2F-96B0-B765-06F95E72522F}"/>
              </a:ext>
            </a:extLst>
          </p:cNvPr>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020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C1970DC-D114-4062-B34C-9B0BA63603E8}"/>
              </a:ext>
            </a:extLst>
          </p:cNvPr>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6877160-CB69-4F51-911C-1B9A279597DC}"/>
              </a:ext>
            </a:extLst>
          </p:cNvPr>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BF70919-4C90-85D7-36BA-9A5A9F314E7A}"/>
              </a:ext>
            </a:extLst>
          </p:cNvPr>
          <p:cNvPicPr>
            <a:picLocks noChangeAspect="1"/>
          </p:cNvPicPr>
          <p:nvPr/>
        </p:nvPicPr>
        <p:blipFill>
          <a:blip r:embed="rId9"/>
          <a:stretch>
            <a:fillRect/>
          </a:stretch>
        </p:blipFill>
        <p:spPr>
          <a:xfrm>
            <a:off x="4454022" y="244803"/>
            <a:ext cx="2816596" cy="1207113"/>
          </a:xfrm>
          <a:prstGeom prst="rect">
            <a:avLst/>
          </a:prstGeom>
        </p:spPr>
      </p:pic>
    </p:spTree>
    <p:extLst>
      <p:ext uri="{BB962C8B-B14F-4D97-AF65-F5344CB8AC3E}">
        <p14:creationId xmlns:p14="http://schemas.microsoft.com/office/powerpoint/2010/main" val="203999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404631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a:extLst>
              <a:ext uri="{FF2B5EF4-FFF2-40B4-BE49-F238E27FC236}">
                <a16:creationId xmlns:a16="http://schemas.microsoft.com/office/drawing/2014/main" id="{60F1662F-EA8E-9192-0D8E-F434DF451BAF}"/>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95DB8DFE-B693-42B1-DF1E-9B8213FD4BAC}"/>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B342A2E0-9ABE-B1E3-1CC0-7BDC76DD633D}"/>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7" name="TextBox 16">
            <a:extLst>
              <a:ext uri="{FF2B5EF4-FFF2-40B4-BE49-F238E27FC236}">
                <a16:creationId xmlns:a16="http://schemas.microsoft.com/office/drawing/2014/main" id="{E3E22A91-CE13-DB45-BDA2-B3E27AA8FB33}"/>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F9C756B2-F099-B86C-E8AB-9E782D7CB3B5}"/>
              </a:ext>
            </a:extLst>
          </p:cNvPr>
          <p:cNvPicPr>
            <a:picLocks noChangeAspect="1"/>
          </p:cNvPicPr>
          <p:nvPr/>
        </p:nvPicPr>
        <p:blipFill>
          <a:blip r:embed="rId9"/>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959608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a:extLst>
              <a:ext uri="{FF2B5EF4-FFF2-40B4-BE49-F238E27FC236}">
                <a16:creationId xmlns:a16="http://schemas.microsoft.com/office/drawing/2014/main" id="{CE80397E-BEF7-6457-450E-E3C19C7DA910}"/>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a:extLst>
              <a:ext uri="{FF2B5EF4-FFF2-40B4-BE49-F238E27FC236}">
                <a16:creationId xmlns:a16="http://schemas.microsoft.com/office/drawing/2014/main" id="{130D16FF-AAE4-49DA-84F8-A17F8437D92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DA3A4E-8157-6791-1B3C-D067DD7CA7E4}"/>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3BC8E5DB-7035-E1FA-0DC2-FA9D4BD5BB31}"/>
              </a:ext>
            </a:extLst>
          </p:cNvPr>
          <p:cNvPicPr>
            <a:picLocks noChangeAspect="1"/>
          </p:cNvPicPr>
          <p:nvPr/>
        </p:nvPicPr>
        <p:blipFill>
          <a:blip r:embed="rId6"/>
          <a:stretch>
            <a:fillRect/>
          </a:stretch>
        </p:blipFill>
        <p:spPr>
          <a:xfrm>
            <a:off x="589727" y="2761309"/>
            <a:ext cx="6888802" cy="2222742"/>
          </a:xfrm>
          <a:prstGeom prst="rect">
            <a:avLst/>
          </a:prstGeom>
        </p:spPr>
      </p:pic>
      <p:pic>
        <p:nvPicPr>
          <p:cNvPr id="21" name="Picture 20">
            <a:extLst>
              <a:ext uri="{FF2B5EF4-FFF2-40B4-BE49-F238E27FC236}">
                <a16:creationId xmlns:a16="http://schemas.microsoft.com/office/drawing/2014/main" id="{3B1734DE-4A3B-ADF9-52B7-A55C8728F083}"/>
              </a:ext>
            </a:extLst>
          </p:cNvPr>
          <p:cNvPicPr>
            <a:picLocks noChangeAspect="1"/>
          </p:cNvPicPr>
          <p:nvPr/>
        </p:nvPicPr>
        <p:blipFill>
          <a:blip r:embed="rId7"/>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134611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a:extLst>
              <a:ext uri="{FF2B5EF4-FFF2-40B4-BE49-F238E27FC236}">
                <a16:creationId xmlns:a16="http://schemas.microsoft.com/office/drawing/2014/main" id="{31C0F8E5-592F-1590-3738-72A409C4F509}"/>
              </a:ext>
            </a:extLst>
          </p:cNvPr>
          <p:cNvPicPr>
            <a:picLocks noChangeAspect="1"/>
          </p:cNvPicPr>
          <p:nvPr/>
        </p:nvPicPr>
        <p:blipFill>
          <a:blip r:embed="rId8"/>
          <a:stretch>
            <a:fillRect/>
          </a:stretch>
        </p:blipFill>
        <p:spPr>
          <a:xfrm>
            <a:off x="476140" y="2124380"/>
            <a:ext cx="8394920" cy="1755800"/>
          </a:xfrm>
          <a:prstGeom prst="rect">
            <a:avLst/>
          </a:prstGeom>
        </p:spPr>
      </p:pic>
    </p:spTree>
    <p:extLst>
      <p:ext uri="{BB962C8B-B14F-4D97-AF65-F5344CB8AC3E}">
        <p14:creationId xmlns:p14="http://schemas.microsoft.com/office/powerpoint/2010/main" val="3527677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2" name="Picture 2" descr="TỔNG ĐẠI LÝ XE BEN (XE TẢI TỰ ĐỖ) MIỀN NAM - XEBEN.COM.VN">
            <a:extLst>
              <a:ext uri="{FF2B5EF4-FFF2-40B4-BE49-F238E27FC236}">
                <a16:creationId xmlns:a16="http://schemas.microsoft.com/office/drawing/2014/main" id="{2829F25B-4854-19C7-EFB3-CE0BF878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2" name="Picture 6" descr="Sông Đà: Dòng sông ánh sáng">
            <a:extLst>
              <a:ext uri="{FF2B5EF4-FFF2-40B4-BE49-F238E27FC236}">
                <a16:creationId xmlns:a16="http://schemas.microsoft.com/office/drawing/2014/main" id="{527F5883-04A2-6FDE-5D79-31DC6858E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0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E360-C2C3-044D-085D-1CF03826458B}"/>
              </a:ext>
            </a:extLst>
          </p:cNvPr>
          <p:cNvPicPr>
            <a:picLocks noChangeAspect="1"/>
          </p:cNvPicPr>
          <p:nvPr/>
        </p:nvPicPr>
        <p:blipFill>
          <a:blip r:embed="rId2"/>
          <a:stretch>
            <a:fillRect/>
          </a:stretch>
        </p:blipFill>
        <p:spPr>
          <a:xfrm>
            <a:off x="0" y="0"/>
            <a:ext cx="7541231" cy="6782117"/>
          </a:xfrm>
          <a:prstGeom prst="rect">
            <a:avLst/>
          </a:prstGeom>
        </p:spPr>
      </p:pic>
      <p:pic>
        <p:nvPicPr>
          <p:cNvPr id="7" name="Picture 6">
            <a:extLst>
              <a:ext uri="{FF2B5EF4-FFF2-40B4-BE49-F238E27FC236}">
                <a16:creationId xmlns:a16="http://schemas.microsoft.com/office/drawing/2014/main" id="{73432422-0D00-36BD-ECC2-EBA0B96932E1}"/>
              </a:ext>
            </a:extLst>
          </p:cNvPr>
          <p:cNvPicPr>
            <a:picLocks noChangeAspect="1"/>
          </p:cNvPicPr>
          <p:nvPr/>
        </p:nvPicPr>
        <p:blipFill>
          <a:blip r:embed="rId3"/>
          <a:stretch>
            <a:fillRect/>
          </a:stretch>
        </p:blipFill>
        <p:spPr>
          <a:xfrm>
            <a:off x="7299742" y="2904667"/>
            <a:ext cx="5029636" cy="1780186"/>
          </a:xfrm>
          <a:prstGeom prst="rect">
            <a:avLst/>
          </a:prstGeom>
        </p:spPr>
      </p:pic>
    </p:spTree>
    <p:extLst>
      <p:ext uri="{BB962C8B-B14F-4D97-AF65-F5344CB8AC3E}">
        <p14:creationId xmlns:p14="http://schemas.microsoft.com/office/powerpoint/2010/main" val="4203892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grpSp>
        <p:nvGrpSpPr>
          <p:cNvPr id="5" name="Group 4">
            <a:extLst>
              <a:ext uri="{FF2B5EF4-FFF2-40B4-BE49-F238E27FC236}">
                <a16:creationId xmlns:a16="http://schemas.microsoft.com/office/drawing/2014/main" id="{7A6C8EED-8A12-0429-8B4B-DC184223BA89}"/>
              </a:ext>
            </a:extLst>
          </p:cNvPr>
          <p:cNvGrpSpPr/>
          <p:nvPr/>
        </p:nvGrpSpPr>
        <p:grpSpPr>
          <a:xfrm>
            <a:off x="3932140" y="2973638"/>
            <a:ext cx="4073940" cy="3132521"/>
            <a:chOff x="8735358" y="1224510"/>
            <a:chExt cx="3861358" cy="2859710"/>
          </a:xfrm>
        </p:grpSpPr>
        <p:sp>
          <p:nvSpPr>
            <p:cNvPr id="6" name="Rectangle: Diagonal Corners Rounded 5">
              <a:extLst>
                <a:ext uri="{FF2B5EF4-FFF2-40B4-BE49-F238E27FC236}">
                  <a16:creationId xmlns:a16="http://schemas.microsoft.com/office/drawing/2014/main" id="{534A053A-F927-9AA2-4DFC-101CBEE3A2E9}"/>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a:extLst>
                <a:ext uri="{FF2B5EF4-FFF2-40B4-BE49-F238E27FC236}">
                  <a16:creationId xmlns:a16="http://schemas.microsoft.com/office/drawing/2014/main" id="{A5E7E9FC-F1DD-4420-1A64-814E0C03C4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21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026" name="Picture 2" descr="Du ngoạn trên những cao nguyên đẹp nhất Việt Nam">
            <a:extLst>
              <a:ext uri="{FF2B5EF4-FFF2-40B4-BE49-F238E27FC236}">
                <a16:creationId xmlns:a16="http://schemas.microsoft.com/office/drawing/2014/main" id="{95A7E131-4318-0D68-C332-1389074E5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077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spTree>
    <p:extLst>
      <p:ext uri="{BB962C8B-B14F-4D97-AF65-F5344CB8AC3E}">
        <p14:creationId xmlns:p14="http://schemas.microsoft.com/office/powerpoint/2010/main" val="238293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F67B5EC-F26C-F188-315C-F95B084A95B1}"/>
              </a:ext>
            </a:extLst>
          </p:cNvPr>
          <p:cNvGrpSpPr/>
          <p:nvPr/>
        </p:nvGrpSpPr>
        <p:grpSpPr>
          <a:xfrm>
            <a:off x="466861" y="368735"/>
            <a:ext cx="10555954" cy="1411989"/>
            <a:chOff x="499142" y="1369285"/>
            <a:chExt cx="10555954" cy="1411989"/>
          </a:xfrm>
        </p:grpSpPr>
        <p:sp>
          <p:nvSpPr>
            <p:cNvPr id="20" name="Rectangle: Rounded Corners 8">
              <a:extLst>
                <a:ext uri="{FF2B5EF4-FFF2-40B4-BE49-F238E27FC236}">
                  <a16:creationId xmlns:a16="http://schemas.microsoft.com/office/drawing/2014/main" id="{A1A71B77-1BEC-E95F-A02D-D8915A04738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p>
          </p:txBody>
        </p:sp>
        <p:pic>
          <p:nvPicPr>
            <p:cNvPr id="22" name="Picture 21">
              <a:extLst>
                <a:ext uri="{FF2B5EF4-FFF2-40B4-BE49-F238E27FC236}">
                  <a16:creationId xmlns:a16="http://schemas.microsoft.com/office/drawing/2014/main" id="{26EF3862-12F2-0302-5720-91169263557A}"/>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23" name="TextBox 22">
            <a:extLst>
              <a:ext uri="{FF2B5EF4-FFF2-40B4-BE49-F238E27FC236}">
                <a16:creationId xmlns:a16="http://schemas.microsoft.com/office/drawing/2014/main" id="{CA584AB3-E610-0518-907E-75122F9307EF}"/>
              </a:ext>
            </a:extLst>
          </p:cNvPr>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p>
        </p:txBody>
      </p:sp>
    </p:spTree>
    <p:extLst>
      <p:ext uri="{BB962C8B-B14F-4D97-AF65-F5344CB8AC3E}">
        <p14:creationId xmlns:p14="http://schemas.microsoft.com/office/powerpoint/2010/main" val="3138916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142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8D6F88-D731-DF25-8534-F3E238BD5D96}"/>
              </a:ext>
            </a:extLst>
          </p:cNvPr>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p>
        </p:txBody>
      </p:sp>
      <p:grpSp>
        <p:nvGrpSpPr>
          <p:cNvPr id="3" name="Group 2">
            <a:extLst>
              <a:ext uri="{FF2B5EF4-FFF2-40B4-BE49-F238E27FC236}">
                <a16:creationId xmlns:a16="http://schemas.microsoft.com/office/drawing/2014/main" id="{3FF95485-2AC4-2A14-2E21-8292EEBE834C}"/>
              </a:ext>
            </a:extLst>
          </p:cNvPr>
          <p:cNvGrpSpPr/>
          <p:nvPr/>
        </p:nvGrpSpPr>
        <p:grpSpPr>
          <a:xfrm>
            <a:off x="479552" y="243841"/>
            <a:ext cx="10798247" cy="1482762"/>
            <a:chOff x="194088" y="2529227"/>
            <a:chExt cx="10798247" cy="1482762"/>
          </a:xfrm>
        </p:grpSpPr>
        <p:sp>
          <p:nvSpPr>
            <p:cNvPr id="4" name="Rectangle: Rounded Corners 5">
              <a:extLst>
                <a:ext uri="{FF2B5EF4-FFF2-40B4-BE49-F238E27FC236}">
                  <a16:creationId xmlns:a16="http://schemas.microsoft.com/office/drawing/2014/main" id="{DA2EBD10-4676-3A06-5958-CB882E874550}"/>
                </a:ext>
              </a:extLst>
            </p:cNvPr>
            <p:cNvSpPr/>
            <p:nvPr/>
          </p:nvSpPr>
          <p:spPr>
            <a:xfrm>
              <a:off x="849443" y="2529227"/>
              <a:ext cx="10142892" cy="1482762"/>
            </a:xfrm>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42918" y="80396"/>
                    <a:pt x="102471" y="-28544"/>
                    <a:pt x="247132" y="0"/>
                  </a:cubicBezTo>
                  <a:cubicBezTo>
                    <a:pt x="1634478" y="-545371"/>
                    <a:pt x="6581133" y="-557811"/>
                    <a:pt x="9895760" y="0"/>
                  </a:cubicBezTo>
                  <a:cubicBezTo>
                    <a:pt x="10036400" y="7141"/>
                    <a:pt x="10133322" y="104719"/>
                    <a:pt x="10142892" y="247132"/>
                  </a:cubicBezTo>
                  <a:cubicBezTo>
                    <a:pt x="10142549" y="695585"/>
                    <a:pt x="10078904" y="908828"/>
                    <a:pt x="10142892" y="1235630"/>
                  </a:cubicBezTo>
                  <a:cubicBezTo>
                    <a:pt x="10136227" y="1397821"/>
                    <a:pt x="10067593" y="1514687"/>
                    <a:pt x="9895760" y="1482762"/>
                  </a:cubicBezTo>
                  <a:cubicBezTo>
                    <a:pt x="5598823" y="1656393"/>
                    <a:pt x="4510460" y="1382959"/>
                    <a:pt x="247132" y="1482762"/>
                  </a:cubicBezTo>
                  <a:cubicBezTo>
                    <a:pt x="112491" y="1500174"/>
                    <a:pt x="18612" y="1343325"/>
                    <a:pt x="0" y="1235630"/>
                  </a:cubicBezTo>
                  <a:cubicBezTo>
                    <a:pt x="86382" y="1001171"/>
                    <a:pt x="87555" y="473224"/>
                    <a:pt x="0" y="247132"/>
                  </a:cubicBezTo>
                  <a:close/>
                </a:path>
                <a:path w="10142892" h="1482762" stroke="0" extrusionOk="0">
                  <a:moveTo>
                    <a:pt x="0" y="247132"/>
                  </a:moveTo>
                  <a:cubicBezTo>
                    <a:pt x="775" y="98407"/>
                    <a:pt x="96913" y="3374"/>
                    <a:pt x="247132" y="0"/>
                  </a:cubicBezTo>
                  <a:cubicBezTo>
                    <a:pt x="1720586" y="-32122"/>
                    <a:pt x="5471422" y="234459"/>
                    <a:pt x="9895760" y="0"/>
                  </a:cubicBezTo>
                  <a:cubicBezTo>
                    <a:pt x="10017759" y="-15466"/>
                    <a:pt x="10147892" y="99338"/>
                    <a:pt x="10142892" y="247132"/>
                  </a:cubicBezTo>
                  <a:cubicBezTo>
                    <a:pt x="10067989" y="583318"/>
                    <a:pt x="10182755" y="949870"/>
                    <a:pt x="10142892" y="1235630"/>
                  </a:cubicBezTo>
                  <a:cubicBezTo>
                    <a:pt x="10143148" y="1369329"/>
                    <a:pt x="10058025" y="1501399"/>
                    <a:pt x="9895760" y="1482762"/>
                  </a:cubicBezTo>
                  <a:cubicBezTo>
                    <a:pt x="8295865" y="1216369"/>
                    <a:pt x="2176233" y="1276236"/>
                    <a:pt x="247132" y="1482762"/>
                  </a:cubicBezTo>
                  <a:cubicBezTo>
                    <a:pt x="121135" y="1458520"/>
                    <a:pt x="-6512" y="1385326"/>
                    <a:pt x="0" y="1235630"/>
                  </a:cubicBezTo>
                  <a:cubicBezTo>
                    <a:pt x="26639" y="836038"/>
                    <a:pt x="-29986" y="387239"/>
                    <a:pt x="0" y="247132"/>
                  </a:cubicBezTo>
                  <a:close/>
                </a:path>
                <a:path w="10142892" h="1482762" fill="none" stroke="0" extrusionOk="0">
                  <a:moveTo>
                    <a:pt x="0" y="247132"/>
                  </a:moveTo>
                  <a:cubicBezTo>
                    <a:pt x="23160" y="70789"/>
                    <a:pt x="85573" y="-29927"/>
                    <a:pt x="247132" y="0"/>
                  </a:cubicBezTo>
                  <a:cubicBezTo>
                    <a:pt x="2058486" y="-106207"/>
                    <a:pt x="5580669" y="100549"/>
                    <a:pt x="9895760" y="0"/>
                  </a:cubicBezTo>
                  <a:cubicBezTo>
                    <a:pt x="10026349" y="18636"/>
                    <a:pt x="10136933" y="102117"/>
                    <a:pt x="10142892" y="247132"/>
                  </a:cubicBezTo>
                  <a:cubicBezTo>
                    <a:pt x="10120398" y="683859"/>
                    <a:pt x="10067529" y="856589"/>
                    <a:pt x="10142892" y="1235630"/>
                  </a:cubicBezTo>
                  <a:cubicBezTo>
                    <a:pt x="10151093" y="1392413"/>
                    <a:pt x="10051522" y="1512881"/>
                    <a:pt x="9895760" y="1482762"/>
                  </a:cubicBezTo>
                  <a:cubicBezTo>
                    <a:pt x="5396219" y="1655247"/>
                    <a:pt x="4754084" y="1463177"/>
                    <a:pt x="247132" y="1482762"/>
                  </a:cubicBezTo>
                  <a:cubicBezTo>
                    <a:pt x="97611" y="1491816"/>
                    <a:pt x="1685" y="1368606"/>
                    <a:pt x="0" y="1235630"/>
                  </a:cubicBezTo>
                  <a:cubicBezTo>
                    <a:pt x="83247" y="979399"/>
                    <a:pt x="29142" y="509207"/>
                    <a:pt x="0" y="247132"/>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22031" y="95117"/>
                            <a:pt x="106019" y="-16154"/>
                            <a:pt x="247132" y="0"/>
                          </a:cubicBezTo>
                          <a:cubicBezTo>
                            <a:pt x="1968244" y="-162111"/>
                            <a:pt x="6051623" y="-123621"/>
                            <a:pt x="9895760" y="0"/>
                          </a:cubicBezTo>
                          <a:cubicBezTo>
                            <a:pt x="10034139" y="3254"/>
                            <a:pt x="10141121" y="109548"/>
                            <a:pt x="10142892" y="247132"/>
                          </a:cubicBezTo>
                          <a:cubicBezTo>
                            <a:pt x="10129736" y="693251"/>
                            <a:pt x="10078903" y="881896"/>
                            <a:pt x="10142892" y="1235630"/>
                          </a:cubicBezTo>
                          <a:cubicBezTo>
                            <a:pt x="10136718" y="1395928"/>
                            <a:pt x="10049815" y="1498630"/>
                            <a:pt x="9895760" y="1482762"/>
                          </a:cubicBezTo>
                          <a:cubicBezTo>
                            <a:pt x="5572914" y="1642159"/>
                            <a:pt x="4601497" y="1375646"/>
                            <a:pt x="247132" y="1482762"/>
                          </a:cubicBezTo>
                          <a:cubicBezTo>
                            <a:pt x="112236" y="1497770"/>
                            <a:pt x="6183" y="1362551"/>
                            <a:pt x="0" y="1235630"/>
                          </a:cubicBezTo>
                          <a:cubicBezTo>
                            <a:pt x="61789" y="1009340"/>
                            <a:pt x="62340" y="480326"/>
                            <a:pt x="0" y="247132"/>
                          </a:cubicBezTo>
                          <a:close/>
                        </a:path>
                        <a:path w="10142892" h="1482762" stroke="0" extrusionOk="0">
                          <a:moveTo>
                            <a:pt x="0" y="247132"/>
                          </a:moveTo>
                          <a:cubicBezTo>
                            <a:pt x="267" y="104891"/>
                            <a:pt x="105840" y="-3237"/>
                            <a:pt x="247132" y="0"/>
                          </a:cubicBezTo>
                          <a:cubicBezTo>
                            <a:pt x="1461472" y="31561"/>
                            <a:pt x="5564477" y="164257"/>
                            <a:pt x="9895760" y="0"/>
                          </a:cubicBezTo>
                          <a:cubicBezTo>
                            <a:pt x="10030046" y="4347"/>
                            <a:pt x="10138276" y="102454"/>
                            <a:pt x="10142892" y="247132"/>
                          </a:cubicBezTo>
                          <a:cubicBezTo>
                            <a:pt x="10083659" y="576344"/>
                            <a:pt x="10191076" y="958129"/>
                            <a:pt x="10142892" y="1235630"/>
                          </a:cubicBezTo>
                          <a:cubicBezTo>
                            <a:pt x="10155399" y="1369058"/>
                            <a:pt x="10033390" y="1492307"/>
                            <a:pt x="9895760" y="1482762"/>
                          </a:cubicBezTo>
                          <a:cubicBezTo>
                            <a:pt x="8144126" y="1443030"/>
                            <a:pt x="2235907" y="1481726"/>
                            <a:pt x="247132" y="1482762"/>
                          </a:cubicBezTo>
                          <a:cubicBezTo>
                            <a:pt x="107091" y="1481315"/>
                            <a:pt x="-10859" y="1386734"/>
                            <a:pt x="0" y="1235630"/>
                          </a:cubicBezTo>
                          <a:cubicBezTo>
                            <a:pt x="38142" y="810882"/>
                            <a:pt x="-47782" y="388025"/>
                            <a:pt x="0" y="2471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p>
          </p:txBody>
        </p:sp>
        <p:pic>
          <p:nvPicPr>
            <p:cNvPr id="10" name="Picture 9">
              <a:extLst>
                <a:ext uri="{FF2B5EF4-FFF2-40B4-BE49-F238E27FC236}">
                  <a16:creationId xmlns:a16="http://schemas.microsoft.com/office/drawing/2014/main" id="{1D2A717B-4FC9-D5F7-0D86-B36F783D567D}"/>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1270405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1B93428-409D-547F-0EFF-66DC636035FD}"/>
              </a:ext>
            </a:extLst>
          </p:cNvPr>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p>
        </p:txBody>
      </p:sp>
      <p:grpSp>
        <p:nvGrpSpPr>
          <p:cNvPr id="3" name="Group 2">
            <a:extLst>
              <a:ext uri="{FF2B5EF4-FFF2-40B4-BE49-F238E27FC236}">
                <a16:creationId xmlns:a16="http://schemas.microsoft.com/office/drawing/2014/main" id="{D075AB79-EC0D-0C2F-B9EC-F234C396DAB1}"/>
              </a:ext>
            </a:extLst>
          </p:cNvPr>
          <p:cNvGrpSpPr/>
          <p:nvPr/>
        </p:nvGrpSpPr>
        <p:grpSpPr>
          <a:xfrm>
            <a:off x="438647" y="314960"/>
            <a:ext cx="10828793" cy="1737359"/>
            <a:chOff x="483630" y="4024488"/>
            <a:chExt cx="10828793" cy="1737359"/>
          </a:xfrm>
        </p:grpSpPr>
        <p:sp>
          <p:nvSpPr>
            <p:cNvPr id="4" name="Rectangle: Rounded Corners 9">
              <a:extLst>
                <a:ext uri="{FF2B5EF4-FFF2-40B4-BE49-F238E27FC236}">
                  <a16:creationId xmlns:a16="http://schemas.microsoft.com/office/drawing/2014/main" id="{B4BE5791-3206-B673-6E1D-80A02F85EECA}"/>
                </a:ext>
              </a:extLst>
            </p:cNvPr>
            <p:cNvSpPr/>
            <p:nvPr/>
          </p:nvSpPr>
          <p:spPr>
            <a:xfrm>
              <a:off x="1037127" y="4024488"/>
              <a:ext cx="10275296" cy="1737359"/>
            </a:xfrm>
            <a:prstGeom prst="roundRect">
              <a:avLst/>
            </a:pr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10142892"/>
                        <a:gd name="connsiteY0" fmla="*/ 254325 h 1525922"/>
                        <a:gd name="connsiteX1" fmla="*/ 254325 w 10142892"/>
                        <a:gd name="connsiteY1" fmla="*/ 0 h 1525922"/>
                        <a:gd name="connsiteX2" fmla="*/ 9888567 w 10142892"/>
                        <a:gd name="connsiteY2" fmla="*/ 0 h 1525922"/>
                        <a:gd name="connsiteX3" fmla="*/ 10142892 w 10142892"/>
                        <a:gd name="connsiteY3" fmla="*/ 254325 h 1525922"/>
                        <a:gd name="connsiteX4" fmla="*/ 10142892 w 10142892"/>
                        <a:gd name="connsiteY4" fmla="*/ 1271597 h 1525922"/>
                        <a:gd name="connsiteX5" fmla="*/ 9888567 w 10142892"/>
                        <a:gd name="connsiteY5" fmla="*/ 1525922 h 1525922"/>
                        <a:gd name="connsiteX6" fmla="*/ 254325 w 10142892"/>
                        <a:gd name="connsiteY6" fmla="*/ 1525922 h 1525922"/>
                        <a:gd name="connsiteX7" fmla="*/ 0 w 10142892"/>
                        <a:gd name="connsiteY7" fmla="*/ 1271597 h 1525922"/>
                        <a:gd name="connsiteX8" fmla="*/ 0 w 10142892"/>
                        <a:gd name="connsiteY8" fmla="*/ 254325 h 15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525922" fill="none" extrusionOk="0">
                          <a:moveTo>
                            <a:pt x="0" y="254325"/>
                          </a:moveTo>
                          <a:cubicBezTo>
                            <a:pt x="5159" y="110229"/>
                            <a:pt x="112782" y="-3782"/>
                            <a:pt x="254325" y="0"/>
                          </a:cubicBezTo>
                          <a:cubicBezTo>
                            <a:pt x="4352316" y="-162111"/>
                            <a:pt x="7219767" y="-123621"/>
                            <a:pt x="9888567" y="0"/>
                          </a:cubicBezTo>
                          <a:cubicBezTo>
                            <a:pt x="10035053" y="10361"/>
                            <a:pt x="10135700" y="109411"/>
                            <a:pt x="10142892" y="254325"/>
                          </a:cubicBezTo>
                          <a:cubicBezTo>
                            <a:pt x="10065066" y="430682"/>
                            <a:pt x="10155152" y="1102488"/>
                            <a:pt x="10142892" y="1271597"/>
                          </a:cubicBezTo>
                          <a:cubicBezTo>
                            <a:pt x="10138137" y="1430396"/>
                            <a:pt x="10048799" y="1543781"/>
                            <a:pt x="9888567" y="1525922"/>
                          </a:cubicBezTo>
                          <a:cubicBezTo>
                            <a:pt x="7067308" y="1685319"/>
                            <a:pt x="4381079" y="1418806"/>
                            <a:pt x="254325" y="1525922"/>
                          </a:cubicBezTo>
                          <a:cubicBezTo>
                            <a:pt x="115964" y="1545725"/>
                            <a:pt x="7283" y="1400791"/>
                            <a:pt x="0" y="1271597"/>
                          </a:cubicBezTo>
                          <a:cubicBezTo>
                            <a:pt x="37611" y="874737"/>
                            <a:pt x="-35062" y="562314"/>
                            <a:pt x="0" y="254325"/>
                          </a:cubicBezTo>
                          <a:close/>
                        </a:path>
                        <a:path w="10142892" h="1525922" stroke="0" extrusionOk="0">
                          <a:moveTo>
                            <a:pt x="0" y="254325"/>
                          </a:moveTo>
                          <a:cubicBezTo>
                            <a:pt x="1006" y="92185"/>
                            <a:pt x="95466" y="-12394"/>
                            <a:pt x="254325" y="0"/>
                          </a:cubicBezTo>
                          <a:cubicBezTo>
                            <a:pt x="2468492" y="31561"/>
                            <a:pt x="7557249" y="164257"/>
                            <a:pt x="9888567" y="0"/>
                          </a:cubicBezTo>
                          <a:cubicBezTo>
                            <a:pt x="10024386" y="9165"/>
                            <a:pt x="10129340" y="89819"/>
                            <a:pt x="10142892" y="254325"/>
                          </a:cubicBezTo>
                          <a:cubicBezTo>
                            <a:pt x="10204249" y="615478"/>
                            <a:pt x="10193565" y="857679"/>
                            <a:pt x="10142892" y="1271597"/>
                          </a:cubicBezTo>
                          <a:cubicBezTo>
                            <a:pt x="10162595" y="1407239"/>
                            <a:pt x="10032347" y="1553639"/>
                            <a:pt x="9888567" y="1525922"/>
                          </a:cubicBezTo>
                          <a:cubicBezTo>
                            <a:pt x="5658226" y="1486190"/>
                            <a:pt x="1919415" y="1524886"/>
                            <a:pt x="254325" y="1525922"/>
                          </a:cubicBezTo>
                          <a:cubicBezTo>
                            <a:pt x="97404" y="1519220"/>
                            <a:pt x="-12483" y="1428860"/>
                            <a:pt x="0" y="1271597"/>
                          </a:cubicBezTo>
                          <a:cubicBezTo>
                            <a:pt x="11842" y="921266"/>
                            <a:pt x="-85387" y="517157"/>
                            <a:pt x="0" y="25432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p>
          </p:txBody>
        </p:sp>
        <p:pic>
          <p:nvPicPr>
            <p:cNvPr id="9" name="Picture 8">
              <a:extLst>
                <a:ext uri="{FF2B5EF4-FFF2-40B4-BE49-F238E27FC236}">
                  <a16:creationId xmlns:a16="http://schemas.microsoft.com/office/drawing/2014/main" id="{FE258B6E-AEB6-E36D-A8B7-519CD963F15E}"/>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3380357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64317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E55035-30B9-EB25-E22D-AC1642361C35}"/>
              </a:ext>
            </a:extLst>
          </p:cNvPr>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p>
        </p:txBody>
      </p:sp>
      <p:grpSp>
        <p:nvGrpSpPr>
          <p:cNvPr id="3" name="Group 2">
            <a:extLst>
              <a:ext uri="{FF2B5EF4-FFF2-40B4-BE49-F238E27FC236}">
                <a16:creationId xmlns:a16="http://schemas.microsoft.com/office/drawing/2014/main" id="{9D74FB2E-7315-8E66-CC9E-50A5E92DE40F}"/>
              </a:ext>
            </a:extLst>
          </p:cNvPr>
          <p:cNvGrpSpPr/>
          <p:nvPr/>
        </p:nvGrpSpPr>
        <p:grpSpPr>
          <a:xfrm>
            <a:off x="428752" y="274805"/>
            <a:ext cx="10797462" cy="1767356"/>
            <a:chOff x="194873" y="5205460"/>
            <a:chExt cx="10797462" cy="1767356"/>
          </a:xfrm>
        </p:grpSpPr>
        <p:sp>
          <p:nvSpPr>
            <p:cNvPr id="12" name="Rectangle: Rounded Corners 5">
              <a:extLst>
                <a:ext uri="{FF2B5EF4-FFF2-40B4-BE49-F238E27FC236}">
                  <a16:creationId xmlns:a16="http://schemas.microsoft.com/office/drawing/2014/main" id="{041D27ED-A33F-4B6F-BBB0-A9EA0479122D}"/>
                </a:ext>
              </a:extLst>
            </p:cNvPr>
            <p:cNvSpPr/>
            <p:nvPr/>
          </p:nvSpPr>
          <p:spPr>
            <a:xfrm>
              <a:off x="849443" y="5367536"/>
              <a:ext cx="10142892" cy="1605280"/>
            </a:xfrm>
            <a:custGeom>
              <a:avLst/>
              <a:gdLst>
                <a:gd name="connsiteX0" fmla="*/ 0 w 10142892"/>
                <a:gd name="connsiteY0" fmla="*/ 267552 h 1605280"/>
                <a:gd name="connsiteX1" fmla="*/ 267552 w 10142892"/>
                <a:gd name="connsiteY1" fmla="*/ 0 h 1605280"/>
                <a:gd name="connsiteX2" fmla="*/ 9875340 w 10142892"/>
                <a:gd name="connsiteY2" fmla="*/ 0 h 1605280"/>
                <a:gd name="connsiteX3" fmla="*/ 10142892 w 10142892"/>
                <a:gd name="connsiteY3" fmla="*/ 267552 h 1605280"/>
                <a:gd name="connsiteX4" fmla="*/ 10142892 w 10142892"/>
                <a:gd name="connsiteY4" fmla="*/ 1337728 h 1605280"/>
                <a:gd name="connsiteX5" fmla="*/ 9875340 w 10142892"/>
                <a:gd name="connsiteY5" fmla="*/ 1605280 h 1605280"/>
                <a:gd name="connsiteX6" fmla="*/ 267552 w 10142892"/>
                <a:gd name="connsiteY6" fmla="*/ 1605280 h 1605280"/>
                <a:gd name="connsiteX7" fmla="*/ 0 w 10142892"/>
                <a:gd name="connsiteY7" fmla="*/ 1337728 h 1605280"/>
                <a:gd name="connsiteX8" fmla="*/ 0 w 10142892"/>
                <a:gd name="connsiteY8" fmla="*/ 267552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605280" fill="none" extrusionOk="0">
                  <a:moveTo>
                    <a:pt x="0" y="267552"/>
                  </a:moveTo>
                  <a:cubicBezTo>
                    <a:pt x="10815" y="112165"/>
                    <a:pt x="114304" y="-19148"/>
                    <a:pt x="267552" y="0"/>
                  </a:cubicBezTo>
                  <a:cubicBezTo>
                    <a:pt x="4304003" y="-162111"/>
                    <a:pt x="5524715" y="-123621"/>
                    <a:pt x="9875340" y="0"/>
                  </a:cubicBezTo>
                  <a:cubicBezTo>
                    <a:pt x="10032797" y="16664"/>
                    <a:pt x="10128892" y="111118"/>
                    <a:pt x="10142892" y="267552"/>
                  </a:cubicBezTo>
                  <a:cubicBezTo>
                    <a:pt x="10120580" y="475404"/>
                    <a:pt x="10099668" y="1164536"/>
                    <a:pt x="10142892" y="1337728"/>
                  </a:cubicBezTo>
                  <a:cubicBezTo>
                    <a:pt x="10136265" y="1511051"/>
                    <a:pt x="10041556" y="1621945"/>
                    <a:pt x="9875340" y="1605280"/>
                  </a:cubicBezTo>
                  <a:cubicBezTo>
                    <a:pt x="6561386" y="1764677"/>
                    <a:pt x="4564957" y="1498164"/>
                    <a:pt x="267552" y="1605280"/>
                  </a:cubicBezTo>
                  <a:cubicBezTo>
                    <a:pt x="121906" y="1625268"/>
                    <a:pt x="9652" y="1470563"/>
                    <a:pt x="0" y="1337728"/>
                  </a:cubicBezTo>
                  <a:cubicBezTo>
                    <a:pt x="-1895" y="896832"/>
                    <a:pt x="-79689" y="635893"/>
                    <a:pt x="0" y="267552"/>
                  </a:cubicBezTo>
                  <a:close/>
                </a:path>
                <a:path w="10142892" h="1605280" stroke="0" extrusionOk="0">
                  <a:moveTo>
                    <a:pt x="0" y="267552"/>
                  </a:moveTo>
                  <a:cubicBezTo>
                    <a:pt x="1011" y="97998"/>
                    <a:pt x="113682" y="-4113"/>
                    <a:pt x="267552" y="0"/>
                  </a:cubicBezTo>
                  <a:cubicBezTo>
                    <a:pt x="4320272" y="31561"/>
                    <a:pt x="6789388" y="164257"/>
                    <a:pt x="9875340" y="0"/>
                  </a:cubicBezTo>
                  <a:cubicBezTo>
                    <a:pt x="10017453" y="11160"/>
                    <a:pt x="10128478" y="94212"/>
                    <a:pt x="10142892" y="267552"/>
                  </a:cubicBezTo>
                  <a:cubicBezTo>
                    <a:pt x="10120463" y="513786"/>
                    <a:pt x="10087008" y="1049073"/>
                    <a:pt x="10142892" y="1337728"/>
                  </a:cubicBezTo>
                  <a:cubicBezTo>
                    <a:pt x="10145856" y="1484768"/>
                    <a:pt x="10024426" y="1616310"/>
                    <a:pt x="9875340" y="1605280"/>
                  </a:cubicBezTo>
                  <a:cubicBezTo>
                    <a:pt x="8773207" y="1565548"/>
                    <a:pt x="1337427" y="1604244"/>
                    <a:pt x="267552" y="1605280"/>
                  </a:cubicBezTo>
                  <a:cubicBezTo>
                    <a:pt x="104657" y="1599120"/>
                    <a:pt x="-17425" y="1508949"/>
                    <a:pt x="0" y="1337728"/>
                  </a:cubicBezTo>
                  <a:cubicBezTo>
                    <a:pt x="57929" y="873547"/>
                    <a:pt x="37833" y="747488"/>
                    <a:pt x="0" y="267552"/>
                  </a:cubicBezTo>
                  <a:close/>
                </a:path>
              </a:pathLst>
            </a:custGeom>
            <a:solidFill>
              <a:schemeClr val="bg1"/>
            </a:solidFill>
            <a:ln w="57150">
              <a:solidFill>
                <a:srgbClr val="CC00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p>
          </p:txBody>
        </p:sp>
        <p:pic>
          <p:nvPicPr>
            <p:cNvPr id="13" name="Picture 12">
              <a:extLst>
                <a:ext uri="{FF2B5EF4-FFF2-40B4-BE49-F238E27FC236}">
                  <a16:creationId xmlns:a16="http://schemas.microsoft.com/office/drawing/2014/main" id="{8AFA4A1E-32CF-029E-C87D-9E566D05E0C0}"/>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1688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57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273FB15C-177E-2AB4-2C9F-A8BC14256F26}"/>
              </a:ext>
            </a:extLst>
          </p:cNvPr>
          <p:cNvPicPr>
            <a:picLocks noChangeAspect="1"/>
          </p:cNvPicPr>
          <p:nvPr/>
        </p:nvPicPr>
        <p:blipFill>
          <a:blip r:embed="rId8"/>
          <a:stretch>
            <a:fillRect/>
          </a:stretch>
        </p:blipFill>
        <p:spPr>
          <a:xfrm>
            <a:off x="1879862" y="2011162"/>
            <a:ext cx="7321931" cy="1877731"/>
          </a:xfrm>
          <a:prstGeom prst="rect">
            <a:avLst/>
          </a:prstGeom>
        </p:spPr>
      </p:pic>
    </p:spTree>
    <p:extLst>
      <p:ext uri="{BB962C8B-B14F-4D97-AF65-F5344CB8AC3E}">
        <p14:creationId xmlns:p14="http://schemas.microsoft.com/office/powerpoint/2010/main" val="988843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643C6-BDF1-4E5B-B79A-848F9F0C7A77}"/>
              </a:ext>
            </a:extLst>
          </p:cNvPr>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1772A2-8A23-95A9-96FF-531EA24656F8}"/>
              </a:ext>
            </a:extLst>
          </p:cNvPr>
          <p:cNvPicPr>
            <a:picLocks noChangeAspect="1"/>
          </p:cNvPicPr>
          <p:nvPr/>
        </p:nvPicPr>
        <p:blipFill>
          <a:blip r:embed="rId7"/>
          <a:stretch>
            <a:fillRect/>
          </a:stretch>
        </p:blipFill>
        <p:spPr>
          <a:xfrm>
            <a:off x="2852649" y="588226"/>
            <a:ext cx="6425741" cy="865707"/>
          </a:xfrm>
          <a:prstGeom prst="rect">
            <a:avLst/>
          </a:prstGeom>
        </p:spPr>
      </p:pic>
    </p:spTree>
    <p:extLst>
      <p:ext uri="{BB962C8B-B14F-4D97-AF65-F5344CB8AC3E}">
        <p14:creationId xmlns:p14="http://schemas.microsoft.com/office/powerpoint/2010/main" val="2138687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518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1341801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LIÊN HỆ</a:t>
            </a: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58477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sp>
        <p:nvSpPr>
          <p:cNvPr id="42" name="Rectangle 41">
            <a:extLst>
              <a:ext uri="{FF2B5EF4-FFF2-40B4-BE49-F238E27FC236}">
                <a16:creationId xmlns:a16="http://schemas.microsoft.com/office/drawing/2014/main" id="{251D3315-2C88-4BF0-AC8A-9C6FFC6052C2}"/>
              </a:ext>
            </a:extLst>
          </p:cNvPr>
          <p:cNvSpPr/>
          <p:nvPr/>
        </p:nvSpPr>
        <p:spPr>
          <a:xfrm>
            <a:off x="2122938" y="459435"/>
            <a:ext cx="3817468" cy="771525"/>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rPr>
              <a:t>TRÒ CHƠI</a:t>
            </a:r>
            <a:endParaRPr lang="en-US"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43" name="Rectangle 42">
            <a:extLst>
              <a:ext uri="{FF2B5EF4-FFF2-40B4-BE49-F238E27FC236}">
                <a16:creationId xmlns:a16="http://schemas.microsoft.com/office/drawing/2014/main" id="{3B397D14-275E-43ED-B95C-9C457D9C6C94}"/>
              </a:ext>
            </a:extLst>
          </p:cNvPr>
          <p:cNvSpPr/>
          <p:nvPr/>
        </p:nvSpPr>
        <p:spPr>
          <a:xfrm>
            <a:off x="1039357" y="1519224"/>
            <a:ext cx="6414154" cy="212094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HÁI SAO</a:t>
            </a:r>
            <a:endParaRPr lang="en-US"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down)">
                                      <p:cBhvr>
                                        <p:cTn id="7" dur="580">
                                          <p:stCondLst>
                                            <p:cond delay="0"/>
                                          </p:stCondLst>
                                        </p:cTn>
                                        <p:tgtEl>
                                          <p:spTgt spid="42">
                                            <p:txEl>
                                              <p:pRg st="0" end="0"/>
                                            </p:txEl>
                                          </p:spTgt>
                                        </p:tgtEl>
                                      </p:cBhvr>
                                    </p:animEffect>
                                    <p:anim calcmode="lin" valueType="num">
                                      <p:cBhvr>
                                        <p:cTn id="8" dur="1822"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xEl>
                                              <p:pRg st="0" end="0"/>
                                            </p:txEl>
                                          </p:spTgt>
                                        </p:tgtEl>
                                      </p:cBhvr>
                                      <p:to x="100000" y="60000"/>
                                    </p:animScale>
                                    <p:animScale>
                                      <p:cBhvr>
                                        <p:cTn id="14" dur="166" decel="50000">
                                          <p:stCondLst>
                                            <p:cond delay="676"/>
                                          </p:stCondLst>
                                        </p:cTn>
                                        <p:tgtEl>
                                          <p:spTgt spid="42">
                                            <p:txEl>
                                              <p:pRg st="0" end="0"/>
                                            </p:txEl>
                                          </p:spTgt>
                                        </p:tgtEl>
                                      </p:cBhvr>
                                      <p:to x="100000" y="100000"/>
                                    </p:animScale>
                                    <p:animScale>
                                      <p:cBhvr>
                                        <p:cTn id="15" dur="26">
                                          <p:stCondLst>
                                            <p:cond delay="1312"/>
                                          </p:stCondLst>
                                        </p:cTn>
                                        <p:tgtEl>
                                          <p:spTgt spid="42">
                                            <p:txEl>
                                              <p:pRg st="0" end="0"/>
                                            </p:txEl>
                                          </p:spTgt>
                                        </p:tgtEl>
                                      </p:cBhvr>
                                      <p:to x="100000" y="80000"/>
                                    </p:animScale>
                                    <p:animScale>
                                      <p:cBhvr>
                                        <p:cTn id="16" dur="166" decel="50000">
                                          <p:stCondLst>
                                            <p:cond delay="1338"/>
                                          </p:stCondLst>
                                        </p:cTn>
                                        <p:tgtEl>
                                          <p:spTgt spid="42">
                                            <p:txEl>
                                              <p:pRg st="0" end="0"/>
                                            </p:txEl>
                                          </p:spTgt>
                                        </p:tgtEl>
                                      </p:cBhvr>
                                      <p:to x="100000" y="100000"/>
                                    </p:animScale>
                                    <p:animScale>
                                      <p:cBhvr>
                                        <p:cTn id="17" dur="26">
                                          <p:stCondLst>
                                            <p:cond delay="1642"/>
                                          </p:stCondLst>
                                        </p:cTn>
                                        <p:tgtEl>
                                          <p:spTgt spid="42">
                                            <p:txEl>
                                              <p:pRg st="0" end="0"/>
                                            </p:txEl>
                                          </p:spTgt>
                                        </p:tgtEl>
                                      </p:cBhvr>
                                      <p:to x="100000" y="90000"/>
                                    </p:animScale>
                                    <p:animScale>
                                      <p:cBhvr>
                                        <p:cTn id="18" dur="166" decel="50000">
                                          <p:stCondLst>
                                            <p:cond delay="1668"/>
                                          </p:stCondLst>
                                        </p:cTn>
                                        <p:tgtEl>
                                          <p:spTgt spid="42">
                                            <p:txEl>
                                              <p:pRg st="0" end="0"/>
                                            </p:txEl>
                                          </p:spTgt>
                                        </p:tgtEl>
                                      </p:cBhvr>
                                      <p:to x="100000" y="100000"/>
                                    </p:animScale>
                                    <p:animScale>
                                      <p:cBhvr>
                                        <p:cTn id="19" dur="26">
                                          <p:stCondLst>
                                            <p:cond delay="1808"/>
                                          </p:stCondLst>
                                        </p:cTn>
                                        <p:tgtEl>
                                          <p:spTgt spid="42">
                                            <p:txEl>
                                              <p:pRg st="0" end="0"/>
                                            </p:txEl>
                                          </p:spTgt>
                                        </p:tgtEl>
                                      </p:cBhvr>
                                      <p:to x="100000" y="95000"/>
                                    </p:animScale>
                                    <p:animScale>
                                      <p:cBhvr>
                                        <p:cTn id="20" dur="166" decel="50000">
                                          <p:stCondLst>
                                            <p:cond delay="1834"/>
                                          </p:stCondLst>
                                        </p:cTn>
                                        <p:tgtEl>
                                          <p:spTgt spid="4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Effect transition="in" filter="wipe(down)">
                                      <p:cBhvr>
                                        <p:cTn id="23" dur="580">
                                          <p:stCondLst>
                                            <p:cond delay="0"/>
                                          </p:stCondLst>
                                        </p:cTn>
                                        <p:tgtEl>
                                          <p:spTgt spid="43">
                                            <p:txEl>
                                              <p:pRg st="0" end="0"/>
                                            </p:txEl>
                                          </p:spTgt>
                                        </p:tgtEl>
                                      </p:cBhvr>
                                    </p:animEffect>
                                    <p:anim calcmode="lin" valueType="num">
                                      <p:cBhvr>
                                        <p:cTn id="24" dur="1822" tmFilter="0,0; 0.14,0.36; 0.43,0.73; 0.71,0.91; 1.0,1.0">
                                          <p:stCondLst>
                                            <p:cond delay="0"/>
                                          </p:stCondLst>
                                        </p:cTn>
                                        <p:tgtEl>
                                          <p:spTgt spid="4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xEl>
                                              <p:pRg st="0" end="0"/>
                                            </p:txEl>
                                          </p:spTgt>
                                        </p:tgtEl>
                                      </p:cBhvr>
                                      <p:to x="100000" y="60000"/>
                                    </p:animScale>
                                    <p:animScale>
                                      <p:cBhvr>
                                        <p:cTn id="30" dur="166" decel="50000">
                                          <p:stCondLst>
                                            <p:cond delay="676"/>
                                          </p:stCondLst>
                                        </p:cTn>
                                        <p:tgtEl>
                                          <p:spTgt spid="43">
                                            <p:txEl>
                                              <p:pRg st="0" end="0"/>
                                            </p:txEl>
                                          </p:spTgt>
                                        </p:tgtEl>
                                      </p:cBhvr>
                                      <p:to x="100000" y="100000"/>
                                    </p:animScale>
                                    <p:animScale>
                                      <p:cBhvr>
                                        <p:cTn id="31" dur="26">
                                          <p:stCondLst>
                                            <p:cond delay="1312"/>
                                          </p:stCondLst>
                                        </p:cTn>
                                        <p:tgtEl>
                                          <p:spTgt spid="43">
                                            <p:txEl>
                                              <p:pRg st="0" end="0"/>
                                            </p:txEl>
                                          </p:spTgt>
                                        </p:tgtEl>
                                      </p:cBhvr>
                                      <p:to x="100000" y="80000"/>
                                    </p:animScale>
                                    <p:animScale>
                                      <p:cBhvr>
                                        <p:cTn id="32" dur="166" decel="50000">
                                          <p:stCondLst>
                                            <p:cond delay="1338"/>
                                          </p:stCondLst>
                                        </p:cTn>
                                        <p:tgtEl>
                                          <p:spTgt spid="43">
                                            <p:txEl>
                                              <p:pRg st="0" end="0"/>
                                            </p:txEl>
                                          </p:spTgt>
                                        </p:tgtEl>
                                      </p:cBhvr>
                                      <p:to x="100000" y="100000"/>
                                    </p:animScale>
                                    <p:animScale>
                                      <p:cBhvr>
                                        <p:cTn id="33" dur="26">
                                          <p:stCondLst>
                                            <p:cond delay="1642"/>
                                          </p:stCondLst>
                                        </p:cTn>
                                        <p:tgtEl>
                                          <p:spTgt spid="43">
                                            <p:txEl>
                                              <p:pRg st="0" end="0"/>
                                            </p:txEl>
                                          </p:spTgt>
                                        </p:tgtEl>
                                      </p:cBhvr>
                                      <p:to x="100000" y="90000"/>
                                    </p:animScale>
                                    <p:animScale>
                                      <p:cBhvr>
                                        <p:cTn id="34" dur="166" decel="50000">
                                          <p:stCondLst>
                                            <p:cond delay="1668"/>
                                          </p:stCondLst>
                                        </p:cTn>
                                        <p:tgtEl>
                                          <p:spTgt spid="43">
                                            <p:txEl>
                                              <p:pRg st="0" end="0"/>
                                            </p:txEl>
                                          </p:spTgt>
                                        </p:tgtEl>
                                      </p:cBhvr>
                                      <p:to x="100000" y="100000"/>
                                    </p:animScale>
                                    <p:animScale>
                                      <p:cBhvr>
                                        <p:cTn id="35" dur="26">
                                          <p:stCondLst>
                                            <p:cond delay="1808"/>
                                          </p:stCondLst>
                                        </p:cTn>
                                        <p:tgtEl>
                                          <p:spTgt spid="43">
                                            <p:txEl>
                                              <p:pRg st="0" end="0"/>
                                            </p:txEl>
                                          </p:spTgt>
                                        </p:tgtEl>
                                      </p:cBhvr>
                                      <p:to x="100000" y="95000"/>
                                    </p:animScale>
                                    <p:animScale>
                                      <p:cBhvr>
                                        <p:cTn id="36" dur="166" decel="50000">
                                          <p:stCondLst>
                                            <p:cond delay="1834"/>
                                          </p:stCondLst>
                                        </p:cTn>
                                        <p:tgtEl>
                                          <p:spTgt spid="43">
                                            <p:txEl>
                                              <p:pRg st="0" end="0"/>
                                            </p:txEl>
                                          </p:spTgt>
                                        </p:tgtEl>
                                      </p:cBhvr>
                                      <p:to x="100000" y="100000"/>
                                    </p:animScale>
                                  </p:childTnLst>
                                </p:cTn>
                              </p:par>
                            </p:childTnLst>
                          </p:cTn>
                        </p:par>
                        <p:par>
                          <p:cTn id="37" fill="hold">
                            <p:stCondLst>
                              <p:cond delay="2000"/>
                            </p:stCondLst>
                            <p:childTnLst>
                              <p:par>
                                <p:cTn id="38" presetID="26"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80">
                                          <p:stCondLst>
                                            <p:cond delay="0"/>
                                          </p:stCondLst>
                                        </p:cTn>
                                        <p:tgtEl>
                                          <p:spTgt spid="51"/>
                                        </p:tgtEl>
                                      </p:cBhvr>
                                    </p:animEffect>
                                    <p:anim calcmode="lin" valueType="num">
                                      <p:cBhvr>
                                        <p:cTn id="4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6" dur="26">
                                          <p:stCondLst>
                                            <p:cond delay="650"/>
                                          </p:stCondLst>
                                        </p:cTn>
                                        <p:tgtEl>
                                          <p:spTgt spid="51"/>
                                        </p:tgtEl>
                                      </p:cBhvr>
                                      <p:to x="100000" y="60000"/>
                                    </p:animScale>
                                    <p:animScale>
                                      <p:cBhvr>
                                        <p:cTn id="47" dur="166" decel="50000">
                                          <p:stCondLst>
                                            <p:cond delay="676"/>
                                          </p:stCondLst>
                                        </p:cTn>
                                        <p:tgtEl>
                                          <p:spTgt spid="51"/>
                                        </p:tgtEl>
                                      </p:cBhvr>
                                      <p:to x="100000" y="100000"/>
                                    </p:animScale>
                                    <p:animScale>
                                      <p:cBhvr>
                                        <p:cTn id="48" dur="26">
                                          <p:stCondLst>
                                            <p:cond delay="1312"/>
                                          </p:stCondLst>
                                        </p:cTn>
                                        <p:tgtEl>
                                          <p:spTgt spid="51"/>
                                        </p:tgtEl>
                                      </p:cBhvr>
                                      <p:to x="100000" y="80000"/>
                                    </p:animScale>
                                    <p:animScale>
                                      <p:cBhvr>
                                        <p:cTn id="49" dur="166" decel="50000">
                                          <p:stCondLst>
                                            <p:cond delay="1338"/>
                                          </p:stCondLst>
                                        </p:cTn>
                                        <p:tgtEl>
                                          <p:spTgt spid="51"/>
                                        </p:tgtEl>
                                      </p:cBhvr>
                                      <p:to x="100000" y="100000"/>
                                    </p:animScale>
                                    <p:animScale>
                                      <p:cBhvr>
                                        <p:cTn id="50" dur="26">
                                          <p:stCondLst>
                                            <p:cond delay="1642"/>
                                          </p:stCondLst>
                                        </p:cTn>
                                        <p:tgtEl>
                                          <p:spTgt spid="51"/>
                                        </p:tgtEl>
                                      </p:cBhvr>
                                      <p:to x="100000" y="90000"/>
                                    </p:animScale>
                                    <p:animScale>
                                      <p:cBhvr>
                                        <p:cTn id="51" dur="166" decel="50000">
                                          <p:stCondLst>
                                            <p:cond delay="1668"/>
                                          </p:stCondLst>
                                        </p:cTn>
                                        <p:tgtEl>
                                          <p:spTgt spid="51"/>
                                        </p:tgtEl>
                                      </p:cBhvr>
                                      <p:to x="100000" y="100000"/>
                                    </p:animScale>
                                    <p:animScale>
                                      <p:cBhvr>
                                        <p:cTn id="52" dur="26">
                                          <p:stCondLst>
                                            <p:cond delay="1808"/>
                                          </p:stCondLst>
                                        </p:cTn>
                                        <p:tgtEl>
                                          <p:spTgt spid="51"/>
                                        </p:tgtEl>
                                      </p:cBhvr>
                                      <p:to x="100000" y="95000"/>
                                    </p:animScale>
                                    <p:animScale>
                                      <p:cBhvr>
                                        <p:cTn id="53" dur="166" decel="50000">
                                          <p:stCondLst>
                                            <p:cond delay="1834"/>
                                          </p:stCondLst>
                                        </p:cTn>
                                        <p:tgtEl>
                                          <p:spTgt spid="5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80">
                                          <p:stCondLst>
                                            <p:cond delay="0"/>
                                          </p:stCondLst>
                                        </p:cTn>
                                        <p:tgtEl>
                                          <p:spTgt spid="53"/>
                                        </p:tgtEl>
                                      </p:cBhvr>
                                    </p:animEffect>
                                    <p:anim calcmode="lin" valueType="num">
                                      <p:cBhvr>
                                        <p:cTn id="5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2" dur="26">
                                          <p:stCondLst>
                                            <p:cond delay="650"/>
                                          </p:stCondLst>
                                        </p:cTn>
                                        <p:tgtEl>
                                          <p:spTgt spid="53"/>
                                        </p:tgtEl>
                                      </p:cBhvr>
                                      <p:to x="100000" y="60000"/>
                                    </p:animScale>
                                    <p:animScale>
                                      <p:cBhvr>
                                        <p:cTn id="63" dur="166" decel="50000">
                                          <p:stCondLst>
                                            <p:cond delay="676"/>
                                          </p:stCondLst>
                                        </p:cTn>
                                        <p:tgtEl>
                                          <p:spTgt spid="53"/>
                                        </p:tgtEl>
                                      </p:cBhvr>
                                      <p:to x="100000" y="100000"/>
                                    </p:animScale>
                                    <p:animScale>
                                      <p:cBhvr>
                                        <p:cTn id="64" dur="26">
                                          <p:stCondLst>
                                            <p:cond delay="1312"/>
                                          </p:stCondLst>
                                        </p:cTn>
                                        <p:tgtEl>
                                          <p:spTgt spid="53"/>
                                        </p:tgtEl>
                                      </p:cBhvr>
                                      <p:to x="100000" y="80000"/>
                                    </p:animScale>
                                    <p:animScale>
                                      <p:cBhvr>
                                        <p:cTn id="65" dur="166" decel="50000">
                                          <p:stCondLst>
                                            <p:cond delay="1338"/>
                                          </p:stCondLst>
                                        </p:cTn>
                                        <p:tgtEl>
                                          <p:spTgt spid="53"/>
                                        </p:tgtEl>
                                      </p:cBhvr>
                                      <p:to x="100000" y="100000"/>
                                    </p:animScale>
                                    <p:animScale>
                                      <p:cBhvr>
                                        <p:cTn id="66" dur="26">
                                          <p:stCondLst>
                                            <p:cond delay="1642"/>
                                          </p:stCondLst>
                                        </p:cTn>
                                        <p:tgtEl>
                                          <p:spTgt spid="53"/>
                                        </p:tgtEl>
                                      </p:cBhvr>
                                      <p:to x="100000" y="90000"/>
                                    </p:animScale>
                                    <p:animScale>
                                      <p:cBhvr>
                                        <p:cTn id="67" dur="166" decel="50000">
                                          <p:stCondLst>
                                            <p:cond delay="1668"/>
                                          </p:stCondLst>
                                        </p:cTn>
                                        <p:tgtEl>
                                          <p:spTgt spid="53"/>
                                        </p:tgtEl>
                                      </p:cBhvr>
                                      <p:to x="100000" y="100000"/>
                                    </p:animScale>
                                    <p:animScale>
                                      <p:cBhvr>
                                        <p:cTn id="68" dur="26">
                                          <p:stCondLst>
                                            <p:cond delay="1808"/>
                                          </p:stCondLst>
                                        </p:cTn>
                                        <p:tgtEl>
                                          <p:spTgt spid="53"/>
                                        </p:tgtEl>
                                      </p:cBhvr>
                                      <p:to x="100000" y="95000"/>
                                    </p:animScale>
                                    <p:animScale>
                                      <p:cBhvr>
                                        <p:cTn id="69" dur="166" decel="50000">
                                          <p:stCondLst>
                                            <p:cond delay="1834"/>
                                          </p:stCondLst>
                                        </p:cTn>
                                        <p:tgtEl>
                                          <p:spTgt spid="53"/>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80">
                                          <p:stCondLst>
                                            <p:cond delay="0"/>
                                          </p:stCondLst>
                                        </p:cTn>
                                        <p:tgtEl>
                                          <p:spTgt spid="55"/>
                                        </p:tgtEl>
                                      </p:cBhvr>
                                    </p:animEffect>
                                    <p:anim calcmode="lin" valueType="num">
                                      <p:cBhvr>
                                        <p:cTn id="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8" dur="26">
                                          <p:stCondLst>
                                            <p:cond delay="650"/>
                                          </p:stCondLst>
                                        </p:cTn>
                                        <p:tgtEl>
                                          <p:spTgt spid="55"/>
                                        </p:tgtEl>
                                      </p:cBhvr>
                                      <p:to x="100000" y="60000"/>
                                    </p:animScale>
                                    <p:animScale>
                                      <p:cBhvr>
                                        <p:cTn id="79" dur="166" decel="50000">
                                          <p:stCondLst>
                                            <p:cond delay="676"/>
                                          </p:stCondLst>
                                        </p:cTn>
                                        <p:tgtEl>
                                          <p:spTgt spid="55"/>
                                        </p:tgtEl>
                                      </p:cBhvr>
                                      <p:to x="100000" y="100000"/>
                                    </p:animScale>
                                    <p:animScale>
                                      <p:cBhvr>
                                        <p:cTn id="80" dur="26">
                                          <p:stCondLst>
                                            <p:cond delay="1312"/>
                                          </p:stCondLst>
                                        </p:cTn>
                                        <p:tgtEl>
                                          <p:spTgt spid="55"/>
                                        </p:tgtEl>
                                      </p:cBhvr>
                                      <p:to x="100000" y="80000"/>
                                    </p:animScale>
                                    <p:animScale>
                                      <p:cBhvr>
                                        <p:cTn id="81" dur="166" decel="50000">
                                          <p:stCondLst>
                                            <p:cond delay="1338"/>
                                          </p:stCondLst>
                                        </p:cTn>
                                        <p:tgtEl>
                                          <p:spTgt spid="55"/>
                                        </p:tgtEl>
                                      </p:cBhvr>
                                      <p:to x="100000" y="100000"/>
                                    </p:animScale>
                                    <p:animScale>
                                      <p:cBhvr>
                                        <p:cTn id="82" dur="26">
                                          <p:stCondLst>
                                            <p:cond delay="1642"/>
                                          </p:stCondLst>
                                        </p:cTn>
                                        <p:tgtEl>
                                          <p:spTgt spid="55"/>
                                        </p:tgtEl>
                                      </p:cBhvr>
                                      <p:to x="100000" y="90000"/>
                                    </p:animScale>
                                    <p:animScale>
                                      <p:cBhvr>
                                        <p:cTn id="83" dur="166" decel="50000">
                                          <p:stCondLst>
                                            <p:cond delay="1668"/>
                                          </p:stCondLst>
                                        </p:cTn>
                                        <p:tgtEl>
                                          <p:spTgt spid="55"/>
                                        </p:tgtEl>
                                      </p:cBhvr>
                                      <p:to x="100000" y="100000"/>
                                    </p:animScale>
                                    <p:animScale>
                                      <p:cBhvr>
                                        <p:cTn id="84" dur="26">
                                          <p:stCondLst>
                                            <p:cond delay="1808"/>
                                          </p:stCondLst>
                                        </p:cTn>
                                        <p:tgtEl>
                                          <p:spTgt spid="55"/>
                                        </p:tgtEl>
                                      </p:cBhvr>
                                      <p:to x="100000" y="95000"/>
                                    </p:animScale>
                                    <p:animScale>
                                      <p:cBhvr>
                                        <p:cTn id="8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2" grpId="0" build="p"/>
      <p:bldP spid="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769441"/>
          </a:xfrm>
          <a:prstGeom prst="rect">
            <a:avLst/>
          </a:prstGeom>
          <a:noFill/>
        </p:spPr>
        <p:txBody>
          <a:bodyPr wrap="square">
            <a:spAutoFit/>
          </a:bodyPr>
          <a:lstStyle/>
          <a:p>
            <a:pPr algn="ctr"/>
            <a:r>
              <a:rPr lang="en-US" sz="4400" b="1" dirty="0">
                <a:solidFill>
                  <a:srgbClr val="0070C0"/>
                </a:solidFill>
                <a:latin typeface="Calibri" panose="020F0502020204030204" pitchFamily="34" charset="0"/>
                <a:cs typeface="Calibri" panose="020F0502020204030204" pitchFamily="34" charset="0"/>
              </a:rPr>
              <a:t>Phi-</a:t>
            </a:r>
            <a:r>
              <a:rPr lang="en-US" sz="4400" b="1" dirty="0" err="1">
                <a:solidFill>
                  <a:srgbClr val="0070C0"/>
                </a:solidFill>
                <a:latin typeface="Calibri" panose="020F0502020204030204" pitchFamily="34" charset="0"/>
                <a:cs typeface="Calibri" panose="020F0502020204030204" pitchFamily="34" charset="0"/>
              </a:rPr>
              <a:t>lít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sống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cùng</a:t>
            </a:r>
            <a:r>
              <a:rPr lang="en-US" sz="4400" b="1" dirty="0">
                <a:solidFill>
                  <a:srgbClr val="0070C0"/>
                </a:solidFill>
                <a:latin typeface="Calibri" panose="020F0502020204030204" pitchFamily="34" charset="0"/>
                <a:cs typeface="Calibri" panose="020F0502020204030204" pitchFamily="34" charset="0"/>
              </a:rPr>
              <a:t> ai </a:t>
            </a:r>
            <a:r>
              <a:rPr lang="en-US" sz="4400" b="1" dirty="0" err="1">
                <a:solidFill>
                  <a:srgbClr val="0070C0"/>
                </a:solidFill>
                <a:latin typeface="Calibri" panose="020F0502020204030204" pitchFamily="34" charset="0"/>
                <a:cs typeface="Calibri" panose="020F0502020204030204" pitchFamily="34" charset="0"/>
              </a:rPr>
              <a:t>trong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gia</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đình</a:t>
            </a:r>
            <a:r>
              <a:rPr lang="en-US" sz="4400" b="1" dirty="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0" y="2271973"/>
            <a:ext cx="394951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dirty="0">
                <a:cs typeface="Calibri" panose="020F0502020204030204" pitchFamily="34" charset="0"/>
              </a:rPr>
              <a:t>A.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em</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B. </a:t>
            </a:r>
            <a:r>
              <a:rPr lang="en-US" altLang="en-US" sz="3200" dirty="0" err="1">
                <a:cs typeface="Calibri" panose="020F0502020204030204" pitchFamily="34" charset="0"/>
              </a:rPr>
              <a:t>Ông</a:t>
            </a:r>
            <a:r>
              <a:rPr lang="en-US" altLang="en-US" sz="3200" dirty="0">
                <a:cs typeface="Calibri" panose="020F0502020204030204" pitchFamily="34" charset="0"/>
              </a:rPr>
              <a:t> </a:t>
            </a:r>
            <a:r>
              <a:rPr lang="en-US" altLang="en-US" sz="3200" dirty="0" err="1">
                <a:cs typeface="Calibri" panose="020F0502020204030204" pitchFamily="34" charset="0"/>
              </a:rPr>
              <a:t>bà</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C.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anh</a:t>
            </a:r>
            <a:r>
              <a:rPr lang="en-US" altLang="en-US" sz="3200" dirty="0">
                <a:cs typeface="Calibri" panose="020F0502020204030204" pitchFamily="34" charset="0"/>
              </a:rPr>
              <a:t> </a:t>
            </a:r>
            <a:r>
              <a:rPr lang="en-US" altLang="en-US" sz="3200" dirty="0" err="1">
                <a:cs typeface="Calibri" panose="020F0502020204030204" pitchFamily="34" charset="0"/>
              </a:rPr>
              <a:t>trai</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chị</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en-US" altLang="en-US" sz="3200" dirty="0">
              <a:cs typeface="Calibri" panose="020F0502020204030204" pitchFamily="34"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59249" y="940269"/>
            <a:ext cx="9248732"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Cha Phi-</a:t>
            </a:r>
            <a:r>
              <a:rPr lang="en-US" sz="3600" b="1" dirty="0" err="1">
                <a:solidFill>
                  <a:srgbClr val="0070C0"/>
                </a:solidFill>
                <a:latin typeface="Calibri" panose="020F0502020204030204" pitchFamily="34" charset="0"/>
                <a:cs typeface="Calibri" panose="020F0502020204030204" pitchFamily="34" charset="0"/>
              </a:rPr>
              <a:t>lít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yêu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cầu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cả</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mỗi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ngày</a:t>
            </a:r>
            <a:r>
              <a:rPr lang="en-US" sz="3600" b="1" dirty="0">
                <a:solidFill>
                  <a:srgbClr val="0070C0"/>
                </a:solidFill>
                <a:latin typeface="Calibri" panose="020F0502020204030204" pitchFamily="34" charset="0"/>
                <a:cs typeface="Calibri" panose="020F0502020204030204" pitchFamily="34" charset="0"/>
              </a:rPr>
              <a:t>?</a:t>
            </a: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nl-NL" sz="3200" dirty="0">
                <a:latin typeface="Cambria" panose="02040503050406030204" pitchFamily="18" charset="0"/>
                <a:ea typeface="Cambria" panose="02040503050406030204" pitchFamily="18" charset="0"/>
              </a:rPr>
              <a:t>A. Cha phi-lít yêu cầu mỗi ngày cả gia đình đều phải học được kiến thức mới, sau đó sẽ trao đổi vào sau bữa tối </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B.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xem</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ti</a:t>
            </a:r>
            <a:r>
              <a:rPr lang="en-US" altLang="en-US" sz="3200" dirty="0">
                <a:latin typeface="Cambria" panose="02040503050406030204" pitchFamily="18" charset="0"/>
                <a:ea typeface="Cambria" panose="02040503050406030204" pitchFamily="18" charset="0"/>
                <a:cs typeface="Calibri" panose="020F0502020204030204" pitchFamily="34" charset="0"/>
              </a:rPr>
              <a:t> vi </a:t>
            </a:r>
            <a:r>
              <a:rPr lang="en-US" altLang="en-US" sz="3200" dirty="0" err="1">
                <a:latin typeface="Cambria" panose="02040503050406030204" pitchFamily="18" charset="0"/>
                <a:ea typeface="Cambria" panose="02040503050406030204" pitchFamily="18" charset="0"/>
                <a:cs typeface="Calibri" panose="020F0502020204030204" pitchFamily="34" charset="0"/>
              </a:rPr>
              <a:t>sau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bữa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C.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tập</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thể</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dục</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buổi</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sáng</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vi-VN"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vi-VN" altLang="en-US" sz="3200" dirty="0">
                <a:latin typeface="Cambria" panose="02040503050406030204" pitchFamily="18" charset="0"/>
                <a:ea typeface="Cambria" panose="02040503050406030204" pitchFamily="18" charset="0"/>
                <a:cs typeface="Calibri" panose="020F0502020204030204" pitchFamily="34" charset="0"/>
              </a:rPr>
              <a:t>D</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nhau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nấu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ăn</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737359" y="853523"/>
            <a:ext cx="9052561" cy="1200329"/>
          </a:xfrm>
          <a:prstGeom prst="rect">
            <a:avLst/>
          </a:prstGeom>
          <a:noFill/>
        </p:spPr>
        <p:txBody>
          <a:bodyPr wrap="square">
            <a:spAutoFit/>
          </a:bodyPr>
          <a:lstStyle/>
          <a:p>
            <a:pPr algn="ctr"/>
            <a:r>
              <a:rPr lang="vi-VN" sz="3600" b="1" dirty="0">
                <a:solidFill>
                  <a:srgbClr val="0070C0"/>
                </a:solidFill>
                <a:latin typeface="Calibri" panose="020F0502020204030204" pitchFamily="34" charset="0"/>
                <a:cs typeface="Calibri" panose="020F0502020204030204" pitchFamily="34" charset="0"/>
              </a:rPr>
              <a:t>. Phương pháp học tập của gia đình mang lại lợi ích gì cho Phi-lít?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biết được nhiều kiến thức mới mỗi ngày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phát triển trí tuệ của mình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en-US" altLang="en-US" sz="3200" dirty="0" err="1">
                <a:cs typeface="Calibri" panose="020F0502020204030204" pitchFamily="34" charset="0"/>
              </a:rPr>
              <a:t>mở</a:t>
            </a:r>
            <a:r>
              <a:rPr lang="en-US" altLang="en-US" sz="3200" dirty="0">
                <a:cs typeface="Calibri" panose="020F0502020204030204" pitchFamily="34" charset="0"/>
              </a:rPr>
              <a:t> </a:t>
            </a:r>
            <a:r>
              <a:rPr lang="en-US" altLang="en-US" sz="3200" dirty="0" err="1">
                <a:cs typeface="Calibri" panose="020F0502020204030204" pitchFamily="34" charset="0"/>
              </a:rPr>
              <a:t>mang</a:t>
            </a:r>
            <a:r>
              <a:rPr lang="en-US" altLang="en-US" sz="3200" dirty="0">
                <a:cs typeface="Calibri" panose="020F0502020204030204" pitchFamily="34" charset="0"/>
              </a:rPr>
              <a:t> </a:t>
            </a:r>
            <a:r>
              <a:rPr lang="en-US" altLang="en-US" sz="3200" dirty="0" err="1">
                <a:cs typeface="Calibri" panose="020F0502020204030204" pitchFamily="34" charset="0"/>
              </a:rPr>
              <a:t>trí</a:t>
            </a:r>
            <a:r>
              <a:rPr lang="en-US" altLang="en-US" sz="3200" dirty="0">
                <a:cs typeface="Calibri" panose="020F0502020204030204" pitchFamily="34" charset="0"/>
              </a:rPr>
              <a:t> </a:t>
            </a:r>
            <a:r>
              <a:rPr lang="en-US" altLang="en-US" sz="3200" dirty="0" err="1">
                <a:cs typeface="Calibri" panose="020F0502020204030204" pitchFamily="34" charset="0"/>
              </a:rPr>
              <a:t>thức</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Tất cả đều đúng.</a:t>
            </a:r>
            <a:endParaRPr lang="en-US" altLang="en-US" sz="3200" dirty="0">
              <a:cs typeface="Calibri" panose="020F0502020204030204" pitchFamily="34" charset="0"/>
            </a:endParaRPr>
          </a:p>
        </p:txBody>
      </p:sp>
      <p:pic>
        <p:nvPicPr>
          <p:cNvPr id="15" name="图片 40">
            <a:extLst>
              <a:ext uri="{FF2B5EF4-FFF2-40B4-BE49-F238E27FC236}">
                <a16:creationId xmlns:a16="http://schemas.microsoft.com/office/drawing/2014/main" id="{114E5BDE-3CA8-4800-8D32-6862C087E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07" y="4317480"/>
            <a:ext cx="958029" cy="958029"/>
          </a:xfrm>
          <a:prstGeom prst="rect">
            <a:avLst/>
          </a:prstGeom>
        </p:spPr>
      </p:pic>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90" y="-351801"/>
            <a:ext cx="3371380" cy="3377477"/>
          </a:xfrm>
          <a:prstGeom prst="rect">
            <a:avLst/>
          </a:prstGeom>
        </p:spPr>
      </p:pic>
      <p:pic>
        <p:nvPicPr>
          <p:cNvPr id="17"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31F02A5D-CC51-5623-4ED2-0E8CD5009CB7}"/>
              </a:ext>
            </a:extLst>
          </p:cNvPr>
          <p:cNvPicPr>
            <a:picLocks noChangeAspect="1"/>
          </p:cNvPicPr>
          <p:nvPr/>
        </p:nvPicPr>
        <p:blipFill>
          <a:blip r:embed="rId4"/>
          <a:stretch>
            <a:fillRect/>
          </a:stretch>
        </p:blipFill>
        <p:spPr>
          <a:xfrm>
            <a:off x="4352393" y="458441"/>
            <a:ext cx="3487214" cy="1499746"/>
          </a:xfrm>
          <a:prstGeom prst="rect">
            <a:avLst/>
          </a:prstGeom>
        </p:spPr>
      </p:pic>
      <p:pic>
        <p:nvPicPr>
          <p:cNvPr id="8" name="Picture 7">
            <a:extLst>
              <a:ext uri="{FF2B5EF4-FFF2-40B4-BE49-F238E27FC236}">
                <a16:creationId xmlns:a16="http://schemas.microsoft.com/office/drawing/2014/main" id="{04B4D9AE-9C17-D805-E3A9-9CD6773312C5}"/>
              </a:ext>
            </a:extLst>
          </p:cNvPr>
          <p:cNvPicPr>
            <a:picLocks noChangeAspect="1"/>
          </p:cNvPicPr>
          <p:nvPr/>
        </p:nvPicPr>
        <p:blipFill>
          <a:blip r:embed="rId5"/>
          <a:stretch>
            <a:fillRect/>
          </a:stretch>
        </p:blipFill>
        <p:spPr>
          <a:xfrm>
            <a:off x="1053290" y="1963231"/>
            <a:ext cx="10303133" cy="2670279"/>
          </a:xfrm>
          <a:prstGeom prst="rect">
            <a:avLst/>
          </a:prstGeom>
        </p:spPr>
      </p:pic>
      <p:pic>
        <p:nvPicPr>
          <p:cNvPr id="9" name="Picture 8">
            <a:extLst>
              <a:ext uri="{FF2B5EF4-FFF2-40B4-BE49-F238E27FC236}">
                <a16:creationId xmlns:a16="http://schemas.microsoft.com/office/drawing/2014/main" id="{81A0A74B-DF3A-EC91-9945-9A693DE77C84}"/>
              </a:ext>
            </a:extLst>
          </p:cNvPr>
          <p:cNvPicPr>
            <a:picLocks noChangeAspect="1"/>
          </p:cNvPicPr>
          <p:nvPr/>
        </p:nvPicPr>
        <p:blipFill>
          <a:blip r:embed="rId6"/>
          <a:stretch>
            <a:fillRect/>
          </a:stretch>
        </p:blipFill>
        <p:spPr>
          <a:xfrm>
            <a:off x="7820553" y="4672119"/>
            <a:ext cx="4127350" cy="67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p>
          <a:p>
            <a:pPr eaLnBrk="1" hangingPunct="1"/>
            <a:r>
              <a:rPr lang="vi-VN" altLang="en-US" sz="3600" b="1">
                <a:latin typeface="Calibri" panose="020F0502020204030204" pitchFamily="34" charset="0"/>
                <a:cs typeface="Calibri" panose="020F0502020204030204" pitchFamily="34" charset="0"/>
              </a:rPr>
              <a:t>Ba – la – lai – ca trên sông Đà</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4007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TotalTime>
  <Words>1197</Words>
  <Application>Microsoft Office PowerPoint</Application>
  <PresentationFormat>Màn hình rộng</PresentationFormat>
  <Paragraphs>111</Paragraphs>
  <Slides>36</Slides>
  <Notes>9</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36</vt:i4>
      </vt:variant>
    </vt:vector>
  </HeadingPairs>
  <TitlesOfParts>
    <vt:vector size="46" baseType="lpstr">
      <vt:lpstr>等线</vt:lpstr>
      <vt:lpstr>等线 Light</vt:lpstr>
      <vt:lpstr>#9Slide07 SVNDessert Menu Scrip</vt:lpstr>
      <vt:lpstr>Arial</vt:lpstr>
      <vt:lpstr>Calibri</vt:lpstr>
      <vt:lpstr>Cambria</vt:lpstr>
      <vt:lpstr>iCiel Cadena</vt:lpstr>
      <vt:lpstr>Times New Roman</vt:lpstr>
      <vt:lpstr>Office 主题​​</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Huong Thao - 0972115126</dc:creator>
  <dc:description>http://www.ypppt.com/</dc:description>
  <cp:lastModifiedBy>ASUS</cp:lastModifiedBy>
  <cp:revision>98</cp:revision>
  <dcterms:created xsi:type="dcterms:W3CDTF">2019-03-27T03:17:15Z</dcterms:created>
  <dcterms:modified xsi:type="dcterms:W3CDTF">2025-01-09T07:50:56Z</dcterms:modified>
</cp:coreProperties>
</file>