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2" r:id="rId3"/>
  </p:sldMasterIdLst>
  <p:notesMasterIdLst>
    <p:notesMasterId r:id="rId23"/>
  </p:notesMasterIdLst>
  <p:sldIdLst>
    <p:sldId id="298" r:id="rId4"/>
    <p:sldId id="328" r:id="rId5"/>
    <p:sldId id="299" r:id="rId6"/>
    <p:sldId id="301" r:id="rId7"/>
    <p:sldId id="303" r:id="rId8"/>
    <p:sldId id="305" r:id="rId9"/>
    <p:sldId id="317" r:id="rId10"/>
    <p:sldId id="318" r:id="rId11"/>
    <p:sldId id="319" r:id="rId12"/>
    <p:sldId id="320" r:id="rId13"/>
    <p:sldId id="321" r:id="rId14"/>
    <p:sldId id="322" r:id="rId15"/>
    <p:sldId id="326" r:id="rId16"/>
    <p:sldId id="327" r:id="rId17"/>
    <p:sldId id="323" r:id="rId18"/>
    <p:sldId id="324" r:id="rId19"/>
    <p:sldId id="325" r:id="rId20"/>
    <p:sldId id="297" r:id="rId21"/>
    <p:sldId id="29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8140-515D-4D4D-9414-2D1B493855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7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EC24-D951-4054-97AA-4B325287BF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39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6FAD2-5766-4B9F-9201-1620AB8D28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0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93D48-18F4-4EFE-9098-6C8807B5F1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81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4BFA-A9F7-4D0B-A330-08EBB61A2F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34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1F70C-6426-4A0B-94D5-D6C930D49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83A50-2138-4351-B6CC-3E2E1AE1F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4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0C5A1-6C3D-4B7C-B8F3-8F68D02BF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45A90-598B-4F78-9CE8-7AE6565DFC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51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52F10-0A97-4E4A-905C-668048224E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62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05D9C-FC9D-432E-86EE-E15FAFDF24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80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DB94E-33A6-4351-A2E9-5CB31228F5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01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8ED76-CDCA-4DC1-B945-0E3796613C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00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6BBA7-FA5A-48BA-B14C-B37B5C890C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37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CF2C8-F197-42A0-94F0-64FDC3514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1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8A712-C298-427A-A06D-860845C6C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0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4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3CCC7-D340-43FD-9525-DDC7D2FEB1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29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DB00B-2EBA-46EF-AA96-13DEC9006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83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B2DA-4C48-40E8-8582-56F38CF4E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89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9C5BB-9A01-41BA-ACEC-26C0C7E1F6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21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2F253-E7CF-414D-A4C4-FC73DD4D9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69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C5F76-EB4D-47AB-975F-950163AA6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47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3035-EE7D-48D3-AE14-CA03CACA9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6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7AE3-C15B-499B-B6ED-013B2284B4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07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7291E-0391-4660-82C3-2A3167FC37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85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A5BF-067C-4F5E-A7E3-D0A5F885D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5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BF568-25C5-4D6E-BB7B-0D654A9A41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3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5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481A8-52C5-4739-9A84-7D56BEDDA8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5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p3"/><Relationship Id="rId7" Type="http://schemas.openxmlformats.org/officeDocument/2006/relationships/image" Target="../media/image1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4.png"/><Relationship Id="rId4" Type="http://schemas.openxmlformats.org/officeDocument/2006/relationships/audio" Target="../media/media9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0.jpe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4517740" cy="1321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24744"/>
            <a:ext cx="7596336" cy="201846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26" y="428675"/>
            <a:ext cx="402257" cy="402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6" y="437059"/>
            <a:ext cx="240417" cy="192745"/>
          </a:xfrm>
          <a:prstGeom prst="rect">
            <a:avLst/>
          </a:prstGeom>
        </p:spPr>
      </p:pic>
      <p:pic>
        <p:nvPicPr>
          <p:cNvPr id="9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7964" y="5589240"/>
            <a:ext cx="609600" cy="609600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0" y="6519446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smtClean="0">
                <a:solidFill>
                  <a:srgbClr val="FF0000"/>
                </a:solidFill>
              </a:rPr>
              <a:t>Bản quyền TT-ÂN-Phi Trường 0987508433 cấm chia sẻ dưới mọi hình thức</a:t>
            </a:r>
            <a:endParaRPr lang="en-US" sz="16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068003" y="97011"/>
            <a:ext cx="8024406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1713CB"/>
                </a:solidFill>
              </a:rPr>
              <a:t>DẠY ĐỌC NHAC TỪNG CÂU CÓ CAO ĐỘ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3308474" y="643304"/>
            <a:ext cx="2527051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4783"/>
            <a:ext cx="9092409" cy="183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850" y="3965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80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025810" y="19996"/>
            <a:ext cx="1878979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189"/>
            <a:ext cx="9144000" cy="1992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85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188212" y="9261"/>
            <a:ext cx="700043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ĐỌC NHẠC CẢ BÀI CÁC HÌNH THỨC </a:t>
            </a:r>
          </a:p>
        </p:txBody>
      </p:sp>
      <p:pic>
        <p:nvPicPr>
          <p:cNvPr id="4" name="DOC NHA 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09734"/>
            <a:ext cx="9036496" cy="4110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41" y="116633"/>
            <a:ext cx="1440159" cy="1944216"/>
          </a:xfrm>
          <a:prstGeom prst="rect">
            <a:avLst/>
          </a:prstGeom>
        </p:spPr>
      </p:pic>
      <p:pic>
        <p:nvPicPr>
          <p:cNvPr id="5" name="DOC NHAC DO RE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203" y="510394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84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188212" y="9261"/>
            <a:ext cx="700043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LẦN 1 ĐỌC NHẠC-LẦN 2 GHÉP LỜI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5" y="6352523"/>
            <a:ext cx="240417" cy="192745"/>
          </a:xfrm>
          <a:prstGeom prst="rect">
            <a:avLst/>
          </a:prstGeom>
        </p:spPr>
      </p:pic>
      <p:pic>
        <p:nvPicPr>
          <p:cNvPr id="7" name="ĐỌC NHẠC BAN NHẠC ĐÔ RÊ 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364" y="555554"/>
            <a:ext cx="8807626" cy="484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69" y="315330"/>
            <a:ext cx="1440159" cy="19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10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0" y="9261"/>
            <a:ext cx="896448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TỔ 1 ĐỌC NHẠC-TỔ 2 GHÉP LỜI VÀ NGƯỢC LẠI</a:t>
            </a:r>
          </a:p>
        </p:txBody>
      </p:sp>
      <p:pic>
        <p:nvPicPr>
          <p:cNvPr id="9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555554"/>
            <a:ext cx="9108773" cy="366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34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6956" r="42265" b="7828"/>
          <a:stretch>
            <a:fillRect/>
          </a:stretch>
        </p:blipFill>
        <p:spPr bwMode="auto">
          <a:xfrm>
            <a:off x="0" y="561818"/>
            <a:ext cx="9144000" cy="437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6264" y="-53664"/>
            <a:ext cx="561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</a:rPr>
              <a:t>HD thế tay 3 nốt Đô-rê-mi</a:t>
            </a: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10" name="LCD D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9368" y="523740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0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977" y="0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</a:rPr>
              <a:t>Đọc và làm mẫu thế tay và HD thực hiện đọc nhạc kết hợi làm ký hiệu bàn tay với các hình thức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5" y="6352523"/>
            <a:ext cx="240417" cy="192745"/>
          </a:xfrm>
          <a:prstGeom prst="rect">
            <a:avLst/>
          </a:prstGeom>
        </p:spPr>
      </p:pic>
      <p:pic>
        <p:nvPicPr>
          <p:cNvPr id="7" name="DOC NHA 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30997"/>
            <a:ext cx="9036496" cy="5714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59" y="620687"/>
            <a:ext cx="1440159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1763688" y="30074"/>
            <a:ext cx="691276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Đọc nhạc ghép lời kết hợp vận động cơ thể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545268"/>
            <a:ext cx="240417" cy="192745"/>
          </a:xfrm>
          <a:prstGeom prst="rect">
            <a:avLst/>
          </a:prstGeom>
        </p:spPr>
      </p:pic>
      <p:pic>
        <p:nvPicPr>
          <p:cNvPr id="6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0" y="576368"/>
            <a:ext cx="9144000" cy="489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C NHA 1 LAN-GHEP LOI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0741" y="5728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10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3133" y="2073575"/>
            <a:ext cx="5387221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smtClean="0"/>
              <a:t>Giáo dục-củng cố-dặn dò</a:t>
            </a:r>
            <a:endParaRPr lang="en-US" sz="48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72816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6" y="2780932"/>
            <a:ext cx="240417" cy="19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pic>
        <p:nvPicPr>
          <p:cNvPr id="5" name="beat l1 tha yeu hay xs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8192" y="5572472"/>
            <a:ext cx="609600" cy="60960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0" y="6487419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smtClean="0">
                <a:solidFill>
                  <a:srgbClr val="FF0000"/>
                </a:solidFill>
              </a:rPr>
              <a:t>Bản quyền TT-ÂN-Phi Trường 0987508433 cấm chia sẻ dưới mọi hình thức</a:t>
            </a:r>
            <a:endParaRPr lang="en-US" sz="16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1356"/>
            <a:ext cx="6156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Câu gia điệu và bức tranh của bài hát nào?</a:t>
            </a:r>
            <a:endParaRPr lang="en-US" sz="3200"/>
          </a:p>
        </p:txBody>
      </p:sp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8488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2" y="188640"/>
            <a:ext cx="565212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2" y="-189300"/>
            <a:ext cx="6580652" cy="289821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5771" y="764705"/>
            <a:ext cx="1984261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TIẾT: 10</a:t>
            </a:r>
            <a:endParaRPr lang="en-US" sz="360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608" y="1906043"/>
            <a:ext cx="537211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-ÔN BÀI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HÁT: LỚP MỘT THÂN YÊU</a:t>
            </a:r>
            <a:endParaRPr lang="en-US" sz="240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82" y="571963"/>
            <a:ext cx="240417" cy="1927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7545" y="2672116"/>
            <a:ext cx="6264696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 NHẠC: BAN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NHẠC ĐÔ – RÊ – MI</a:t>
            </a:r>
            <a:endParaRPr lang="en-US" sz="240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  <a:cs typeface="Times New Roman"/>
              </a:rPr>
              <a:t> </a:t>
            </a:r>
            <a:endParaRPr lang="en-US" sz="120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" y="5920814"/>
            <a:ext cx="1468084" cy="11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1" y="1052735"/>
            <a:ext cx="8751094" cy="566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60648"/>
            <a:ext cx="687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</a:rPr>
              <a:t>Ôn lại bài hát với các hình thức</a:t>
            </a:r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0"/>
            <a:ext cx="846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 video mẫu và HD hát kết hợp bộ gõ cơ thể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LỚP MỘT THÂN YÊU ỨNG DỤNG VÂN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607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45029"/>
            <a:ext cx="1180333" cy="18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16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2469" y="2768867"/>
            <a:ext cx="3571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578204" y="3789040"/>
            <a:ext cx="542396" cy="62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554607" y="4941167"/>
            <a:ext cx="4841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432489" y="6275697"/>
            <a:ext cx="3571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0268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HD hát theo sắc thái to nhỏ như Hình loa dưới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663807" y="-84430"/>
            <a:ext cx="8485391" cy="10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1713CB"/>
                </a:solidFill>
                <a:cs typeface="Times New Roman" pitchFamily="18" charset="0"/>
              </a:rPr>
              <a:t>2.ĐỌC NHAC: </a:t>
            </a:r>
            <a:r>
              <a:rPr lang="en-US" sz="2400" b="1" smtClean="0">
                <a:solidFill>
                  <a:srgbClr val="FF0000"/>
                </a:solidFill>
                <a:latin typeface="Arial"/>
              </a:rPr>
              <a:t>BAN NHẠC </a:t>
            </a:r>
            <a:r>
              <a:rPr lang="en-US" sz="2400" b="1">
                <a:solidFill>
                  <a:srgbClr val="FF0000"/>
                </a:solidFill>
                <a:latin typeface="Arial"/>
              </a:rPr>
              <a:t>ĐÔ – RÊ - MI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424935" cy="3816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8170" y="43493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</a:rPr>
              <a:t>HD HS luyện cao độ 3 nốt Đô-rê-mi</a:t>
            </a: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6" name="LCD D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096" y="530120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569925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34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6908" y="98156"/>
            <a:ext cx="644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</a:rPr>
              <a:t>Giới thiệu bài đọc nhạc, đọc mẫu</a:t>
            </a: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  <p:pic>
        <p:nvPicPr>
          <p:cNvPr id="2" name="ĐỌC NHẠC BAN NHẠC ĐÔ RÊ 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2991"/>
            <a:ext cx="8807626" cy="4846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567742"/>
            <a:ext cx="12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Câu 1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4854" y="3190560"/>
            <a:ext cx="12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Câu 2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622167" y="1433308"/>
            <a:ext cx="50405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67" y="-179636"/>
            <a:ext cx="1440159" cy="2101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11" y="67378"/>
            <a:ext cx="625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GIỚI THIỆU VÀ ĐỌC MẪU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79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619672" y="28731"/>
            <a:ext cx="6602981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</a:rPr>
              <a:t>HD đọc tên nốt chưa có cao độ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4" y="4725144"/>
            <a:ext cx="3236923" cy="2013519"/>
          </a:xfrm>
          <a:prstGeom prst="rect">
            <a:avLst/>
          </a:prstGeom>
        </p:spPr>
      </p:pic>
      <p:pic>
        <p:nvPicPr>
          <p:cNvPr id="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52" y="998339"/>
            <a:ext cx="864096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229</Words>
  <Application>Microsoft Office PowerPoint</Application>
  <PresentationFormat>On-screen Show (4:3)</PresentationFormat>
  <Paragraphs>29</Paragraphs>
  <Slides>19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Default Design</vt:lpstr>
      <vt:lpstr>1_Default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50</cp:revision>
  <dcterms:created xsi:type="dcterms:W3CDTF">2021-06-25T09:29:58Z</dcterms:created>
  <dcterms:modified xsi:type="dcterms:W3CDTF">2021-06-29T02:47:26Z</dcterms:modified>
</cp:coreProperties>
</file>