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8" r:id="rId2"/>
    <p:sldId id="300" r:id="rId3"/>
    <p:sldId id="299" r:id="rId4"/>
    <p:sldId id="269" r:id="rId5"/>
    <p:sldId id="305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81" r:id="rId14"/>
    <p:sldId id="283" r:id="rId15"/>
    <p:sldId id="301" r:id="rId16"/>
    <p:sldId id="302" r:id="rId17"/>
    <p:sldId id="303" r:id="rId18"/>
    <p:sldId id="304" r:id="rId19"/>
    <p:sldId id="297" r:id="rId20"/>
    <p:sldId id="29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jp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3.mp3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7740" cy="1321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7055"/>
            <a:ext cx="240417" cy="192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24744"/>
            <a:ext cx="7596336" cy="201846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332298"/>
            <a:ext cx="402257" cy="402257"/>
          </a:xfrm>
          <a:prstGeom prst="rect">
            <a:avLst/>
          </a:prstGeom>
        </p:spPr>
      </p:pic>
      <p:pic>
        <p:nvPicPr>
          <p:cNvPr id="1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7964" y="558924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8188"/>
            <a:ext cx="240417" cy="192745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1" y="651944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203848" y="0"/>
            <a:ext cx="162586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8821869" y="2142466"/>
            <a:ext cx="642938" cy="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7956376" cy="1396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771800" y="46717"/>
            <a:ext cx="201101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436"/>
            <a:ext cx="7889620" cy="1572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078160" y="52132"/>
            <a:ext cx="234560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+ 4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" y="1844824"/>
            <a:ext cx="7956376" cy="1036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4" y="3068960"/>
            <a:ext cx="7889620" cy="1123829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96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karaoke l1 than y x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0924"/>
            <a:ext cx="9144000" cy="6442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574803"/>
            <a:ext cx="240417" cy="19274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11760" y="-171400"/>
            <a:ext cx="5184576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bài với các hình thức</a:t>
            </a:r>
          </a:p>
        </p:txBody>
      </p:sp>
      <p:pic>
        <p:nvPicPr>
          <p:cNvPr id="7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84" y="10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9" y="222773"/>
            <a:ext cx="383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Hát gỗ đệm theo phách</a:t>
            </a:r>
            <a:endParaRPr lang="en-US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65255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1125890"/>
            <a:ext cx="682703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HD đọc 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theo câu nhạc </a:t>
            </a:r>
            <a:r>
              <a:rPr lang="en-US" sz="32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sau với nhiều hình thức sao cho thuộc. </a:t>
            </a:r>
            <a:endParaRPr lang="en-US" sz="320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7" y="635691"/>
            <a:ext cx="770485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2.VẬN </a:t>
            </a:r>
            <a:r>
              <a:rPr lang="en-US" sz="24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DỤNG SÁNG TẠO: TO – NHỎ, CAO – THẤP</a:t>
            </a:r>
            <a:endParaRPr lang="en-US" sz="240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To nhỏ cao thấp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45564" r="9491" b="40070"/>
          <a:stretch>
            <a:fillRect/>
          </a:stretch>
        </p:blipFill>
        <p:spPr bwMode="auto">
          <a:xfrm>
            <a:off x="467544" y="2852936"/>
            <a:ext cx="37444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TO N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2603" y="191683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6" y="580526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0814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ea typeface="Calibri"/>
              </a:rPr>
              <a:t>HS tự đưa ra ý tưởng đọc to, nhỏ theo ý thích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</a:rPr>
              <a:t>. VD như gợi ý dưới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" name="Picture 2" descr="To nhỏ cao thấp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45564" r="9491" b="40070"/>
          <a:stretch>
            <a:fillRect/>
          </a:stretch>
        </p:blipFill>
        <p:spPr bwMode="auto">
          <a:xfrm>
            <a:off x="539552" y="1268760"/>
            <a:ext cx="806489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30" y="2564904"/>
            <a:ext cx="735025" cy="62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25756"/>
            <a:ext cx="524847" cy="443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37014"/>
            <a:ext cx="735025" cy="620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43272"/>
            <a:ext cx="735025" cy="620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37014"/>
            <a:ext cx="735025" cy="620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53646"/>
            <a:ext cx="524847" cy="443204"/>
          </a:xfrm>
          <a:prstGeom prst="rect">
            <a:avLst/>
          </a:prstGeom>
        </p:spPr>
      </p:pic>
      <p:pic>
        <p:nvPicPr>
          <p:cNvPr id="14" name="1TO N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7142" y="405071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6" y="580526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32746" y="426517"/>
            <a:ext cx="77556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ướng dẫn HS vỗ tay to – nhỏ theo tiết tấu sau.</a:t>
            </a: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To nhỏ cao thấp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68803" r="29572" b="13969"/>
          <a:stretch>
            <a:fillRect/>
          </a:stretch>
        </p:blipFill>
        <p:spPr bwMode="auto">
          <a:xfrm>
            <a:off x="632746" y="2276872"/>
            <a:ext cx="7920880" cy="384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86" y="665741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07040"/>
            <a:ext cx="792088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Tiết 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tấu thứ nhất vỗ tay to, tiết tấu thứ hai vỗ tay 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nhỏ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C:\Users\Administrator\Desktop\T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12" y="1183140"/>
            <a:ext cx="6125236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1" y="3290944"/>
            <a:ext cx="6120680" cy="510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980" y="1687965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TIẾT TẤU 1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608" y="32777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</a:rPr>
              <a:t>TIẾT TẤU 2</a:t>
            </a:r>
            <a:endParaRPr lang="en-US" sz="2800" b="1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04" y="2254560"/>
            <a:ext cx="735025" cy="620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16" y="4005064"/>
            <a:ext cx="524847" cy="443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6" y="580526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5184576" cy="338437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/>
              <a:t>Giáo dục-củng cố-dặn dò</a:t>
            </a:r>
            <a:endParaRPr lang="en-US" sz="4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8904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7" y="0"/>
            <a:ext cx="47188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09" y="836712"/>
            <a:ext cx="604867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latin typeface="Times New Roman"/>
                <a:ea typeface="Calibri"/>
                <a:cs typeface="Times New Roman"/>
              </a:rPr>
              <a:t>-Nghe </a:t>
            </a:r>
            <a:r>
              <a:rPr lang="en-US" sz="2800">
                <a:latin typeface="Times New Roman"/>
                <a:ea typeface="Calibri"/>
                <a:cs typeface="Times New Roman"/>
              </a:rPr>
              <a:t>file nhạc bài hát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Tạm biệt búp bê </a:t>
            </a:r>
            <a:r>
              <a:rPr lang="en-US" sz="2800">
                <a:latin typeface="Times New Roman"/>
                <a:ea typeface="Calibri"/>
                <a:cs typeface="Times New Roman"/>
              </a:rPr>
              <a:t>và điền từ còn thiếu vào câu hát: “mai em vào ........... rồi”.</a:t>
            </a:r>
            <a:endParaRPr lang="en-US" sz="28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3742" y="0"/>
            <a:ext cx="269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KHỞI ĐỘNG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550" y="2636912"/>
            <a:ext cx="574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smtClean="0"/>
              <a:t>Hát lại bài hát: </a:t>
            </a:r>
            <a:r>
              <a:rPr lang="en-US" sz="2800" smtClean="0">
                <a:solidFill>
                  <a:srgbClr val="FF0000"/>
                </a:solidFill>
              </a:rPr>
              <a:t>Tạm biệt búp bê</a:t>
            </a:r>
          </a:p>
          <a:p>
            <a:pPr marL="457200" indent="-457200">
              <a:buFontTx/>
              <a:buChar char="-"/>
            </a:pPr>
            <a:endParaRPr lang="en-US" sz="2800"/>
          </a:p>
          <a:p>
            <a:pPr marL="457200" indent="-457200">
              <a:buFontTx/>
              <a:buChar char="-"/>
            </a:pPr>
            <a:r>
              <a:rPr lang="en-US" sz="2800" smtClean="0"/>
              <a:t>Giới thiệu bài mới</a:t>
            </a:r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6" y="292387"/>
            <a:ext cx="240417" cy="192745"/>
          </a:xfrm>
          <a:prstGeom prst="rect">
            <a:avLst/>
          </a:prstGeom>
        </p:spPr>
      </p:pic>
      <p:pic>
        <p:nvPicPr>
          <p:cNvPr id="7" name="Tạm Biệt Búp Bê Thân Yêu ♫ Bé MinChu ♫ Nhạc Thiếu Nhi Hay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0486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5" name="beat l1 tha yeu hay xs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8192" y="5572472"/>
            <a:ext cx="609600" cy="6096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0" y="651944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004" y="-132031"/>
            <a:ext cx="6580652" cy="289821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8903" y="764704"/>
            <a:ext cx="131799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Tiết 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9</a:t>
            </a:r>
            <a:endParaRPr lang="en-US" sz="36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004" y="2708919"/>
            <a:ext cx="7750356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40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VẬN DỤNG SÁNG TẠO: TO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– NHỎ, CAO – THẤP</a:t>
            </a:r>
            <a:endParaRPr lang="en-US" sz="240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608" y="1906039"/>
            <a:ext cx="506273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HÁT: LỚP MỘT THÂN YÊU</a:t>
            </a:r>
            <a:endParaRPr lang="en-US" sz="24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8009" y="2423104"/>
            <a:ext cx="298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002060"/>
                </a:solidFill>
              </a:rPr>
              <a:t>Nhạc và lời: Bùi Anh Tôn</a:t>
            </a:r>
            <a:endParaRPr lang="en-US" i="1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80" y="571959"/>
            <a:ext cx="240417" cy="192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3204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2795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300545" y="0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cs typeface="Times New Roman" pitchFamily="18" charset="0"/>
              </a:rPr>
              <a:t>1</a:t>
            </a:r>
            <a:r>
              <a:rPr lang="en-US" sz="3000" b="1" smtClean="0">
                <a:solidFill>
                  <a:srgbClr val="1713CB"/>
                </a:solidFill>
                <a:cs typeface="Times New Roman" pitchFamily="18" charset="0"/>
              </a:rPr>
              <a:t>. Học hát:</a:t>
            </a:r>
            <a:endParaRPr lang="en-US" sz="40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447706" y="340691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6" y="5445224"/>
            <a:ext cx="240417" cy="192745"/>
          </a:xfrm>
          <a:prstGeom prst="rect">
            <a:avLst/>
          </a:prstGeom>
        </p:spPr>
      </p:pic>
      <p:pic>
        <p:nvPicPr>
          <p:cNvPr id="6" name="nghe mau chua hay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1185" y="5805264"/>
            <a:ext cx="609600" cy="609600"/>
          </a:xfrm>
          <a:prstGeom prst="rect">
            <a:avLst/>
          </a:prstGeom>
        </p:spPr>
      </p:pic>
      <p:pic>
        <p:nvPicPr>
          <p:cNvPr id="7" name="beat l1 tha yeu hay xs 1 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587727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888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hat m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942" y="6381"/>
            <a:ext cx="756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SLIDE BỔ XUNG CHO GV CHO HS NGHE HÁT MẪU BẰNG VIDEO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29884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6902" y="1052736"/>
            <a:ext cx="68551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300000"/>
              </a:lnSpc>
              <a:spcAft>
                <a:spcPts val="0"/>
              </a:spcAft>
            </a:pPr>
            <a:r>
              <a:rPr lang="en-US" sz="2000">
                <a:latin typeface="Times New Roman"/>
                <a:ea typeface="Calibri"/>
                <a:cs typeface="Times New Roman"/>
              </a:rPr>
              <a:t>+Câu 1: Kìa tiếng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tiếng trống trường vang em bước vào lớp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một.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300000"/>
              </a:lnSpc>
              <a:spcAft>
                <a:spcPts val="0"/>
              </a:spcAft>
            </a:pPr>
            <a:r>
              <a:rPr lang="en-US" sz="2000">
                <a:latin typeface="Times New Roman"/>
                <a:ea typeface="Calibri"/>
                <a:cs typeface="Times New Roman"/>
              </a:rPr>
              <a:t>+ Câu 2: Từng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nét chữ đầu tiên trang sách học điều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hay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.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300000"/>
              </a:lnSpc>
              <a:spcAft>
                <a:spcPts val="0"/>
              </a:spcAft>
            </a:pPr>
            <a:r>
              <a:rPr lang="en-US" sz="2000">
                <a:latin typeface="Times New Roman"/>
                <a:ea typeface="Calibri"/>
                <a:cs typeface="Times New Roman"/>
              </a:rPr>
              <a:t>+ Câu 3: Hòa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nhịp cùng tiếng ca rộn ràng muôn lá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hoa.</a:t>
            </a:r>
            <a:endParaRPr lang="en-US" sz="200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300000"/>
              </a:lnSpc>
              <a:spcAft>
                <a:spcPts val="0"/>
              </a:spcAft>
            </a:pPr>
            <a:r>
              <a:rPr lang="en-US" sz="2000">
                <a:latin typeface="Times New Roman"/>
                <a:ea typeface="Calibri"/>
                <a:cs typeface="Times New Roman"/>
              </a:rPr>
              <a:t>+ Câu 4: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Chúng mình cùng nắm tay ơi lớp một thân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yêu.</a:t>
            </a:r>
            <a:endParaRPr lang="en-US" sz="20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 smtClean="0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7"/>
            <a:ext cx="7812360" cy="1897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0749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7784" y="31786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7740352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8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7812360" cy="1027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7740352" cy="864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7" y="259683"/>
            <a:ext cx="240417" cy="192745"/>
          </a:xfrm>
          <a:prstGeom prst="rect">
            <a:avLst/>
          </a:prstGeom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315</Words>
  <Application>Microsoft Office PowerPoint</Application>
  <PresentationFormat>On-screen Show (4:3)</PresentationFormat>
  <Paragraphs>40</Paragraphs>
  <Slides>20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47</cp:revision>
  <dcterms:created xsi:type="dcterms:W3CDTF">2021-06-25T09:29:58Z</dcterms:created>
  <dcterms:modified xsi:type="dcterms:W3CDTF">2021-07-05T16:01:18Z</dcterms:modified>
</cp:coreProperties>
</file>