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0" r:id="rId4"/>
    <p:sldMasterId id="2147483724" r:id="rId5"/>
    <p:sldMasterId id="2147483738" r:id="rId6"/>
    <p:sldMasterId id="2147483752" r:id="rId7"/>
  </p:sldMasterIdLst>
  <p:notesMasterIdLst>
    <p:notesMasterId r:id="rId24"/>
  </p:notesMasterIdLst>
  <p:sldIdLst>
    <p:sldId id="256" r:id="rId8"/>
    <p:sldId id="282" r:id="rId9"/>
    <p:sldId id="283" r:id="rId10"/>
    <p:sldId id="257" r:id="rId11"/>
    <p:sldId id="286" r:id="rId12"/>
    <p:sldId id="287" r:id="rId13"/>
    <p:sldId id="288" r:id="rId14"/>
    <p:sldId id="289" r:id="rId15"/>
    <p:sldId id="291" r:id="rId16"/>
    <p:sldId id="292" r:id="rId17"/>
    <p:sldId id="293" r:id="rId18"/>
    <p:sldId id="294" r:id="rId19"/>
    <p:sldId id="297" r:id="rId20"/>
    <p:sldId id="296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F2961-AF50-4BFC-8B65-68B52E41650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0C96-3282-4143-A70F-71D205B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8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4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48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122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7C0A-F498-4778-8B06-8A56FD952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7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F1D7-01C7-49F5-B9EA-BE69216F0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3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824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15DE-F0B3-4F12-A50C-3163BE71D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2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BD20-FF7C-422B-895F-0DB8BF89A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0E7F-521E-471E-95BC-EC3E58497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2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F3C5-69F8-48A0-BE3E-AB3757C3A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F550-B1E8-460F-BEE7-13498C56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4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27A2-ADFB-484E-A648-3D75958DF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8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177F-75B5-47B2-9046-93BA6DFE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53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8536-3458-44B3-9C73-48D772CAB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44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F5E6-29EE-4A9F-B2D6-A6652160E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4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8DFC-9B6C-43A7-B9A7-3001D0C2C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0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7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732D-1C1E-4B4E-B190-E656C3ACF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86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2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9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81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54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2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16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3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12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7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70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85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7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50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66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0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1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57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3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1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5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45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17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5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86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0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3274-F593-4F4B-87D8-9C22BF0B5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52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DE8C-B493-41A7-BA8D-A5ED9282A0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13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62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7FCF-C000-4036-8832-DB2051976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D06F-ABA6-4A7D-AD14-D9F2B31509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82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011E-5CB8-407E-9347-ECD4BA47C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6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3709-5312-42A6-87A1-8CC3C0FB6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48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2088C-D85A-479D-A39F-A759AA92A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55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EAE2-D656-4D18-9930-ED9DC22F7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98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8A5F-33CC-4D0B-8A4F-E869D79F43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54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F7F2-79D3-4C12-A487-C7B8BEE44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7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DBDE1-352F-4C83-8E24-5530B7B48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90C3-67DB-4AC8-ADBC-786ECEA02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52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4F49-27D3-4813-B4C1-F8DE3A5C9C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7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80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4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13A5-4A46-44F1-A6ED-9B7BB429F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98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BFE2-F9C5-401C-9ACC-156A5B50B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04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6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B338-B272-46BF-A71B-12230AF50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77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E9CF-B6AC-4DDA-9E40-545DA9DEB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1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30BDF-66C8-4DDF-AB3A-9C21244F7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34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DBC9-C074-4C56-882F-CD1E223BD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4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D1A4-7FD2-4EB3-9D64-DE0B4B5585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68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4E24-C7FA-495A-B93C-64FAC6571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12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758C-36C3-4B35-9F2A-C35D14EB14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0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7AEF-70CC-4E48-9ABE-5ABB1F85F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8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DC01-116B-4A82-B0DE-A95306DFF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63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B828-71D8-42FF-A011-EC2CB328D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00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3968-D655-4C59-8B71-8D588C49F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80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9BAB-93CC-4F77-982A-CCF91A3C1B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9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25BE-E54C-437D-A18A-3C307DAC7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27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11E01-87FD-44B0-A510-6A30D6863B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6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C60D-B298-4F0E-871E-6E1FB82062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5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47F1-B99B-48BF-A80A-F10197693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274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DA6B-FB6A-4736-A990-06A6B66BD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59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C9EB-D5EB-4ED9-A383-18D43F9FD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90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53041-2707-4AEA-9C4E-EC739C0FC7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01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D424-16FB-428C-8807-FE048DE2D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681F0-C96C-459D-8B26-A35F849394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3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1BD2-58B6-4A24-B39F-42E82202A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097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CC607-3978-4E6F-B55A-6E59E592EC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45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A8E10-8C9E-415C-B4D7-013E32ABD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CA66-6A9B-44FF-89A5-E02B1F735DA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2D1C5-0D45-4C0D-97FB-E7A65DC837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CA66-6A9B-44FF-89A5-E02B1F735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1274-67FC-449F-891F-15683ACCCA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6A8DB-AD27-4DCF-9F5C-762D16D0B2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58B40-62D0-4C03-9892-C684D4425C1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65442-D4FA-4EE3-86B8-D016CC91C5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77"/>
            <a:ext cx="9144000" cy="3120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42" y="1"/>
            <a:ext cx="9187942" cy="16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74913"/>
            <a:ext cx="7632848" cy="187445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Chào mừng quý thầy cô và các bạn học sinh đến với tiết âm nhạc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027" name="Picture 3" descr="C:\Users\Administrator\Desktop\pngtree-flying-white-crane-png-image_199616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256" y="4772256"/>
            <a:ext cx="1230752" cy="10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esktop\pngtree-flying-white-crane-png-image_199616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0632" y="1249513"/>
            <a:ext cx="924891" cy="7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1780.png_86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6590" y="4869160"/>
            <a:ext cx="1240326" cy="12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564950"/>
            <a:ext cx="2146563" cy="684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67" y="4365150"/>
            <a:ext cx="240417" cy="192745"/>
          </a:xfrm>
          <a:prstGeom prst="rect">
            <a:avLst/>
          </a:prstGeom>
        </p:spPr>
      </p:pic>
      <p:pic>
        <p:nvPicPr>
          <p:cNvPr id="2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80112" y="1073426"/>
            <a:ext cx="609600" cy="609600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-51970" y="652939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Bản quyền TT-ÂN-Phi Trường 0987508433 cấm chia sẻ dưới mọi hình thức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51208" y="0"/>
            <a:ext cx="6479799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1713CB"/>
                </a:solidFill>
                <a:cs typeface="Times New Roman" pitchFamily="18" charset="0"/>
              </a:rPr>
              <a:t>Vận dụng sáng tạo: Cao-Thấp</a:t>
            </a:r>
            <a:endParaRPr lang="en-US" sz="4000" b="1" smtClean="0">
              <a:solidFill>
                <a:srgbClr val="1713CB"/>
              </a:solidFill>
              <a:cs typeface="Times New Roman" pitchFamily="18" charset="0"/>
            </a:endParaRPr>
          </a:p>
        </p:txBody>
      </p:sp>
      <p:pic>
        <p:nvPicPr>
          <p:cNvPr id="10249" name="Picture 10" descr="D:\GIÁO ÁN 1 2020-2021\HÌNH SOẠN GIÁO ÁN\Vận dụng sáng tạo\Cao thấp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47835" r="63380" b="42062"/>
          <a:stretch>
            <a:fillRect/>
          </a:stretch>
        </p:blipFill>
        <p:spPr bwMode="auto">
          <a:xfrm>
            <a:off x="0" y="4127037"/>
            <a:ext cx="2793851" cy="268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:\GIÁO ÁN 1 2020-2021\HÌNH SOẠN GIÁO ÁN\Vận dụng sáng tạo\Cao thấp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61954" r="67137" b="25465"/>
          <a:stretch>
            <a:fillRect/>
          </a:stretch>
        </p:blipFill>
        <p:spPr bwMode="auto">
          <a:xfrm>
            <a:off x="3779912" y="4384135"/>
            <a:ext cx="3626421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124744"/>
            <a:ext cx="66602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Piccolo</a:t>
            </a:r>
            <a:r>
              <a:rPr lang="vi-VN" sz="240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tiếng Ý nghĩa là </a:t>
            </a:r>
            <a:r>
              <a:rPr lang="vi-VN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40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một loại </a:t>
            </a:r>
            <a:r>
              <a:rPr lang="vi-VN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nhạc cụ bộ </a:t>
            </a:r>
            <a:r>
              <a:rPr lang="vi-VN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hơi.</a:t>
            </a:r>
            <a:r>
              <a:rPr lang="en-US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ầu </a:t>
            </a:r>
            <a:r>
              <a:rPr lang="vi-VN" sz="240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hết ngón bấm của Piccolo như tiêu chuẩn ngón bấm của loại sáo ngang,nhưng âm thanh cao hơn </a:t>
            </a:r>
            <a:endParaRPr lang="en-US" sz="2400" smtClean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smtClean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smtClean="0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uba</a:t>
            </a:r>
            <a:r>
              <a:rPr lang="vi-VN" sz="240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 là </a:t>
            </a:r>
            <a:r>
              <a:rPr lang="vi-VN" sz="2400" b="1">
                <a:solidFill>
                  <a:srgbClr val="5F6368"/>
                </a:solidFill>
                <a:latin typeface="Times New Roman" pitchFamily="18" charset="0"/>
                <a:cs typeface="Times New Roman" pitchFamily="18" charset="0"/>
              </a:rPr>
              <a:t>nhạc cụ</a:t>
            </a:r>
            <a:r>
              <a:rPr lang="vi-VN" sz="240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smtClean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40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âm thanh trầm nhất của bộ đồng, kích cỡ của nó rất lớn. Nó có âm </a:t>
            </a:r>
            <a:r>
              <a:rPr lang="vi-VN" sz="2400" smtClean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vự</a:t>
            </a:r>
            <a:r>
              <a:rPr lang="en-US" sz="2400" smtClean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400" smtClean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400" smtClean="0">
                <a:solidFill>
                  <a:srgbClr val="4D515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6210" y="602559"/>
            <a:ext cx="4523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Giới thiệu hai loại nhạc cụ :</a:t>
            </a:r>
            <a:r>
              <a:rPr lang="vi-VN" sz="2800" b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176391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78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10" descr="D:\GIÁO ÁN 1 2020-2021\HÌNH SOẠN GIÁO ÁN\Vận dụng sáng tạo\Cao thấp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47835" r="63380" b="42062"/>
          <a:stretch>
            <a:fillRect/>
          </a:stretch>
        </p:blipFill>
        <p:spPr bwMode="auto">
          <a:xfrm>
            <a:off x="-41186" y="4572000"/>
            <a:ext cx="367374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D:\GIÁO ÁN 1 2020-2021\HÌNH SOẠN GIÁO ÁN\Vận dụng sáng tạo\Cao thấp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61954" r="67137" b="25465"/>
          <a:stretch>
            <a:fillRect/>
          </a:stretch>
        </p:blipFill>
        <p:spPr bwMode="auto">
          <a:xfrm>
            <a:off x="4617834" y="4394925"/>
            <a:ext cx="2500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9854" y="1799886"/>
            <a:ext cx="7344816" cy="175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smtClean="0">
                <a:latin typeface="Times New Roman"/>
                <a:ea typeface="Calibri"/>
                <a:cs typeface="Times New Roman"/>
              </a:rPr>
              <a:t>? </a:t>
            </a:r>
            <a:r>
              <a:rPr lang="en-US" sz="3200">
                <a:latin typeface="Times New Roman"/>
                <a:ea typeface="Calibri"/>
                <a:cs typeface="Times New Roman"/>
              </a:rPr>
              <a:t>Đây là âm thanh của loại nhạc cụ nào?</a:t>
            </a:r>
            <a:endParaRPr lang="en-US" sz="32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>
                <a:latin typeface="Times New Roman"/>
                <a:ea typeface="Calibri"/>
                <a:cs typeface="Times New Roman"/>
              </a:rPr>
              <a:t>? Cảm nhận âm thanh của nhạc cụ nào cao hơn? Nhạc cụ nào thấp hơn?</a:t>
            </a:r>
            <a:endParaRPr lang="en-US" sz="32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4680"/>
            <a:ext cx="8568952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Nghe âm thanh của từng loại nhạc cụ một vài lần và đặt câu hỏi?</a:t>
            </a:r>
            <a:endParaRPr lang="en-US" sz="360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SAO CAO- TUBA TH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39952" y="385826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176391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:\GIÁO ÁN 1 2020-2021\HÌNH SOẠN GIÁO ÁN\Vận dụng sáng tạo\Cao thấp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47835" r="63380" b="42062"/>
          <a:stretch>
            <a:fillRect/>
          </a:stretch>
        </p:blipFill>
        <p:spPr bwMode="auto">
          <a:xfrm>
            <a:off x="0" y="1484784"/>
            <a:ext cx="29765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D:\GIÁO ÁN 1 2020-2021\HÌNH SOẠN GIÁO ÁN\Vận dụng sáng tạo\Cao thấp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61954" r="67137" b="25465"/>
          <a:stretch>
            <a:fillRect/>
          </a:stretch>
        </p:blipFill>
        <p:spPr bwMode="auto">
          <a:xfrm>
            <a:off x="4505106" y="2129764"/>
            <a:ext cx="244078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65" y="4545012"/>
            <a:ext cx="2065519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101452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-72249"/>
            <a:ext cx="73448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latin typeface="Times New Roman"/>
                <a:ea typeface="Calibri"/>
                <a:cs typeface="Times New Roman"/>
              </a:rPr>
              <a:t>Vận </a:t>
            </a:r>
            <a:r>
              <a:rPr lang="en-US" sz="2800">
                <a:latin typeface="Times New Roman"/>
                <a:ea typeface="Calibri"/>
                <a:cs typeface="Times New Roman"/>
              </a:rPr>
              <a:t>động cao thấp theo âm thanh của hai nhạc cụ.</a:t>
            </a:r>
            <a:endParaRPr lang="en-US" sz="28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  <a:cs typeface="Times New Roman"/>
              </a:rPr>
              <a:t>+ Piccolo – cao: Tay đưa lên đầu.</a:t>
            </a:r>
            <a:endParaRPr lang="en-US" sz="28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  <a:cs typeface="Times New Roman"/>
              </a:rPr>
              <a:t>+ Tuba – thấp: Tay đưa xuống bàn.</a:t>
            </a:r>
            <a:endParaRPr lang="en-US" sz="28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SAO CAO- TUBA TH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09214" y="5140959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176391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6912768" cy="2420888"/>
          </a:xfrm>
          <a:prstGeom prst="rect">
            <a:avLst/>
          </a:prstGeom>
        </p:spPr>
      </p:pic>
      <p:pic>
        <p:nvPicPr>
          <p:cNvPr id="1025" name="Picture 1" descr="vận động cao - thấp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/>
          <a:stretch>
            <a:fillRect/>
          </a:stretch>
        </p:blipFill>
        <p:spPr bwMode="auto">
          <a:xfrm>
            <a:off x="0" y="1124744"/>
            <a:ext cx="9144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6512" y="-10410"/>
            <a:ext cx="9180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 giai điệu vài lần, gợi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mở để học sinh cảm nhận âm thanh cao – thấp trong giai điệu.</a:t>
            </a:r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1128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5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2" descr="D:\GIÁO ÁN 1 2020-2021\HÌNH SOẠN GIÁO ÁN\Vận dụng sáng tạo\Cao thấp 2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1567" r="9985" b="59375"/>
          <a:stretch>
            <a:fillRect/>
          </a:stretch>
        </p:blipFill>
        <p:spPr bwMode="auto">
          <a:xfrm>
            <a:off x="1000126" y="3136900"/>
            <a:ext cx="7381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3128"/>
            <a:ext cx="72099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7" y="2168525"/>
            <a:ext cx="679979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21" y="2214566"/>
            <a:ext cx="720989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3" y="2214566"/>
            <a:ext cx="679979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1" y="4357691"/>
            <a:ext cx="72098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" descr="D:\GIÁO ÁN 1 2020-2021\HÌNH SOẠN GIÁO ÁN\Vận dụng sáng tạo\Cao thấp 2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20798" r="9985" b="70699"/>
          <a:stretch>
            <a:fillRect/>
          </a:stretch>
        </p:blipFill>
        <p:spPr bwMode="auto">
          <a:xfrm>
            <a:off x="821532" y="1071563"/>
            <a:ext cx="7500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357691"/>
            <a:ext cx="72099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357691"/>
            <a:ext cx="72099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4357691"/>
            <a:ext cx="67997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46" y="4357691"/>
            <a:ext cx="67997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6" y="4357691"/>
            <a:ext cx="679979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" descr="D:\GIÁO ÁN 1 2020-2021\HÌNH SOẠN GIÁO ÁN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6" t="19933" r="39101" b="36636"/>
          <a:stretch>
            <a:fillRect/>
          </a:stretch>
        </p:blipFill>
        <p:spPr bwMode="auto">
          <a:xfrm>
            <a:off x="7228418" y="4357691"/>
            <a:ext cx="76861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5933"/>
            <a:ext cx="9144000" cy="11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latin typeface="Times New Roman"/>
                <a:ea typeface="Calibri"/>
                <a:cs typeface="Times New Roman"/>
              </a:rPr>
              <a:t>HD Một </a:t>
            </a:r>
            <a:r>
              <a:rPr lang="en-US" sz="2800">
                <a:latin typeface="Times New Roman"/>
                <a:ea typeface="Calibri"/>
                <a:cs typeface="Times New Roman"/>
              </a:rPr>
              <a:t>số động tác vận động theo giai điệu </a:t>
            </a:r>
            <a:r>
              <a:rPr lang="en-US" sz="2800" smtClean="0">
                <a:latin typeface="Times New Roman"/>
                <a:ea typeface="Calibri"/>
                <a:cs typeface="Times New Roman"/>
              </a:rPr>
              <a:t>như hình ảnh</a:t>
            </a:r>
            <a:endParaRPr lang="en-US" sz="28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28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50" y="9087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7" y="2781012"/>
            <a:ext cx="240417" cy="192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" y="-99392"/>
            <a:ext cx="594780" cy="594780"/>
          </a:xfrm>
          <a:prstGeom prst="rect">
            <a:avLst/>
          </a:prstGeom>
        </p:spPr>
      </p:pic>
      <p:pic>
        <p:nvPicPr>
          <p:cNvPr id="5" name="TO Q TA BEAT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7" y="5733256"/>
            <a:ext cx="609600" cy="6096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0" y="6515541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smtClean="0">
                <a:solidFill>
                  <a:srgbClr val="FF0000"/>
                </a:solidFill>
              </a:rPr>
              <a:t>Bản quyền TT-ÂN-Phi Trường 0987508433 cấm chia sẻ dưới mọi hình thức</a:t>
            </a:r>
            <a:endParaRPr lang="en-US" sz="1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307975" y="79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6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460375" y="1603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7174"/>
            <a:ext cx="240417" cy="192745"/>
          </a:xfrm>
          <a:prstGeom prst="rect">
            <a:avLst/>
          </a:prstGeom>
        </p:spPr>
      </p:pic>
      <p:pic>
        <p:nvPicPr>
          <p:cNvPr id="10" name="Picture 12" descr="D:\GIÁO ÁN 1 2020-2021\HÌNH SOẠN GIÁO ÁN\Học hát\Tổ Quôc ta\Tổ quốc ta.jpg"/>
          <p:cNvPicPr>
            <a:picLocks noChangeAspect="1" noChangeArrowheads="1"/>
          </p:cNvPicPr>
          <p:nvPr/>
        </p:nvPicPr>
        <p:blipFill>
          <a:blip r:embed="rId5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8" y="312759"/>
            <a:ext cx="75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</a:rPr>
              <a:t>Câu giai điệu và bưc tranh là của bài hát nào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74022" y="126876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8" y="6525352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307975" y="79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6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460375" y="1603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7174"/>
            <a:ext cx="240417" cy="192745"/>
          </a:xfrm>
          <a:prstGeom prst="rect">
            <a:avLst/>
          </a:prstGeom>
        </p:spPr>
      </p:pic>
      <p:pic>
        <p:nvPicPr>
          <p:cNvPr id="10" name="Picture 12" descr="D:\GIÁO ÁN 1 2020-2021\HÌNH SOẠN GIÁO ÁN\Học hát\Tổ Quôc ta\Tổ quốc ta.jpg"/>
          <p:cNvPicPr>
            <a:picLocks noChangeAspect="1" noChangeArrowheads="1"/>
          </p:cNvPicPr>
          <p:nvPr/>
        </p:nvPicPr>
        <p:blipFill>
          <a:blip r:embed="rId5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12759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</a:rPr>
              <a:t>Hát lại bài Tổ Quốc Ta khởi động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9" name="TO Q TA BEAT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1124744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7" y="6642624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44" y="6725"/>
            <a:ext cx="8678300" cy="227014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 NHẠC 1</a:t>
            </a:r>
            <a:endParaRPr lang="en-US" sz="5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7504" y="1555032"/>
            <a:ext cx="49685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ÔN TẬP BÀI HÁT: TỔ QUỐC TA</a:t>
            </a:r>
            <a:endParaRPr lang="en-US" sz="2400" b="1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912" y="620690"/>
            <a:ext cx="162544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TIẾT 8</a:t>
            </a:r>
            <a:endParaRPr lang="en-US" sz="36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44" y="-63772"/>
            <a:ext cx="990682" cy="684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4700" y="2290337"/>
            <a:ext cx="60038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VẬN DỤNG SÁNG TẠO: CAO THẤP</a:t>
            </a:r>
            <a:endParaRPr lang="en-US" sz="2400" b="1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20322" y="2636920"/>
            <a:ext cx="6336704" cy="6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hát với các hình thức</a:t>
            </a:r>
            <a:endParaRPr lang="en-US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1DEN6 CA B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4037" y="3861048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3" y="6665277"/>
            <a:ext cx="240417" cy="192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325858"/>
            <a:ext cx="517652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en-US" sz="24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ÔN BÀI HÁT : TỔ 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QUỐC TA</a:t>
            </a:r>
            <a:endParaRPr lang="en-US" sz="240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D:\GIÁO ÁN 1 2020-2021\HÌNH SOẠN GIÁO ÁN\Học hát\Tổ Quôc ta\e - Copy.jpg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3" y="692704"/>
            <a:ext cx="6372201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2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</a:rPr>
              <a:t>Ôn Hát gõ đệm theo phách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9" name="TO Q TA BEAT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3968" y="5805264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573938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:\GIÁO ÁN 1 2020-2021\HÌNH SOẠN GIÁO ÁN\Học hát\Tổ Quôc ta\nh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4916"/>
            <a:ext cx="6444207" cy="48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8376" y="2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</a:rPr>
              <a:t>Ôn Hát gõ đệm theo nhịp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9" name="TO Q TA BEAT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4008" y="558924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533006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050" y="260653"/>
            <a:ext cx="571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00"/>
                </a:solidFill>
              </a:rPr>
              <a:t>HD các động tác phụ họa cho bài hát</a:t>
            </a:r>
            <a:endParaRPr lang="en-US" sz="4000">
              <a:solidFill>
                <a:srgbClr val="000000"/>
              </a:solidFill>
            </a:endParaRPr>
          </a:p>
        </p:txBody>
      </p:sp>
      <p:pic>
        <p:nvPicPr>
          <p:cNvPr id="9" name="TO Q TA BEAT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0032" y="270892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629379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1089423" y="0"/>
            <a:ext cx="696515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0000"/>
                </a:solidFill>
                <a:cs typeface="Times New Roman" pitchFamily="18" charset="0"/>
              </a:rPr>
              <a:t>TRÒ CHƠI</a:t>
            </a:r>
            <a:endParaRPr lang="en-US" sz="6000" b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8914" name="Picture 2" descr="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" y="2996952"/>
            <a:ext cx="2083593" cy="383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1964531" cy="29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233584" y="5897562"/>
            <a:ext cx="1785938" cy="857250"/>
          </a:xfrm>
          <a:prstGeom prst="wedgeRoundRectCallout">
            <a:avLst>
              <a:gd name="adj1" fmla="val -95332"/>
              <a:gd name="adj2" fmla="val -4296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7296" y="1934442"/>
            <a:ext cx="1607344" cy="785813"/>
          </a:xfrm>
          <a:prstGeom prst="wedgeRoundRectCallout">
            <a:avLst>
              <a:gd name="adj1" fmla="val 65036"/>
              <a:gd name="adj2" fmla="val 89084"/>
              <a:gd name="adj3" fmla="val 16667"/>
            </a:avLst>
          </a:prstGeom>
          <a:solidFill>
            <a:srgbClr val="CCFFFF"/>
          </a:solidFill>
          <a:ln>
            <a:solidFill>
              <a:srgbClr val="171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22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Hô cây cao: HS giơ 2 tay, hô Bóng thấp hạ 2 tay xuống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176391"/>
            <a:ext cx="240417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98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265</Words>
  <Application>Microsoft Office PowerPoint</Application>
  <PresentationFormat>On-screen Show (4:3)</PresentationFormat>
  <Paragraphs>33</Paragraphs>
  <Slides>16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Theme</vt:lpstr>
      <vt:lpstr>1_Default Design</vt:lpstr>
      <vt:lpstr>2_Office Theme</vt:lpstr>
      <vt:lpstr>1_Office Theme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61</cp:revision>
  <dcterms:created xsi:type="dcterms:W3CDTF">2021-06-26T05:30:09Z</dcterms:created>
  <dcterms:modified xsi:type="dcterms:W3CDTF">2021-06-29T02:45:53Z</dcterms:modified>
</cp:coreProperties>
</file>