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sldIdLst>
    <p:sldId id="257" r:id="rId4"/>
    <p:sldId id="258" r:id="rId6"/>
    <p:sldId id="259" r:id="rId7"/>
    <p:sldId id="270" r:id="rId8"/>
    <p:sldId id="268" r:id="rId9"/>
    <p:sldId id="269" r:id="rId10"/>
    <p:sldId id="262" r:id="rId11"/>
    <p:sldId id="267" r:id="rId12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72" d="100"/>
          <a:sy n="72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white"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4D0CC82-412F-434A-B755-303D15C198F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hangingPunct="1">
              <a:buNone/>
            </a:pPr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23556" name="Slide Number Placeholder 3"/>
          <p:cNvSpPr txBox="1">
            <a:spLocks noGrp="1"/>
          </p:cNvSpPr>
          <p:nvPr>
            <p:ph type="sldNum" sz="quarter"/>
          </p:nvPr>
        </p:nvSpPr>
        <p:spPr bwMode="auto">
          <a:noFill/>
          <a:ln>
            <a:noFill/>
            <a:miter lim="800000"/>
          </a:ln>
        </p:spPr>
        <p:txBody>
          <a:bodyPr wrap="square" lIns="91440" tIns="45720" rIns="91440" bIns="45720" numCol="1" rtlCol="0" anchor="b" anchorCtr="0" compatLnSpc="1"/>
          <a:p>
            <a:pPr lvl="0" algn="r" eaLnBrk="1" hangingPunct="1"/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D9F7C84-B862-4DC9-8E64-D8B30325F04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D9F7C84-B862-4DC9-8E64-D8B30325F04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D9F7C84-B862-4DC9-8E64-D8B30325F04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D9F7C84-B862-4DC9-8E64-D8B30325F04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algn="r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D9F7C84-B862-4DC9-8E64-D8B30325F04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D9F7C84-B862-4DC9-8E64-D8B30325F04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D9F7C84-B862-4DC9-8E64-D8B30325F04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D9F7C84-B862-4DC9-8E64-D8B30325F04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D9F7C84-B862-4DC9-8E64-D8B30325F04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D9F7C84-B862-4DC9-8E64-D8B30325F04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D9F7C84-B862-4DC9-8E64-D8B30325F04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white"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D9F7C84-B862-4DC9-8E64-D8B30325F04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jpe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9.png"/><Relationship Id="rId3" Type="http://schemas.microsoft.com/office/2007/relationships/media" Target="file:///C:\Users\Administrator\Desktop\pptiengviet\Tieng%20viet%20%20(2)\Tieng%20viet%201\bai33\C&#250;n%20con%20nh&#236;n%20th&#7845;y%20d&#7871;%20m&#232;n%20tr&#234;n%20t&#224;u%20l&#225;.mp3" TargetMode="External"/><Relationship Id="rId2" Type="http://schemas.openxmlformats.org/officeDocument/2006/relationships/audio" Target="file:///C:\Users\Administrator\Desktop\pptiengviet\Tieng%20viet%20%20(2)\Tieng%20viet%201\bai33\C&#250;n%20con%20nh&#236;n%20th&#7845;y%20d&#7871;%20m&#232;n%20tr&#234;n%20t&#224;u%20l&#225;.mp3" TargetMode="External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microsoft.com/office/2007/relationships/media" Target="file:///C:\Users\Administrator\Desktop\pptiengviet\Tieng%20viet%20%20(2)\Tieng%20viet%201\bai33\Con%20g&#236;.mp3" TargetMode="External"/><Relationship Id="rId3" Type="http://schemas.openxmlformats.org/officeDocument/2006/relationships/audio" Target="file:///C:\Users\Administrator\Desktop\pptiengviet\Tieng%20viet%20%20(2)\Tieng%20viet%201\bai33\Con%20g&#236;.mp3" TargetMode="External"/><Relationship Id="rId2" Type="http://schemas.openxmlformats.org/officeDocument/2006/relationships/image" Target="../media/image10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0.pn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8" name="Picture 12" descr="whiteshirt_20design_20zoom_20personalized_20chemistry_20glassware_origina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1600" y="3860800"/>
            <a:ext cx="3962400" cy="396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9" name="Picture 4" descr="imag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43400"/>
            <a:ext cx="2743200" cy="2514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0420" name="AutoShape 8" descr="Water droplets"/>
          <p:cNvSpPr>
            <a:spLocks noChangeArrowheads="1"/>
          </p:cNvSpPr>
          <p:nvPr/>
        </p:nvSpPr>
        <p:spPr bwMode="auto">
          <a:xfrm>
            <a:off x="0" y="228600"/>
            <a:ext cx="9143999" cy="1752600"/>
          </a:xfrm>
          <a:prstGeom prst="ellipseRibbon">
            <a:avLst>
              <a:gd name="adj1" fmla="val 12319"/>
              <a:gd name="adj2" fmla="val 69194"/>
              <a:gd name="adj3" fmla="val 5074"/>
            </a:avLst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accent6">
                <a:lumMod val="60000"/>
                <a:lumOff val="40000"/>
              </a:schemeClr>
            </a:solidFill>
            <a:rou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 w="10541" cmpd="sng">
                  <a:solidFill>
                    <a:srgbClr val="996633"/>
                  </a:solidFill>
                  <a:prstDash val="solid"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effectLst>
                  <a:glow rad="127000">
                    <a:srgbClr val="FFC000"/>
                  </a:glo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CHÀO MỪNG QUÝ THẦY CÔ </a:t>
            </a:r>
            <a:endParaRPr kumimoji="0" lang="en-US" sz="3600" b="1" i="0" u="none" strike="noStrike" kern="1200" cap="none" spc="0" normalizeH="0" baseline="0" noProof="0">
              <a:ln w="10541" cmpd="sng">
                <a:solidFill>
                  <a:srgbClr val="996633"/>
                </a:solidFill>
                <a:prstDash val="solid"/>
              </a:ln>
              <a:blipFill dpi="0" rotWithShape="1">
                <a:blip r:embed="rId4"/>
                <a:srcRect/>
                <a:tile tx="0" ty="0" sx="100000" sy="100000" flip="none" algn="tl"/>
              </a:blipFill>
              <a:effectLst>
                <a:glow rad="127000">
                  <a:srgbClr val="FFC000"/>
                </a:glow>
              </a:effectLst>
              <a:uLnTx/>
              <a:uFillTx/>
              <a:latin typeface="Arial Black" panose="020B0A04020102020204" pitchFamily="34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 w="10541" cmpd="sng">
                  <a:solidFill>
                    <a:srgbClr val="996633"/>
                  </a:solidFill>
                  <a:prstDash val="solid"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effectLst>
                  <a:glow rad="127000">
                    <a:srgbClr val="FFC000"/>
                  </a:glo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rPr>
              <a:t>ĐẾN DỰ GIỜ</a:t>
            </a:r>
            <a:endParaRPr kumimoji="0" lang="en-US" sz="3600" b="1" i="0" u="none" strike="noStrike" kern="1200" cap="none" spc="0" normalizeH="0" baseline="0" noProof="0">
              <a:ln w="10541" cmpd="sng">
                <a:solidFill>
                  <a:srgbClr val="996633"/>
                </a:solidFill>
                <a:prstDash val="solid"/>
              </a:ln>
              <a:blipFill dpi="0" rotWithShape="1">
                <a:blip r:embed="rId4"/>
                <a:srcRect/>
                <a:tile tx="0" ty="0" sx="100000" sy="100000" flip="none" algn="tl"/>
              </a:blipFill>
              <a:effectLst>
                <a:glow rad="127000">
                  <a:srgbClr val="FFC000"/>
                </a:glow>
              </a:effectLst>
              <a:uLnTx/>
              <a:uFillTx/>
              <a:latin typeface="Arial Black" panose="020B0A040201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341" name="WordArt 9"/>
          <p:cNvSpPr>
            <a:spLocks noTextEdit="1"/>
          </p:cNvSpPr>
          <p:nvPr/>
        </p:nvSpPr>
        <p:spPr>
          <a:xfrm>
            <a:off x="2247900" y="2209800"/>
            <a:ext cx="4648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Môn Tiếng Việt</a:t>
            </a:r>
            <a:endParaRPr 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45677" y="3200795"/>
            <a:ext cx="4572000" cy="646331"/>
          </a:xfrm>
          <a:prstGeom prst="rect">
            <a:avLst/>
          </a:prstGeom>
        </p:spPr>
        <p:txBody>
          <a:bodyPr numCol="1">
            <a:prstTxWarp prst="textPlai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 w="1905"/>
                <a:solidFill>
                  <a:srgbClr val="996633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Bài 33: en ên in un</a:t>
            </a:r>
            <a:endParaRPr kumimoji="0" lang="en-US" sz="1800" b="1" i="0" u="none" strike="noStrike" kern="1200" cap="none" spc="0" normalizeH="0" baseline="0" noProof="0" dirty="0">
              <a:ln w="1905"/>
              <a:solidFill>
                <a:srgbClr val="9966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4343" name="Picture 6" descr="n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112" y="0"/>
            <a:ext cx="9123362" cy="174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Picture 7" descr="n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5400000" flipH="1">
            <a:off x="-3357562" y="3322638"/>
            <a:ext cx="6858000" cy="212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5" name="Picture 8" descr="n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1275" y="6694488"/>
            <a:ext cx="9194800" cy="176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6" name="Picture 9" descr="n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5400000" flipH="1">
            <a:off x="5634038" y="3309938"/>
            <a:ext cx="6827837" cy="211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7" name="Picture 5" descr="Chemistry-inazuma-eleven-34381942-800-60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3200" y="4924425"/>
            <a:ext cx="2590800" cy="17700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Rectangle 1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dirty="0"/>
          </a:p>
        </p:txBody>
      </p:sp>
      <p:pic>
        <p:nvPicPr>
          <p:cNvPr id="15363" name="Picture 4" descr="Picture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90600"/>
            <a:ext cx="9144000" cy="586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21" name="Rectangle 5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99FF33"/>
          </a:solidFill>
          <a:ln w="9525">
            <a:noFill/>
          </a:ln>
        </p:spPr>
        <p:txBody>
          <a:bodyPr anchor="ctr" anchorCtr="0"/>
          <a:p>
            <a:pPr algn="ctr"/>
            <a:endParaRPr sz="4400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15365" name="TextBox 1"/>
          <p:cNvSpPr txBox="1"/>
          <p:nvPr/>
        </p:nvSpPr>
        <p:spPr>
          <a:xfrm>
            <a:off x="1828800" y="2133600"/>
            <a:ext cx="4495800" cy="9842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4000" b="1" dirty="0">
                <a:latin typeface="Arial" panose="020B0604020202020204" pitchFamily="34" charset="0"/>
              </a:rPr>
              <a:t>1</a:t>
            </a:r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Ôn v</a:t>
            </a:r>
            <a:r>
              <a:rPr sz="4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khởi động 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Rectangle 5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99FF33"/>
          </a:solidFill>
          <a:ln w="9525">
            <a:noFill/>
          </a:ln>
        </p:spPr>
        <p:txBody>
          <a:bodyPr anchor="ctr" anchorCtr="0"/>
          <a:p>
            <a:pPr algn="ctr"/>
            <a:endParaRPr sz="4400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16387" name="TextBox 1"/>
          <p:cNvSpPr txBox="1"/>
          <p:nvPr/>
        </p:nvSpPr>
        <p:spPr>
          <a:xfrm>
            <a:off x="1905000" y="152400"/>
            <a:ext cx="3505200" cy="9842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Nhận biết</a:t>
            </a:r>
            <a:r>
              <a:rPr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6388" name="Rectangle 3"/>
          <p:cNvSpPr/>
          <p:nvPr/>
        </p:nvSpPr>
        <p:spPr>
          <a:xfrm>
            <a:off x="3429000" y="3735388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p>
            <a:br>
              <a:rPr dirty="0">
                <a:latin typeface="Arial" panose="020B0604020202020204" pitchFamily="34" charset="0"/>
              </a:rPr>
            </a:br>
            <a:endParaRPr dirty="0">
              <a:latin typeface="Arial" panose="020B0604020202020204" pitchFamily="34" charset="0"/>
            </a:endParaRPr>
          </a:p>
        </p:txBody>
      </p:sp>
      <p:sp>
        <p:nvSpPr>
          <p:cNvPr id="16392" name="TextBox 5"/>
          <p:cNvSpPr txBox="1"/>
          <p:nvPr/>
        </p:nvSpPr>
        <p:spPr>
          <a:xfrm>
            <a:off x="2133600" y="4876800"/>
            <a:ext cx="6553200" cy="3095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ts val="1650"/>
              </a:lnSpc>
            </a:pPr>
            <a:r>
              <a:rPr sz="2800" dirty="0">
                <a:latin typeface="Arial" panose="020B0604020202020204" pitchFamily="34" charset="0"/>
                <a:cs typeface="Times New Roman" panose="02020603050405020304" pitchFamily="18" charset="0"/>
              </a:rPr>
              <a:t>C</a:t>
            </a:r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ún</a:t>
            </a:r>
            <a:r>
              <a:rPr sz="2800" dirty="0">
                <a:latin typeface="Arial" panose="020B0604020202020204" pitchFamily="34" charset="0"/>
                <a:cs typeface="Times New Roman" panose="02020603050405020304" pitchFamily="18" charset="0"/>
              </a:rPr>
              <a:t> con nh</a:t>
            </a:r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ìn</a:t>
            </a:r>
            <a:r>
              <a:rPr sz="2800" dirty="0">
                <a:latin typeface="Arial" panose="020B0604020202020204" pitchFamily="34" charset="0"/>
                <a:cs typeface="Times New Roman" panose="02020603050405020304" pitchFamily="18" charset="0"/>
              </a:rPr>
              <a:t> thấy dế m</a:t>
            </a:r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èn</a:t>
            </a:r>
            <a:r>
              <a:rPr sz="2800" dirty="0">
                <a:latin typeface="Arial" panose="020B0604020202020204" pitchFamily="34" charset="0"/>
                <a:cs typeface="Times New Roman" panose="02020603050405020304" pitchFamily="18" charset="0"/>
              </a:rPr>
              <a:t> tr</a:t>
            </a:r>
            <a:r>
              <a:rPr sz="28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ên</a:t>
            </a:r>
            <a:r>
              <a:rPr sz="2800" dirty="0">
                <a:latin typeface="Arial" panose="020B0604020202020204" pitchFamily="34" charset="0"/>
                <a:cs typeface="Times New Roman" panose="02020603050405020304" pitchFamily="18" charset="0"/>
              </a:rPr>
              <a:t> t</a:t>
            </a:r>
            <a:r>
              <a:rPr sz="2800" dirty="0">
                <a:latin typeface="Arial" panose="020B0604020202020204" pitchFamily="34" charset="0"/>
                <a:ea typeface="Times New Roman" panose="02020603050405020304" pitchFamily="18" charset="0"/>
              </a:rPr>
              <a:t>à</a:t>
            </a:r>
            <a:r>
              <a:rPr sz="2800" dirty="0">
                <a:latin typeface="Arial" panose="020B0604020202020204" pitchFamily="34" charset="0"/>
                <a:cs typeface="Times New Roman" panose="02020603050405020304" pitchFamily="18" charset="0"/>
              </a:rPr>
              <a:t>u lá.</a:t>
            </a:r>
            <a:endParaRPr sz="280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6390" name="Picture 9" descr="C:\Users\Administrator\Desktop\2020-2021\TAILIEU\TV1.1 bai 31-40 (FB Chip Fangora)-20200808T154132Z-001\TV1.1 bai 31-40 (FB Chip Fangora)\TV 33 - 1.png"/>
          <p:cNvPicPr>
            <a:picLocks noChangeAspect="1"/>
          </p:cNvPicPr>
          <p:nvPr/>
        </p:nvPicPr>
        <p:blipFill>
          <a:blip r:embed="rId1"/>
          <a:srcRect t="11905" b="70026"/>
          <a:stretch>
            <a:fillRect/>
          </a:stretch>
        </p:blipFill>
        <p:spPr>
          <a:xfrm>
            <a:off x="0" y="1066800"/>
            <a:ext cx="9144000" cy="3657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Cún con nhìn thấy dế mèn trên tàu lá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55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639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21" name="Rectangle 5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99FF33"/>
          </a:solidFill>
          <a:ln w="9525">
            <a:noFill/>
          </a:ln>
        </p:spPr>
        <p:txBody>
          <a:bodyPr anchor="ctr" anchorCtr="0"/>
          <a:p>
            <a:pPr algn="ctr"/>
            <a:endParaRPr sz="4400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17411" name="Rectangle 1"/>
          <p:cNvSpPr/>
          <p:nvPr/>
        </p:nvSpPr>
        <p:spPr>
          <a:xfrm>
            <a:off x="1543050" y="249238"/>
            <a:ext cx="18288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3.Đọc</a:t>
            </a:r>
            <a:endParaRPr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38400" y="1143000"/>
            <a:ext cx="42672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4000" dirty="0">
                <a:solidFill>
                  <a:srgbClr val="FF0000"/>
                </a:solidFill>
                <a:latin typeface="VNI-Avo" pitchFamily="2" charset="0"/>
              </a:rPr>
              <a:t>en   eân    in    un</a:t>
            </a:r>
            <a:endParaRPr sz="4000" dirty="0">
              <a:solidFill>
                <a:srgbClr val="FF0000"/>
              </a:solidFill>
              <a:latin typeface="VNI-Avo" pitchFamily="2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2628900" y="1866900"/>
          <a:ext cx="3200400" cy="14017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00200"/>
                <a:gridCol w="1600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VNI-Avo" pitchFamily="2" charset="0"/>
                        </a:rPr>
                        <a:t>m</a:t>
                      </a:r>
                      <a:endParaRPr lang="en-US" sz="4000" dirty="0">
                        <a:latin typeface="VNI-Av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en</a:t>
                      </a:r>
                      <a:endParaRPr lang="en-US" sz="4000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latin typeface="VNI-Avo" pitchFamily="2" charset="0"/>
                        </a:rPr>
                        <a:t>meøn</a:t>
                      </a:r>
                      <a:endParaRPr lang="en-US" sz="4000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/>
                </a:tc>
                <a:tc hMerge="1">
                  <a:tcPr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90500" y="3429000"/>
            <a:ext cx="100965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dirty="0">
                <a:latin typeface="VNI-Avo" pitchFamily="2" charset="0"/>
              </a:rPr>
              <a:t>kheøn   sen    neán    ngheån   chín    mòn    cuùn     vun   </a:t>
            </a:r>
            <a:endParaRPr sz="2800" dirty="0">
              <a:latin typeface="VNI-Avo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5300" y="4381500"/>
            <a:ext cx="84582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600" dirty="0">
                <a:latin typeface="VNI-Avo" pitchFamily="2" charset="0"/>
              </a:rPr>
              <a:t>ngoïn neán       ñeøn pin       cuùn con</a:t>
            </a:r>
            <a:endParaRPr sz="3600" dirty="0">
              <a:latin typeface="VNI-Avo" pitchFamily="2" charset="0"/>
            </a:endParaRPr>
          </a:p>
        </p:txBody>
      </p:sp>
      <p:pic>
        <p:nvPicPr>
          <p:cNvPr id="11" name="Picture 9" descr="C:\Users\Administrator\Desktop\2020-2021\TAILIEU\TV1.1 bai 31-40 (FB Chip Fangora)-20200808T154132Z-001\TV1.1 bai 31-40 (FB Chip Fangora)\TV 33 - 1.png"/>
          <p:cNvPicPr>
            <a:picLocks noChangeAspect="1"/>
          </p:cNvPicPr>
          <p:nvPr/>
        </p:nvPicPr>
        <p:blipFill>
          <a:blip r:embed="rId1"/>
          <a:srcRect l="14322" t="54422" r="54648" b="35374"/>
          <a:stretch>
            <a:fillRect/>
          </a:stretch>
        </p:blipFill>
        <p:spPr>
          <a:xfrm>
            <a:off x="0" y="990600"/>
            <a:ext cx="9144000" cy="586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9" descr="C:\Users\Administrator\Desktop\2020-2021\TAILIEU\TV1.1 bai 31-40 (FB Chip Fangora)-20200808T154132Z-001\TV1.1 bai 31-40 (FB Chip Fangora)\TV 33 - 1.png"/>
          <p:cNvPicPr>
            <a:picLocks noChangeAspect="1"/>
          </p:cNvPicPr>
          <p:nvPr/>
        </p:nvPicPr>
        <p:blipFill>
          <a:blip r:embed="rId1"/>
          <a:srcRect l="42964" t="54422" r="31973" b="35374"/>
          <a:stretch>
            <a:fillRect/>
          </a:stretch>
        </p:blipFill>
        <p:spPr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9" descr="C:\Users\Administrator\Desktop\2020-2021\TAILIEU\TV1.1 bai 31-40 (FB Chip Fangora)-20200808T154132Z-001\TV1.1 bai 31-40 (FB Chip Fangora)\TV 33 - 1.png"/>
          <p:cNvPicPr>
            <a:picLocks noChangeAspect="1"/>
          </p:cNvPicPr>
          <p:nvPr/>
        </p:nvPicPr>
        <p:blipFill>
          <a:blip r:embed="rId1"/>
          <a:srcRect l="64447" t="54422" b="35374"/>
          <a:stretch>
            <a:fillRect/>
          </a:stretch>
        </p:blipFill>
        <p:spPr>
          <a:xfrm>
            <a:off x="0" y="1066800"/>
            <a:ext cx="9144000" cy="5486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48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/>
      <p:bldP spid="12" grpId="0"/>
      <p:bldP spid="15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Rectangle 5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99FF33"/>
          </a:solidFill>
          <a:ln w="9525">
            <a:noFill/>
          </a:ln>
        </p:spPr>
        <p:txBody>
          <a:bodyPr anchor="ctr" anchorCtr="0"/>
          <a:p>
            <a:pPr algn="ctr"/>
            <a:endParaRPr sz="4400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18435" name="Rectangle 1"/>
          <p:cNvSpPr/>
          <p:nvPr/>
        </p:nvSpPr>
        <p:spPr>
          <a:xfrm>
            <a:off x="1543050" y="249238"/>
            <a:ext cx="18288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4.Viết</a:t>
            </a:r>
            <a:endParaRPr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9463" name="Picture 7" descr="C:\Users\Administrator\Desktop\2020-2021\TAILIEU\TV1.1 bai 31-40 (FB Chip Fangora)-20200808T154132Z-001\TV1.1 bai 31-40 (FB Chip Fangora)\TV 33 - 1.png"/>
          <p:cNvPicPr>
            <a:picLocks noChangeAspect="1"/>
          </p:cNvPicPr>
          <p:nvPr/>
        </p:nvPicPr>
        <p:blipFill>
          <a:blip r:embed="rId1"/>
          <a:srcRect t="77957" b="7706"/>
          <a:stretch>
            <a:fillRect/>
          </a:stretch>
        </p:blipFill>
        <p:spPr>
          <a:xfrm>
            <a:off x="0" y="1600200"/>
            <a:ext cx="9296400" cy="3352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Rectangle 1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dirty="0"/>
          </a:p>
        </p:txBody>
      </p:sp>
      <p:pic>
        <p:nvPicPr>
          <p:cNvPr id="19459" name="Picture 4" descr="Picture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90600"/>
            <a:ext cx="9144000" cy="586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0" name="Rectangle 5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99FF33"/>
          </a:solidFill>
          <a:ln w="9525">
            <a:noFill/>
          </a:ln>
        </p:spPr>
        <p:txBody>
          <a:bodyPr anchor="ctr" anchorCtr="0"/>
          <a:p>
            <a:pPr algn="ctr"/>
            <a:endParaRPr sz="4400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19461" name="Rectangle 1"/>
          <p:cNvSpPr/>
          <p:nvPr/>
        </p:nvSpPr>
        <p:spPr>
          <a:xfrm>
            <a:off x="1543050" y="249238"/>
            <a:ext cx="18288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4.Đọc</a:t>
            </a:r>
            <a:endParaRPr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487" name="Picture 7" descr="C:\Users\Administrator\Desktop\2020-2021\TAILIEU\TV1.1 bai 31-40 (FB Chip Fangora)-20200808T154132Z-001\TV1.1 bai 31-40 (FB Chip Fangora)\TV 33 - 2.png"/>
          <p:cNvPicPr>
            <a:picLocks noChangeAspect="1"/>
          </p:cNvPicPr>
          <p:nvPr/>
        </p:nvPicPr>
        <p:blipFill>
          <a:blip r:embed="rId2"/>
          <a:srcRect t="12460" b="55608"/>
          <a:stretch>
            <a:fillRect/>
          </a:stretch>
        </p:blipFill>
        <p:spPr>
          <a:xfrm>
            <a:off x="0" y="990600"/>
            <a:ext cx="9372600" cy="586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Con gì.mp3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64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Rectangle 1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dirty="0"/>
          </a:p>
        </p:txBody>
      </p:sp>
      <p:pic>
        <p:nvPicPr>
          <p:cNvPr id="20483" name="Picture 4" descr="Picture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90600"/>
            <a:ext cx="9144000" cy="586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4" name="Rectangle 5"/>
          <p:cNvSpPr/>
          <p:nvPr/>
        </p:nvSpPr>
        <p:spPr>
          <a:xfrm>
            <a:off x="0" y="0"/>
            <a:ext cx="9144000" cy="990600"/>
          </a:xfrm>
          <a:prstGeom prst="rect">
            <a:avLst/>
          </a:prstGeom>
          <a:solidFill>
            <a:srgbClr val="99FF33"/>
          </a:solidFill>
          <a:ln w="9525">
            <a:noFill/>
          </a:ln>
        </p:spPr>
        <p:txBody>
          <a:bodyPr anchor="ctr" anchorCtr="0"/>
          <a:p>
            <a:pPr algn="ctr"/>
            <a:endParaRPr sz="4400" dirty="0">
              <a:solidFill>
                <a:srgbClr val="FF0000"/>
              </a:solidFill>
              <a:latin typeface=".VnTime" pitchFamily="34" charset="0"/>
            </a:endParaRPr>
          </a:p>
        </p:txBody>
      </p:sp>
      <p:pic>
        <p:nvPicPr>
          <p:cNvPr id="6" name="Picture 7" descr="C:\Users\Administrator\Desktop\2020-2021\TAILIEU\TV1.1 bai 31-40 (FB Chip Fangora)-20200808T154132Z-001\TV1.1 bai 31-40 (FB Chip Fangora)\TV 33 - 2.png"/>
          <p:cNvPicPr>
            <a:picLocks noChangeAspect="1"/>
          </p:cNvPicPr>
          <p:nvPr/>
        </p:nvPicPr>
        <p:blipFill>
          <a:blip r:embed="rId2"/>
          <a:srcRect t="44392" b="732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dirty="0"/>
          </a:p>
        </p:txBody>
      </p:sp>
      <p:sp>
        <p:nvSpPr>
          <p:cNvPr id="21507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dirty="0"/>
          </a:p>
        </p:txBody>
      </p:sp>
      <p:pic>
        <p:nvPicPr>
          <p:cNvPr id="21508" name="Picture 4" descr="bfn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763"/>
            <a:ext cx="9144000" cy="6848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Picture 5" descr="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5850" y="5334000"/>
            <a:ext cx="1428750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Picture 6" descr="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0" y="5334000"/>
            <a:ext cx="1428750" cy="1428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1" name="WordArt 7"/>
          <p:cNvSpPr>
            <a:spLocks noTextEdit="1"/>
          </p:cNvSpPr>
          <p:nvPr/>
        </p:nvSpPr>
        <p:spPr>
          <a:xfrm>
            <a:off x="228600" y="1219200"/>
            <a:ext cx="8458200" cy="2667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p>
            <a:pPr algn="ctr"/>
            <a:r>
              <a:rPr lang="en-US" sz="5400" b="1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CẢM ƠN THẦY CÔ</a:t>
            </a:r>
            <a:endParaRPr lang="en-US" sz="5400" b="1">
              <a:ln w="3175" cap="flat" cmpd="sng">
                <a:solidFill>
                  <a:srgbClr val="CC0099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FF57FF"/>
                  </a:gs>
                  <a:gs pos="100000">
                    <a:srgbClr val="C40091"/>
                  </a:gs>
                </a:gsLst>
                <a:lin ang="5400000" scaled="1"/>
                <a:tileRect/>
              </a:gradFill>
              <a:effectLst>
                <a:outerShdw dist="107763" dir="2699999" algn="ctr" rotWithShape="0">
                  <a:srgbClr val="000000">
                    <a:alpha val="50000"/>
                  </a:srgbClr>
                </a:outerShdw>
              </a:effectLst>
              <a:latin typeface="Verdana" panose="020B0604030504040204" charset="0"/>
              <a:ea typeface="Verdana" panose="020B0604030504040204" charset="0"/>
            </a:endParaRPr>
          </a:p>
          <a:p>
            <a:pPr algn="ctr"/>
            <a:r>
              <a:rPr lang="en-US" sz="5400" b="1">
                <a:ln w="3175" cap="flat" cmpd="sng">
                  <a:solidFill>
                    <a:srgbClr val="CC0099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57FF"/>
                    </a:gs>
                    <a:gs pos="100000">
                      <a:srgbClr val="C40091"/>
                    </a:gs>
                  </a:gsLst>
                  <a:lin ang="5400000" scaled="1"/>
                  <a:tileRect/>
                </a:gradFill>
                <a:effectLst>
                  <a:outerShdw dist="107763" dir="2699999" algn="ctr" rotWithShape="0">
                    <a:srgbClr val="000000">
                      <a:alpha val="50000"/>
                    </a:srgbClr>
                  </a:outerShdw>
                </a:effectLst>
                <a:latin typeface="Verdana" panose="020B0604030504040204" charset="0"/>
                <a:ea typeface="Verdana" panose="020B0604030504040204" charset="0"/>
              </a:rPr>
              <a:t> VÀ CÁC EM HỌC SINH</a:t>
            </a:r>
            <a:endParaRPr lang="en-US" sz="5400" b="1">
              <a:ln w="3175" cap="flat" cmpd="sng">
                <a:solidFill>
                  <a:srgbClr val="CC0099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FF57FF"/>
                  </a:gs>
                  <a:gs pos="100000">
                    <a:srgbClr val="C40091"/>
                  </a:gs>
                </a:gsLst>
                <a:lin ang="5400000" scaled="1"/>
                <a:tileRect/>
              </a:gradFill>
              <a:effectLst>
                <a:outerShdw dist="107763" dir="2699999" algn="ctr" rotWithShape="0">
                  <a:srgbClr val="000000">
                    <a:alpha val="50000"/>
                  </a:srgbClr>
                </a:outerShdw>
              </a:effectLst>
              <a:latin typeface="Verdana" panose="020B0604030504040204" charset="0"/>
              <a:ea typeface="Verdana" panose="020B0604030504040204" charset="0"/>
            </a:endParaRPr>
          </a:p>
        </p:txBody>
      </p:sp>
      <p:sp>
        <p:nvSpPr>
          <p:cNvPr id="21512" name="WordArt 8"/>
          <p:cNvSpPr>
            <a:spLocks noTextEdit="1"/>
          </p:cNvSpPr>
          <p:nvPr/>
        </p:nvSpPr>
        <p:spPr>
          <a:xfrm rot="494338">
            <a:off x="7515225" y="5562600"/>
            <a:ext cx="1476375" cy="14144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  <a:normAutofit/>
          </a:bodyPr>
          <a:p>
            <a:pPr algn="ctr"/>
            <a:r>
              <a:rPr lang="en-US" sz="3600">
                <a:ln w="9525" cap="flat" cmpd="sng">
                  <a:solidFill>
                    <a:srgbClr val="80008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40091"/>
                </a:solidFill>
                <a:latin typeface="VNI-Brush" charset="0"/>
                <a:ea typeface="VNI-Brush" charset="0"/>
              </a:rPr>
              <a:t>The end</a:t>
            </a:r>
            <a:endParaRPr lang="en-US" sz="3600">
              <a:ln w="9525" cap="flat" cmpd="sng">
                <a:solidFill>
                  <a:srgbClr val="800080"/>
                </a:solidFill>
                <a:prstDash val="solid"/>
                <a:headEnd type="none" w="med" len="med"/>
                <a:tailEnd type="none" w="med" len="med"/>
              </a:ln>
              <a:solidFill>
                <a:srgbClr val="C40091"/>
              </a:solidFill>
              <a:latin typeface="VNI-Brush" charset="0"/>
              <a:ea typeface="VNI-Brush" charset="0"/>
            </a:endParaRPr>
          </a:p>
        </p:txBody>
      </p:sp>
      <p:pic>
        <p:nvPicPr>
          <p:cNvPr id="21513" name="Picture 9" descr="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4800600"/>
            <a:ext cx="1981200" cy="1857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4" name="Picture 10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1066800" y="198120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5" name="Picture 11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2057400" y="121920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6" name="Picture 12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7829550" y="3200400"/>
            <a:ext cx="1314450" cy="1162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7" name="Picture 13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381000" y="3581400"/>
            <a:ext cx="2362200" cy="2087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8" name="Picture 14" descr="DSTARS-P"/>
          <p:cNvPicPr>
            <a:picLocks noChangeAspect="1"/>
          </p:cNvPicPr>
          <p:nvPr/>
        </p:nvPicPr>
        <p:blipFill>
          <a:blip r:embed="rId3">
            <a:lum contrast="-6000"/>
          </a:blip>
          <a:stretch>
            <a:fillRect/>
          </a:stretch>
        </p:blipFill>
        <p:spPr>
          <a:xfrm>
            <a:off x="4114800" y="609600"/>
            <a:ext cx="9144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9" name="Picture 15" descr="gman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0" y="4267200"/>
            <a:ext cx="7620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20" name="Picture 16" descr="gman0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2600" y="3886200"/>
            <a:ext cx="1219200" cy="2209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325</Words>
  <Application>WPS Presentation</Application>
  <PresentationFormat>On-screen Show (4:3)</PresentationFormat>
  <Paragraphs>42</Paragraphs>
  <Slides>8</Slides>
  <Notes>1</Notes>
  <HiddenSlides>0</HiddenSlides>
  <MMClips>2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8</vt:i4>
      </vt:variant>
    </vt:vector>
  </HeadingPairs>
  <TitlesOfParts>
    <vt:vector size="23" baseType="lpstr">
      <vt:lpstr>Arial</vt:lpstr>
      <vt:lpstr>SimSun</vt:lpstr>
      <vt:lpstr>Wingdings</vt:lpstr>
      <vt:lpstr>Calibri</vt:lpstr>
      <vt:lpstr>.VnTime</vt:lpstr>
      <vt:lpstr>Segoe Print</vt:lpstr>
      <vt:lpstr>Times New Roman</vt:lpstr>
      <vt:lpstr>VNI-Avo</vt:lpstr>
      <vt:lpstr>Arial Black</vt:lpstr>
      <vt:lpstr>VNI-Brush</vt:lpstr>
      <vt:lpstr>Verdana</vt:lpstr>
      <vt:lpstr>Microsoft YaHei</vt:lpstr>
      <vt:lpstr>Arial Unicode MS</vt:lpstr>
      <vt:lpstr>Office Theme</vt:lpstr>
      <vt:lpstr>3_Default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Hoài Thu Ngô Thị</cp:lastModifiedBy>
  <cp:revision>13</cp:revision>
  <dcterms:created xsi:type="dcterms:W3CDTF">2020-08-18T11:40:23Z</dcterms:created>
  <dcterms:modified xsi:type="dcterms:W3CDTF">2025-01-22T13:14:38Z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B27C289570CB42B19C103C69D3B66F03_13</vt:lpwstr>
  </property>
  <property fmtid="{D5CDD505-2E9C-101B-9397-08002B2CF9AE}" pid="3" name="KSOProductBuildVer">
    <vt:lpwstr>1033-12.2.0.19805</vt:lpwstr>
  </property>
</Properties>
</file>