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84" r:id="rId4"/>
    <p:sldId id="274" r:id="rId6"/>
    <p:sldId id="258" r:id="rId7"/>
    <p:sldId id="269" r:id="rId8"/>
    <p:sldId id="276" r:id="rId9"/>
    <p:sldId id="277" r:id="rId10"/>
    <p:sldId id="278" r:id="rId11"/>
    <p:sldId id="279" r:id="rId12"/>
    <p:sldId id="262" r:id="rId13"/>
    <p:sldId id="261" r:id="rId14"/>
    <p:sldId id="275" r:id="rId15"/>
    <p:sldId id="28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9144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7424170" y="1480855"/>
            <a:ext cx="265609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2389031" y="-245841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2519519" y="126579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 rot="8336996">
            <a:off x="4243139" y="-29632"/>
            <a:ext cx="467049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 rot="3778801">
            <a:off x="8116058" y="5089841"/>
            <a:ext cx="580177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 rot="-2488733">
            <a:off x="6365042" y="32497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6617182" y="5711659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676400" y="1883133"/>
            <a:ext cx="46377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2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873524" y="465468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5760012" y="212718"/>
            <a:ext cx="971255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 rot="3741321">
            <a:off x="5765602" y="-122842"/>
            <a:ext cx="547361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-267953" y="1820665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331131" y="2734913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 rot="10592599">
            <a:off x="3091737" y="5939930"/>
            <a:ext cx="1090400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 rot="-7924870">
            <a:off x="339964" y="404390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 rot="-1232320">
            <a:off x="908097" y="3882976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 rot="5969070">
            <a:off x="976108" y="5810306"/>
            <a:ext cx="825137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 rot="1319022">
            <a:off x="-115268" y="185769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2220874" y="-28319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 rot="-9290225">
            <a:off x="5567287" y="320277"/>
            <a:ext cx="943922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 rot="831654">
            <a:off x="2857172" y="5545543"/>
            <a:ext cx="1190515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 rot="-1232584">
            <a:off x="956194" y="410342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 rot="-2062504">
            <a:off x="499387" y="3776933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734338" y="536423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 rot="-7406387">
            <a:off x="1005079" y="5900505"/>
            <a:ext cx="609879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6461285" y="5878319"/>
            <a:ext cx="953706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250491" y="4774787"/>
            <a:ext cx="405505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172245" y="-159103"/>
            <a:ext cx="58874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400478" y="29095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7507729" y="1689576"/>
            <a:ext cx="341357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 rot="788424">
            <a:off x="7600966" y="1691156"/>
            <a:ext cx="22293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 rot="-3998065">
            <a:off x="7374395" y="1418068"/>
            <a:ext cx="267634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 rot="575490">
            <a:off x="8469081" y="5165876"/>
            <a:ext cx="345878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3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3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3"/>
          <p:cNvSpPr/>
          <p:nvPr/>
        </p:nvSpPr>
        <p:spPr>
          <a:xfrm rot="-7367623">
            <a:off x="6851321" y="4072509"/>
            <a:ext cx="547355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3" y="2995677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3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3"/>
          <p:cNvSpPr/>
          <p:nvPr/>
        </p:nvSpPr>
        <p:spPr>
          <a:xfrm>
            <a:off x="6414486" y="5577668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3"/>
          <p:cNvSpPr/>
          <p:nvPr/>
        </p:nvSpPr>
        <p:spPr>
          <a:xfrm>
            <a:off x="7237913" y="1632989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3"/>
          <p:cNvSpPr/>
          <p:nvPr/>
        </p:nvSpPr>
        <p:spPr>
          <a:xfrm rot="-7924870">
            <a:off x="7177227" y="-18902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3"/>
          <p:cNvSpPr/>
          <p:nvPr/>
        </p:nvSpPr>
        <p:spPr>
          <a:xfrm>
            <a:off x="5668109" y="527116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3"/>
          <p:cNvSpPr/>
          <p:nvPr/>
        </p:nvSpPr>
        <p:spPr>
          <a:xfrm>
            <a:off x="6267194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784517"/>
            <a:ext cx="569648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087675" y="1663200"/>
            <a:ext cx="49686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4114800" lvl="8" indent="-43180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/>
        </p:txBody>
      </p:sp>
      <p:sp>
        <p:nvSpPr>
          <p:cNvPr id="83" name="Google Shape;83;p4"/>
          <p:cNvSpPr txBox="1"/>
          <p:nvPr/>
        </p:nvSpPr>
        <p:spPr>
          <a:xfrm>
            <a:off x="3593400" y="432233"/>
            <a:ext cx="19572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8132622" y="4965481"/>
            <a:ext cx="213588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4"/>
          <p:cNvSpPr/>
          <p:nvPr/>
        </p:nvSpPr>
        <p:spPr>
          <a:xfrm>
            <a:off x="2579854" y="-181614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4"/>
          <p:cNvSpPr/>
          <p:nvPr/>
        </p:nvSpPr>
        <p:spPr>
          <a:xfrm>
            <a:off x="2684780" y="117853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4"/>
          <p:cNvSpPr/>
          <p:nvPr/>
        </p:nvSpPr>
        <p:spPr>
          <a:xfrm rot="4358823">
            <a:off x="3941099" y="6519025"/>
            <a:ext cx="375550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5635825"/>
            <a:ext cx="35787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5932336"/>
            <a:ext cx="717468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5787889"/>
            <a:ext cx="375504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4"/>
          <p:cNvSpPr/>
          <p:nvPr/>
        </p:nvSpPr>
        <p:spPr>
          <a:xfrm rot="-6648331">
            <a:off x="8563949" y="1582451"/>
            <a:ext cx="742053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4"/>
          <p:cNvSpPr/>
          <p:nvPr/>
        </p:nvSpPr>
        <p:spPr>
          <a:xfrm rot="2711984">
            <a:off x="4884710" y="-145914"/>
            <a:ext cx="799096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4"/>
          <p:cNvSpPr/>
          <p:nvPr/>
        </p:nvSpPr>
        <p:spPr>
          <a:xfrm>
            <a:off x="6790084" y="6055587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4"/>
          <p:cNvSpPr/>
          <p:nvPr/>
        </p:nvSpPr>
        <p:spPr>
          <a:xfrm rot="-5990705">
            <a:off x="8271773" y="3474355"/>
            <a:ext cx="66353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4"/>
          <p:cNvSpPr/>
          <p:nvPr/>
        </p:nvSpPr>
        <p:spPr>
          <a:xfrm rot="-4782675">
            <a:off x="8259071" y="3541816"/>
            <a:ext cx="337456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4"/>
          <p:cNvSpPr/>
          <p:nvPr/>
        </p:nvSpPr>
        <p:spPr>
          <a:xfrm>
            <a:off x="1059765" y="334759"/>
            <a:ext cx="375578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4"/>
          <p:cNvSpPr/>
          <p:nvPr/>
        </p:nvSpPr>
        <p:spPr>
          <a:xfrm>
            <a:off x="7054212" y="421853"/>
            <a:ext cx="780996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4"/>
          <p:cNvSpPr/>
          <p:nvPr/>
        </p:nvSpPr>
        <p:spPr>
          <a:xfrm rot="3741390">
            <a:off x="7058696" y="152023"/>
            <a:ext cx="440145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4"/>
          <p:cNvSpPr/>
          <p:nvPr/>
        </p:nvSpPr>
        <p:spPr>
          <a:xfrm>
            <a:off x="-174209" y="1313939"/>
            <a:ext cx="910004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4"/>
          <p:cNvSpPr/>
          <p:nvPr/>
        </p:nvSpPr>
        <p:spPr>
          <a:xfrm>
            <a:off x="307523" y="2049097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6229299"/>
            <a:ext cx="876846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4"/>
          <p:cNvSpPr/>
          <p:nvPr/>
        </p:nvSpPr>
        <p:spPr>
          <a:xfrm rot="-7924689">
            <a:off x="127751" y="3636693"/>
            <a:ext cx="676415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7" y="3507316"/>
            <a:ext cx="274505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4"/>
          <p:cNvSpPr/>
          <p:nvPr/>
        </p:nvSpPr>
        <p:spPr>
          <a:xfrm rot="5968943">
            <a:off x="379973" y="5301988"/>
            <a:ext cx="663471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7;p4"/>
          <p:cNvSpPr/>
          <p:nvPr/>
        </p:nvSpPr>
        <p:spPr>
          <a:xfrm>
            <a:off x="2444636" y="-2116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;p4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3" y="508350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7" y="5912183"/>
            <a:ext cx="957279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13;p4"/>
          <p:cNvSpPr/>
          <p:nvPr/>
        </p:nvSpPr>
        <p:spPr>
          <a:xfrm>
            <a:off x="947846" y="391815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14;p4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15;p4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0512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6" y="58574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198666" y="4796476"/>
            <a:ext cx="274487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22;p4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4579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78562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" name="Google Shape;153;p6"/>
          <p:cNvSpPr/>
          <p:nvPr/>
        </p:nvSpPr>
        <p:spPr>
          <a:xfrm>
            <a:off x="82306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" name="Google Shape;154;p6"/>
          <p:cNvSpPr/>
          <p:nvPr/>
        </p:nvSpPr>
        <p:spPr>
          <a:xfrm rot="-548659">
            <a:off x="86257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" name="Google Shape;155;p6"/>
          <p:cNvSpPr/>
          <p:nvPr/>
        </p:nvSpPr>
        <p:spPr>
          <a:xfrm rot="-9290062">
            <a:off x="85081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" name="Google Shape;156;p6"/>
          <p:cNvSpPr/>
          <p:nvPr/>
        </p:nvSpPr>
        <p:spPr>
          <a:xfrm rot="5503490">
            <a:off x="79172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" name="Google Shape;157;p6"/>
          <p:cNvSpPr/>
          <p:nvPr/>
        </p:nvSpPr>
        <p:spPr>
          <a:xfrm>
            <a:off x="8231963" y="35748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8" name="Google Shape;158;p6"/>
          <p:cNvSpPr/>
          <p:nvPr/>
        </p:nvSpPr>
        <p:spPr>
          <a:xfrm rot="-830047">
            <a:off x="7861089" y="31417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" name="Google Shape;159;p6"/>
          <p:cNvSpPr/>
          <p:nvPr/>
        </p:nvSpPr>
        <p:spPr>
          <a:xfrm>
            <a:off x="76337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" name="Google Shape;160;p6"/>
          <p:cNvSpPr/>
          <p:nvPr/>
        </p:nvSpPr>
        <p:spPr>
          <a:xfrm rot="8224608">
            <a:off x="83164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457200" y="884233"/>
            <a:ext cx="3599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3599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༝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5" name="Google Shape;165;p7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6" name="Google Shape;166;p7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7" name="Google Shape;167;p7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8" name="Google Shape;168;p7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9" name="Google Shape;169;p7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0" name="Google Shape;170;p7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1" name="Google Shape;171;p7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2" name="Google Shape;172;p7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p7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4" name="Google Shape;174;p7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5" name="Google Shape;175;p7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" name="Google Shape;177;p7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0" name="Google Shape;180;p7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1" name="Google Shape;181;p7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" name="Google Shape;183;p7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405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3815603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1" name="Google Shape;191;p8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2" name="Google Shape;192;p8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3" name="Google Shape;193;p8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4" name="Google Shape;194;p8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5" name="Google Shape;195;p8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6" name="Google Shape;196;p8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" name="Google Shape;197;p8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8" name="Google Shape;198;p8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" name="Google Shape;199;p8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" name="Google Shape;200;p8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" name="Google Shape;201;p8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3" name="Google Shape;203;p8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6" name="Google Shape;206;p8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7" name="Google Shape;207;p8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9" name="Google Shape;209;p8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2883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457200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2587877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4718554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0;p9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1" name="Google Shape;221;p9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2" name="Google Shape;222;p9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3" name="Google Shape;223;p9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4" name="Google Shape;224;p9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5" name="Google Shape;225;p9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" name="Google Shape;226;p9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" name="Google Shape;227;p9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" name="Google Shape;228;p9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9" name="Google Shape;229;p9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0" name="Google Shape;230;p9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2" name="Google Shape;232;p9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5" name="Google Shape;235;p9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6" name="Google Shape;236;p9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8" name="Google Shape;238;p9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57200" y="5367079"/>
            <a:ext cx="82296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4" name="Google Shape;244;p10"/>
          <p:cNvSpPr/>
          <p:nvPr/>
        </p:nvSpPr>
        <p:spPr>
          <a:xfrm>
            <a:off x="2422712" y="-4717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7" y="63192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43261" y="5912164"/>
            <a:ext cx="957223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10"/>
          <p:cNvSpPr/>
          <p:nvPr/>
        </p:nvSpPr>
        <p:spPr>
          <a:xfrm>
            <a:off x="589321" y="254581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2" name="Google Shape;252;p10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49750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6" y="60606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48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95275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685800" lvl="1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028700" lvl="2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371600" lvl="3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1714500" lvl="4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057400" lvl="5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2400300" lvl="6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2743200" lvl="7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3086100" lvl="8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78151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462011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21017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-9939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605830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469204" y="5436408"/>
            <a:ext cx="44342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Ngô Thị Hoài Thu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188571" y="1020138"/>
            <a:ext cx="5137150" cy="43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ĐÔNG YÊN B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chemeClr val="accent4">
                  <a:lumMod val="7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85725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7761" r="6429" b="56219"/>
          <a:stretch>
            <a:fillRect/>
          </a:stretch>
        </p:blipFill>
        <p:spPr>
          <a:xfrm>
            <a:off x="354841" y="723332"/>
            <a:ext cx="8423006" cy="493386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1"/>
          <a:stretch>
            <a:fillRect/>
          </a:stretch>
        </p:blipFill>
        <p:spPr>
          <a:xfrm>
            <a:off x="751308" y="402478"/>
            <a:ext cx="7737599" cy="588913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762000" y="1503760"/>
            <a:ext cx="822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85" tIns="34288" rIns="68485" bIns="3428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  <a:endParaRPr lang="en-US" sz="3000" b="1">
              <a:solidFill>
                <a:srgbClr val="FF0000"/>
              </a:solidFill>
              <a:latin typeface="Arial" panose="020B0604020202020204" pitchFamily="34" charset="0"/>
              <a:cs typeface="方正准圆简体"/>
            </a:endParaRP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411606" y="2343156"/>
            <a:ext cx="6149340" cy="2225993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68485" tIns="34288" rIns="68485" bIns="3428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  <a:endParaRPr lang="en-US" altLang="zh-CN" sz="2400">
              <a:solidFill>
                <a:srgbClr val="002060"/>
              </a:solidFill>
              <a:latin typeface="Arial" panose="020B0604020202020204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  <a:endParaRPr lang="en-US" altLang="zh-CN" sz="2400">
              <a:solidFill>
                <a:srgbClr val="002060"/>
              </a:solidFill>
              <a:latin typeface="Arial" panose="020B0604020202020204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2" b="88856"/>
          <a:stretch>
            <a:fillRect/>
          </a:stretch>
        </p:blipFill>
        <p:spPr>
          <a:xfrm>
            <a:off x="123195" y="2855397"/>
            <a:ext cx="8897615" cy="176056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r="-838" b="59801"/>
          <a:stretch>
            <a:fillRect/>
          </a:stretch>
        </p:blipFill>
        <p:spPr>
          <a:xfrm>
            <a:off x="409219" y="709684"/>
            <a:ext cx="8466403" cy="47767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39801" r="5592" b="19602"/>
          <a:stretch>
            <a:fillRect/>
          </a:stretch>
        </p:blipFill>
        <p:spPr>
          <a:xfrm>
            <a:off x="109181" y="709684"/>
            <a:ext cx="8461612" cy="556828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810" y="1498545"/>
            <a:ext cx="4292631" cy="5168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8" y="1"/>
            <a:ext cx="4013976" cy="1160060"/>
          </a:xfrm>
          <a:prstGeom prst="rect">
            <a:avLst/>
          </a:prstGeom>
        </p:spPr>
      </p:pic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0228" y="1039638"/>
            <a:ext cx="4458411" cy="5367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7" y="0"/>
            <a:ext cx="4911215" cy="1419367"/>
          </a:xfrm>
          <a:prstGeom prst="rect">
            <a:avLst/>
          </a:prstGeom>
        </p:spPr>
      </p:pic>
      <p:pic>
        <p:nvPicPr>
          <p:cNvPr id="3" name="409_20200801034712_b12_ho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466" y="1419367"/>
            <a:ext cx="6136734" cy="524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8" y="0"/>
            <a:ext cx="4627878" cy="1337481"/>
          </a:xfrm>
          <a:prstGeom prst="rect">
            <a:avLst/>
          </a:prstGeom>
        </p:spPr>
      </p:pic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194" y="1337481"/>
            <a:ext cx="7841716" cy="465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85971" r="7547" b="7064"/>
          <a:stretch>
            <a:fillRect/>
          </a:stretch>
        </p:blipFill>
        <p:spPr>
          <a:xfrm>
            <a:off x="193799" y="2891225"/>
            <a:ext cx="8950201" cy="109914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162</Words>
  <Application>WPS Presentation</Application>
  <PresentationFormat>On-screen Show (4:3)</PresentationFormat>
  <Paragraphs>13</Paragraphs>
  <Slides>12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SimSun</vt:lpstr>
      <vt:lpstr>Wingdings</vt:lpstr>
      <vt:lpstr>Shadows Into Light Two</vt:lpstr>
      <vt:lpstr>Segoe Print</vt:lpstr>
      <vt:lpstr>Chivo Light</vt:lpstr>
      <vt:lpstr>Arial</vt:lpstr>
      <vt:lpstr>Chivo</vt:lpstr>
      <vt:lpstr>Tahoma</vt:lpstr>
      <vt:lpstr>Microsoft YaHei</vt:lpstr>
      <vt:lpstr>Times New Roman</vt:lpstr>
      <vt:lpstr>方正准圆简体</vt:lpstr>
      <vt:lpstr>思源黑体 CN Light</vt:lpstr>
      <vt:lpstr>Arial Unicode MS</vt:lpstr>
      <vt:lpstr>Calibri</vt:lpstr>
      <vt:lpstr>Office Theme</vt:lpstr>
      <vt:lpstr>Aumerle template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Hoài Thu Ngô Thị</cp:lastModifiedBy>
  <cp:revision>28</cp:revision>
  <dcterms:created xsi:type="dcterms:W3CDTF">2020-08-06T11:51:00Z</dcterms:created>
  <dcterms:modified xsi:type="dcterms:W3CDTF">2025-01-22T13:12:39Z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1033-12.2.0.19805</vt:lpwstr>
  </property>
  <property fmtid="{D5CDD505-2E9C-101B-9397-08002B2CF9AE}" pid="3" name="ICV">
    <vt:lpwstr>35C9481E290843069E88C0EF47291173_13</vt:lpwstr>
  </property>
</Properties>
</file>