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71" r:id="rId6"/>
    <p:sldId id="272" r:id="rId7"/>
    <p:sldId id="273" r:id="rId8"/>
    <p:sldId id="274" r:id="rId9"/>
    <p:sldId id="275" r:id="rId10"/>
    <p:sldId id="276" r:id="rId11"/>
    <p:sldId id="259" r:id="rId12"/>
    <p:sldId id="268" r:id="rId13"/>
    <p:sldId id="261" r:id="rId14"/>
    <p:sldId id="262" r:id="rId15"/>
    <p:sldId id="263" r:id="rId16"/>
    <p:sldId id="264" r:id="rId17"/>
    <p:sldId id="265" r:id="rId18"/>
    <p:sldId id="266" r:id="rId19"/>
    <p:sldId id="269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71"/>
            <p14:sldId id="272"/>
            <p14:sldId id="273"/>
            <p14:sldId id="274"/>
            <p14:sldId id="275"/>
            <p14:sldId id="276"/>
            <p14:sldId id="259"/>
            <p14:sldId id="268"/>
          </p14:sldIdLst>
        </p14:section>
        <p14:section name="Tiết 2" id="{DD7DF943-936F-4592-AAAB-F544FA049C4A}">
          <p14:sldIdLst>
            <p14:sldId id="261"/>
            <p14:sldId id="262"/>
            <p14:sldId id="263"/>
            <p14:sldId id="264"/>
          </p14:sldIdLst>
        </p14:section>
        <p14:section name="Tiết 3" id="{817670CC-0BA9-496B-B866-4BB0601253C8}">
          <p14:sldIdLst>
            <p14:sldId id="265"/>
            <p14:sldId id="266"/>
            <p14:sldId id="269"/>
            <p14:sldId id="27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71F"/>
    <a:srgbClr val="4D9837"/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media" Target="../media/media4.mp4"/><Relationship Id="rId3" Type="http://schemas.openxmlformats.org/officeDocument/2006/relationships/video" Target="../media/media4.mp4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microsoft.com/office/2007/relationships/media" Target="../media/media5.mp4"/><Relationship Id="rId3" Type="http://schemas.openxmlformats.org/officeDocument/2006/relationships/video" Target="../media/media5.mp4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media" Target="../media/media6.mp4"/><Relationship Id="rId3" Type="http://schemas.openxmlformats.org/officeDocument/2006/relationships/video" Target="../media/media6.mp4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/>
          <p:cNvSpPr txBox="1"/>
          <p:nvPr/>
        </p:nvSpPr>
        <p:spPr>
          <a:xfrm>
            <a:off x="4184223" y="3385987"/>
            <a:ext cx="3948517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5335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 SỐ</a:t>
            </a:r>
            <a:endParaRPr lang="en-GB" altLang="zh-CN" sz="5335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GB" altLang="zh-CN" sz="5335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0, 1, 2, 3, 4, 5</a:t>
            </a:r>
            <a:endParaRPr lang="vi-VN" altLang="zh-CN" sz="5335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/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5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5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/>
          <p:cNvSpPr/>
          <p:nvPr/>
        </p:nvSpPr>
        <p:spPr>
          <a:xfrm>
            <a:off x="4521654" y="5431464"/>
            <a:ext cx="3147060" cy="522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5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5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5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5" b="1" ker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Ngô Thị Hoài Thu</a:t>
            </a:r>
            <a:endParaRPr lang="zh-CN" altLang="zh-CN" sz="1465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571" y="1633735"/>
            <a:ext cx="7420831" cy="52242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47971" y="2722034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28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395883" y="2710393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GB" sz="28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58569" y="4426154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sz="28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48425" y="4429027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28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410397" y="4397126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sz="28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11868" y="6338155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28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97156" y="630059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sz="28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30362" y="630059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GB" sz="28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" y="2651695"/>
            <a:ext cx="10220500" cy="35358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23543" y="3206952"/>
            <a:ext cx="696686" cy="711905"/>
          </a:xfrm>
          <a:prstGeom prst="rect">
            <a:avLst/>
          </a:prstGeom>
          <a:solidFill>
            <a:srgbClr val="4D9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27372" y="3131103"/>
            <a:ext cx="696686" cy="711905"/>
          </a:xfrm>
          <a:prstGeom prst="rect">
            <a:avLst/>
          </a:prstGeom>
          <a:solidFill>
            <a:srgbClr val="EDA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2380" y="1537778"/>
            <a:ext cx="7087291" cy="51198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97650" y="3467840"/>
            <a:ext cx="32413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20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588770" y="3474825"/>
            <a:ext cx="456640" cy="282470"/>
            <a:chOff x="11099287" y="4476750"/>
            <a:chExt cx="456640" cy="282470"/>
          </a:xfrm>
        </p:grpSpPr>
        <p:sp>
          <p:nvSpPr>
            <p:cNvPr id="16" name="Rectangle 15"/>
            <p:cNvSpPr/>
            <p:nvPr/>
          </p:nvSpPr>
          <p:spPr>
            <a:xfrm>
              <a:off x="11182350" y="4476750"/>
              <a:ext cx="290514" cy="282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099287" y="4476750"/>
              <a:ext cx="456640" cy="2824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GB" sz="1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975101" y="6149569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sz="20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97650" y="6157565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sz="20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688500" y="6159946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GB" sz="20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611" y="2716763"/>
            <a:ext cx="9329966" cy="34056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13451" y="3563853"/>
            <a:ext cx="488749" cy="74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sz="36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72594" y="3608303"/>
            <a:ext cx="488749" cy="74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6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1091" y="1915180"/>
            <a:ext cx="3272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củ cà rốt đã tô màu?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152" y="936900"/>
            <a:ext cx="6361292" cy="57687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0986022" y="1128422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986022" y="2079269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986022" y="3030116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986022" y="3980963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986022" y="4931810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986022" y="5882659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1090" y="1915180"/>
            <a:ext cx="460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con gà ghi số 2?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266" y="2619453"/>
            <a:ext cx="7823719" cy="360029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508511" y="3648259"/>
            <a:ext cx="2571489" cy="25714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6057253" y="4746171"/>
            <a:ext cx="1254318" cy="12543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7019994" y="3491853"/>
            <a:ext cx="1254318" cy="12543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2311" y="542653"/>
            <a:ext cx="7566742" cy="59830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1090" y="1781830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số thích hợp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Freeform: Shape 42"/>
          <p:cNvSpPr/>
          <p:nvPr/>
        </p:nvSpPr>
        <p:spPr>
          <a:xfrm>
            <a:off x="11466162" y="827965"/>
            <a:ext cx="379086" cy="357505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/>
          <p:cNvSpPr/>
          <p:nvPr/>
        </p:nvSpPr>
        <p:spPr>
          <a:xfrm>
            <a:off x="4849823" y="3723083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Freeform: Shape 44"/>
          <p:cNvSpPr/>
          <p:nvPr/>
        </p:nvSpPr>
        <p:spPr>
          <a:xfrm>
            <a:off x="11424098" y="3019070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eform: Shape 45"/>
          <p:cNvSpPr/>
          <p:nvPr/>
        </p:nvSpPr>
        <p:spPr>
          <a:xfrm>
            <a:off x="4817093" y="5812756"/>
            <a:ext cx="345169" cy="355841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reeform: Shape 46"/>
          <p:cNvSpPr/>
          <p:nvPr/>
        </p:nvSpPr>
        <p:spPr>
          <a:xfrm>
            <a:off x="11078929" y="5540415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0132" y="2786769"/>
            <a:ext cx="8614257" cy="1720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1090" y="2264255"/>
            <a:ext cx="3978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thùng lên xe để: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1090" y="1781830"/>
            <a:ext cx="3122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câu trả lời đúng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522355" y="3772736"/>
            <a:ext cx="1054101" cy="73478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548" y="4768275"/>
            <a:ext cx="8479938" cy="186475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053613" y="5762171"/>
            <a:ext cx="1856873" cy="870857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1718" y="1883430"/>
            <a:ext cx="10160457" cy="4609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1090" y="178183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868137" y="283278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28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944587" y="283278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sz="28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58683" y="446056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GB" sz="28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172450" y="440976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28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78576" y="15729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1090" y="157228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803" y="1561015"/>
            <a:ext cx="8315042" cy="5031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89" y="2271458"/>
            <a:ext cx="1507988" cy="1340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752" y="3698996"/>
            <a:ext cx="1575010" cy="13990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421" y="5272538"/>
            <a:ext cx="1306923" cy="1466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11100" y="3164511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8550" y="3921700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GB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55200" y="4659839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96513" y="5548053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96513" y="6297353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GB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065"/>
          <a:stretch>
            <a:fillRect/>
          </a:stretch>
        </p:blipFill>
        <p:spPr>
          <a:xfrm>
            <a:off x="-43012" y="1709935"/>
            <a:ext cx="4361011" cy="1057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31821"/>
          <a:stretch>
            <a:fillRect/>
          </a:stretch>
        </p:blipFill>
        <p:spPr>
          <a:xfrm>
            <a:off x="-26079" y="3539717"/>
            <a:ext cx="4361011" cy="114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32109"/>
          <a:stretch>
            <a:fillRect/>
          </a:stretch>
        </p:blipFill>
        <p:spPr>
          <a:xfrm>
            <a:off x="-50419" y="5273050"/>
            <a:ext cx="4351487" cy="1190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r="33130"/>
          <a:stretch>
            <a:fillRect/>
          </a:stretch>
        </p:blipFill>
        <p:spPr>
          <a:xfrm>
            <a:off x="6372187" y="1531663"/>
            <a:ext cx="4191680" cy="119047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r="32727"/>
          <a:stretch>
            <a:fillRect/>
          </a:stretch>
        </p:blipFill>
        <p:spPr>
          <a:xfrm>
            <a:off x="6466094" y="3443798"/>
            <a:ext cx="4003865" cy="1180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/>
          <a:srcRect r="33651"/>
          <a:stretch>
            <a:fillRect/>
          </a:stretch>
        </p:blipFill>
        <p:spPr>
          <a:xfrm>
            <a:off x="6372187" y="5346409"/>
            <a:ext cx="4003865" cy="12761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68666"/>
          <a:stretch>
            <a:fillRect/>
          </a:stretch>
        </p:blipFill>
        <p:spPr>
          <a:xfrm>
            <a:off x="4282352" y="1885748"/>
            <a:ext cx="1813648" cy="8813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68666"/>
          <a:stretch>
            <a:fillRect/>
          </a:stretch>
        </p:blipFill>
        <p:spPr>
          <a:xfrm>
            <a:off x="4282352" y="3671961"/>
            <a:ext cx="1813648" cy="95278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68623"/>
          <a:stretch>
            <a:fillRect/>
          </a:stretch>
        </p:blipFill>
        <p:spPr>
          <a:xfrm>
            <a:off x="4180753" y="5309729"/>
            <a:ext cx="2041391" cy="11171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l="68363"/>
          <a:stretch>
            <a:fillRect/>
          </a:stretch>
        </p:blipFill>
        <p:spPr>
          <a:xfrm>
            <a:off x="10262654" y="1650154"/>
            <a:ext cx="1742391" cy="95349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/>
          <a:srcRect l="68562"/>
          <a:stretch>
            <a:fillRect/>
          </a:stretch>
        </p:blipFill>
        <p:spPr>
          <a:xfrm>
            <a:off x="10376052" y="3639142"/>
            <a:ext cx="1742391" cy="94400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/>
          <a:srcRect l="64797"/>
          <a:stretch>
            <a:fillRect/>
          </a:stretch>
        </p:blipFill>
        <p:spPr>
          <a:xfrm>
            <a:off x="10213937" y="5500151"/>
            <a:ext cx="1978063" cy="1010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883" y="2724778"/>
            <a:ext cx="9956234" cy="14084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84058"/>
          <a:stretch>
            <a:fillRect/>
          </a:stretch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411_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455" r="67603"/>
          <a:stretch>
            <a:fillRect/>
          </a:stretch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446_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3429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420" r="50638"/>
          <a:stretch>
            <a:fillRect/>
          </a:stretch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01_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000" r="34058"/>
          <a:stretch>
            <a:fillRect/>
          </a:stretch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15_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6135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603" r="16455"/>
          <a:stretch>
            <a:fillRect/>
          </a:stretch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26_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3930" r="128"/>
          <a:stretch>
            <a:fillRect/>
          </a:stretch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53_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2172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</Words>
  <Application>WPS Presentation</Application>
  <PresentationFormat>Widescreen</PresentationFormat>
  <Paragraphs>141</Paragraphs>
  <Slides>19</Slides>
  <Notes>0</Notes>
  <HiddenSlides>0</HiddenSlides>
  <MMClips>6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Arial</vt:lpstr>
      <vt:lpstr>SimSun</vt:lpstr>
      <vt:lpstr>Wingdings</vt:lpstr>
      <vt:lpstr>Times New Roman</vt:lpstr>
      <vt:lpstr>Arial-Rounded</vt:lpstr>
      <vt:lpstr>Segoe UI Symbol</vt:lpstr>
      <vt:lpstr>Microsoft YaHei</vt:lpstr>
      <vt:lpstr>Calibri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HP</cp:lastModifiedBy>
  <cp:revision>49</cp:revision>
  <dcterms:created xsi:type="dcterms:W3CDTF">2020-08-20T03:35:00Z</dcterms:created>
  <dcterms:modified xsi:type="dcterms:W3CDTF">2025-01-22T13:03:36Z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700DC0689D1A4CF588C2D58242FB92D5_13</vt:lpwstr>
  </property>
  <property fmtid="{D5CDD505-2E9C-101B-9397-08002B2CF9AE}" pid="3" name="KSOProductBuildVer">
    <vt:lpwstr>1033-12.2.0.19805</vt:lpwstr>
  </property>
</Properties>
</file>