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78" r:id="rId3"/>
    <p:sldMasterId id="2147483690" r:id="rId4"/>
    <p:sldMasterId id="2147483705" r:id="rId5"/>
  </p:sldMasterIdLst>
  <p:notesMasterIdLst>
    <p:notesMasterId r:id="rId40"/>
  </p:notesMasterIdLst>
  <p:sldIdLst>
    <p:sldId id="286" r:id="rId6"/>
    <p:sldId id="287" r:id="rId7"/>
    <p:sldId id="273" r:id="rId8"/>
    <p:sldId id="257" r:id="rId9"/>
    <p:sldId id="260" r:id="rId10"/>
    <p:sldId id="258" r:id="rId11"/>
    <p:sldId id="256" r:id="rId12"/>
    <p:sldId id="271" r:id="rId13"/>
    <p:sldId id="264" r:id="rId14"/>
    <p:sldId id="267" r:id="rId15"/>
    <p:sldId id="272" r:id="rId16"/>
    <p:sldId id="354" r:id="rId17"/>
    <p:sldId id="353" r:id="rId18"/>
    <p:sldId id="334" r:id="rId19"/>
    <p:sldId id="335" r:id="rId20"/>
    <p:sldId id="442" r:id="rId21"/>
    <p:sldId id="332" r:id="rId22"/>
    <p:sldId id="368" r:id="rId23"/>
    <p:sldId id="438" r:id="rId24"/>
    <p:sldId id="408" r:id="rId25"/>
    <p:sldId id="440" r:id="rId26"/>
    <p:sldId id="426" r:id="rId27"/>
    <p:sldId id="310" r:id="rId28"/>
    <p:sldId id="321" r:id="rId29"/>
    <p:sldId id="290" r:id="rId30"/>
    <p:sldId id="342" r:id="rId31"/>
    <p:sldId id="345" r:id="rId32"/>
    <p:sldId id="346" r:id="rId33"/>
    <p:sldId id="289" r:id="rId34"/>
    <p:sldId id="441" r:id="rId35"/>
    <p:sldId id="443" r:id="rId36"/>
    <p:sldId id="444" r:id="rId37"/>
    <p:sldId id="445" r:id="rId38"/>
    <p:sldId id="285" r:id="rId39"/>
  </p:sldIdLst>
  <p:sldSz cx="9144000" cy="6858000" type="screen4x3"/>
  <p:notesSz cx="6858000" cy="9144000"/>
  <p:embeddedFontLst>
    <p:embeddedFont>
      <p:font typeface="Arvo" panose="020B0604020202020204" charset="0"/>
      <p:regular r:id="rId41"/>
      <p:bold r:id="rId42"/>
      <p:italic r:id="rId43"/>
      <p:boldItalic r:id="rId44"/>
    </p:embeddedFont>
    <p:embeddedFont>
      <p:font typeface="Bookman Old Style" panose="02050604050505020204" pitchFamily="18" charset="0"/>
      <p:regular r:id="rId45"/>
      <p:bold r:id="rId46"/>
      <p:italic r:id="rId47"/>
      <p:boldItalic r:id="rId48"/>
    </p:embeddedFont>
    <p:embeddedFont>
      <p:font typeface="Roboto Condensed" panose="02000000000000000000" pitchFamily="2" charset="0"/>
      <p:regular r:id="rId49"/>
    </p:embeddedFont>
    <p:embeddedFont>
      <p:font typeface="Showcard Gothic" panose="04020904020102020604" pitchFamily="82" charset="0"/>
      <p:regular r:id="rId50"/>
    </p:embeddedFont>
    <p:embeddedFont>
      <p:font typeface="Tahoma" panose="020B0604030504040204" pitchFamily="34" charset="0"/>
      <p:regular r:id="rId51"/>
      <p:bold r:id="rId52"/>
    </p:embeddedFont>
  </p:embeddedFontLst>
  <p:custDataLst>
    <p:tags r:id="rId53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FCC0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 autoAdjust="0"/>
    <p:restoredTop sz="94558" autoAdjust="0"/>
  </p:normalViewPr>
  <p:slideViewPr>
    <p:cSldViewPr showGuides="1">
      <p:cViewPr varScale="1">
        <p:scale>
          <a:sx n="70" d="100"/>
          <a:sy n="70" d="100"/>
        </p:scale>
        <p:origin x="117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gs" Target="tags/tag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6.fntdata"/><Relationship Id="rId20" Type="http://schemas.openxmlformats.org/officeDocument/2006/relationships/slide" Target="slides/slide15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4.fntdata"/><Relationship Id="rId52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54BF8B-FB7B-4924-8595-EE4E28D39110}" type="doc">
      <dgm:prSet loTypeId="urn:microsoft.com/office/officeart/2005/8/layout/hierarchy2#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vi-VN"/>
        </a:p>
      </dgm:t>
    </dgm:pt>
    <dgm:pt modelId="{722E32F9-DBA7-4DE9-8518-D082081E2FC9}">
      <dgm:prSet phldrT="[Text]"/>
      <dgm:spPr>
        <a:ln>
          <a:solidFill>
            <a:srgbClr val="FF0000"/>
          </a:solidFill>
        </a:ln>
      </dgm:spPr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STEM</a:t>
          </a:r>
        </a:p>
        <a:p>
          <a:pPr algn="ctr"/>
          <a:r>
            <a:rPr lang="en-US" dirty="0">
              <a:solidFill>
                <a:schemeClr val="tx1"/>
              </a:solidFill>
            </a:rPr>
            <a:t>( </a:t>
          </a:r>
          <a:r>
            <a:rPr lang="en-US" dirty="0" err="1">
              <a:solidFill>
                <a:schemeClr val="tx1"/>
              </a:solidFill>
            </a:rPr>
            <a:t>Chủ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đề</a:t>
          </a:r>
          <a:r>
            <a:rPr lang="en-US" dirty="0">
              <a:solidFill>
                <a:schemeClr val="tx1"/>
              </a:solidFill>
            </a:rPr>
            <a:t>: </a:t>
          </a:r>
          <a:r>
            <a:rPr lang="en-US" dirty="0" err="1">
              <a:solidFill>
                <a:schemeClr val="tx1"/>
              </a:solidFill>
            </a:rPr>
            <a:t>Tế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bào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đơn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vị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của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sự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sống</a:t>
          </a:r>
          <a:r>
            <a:rPr lang="en-US">
              <a:solidFill>
                <a:schemeClr val="tx1"/>
              </a:solidFill>
            </a:rPr>
            <a:t>)</a:t>
          </a:r>
          <a:endParaRPr lang="vi-VN" dirty="0">
            <a:solidFill>
              <a:schemeClr val="tx1"/>
            </a:solidFill>
          </a:endParaRPr>
        </a:p>
      </dgm:t>
    </dgm:pt>
    <dgm:pt modelId="{684E8399-C2F0-4916-B585-D121245B5FDA}" type="parTrans" cxnId="{8BB7781F-D5F9-4141-B03E-41E83B8FC0BF}">
      <dgm:prSet/>
      <dgm:spPr/>
      <dgm:t>
        <a:bodyPr/>
        <a:lstStyle/>
        <a:p>
          <a:endParaRPr lang="vi-VN"/>
        </a:p>
      </dgm:t>
    </dgm:pt>
    <dgm:pt modelId="{921F6FE1-6B20-47BF-962C-7C7A591030C4}" type="sibTrans" cxnId="{8BB7781F-D5F9-4141-B03E-41E83B8FC0BF}">
      <dgm:prSet/>
      <dgm:spPr/>
      <dgm:t>
        <a:bodyPr/>
        <a:lstStyle/>
        <a:p>
          <a:endParaRPr lang="vi-VN"/>
        </a:p>
      </dgm:t>
    </dgm:pt>
    <dgm:pt modelId="{3DAB27B6-EB9D-49BD-949D-69EDF0E92370}">
      <dgm:prSet phldrT="[Text]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pPr algn="ctr"/>
          <a:r>
            <a:rPr lang="en-US" dirty="0"/>
            <a:t>1. </a:t>
          </a:r>
          <a:r>
            <a:rPr lang="en-US" dirty="0" err="1"/>
            <a:t>Xác</a:t>
          </a:r>
          <a:r>
            <a:rPr lang="en-US" dirty="0"/>
            <a:t> </a:t>
          </a:r>
          <a:r>
            <a:rPr lang="en-US" dirty="0" err="1"/>
            <a:t>định</a:t>
          </a:r>
          <a:r>
            <a:rPr lang="en-US" dirty="0"/>
            <a:t> </a:t>
          </a:r>
          <a:r>
            <a:rPr lang="en-US" dirty="0" err="1"/>
            <a:t>vấn</a:t>
          </a:r>
          <a:r>
            <a:rPr lang="en-US" dirty="0"/>
            <a:t> </a:t>
          </a:r>
          <a:r>
            <a:rPr lang="en-US" dirty="0" err="1"/>
            <a:t>đề</a:t>
          </a:r>
          <a:endParaRPr lang="vi-VN" dirty="0"/>
        </a:p>
      </dgm:t>
    </dgm:pt>
    <dgm:pt modelId="{58AC7CEC-C72D-4729-B9CD-4CCC3850EB01}" type="parTrans" cxnId="{3B82C3E8-D233-43B6-8178-26C3BD0898D9}">
      <dgm:prSet/>
      <dgm:spPr/>
      <dgm:t>
        <a:bodyPr/>
        <a:lstStyle/>
        <a:p>
          <a:pPr algn="just"/>
          <a:endParaRPr lang="vi-VN"/>
        </a:p>
      </dgm:t>
    </dgm:pt>
    <dgm:pt modelId="{C5E917A0-642D-4EFF-BCAC-32807BD654A2}" type="sibTrans" cxnId="{3B82C3E8-D233-43B6-8178-26C3BD0898D9}">
      <dgm:prSet/>
      <dgm:spPr/>
      <dgm:t>
        <a:bodyPr/>
        <a:lstStyle/>
        <a:p>
          <a:endParaRPr lang="vi-VN"/>
        </a:p>
      </dgm:t>
    </dgm:pt>
    <dgm:pt modelId="{62589110-C60D-4ACF-88BE-2FAAB63D5F96}">
      <dgm:prSet phldrT="[Text]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pPr algn="ctr"/>
          <a:r>
            <a:rPr lang="en-US" dirty="0"/>
            <a:t>3. </a:t>
          </a:r>
          <a:r>
            <a:rPr lang="en-US" dirty="0" err="1"/>
            <a:t>Giải</a:t>
          </a:r>
          <a:r>
            <a:rPr lang="en-US" dirty="0"/>
            <a:t> </a:t>
          </a:r>
          <a:r>
            <a:rPr lang="en-US" dirty="0" err="1"/>
            <a:t>quyết</a:t>
          </a:r>
          <a:r>
            <a:rPr lang="en-US" dirty="0"/>
            <a:t> </a:t>
          </a:r>
          <a:r>
            <a:rPr lang="en-US" dirty="0" err="1"/>
            <a:t>vấn</a:t>
          </a:r>
          <a:r>
            <a:rPr lang="en-US" dirty="0"/>
            <a:t> </a:t>
          </a:r>
          <a:r>
            <a:rPr lang="en-US" dirty="0" err="1"/>
            <a:t>đề</a:t>
          </a:r>
          <a:endParaRPr lang="vi-VN" dirty="0"/>
        </a:p>
      </dgm:t>
    </dgm:pt>
    <dgm:pt modelId="{B4C5E597-B5C2-40F9-8C3D-FC8BB11316EF}" type="parTrans" cxnId="{7686BEC3-733B-43B8-A86C-8817F9F7FB87}">
      <dgm:prSet/>
      <dgm:spPr/>
      <dgm:t>
        <a:bodyPr/>
        <a:lstStyle/>
        <a:p>
          <a:pPr algn="just"/>
          <a:endParaRPr lang="vi-VN"/>
        </a:p>
      </dgm:t>
    </dgm:pt>
    <dgm:pt modelId="{8464737F-64BF-4BCF-A4EC-2C17A8D7F43E}" type="sibTrans" cxnId="{7686BEC3-733B-43B8-A86C-8817F9F7FB87}">
      <dgm:prSet/>
      <dgm:spPr/>
      <dgm:t>
        <a:bodyPr/>
        <a:lstStyle/>
        <a:p>
          <a:endParaRPr lang="vi-VN"/>
        </a:p>
      </dgm:t>
    </dgm:pt>
    <dgm:pt modelId="{FE542BCB-2AB3-4D8F-8A10-EB25914166B7}">
      <dgm:prSet phldrT="[Text]"/>
      <dgm:spPr>
        <a:solidFill>
          <a:srgbClr val="F183B2"/>
        </a:solidFill>
        <a:ln>
          <a:solidFill>
            <a:srgbClr val="FF0000"/>
          </a:solidFill>
        </a:ln>
      </dgm:spPr>
      <dgm:t>
        <a:bodyPr/>
        <a:lstStyle/>
        <a:p>
          <a:pPr algn="just"/>
          <a:r>
            <a:rPr lang="en-US" dirty="0" err="1"/>
            <a:t>Thảo</a:t>
          </a:r>
          <a:r>
            <a:rPr lang="en-US" dirty="0"/>
            <a:t> </a:t>
          </a:r>
          <a:r>
            <a:rPr lang="en-US" dirty="0" err="1"/>
            <a:t>luận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trình</a:t>
          </a:r>
          <a:r>
            <a:rPr lang="en-US" dirty="0"/>
            <a:t> </a:t>
          </a:r>
          <a:r>
            <a:rPr lang="en-US" dirty="0" err="1"/>
            <a:t>bày</a:t>
          </a:r>
          <a:r>
            <a:rPr lang="en-US" dirty="0"/>
            <a:t> </a:t>
          </a:r>
          <a:r>
            <a:rPr lang="en-US" dirty="0" err="1"/>
            <a:t>phương</a:t>
          </a:r>
          <a:r>
            <a:rPr lang="en-US" dirty="0"/>
            <a:t> </a:t>
          </a:r>
          <a:r>
            <a:rPr lang="en-US" dirty="0" err="1"/>
            <a:t>án</a:t>
          </a:r>
          <a:r>
            <a:rPr lang="en-US" dirty="0"/>
            <a:t> </a:t>
          </a:r>
          <a:r>
            <a:rPr lang="en-US" dirty="0" err="1"/>
            <a:t>thiết</a:t>
          </a:r>
          <a:r>
            <a:rPr lang="en-US" dirty="0"/>
            <a:t> </a:t>
          </a:r>
          <a:r>
            <a:rPr lang="en-US" dirty="0" err="1"/>
            <a:t>kế</a:t>
          </a:r>
          <a:endParaRPr lang="vi-VN" dirty="0"/>
        </a:p>
      </dgm:t>
    </dgm:pt>
    <dgm:pt modelId="{68A573E1-0A97-43E9-B1D8-BCB9011B2D17}" type="parTrans" cxnId="{C443833D-7702-484C-B7AA-94B950485374}">
      <dgm:prSet/>
      <dgm:spPr>
        <a:ln>
          <a:solidFill>
            <a:srgbClr val="92D050"/>
          </a:solidFill>
        </a:ln>
      </dgm:spPr>
      <dgm:t>
        <a:bodyPr/>
        <a:lstStyle/>
        <a:p>
          <a:pPr algn="just"/>
          <a:endParaRPr lang="vi-VN"/>
        </a:p>
      </dgm:t>
    </dgm:pt>
    <dgm:pt modelId="{F0002EDA-37A9-4472-8268-245A4F8CF34C}" type="sibTrans" cxnId="{C443833D-7702-484C-B7AA-94B950485374}">
      <dgm:prSet/>
      <dgm:spPr/>
      <dgm:t>
        <a:bodyPr/>
        <a:lstStyle/>
        <a:p>
          <a:endParaRPr lang="vi-VN"/>
        </a:p>
      </dgm:t>
    </dgm:pt>
    <dgm:pt modelId="{75CD0172-43A2-47E4-A3A1-17C1101AD957}">
      <dgm:prSet phldrT="[Text]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pPr algn="ctr"/>
          <a:r>
            <a:rPr lang="en-US" dirty="0"/>
            <a:t>2. </a:t>
          </a:r>
          <a:r>
            <a:rPr lang="en-US" dirty="0" err="1"/>
            <a:t>Nghiên</a:t>
          </a:r>
          <a:r>
            <a:rPr lang="en-US" dirty="0"/>
            <a:t> </a:t>
          </a:r>
          <a:r>
            <a:rPr lang="en-US" dirty="0" err="1"/>
            <a:t>cứu</a:t>
          </a:r>
          <a:r>
            <a:rPr lang="en-US" dirty="0"/>
            <a:t> </a:t>
          </a:r>
          <a:r>
            <a:rPr lang="en-US" dirty="0" err="1"/>
            <a:t>kiến</a:t>
          </a:r>
          <a:r>
            <a:rPr lang="en-US" dirty="0"/>
            <a:t> </a:t>
          </a:r>
          <a:r>
            <a:rPr lang="en-US" dirty="0" err="1"/>
            <a:t>thức</a:t>
          </a:r>
          <a:r>
            <a:rPr lang="en-US" dirty="0"/>
            <a:t> </a:t>
          </a:r>
          <a:r>
            <a:rPr lang="en-US" dirty="0" err="1"/>
            <a:t>nền</a:t>
          </a:r>
          <a:endParaRPr lang="vi-VN" dirty="0"/>
        </a:p>
      </dgm:t>
    </dgm:pt>
    <dgm:pt modelId="{8A7E80E9-613C-48F1-BDC9-F76540BE8501}" type="parTrans" cxnId="{4AB2FDD1-F3BD-4C74-A098-FDB9505C0DD0}">
      <dgm:prSet/>
      <dgm:spPr/>
      <dgm:t>
        <a:bodyPr/>
        <a:lstStyle/>
        <a:p>
          <a:pPr algn="just"/>
          <a:endParaRPr lang="vi-VN"/>
        </a:p>
      </dgm:t>
    </dgm:pt>
    <dgm:pt modelId="{BEF7738C-5D33-4114-8329-30DF2B6A3382}" type="sibTrans" cxnId="{4AB2FDD1-F3BD-4C74-A098-FDB9505C0DD0}">
      <dgm:prSet/>
      <dgm:spPr/>
      <dgm:t>
        <a:bodyPr/>
        <a:lstStyle/>
        <a:p>
          <a:endParaRPr lang="vi-VN"/>
        </a:p>
      </dgm:t>
    </dgm:pt>
    <dgm:pt modelId="{8DF485C4-50F1-441F-81EC-59BADEE36396}">
      <dgm:prSet phldrT="[Text]"/>
      <dgm:spPr>
        <a:solidFill>
          <a:srgbClr val="F183B2"/>
        </a:solidFill>
        <a:ln>
          <a:solidFill>
            <a:srgbClr val="FF0000"/>
          </a:solidFill>
        </a:ln>
      </dgm:spPr>
      <dgm:t>
        <a:bodyPr/>
        <a:lstStyle/>
        <a:p>
          <a:pPr algn="just"/>
          <a:r>
            <a:rPr lang="en-US" dirty="0" err="1"/>
            <a:t>Chế</a:t>
          </a:r>
          <a:r>
            <a:rPr lang="en-US" dirty="0"/>
            <a:t> </a:t>
          </a:r>
          <a:r>
            <a:rPr lang="en-US" dirty="0" err="1"/>
            <a:t>tạo</a:t>
          </a:r>
          <a:r>
            <a:rPr lang="en-US" dirty="0"/>
            <a:t> </a:t>
          </a:r>
          <a:r>
            <a:rPr lang="en-US" dirty="0" err="1"/>
            <a:t>sản</a:t>
          </a:r>
          <a:r>
            <a:rPr lang="en-US" dirty="0"/>
            <a:t> </a:t>
          </a:r>
          <a:r>
            <a:rPr lang="en-US" dirty="0" err="1"/>
            <a:t>phẩm</a:t>
          </a:r>
          <a:r>
            <a:rPr lang="en-US" dirty="0"/>
            <a:t> </a:t>
          </a:r>
          <a:r>
            <a:rPr lang="en-US" dirty="0" err="1"/>
            <a:t>theo</a:t>
          </a:r>
          <a:r>
            <a:rPr lang="en-US" dirty="0"/>
            <a:t> </a:t>
          </a:r>
          <a:r>
            <a:rPr lang="en-US" dirty="0" err="1"/>
            <a:t>phương</a:t>
          </a:r>
          <a:r>
            <a:rPr lang="en-US" dirty="0"/>
            <a:t> </a:t>
          </a:r>
          <a:r>
            <a:rPr lang="en-US" dirty="0" err="1"/>
            <a:t>án</a:t>
          </a:r>
          <a:r>
            <a:rPr lang="en-US" dirty="0"/>
            <a:t> </a:t>
          </a:r>
          <a:r>
            <a:rPr lang="en-US" dirty="0" err="1"/>
            <a:t>đã</a:t>
          </a:r>
          <a:r>
            <a:rPr lang="en-US" dirty="0"/>
            <a:t> </a:t>
          </a:r>
          <a:r>
            <a:rPr lang="en-US" dirty="0" err="1"/>
            <a:t>được</a:t>
          </a:r>
          <a:r>
            <a:rPr lang="en-US" dirty="0"/>
            <a:t> </a:t>
          </a:r>
          <a:r>
            <a:rPr lang="en-US" dirty="0" err="1"/>
            <a:t>góp</a:t>
          </a:r>
          <a:r>
            <a:rPr lang="en-US" dirty="0"/>
            <a:t> ý </a:t>
          </a:r>
          <a:endParaRPr lang="vi-VN" dirty="0"/>
        </a:p>
      </dgm:t>
    </dgm:pt>
    <dgm:pt modelId="{77F3E9D6-8B4D-44E1-9358-1CF6254B07B0}" type="parTrans" cxnId="{13D90548-76D4-43F1-89DA-2E9DB6372C1D}">
      <dgm:prSet/>
      <dgm:spPr>
        <a:ln>
          <a:solidFill>
            <a:srgbClr val="92D050"/>
          </a:solidFill>
        </a:ln>
      </dgm:spPr>
      <dgm:t>
        <a:bodyPr/>
        <a:lstStyle/>
        <a:p>
          <a:pPr algn="just"/>
          <a:endParaRPr lang="vi-VN"/>
        </a:p>
      </dgm:t>
    </dgm:pt>
    <dgm:pt modelId="{00B049A2-4DBE-4640-B237-8F901BC06FBA}" type="sibTrans" cxnId="{13D90548-76D4-43F1-89DA-2E9DB6372C1D}">
      <dgm:prSet/>
      <dgm:spPr/>
      <dgm:t>
        <a:bodyPr/>
        <a:lstStyle/>
        <a:p>
          <a:endParaRPr lang="vi-VN"/>
        </a:p>
      </dgm:t>
    </dgm:pt>
    <dgm:pt modelId="{E8A527E0-7A59-468E-8660-0A7BE97CEB4F}">
      <dgm:prSet phldrT="[Text]"/>
      <dgm:spPr>
        <a:solidFill>
          <a:srgbClr val="F183B2"/>
        </a:solidFill>
        <a:ln>
          <a:solidFill>
            <a:srgbClr val="FF0000"/>
          </a:solidFill>
        </a:ln>
      </dgm:spPr>
      <dgm:t>
        <a:bodyPr/>
        <a:lstStyle/>
        <a:p>
          <a:pPr algn="just"/>
          <a:r>
            <a:rPr lang="en-US" dirty="0" err="1"/>
            <a:t>Trình</a:t>
          </a:r>
          <a:r>
            <a:rPr lang="en-US" dirty="0"/>
            <a:t> </a:t>
          </a:r>
          <a:r>
            <a:rPr lang="en-US" dirty="0" err="1"/>
            <a:t>bày</a:t>
          </a:r>
          <a:r>
            <a:rPr lang="en-US" dirty="0"/>
            <a:t>, </a:t>
          </a:r>
          <a:r>
            <a:rPr lang="en-US" dirty="0" err="1"/>
            <a:t>thảo</a:t>
          </a:r>
          <a:r>
            <a:rPr lang="en-US" dirty="0"/>
            <a:t> </a:t>
          </a:r>
          <a:r>
            <a:rPr lang="en-US" dirty="0" err="1"/>
            <a:t>luận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sản</a:t>
          </a:r>
          <a:r>
            <a:rPr lang="en-US" dirty="0"/>
            <a:t> </a:t>
          </a:r>
          <a:r>
            <a:rPr lang="en-US" dirty="0" err="1"/>
            <a:t>phẩm</a:t>
          </a:r>
          <a:r>
            <a:rPr lang="en-US" dirty="0"/>
            <a:t>, </a:t>
          </a:r>
          <a:r>
            <a:rPr lang="en-US" dirty="0" err="1"/>
            <a:t>điều</a:t>
          </a:r>
          <a:r>
            <a:rPr lang="en-US" dirty="0"/>
            <a:t> </a:t>
          </a:r>
          <a:r>
            <a:rPr lang="en-US" dirty="0" err="1"/>
            <a:t>chỉnh</a:t>
          </a:r>
          <a:r>
            <a:rPr lang="en-US" dirty="0"/>
            <a:t> </a:t>
          </a:r>
          <a:r>
            <a:rPr lang="en-US" dirty="0" err="1"/>
            <a:t>thiết</a:t>
          </a:r>
          <a:r>
            <a:rPr lang="en-US" dirty="0"/>
            <a:t> </a:t>
          </a:r>
          <a:r>
            <a:rPr lang="en-US" dirty="0" err="1"/>
            <a:t>kế</a:t>
          </a:r>
          <a:r>
            <a:rPr lang="en-US" dirty="0"/>
            <a:t> </a:t>
          </a:r>
          <a:endParaRPr lang="vi-VN" dirty="0"/>
        </a:p>
      </dgm:t>
    </dgm:pt>
    <dgm:pt modelId="{FF7F3F5C-5103-4DD5-8115-8682AF4E44E9}" type="parTrans" cxnId="{AFED5315-414C-4EF0-BDCF-B1617478F5ED}">
      <dgm:prSet/>
      <dgm:spPr>
        <a:ln>
          <a:solidFill>
            <a:srgbClr val="92D050"/>
          </a:solidFill>
        </a:ln>
      </dgm:spPr>
      <dgm:t>
        <a:bodyPr/>
        <a:lstStyle/>
        <a:p>
          <a:pPr algn="just"/>
          <a:endParaRPr lang="vi-VN"/>
        </a:p>
      </dgm:t>
    </dgm:pt>
    <dgm:pt modelId="{EC6548BA-D44F-4DD0-B367-7EAF94903FE9}" type="sibTrans" cxnId="{AFED5315-414C-4EF0-BDCF-B1617478F5ED}">
      <dgm:prSet/>
      <dgm:spPr/>
      <dgm:t>
        <a:bodyPr/>
        <a:lstStyle/>
        <a:p>
          <a:endParaRPr lang="vi-VN"/>
        </a:p>
      </dgm:t>
    </dgm:pt>
    <dgm:pt modelId="{5D624C2B-0E65-4FC7-A670-50D67E197084}" type="pres">
      <dgm:prSet presAssocID="{4454BF8B-FB7B-4924-8595-EE4E28D3911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211215D-66ED-46D2-86C8-2FED9F6D5947}" type="pres">
      <dgm:prSet presAssocID="{722E32F9-DBA7-4DE9-8518-D082081E2FC9}" presName="root1" presStyleCnt="0"/>
      <dgm:spPr/>
    </dgm:pt>
    <dgm:pt modelId="{B049A166-9B71-4476-B8F9-0FFA85603441}" type="pres">
      <dgm:prSet presAssocID="{722E32F9-DBA7-4DE9-8518-D082081E2FC9}" presName="LevelOneTextNode" presStyleLbl="node0" presStyleIdx="0" presStyleCnt="1" custScaleX="54421" custLinFactNeighborX="1959" custLinFactNeighborY="-25265">
        <dgm:presLayoutVars>
          <dgm:chPref val="3"/>
        </dgm:presLayoutVars>
      </dgm:prSet>
      <dgm:spPr/>
    </dgm:pt>
    <dgm:pt modelId="{F23F25AE-4D4D-4816-A1D4-CB427B49327F}" type="pres">
      <dgm:prSet presAssocID="{722E32F9-DBA7-4DE9-8518-D082081E2FC9}" presName="level2hierChild" presStyleCnt="0"/>
      <dgm:spPr/>
    </dgm:pt>
    <dgm:pt modelId="{2598BD21-DD9B-4F2D-ACF6-1E285857C3CF}" type="pres">
      <dgm:prSet presAssocID="{58AC7CEC-C72D-4729-B9CD-4CCC3850EB01}" presName="conn2-1" presStyleLbl="parChTrans1D2" presStyleIdx="0" presStyleCnt="3"/>
      <dgm:spPr/>
    </dgm:pt>
    <dgm:pt modelId="{0336EB14-E60F-4E70-884F-D3124001B194}" type="pres">
      <dgm:prSet presAssocID="{58AC7CEC-C72D-4729-B9CD-4CCC3850EB01}" presName="connTx" presStyleLbl="parChTrans1D2" presStyleIdx="0" presStyleCnt="3"/>
      <dgm:spPr/>
    </dgm:pt>
    <dgm:pt modelId="{B644AC11-0F77-4AD9-9206-A7F2AAE76311}" type="pres">
      <dgm:prSet presAssocID="{3DAB27B6-EB9D-49BD-949D-69EDF0E92370}" presName="root2" presStyleCnt="0"/>
      <dgm:spPr/>
    </dgm:pt>
    <dgm:pt modelId="{7459D333-E157-4DA2-A142-D8933C820ADE}" type="pres">
      <dgm:prSet presAssocID="{3DAB27B6-EB9D-49BD-949D-69EDF0E92370}" presName="LevelTwoTextNode" presStyleLbl="node2" presStyleIdx="0" presStyleCnt="3" custScaleX="107410" custScaleY="58852" custLinFactNeighborX="-6451" custLinFactNeighborY="-66270">
        <dgm:presLayoutVars>
          <dgm:chPref val="3"/>
        </dgm:presLayoutVars>
      </dgm:prSet>
      <dgm:spPr/>
    </dgm:pt>
    <dgm:pt modelId="{3C1F2E3E-D8EC-49F4-B688-E7F8C5E92C64}" type="pres">
      <dgm:prSet presAssocID="{3DAB27B6-EB9D-49BD-949D-69EDF0E92370}" presName="level3hierChild" presStyleCnt="0"/>
      <dgm:spPr/>
    </dgm:pt>
    <dgm:pt modelId="{612902CD-06D1-4171-9384-F272BC2A8781}" type="pres">
      <dgm:prSet presAssocID="{B4C5E597-B5C2-40F9-8C3D-FC8BB11316EF}" presName="conn2-1" presStyleLbl="parChTrans1D2" presStyleIdx="1" presStyleCnt="3"/>
      <dgm:spPr/>
    </dgm:pt>
    <dgm:pt modelId="{D8493DF5-6724-401E-8612-3AE6ED8AFDD2}" type="pres">
      <dgm:prSet presAssocID="{B4C5E597-B5C2-40F9-8C3D-FC8BB11316EF}" presName="connTx" presStyleLbl="parChTrans1D2" presStyleIdx="1" presStyleCnt="3"/>
      <dgm:spPr/>
    </dgm:pt>
    <dgm:pt modelId="{2F998FC2-0ADA-4432-B7F3-A32A6FC3B874}" type="pres">
      <dgm:prSet presAssocID="{62589110-C60D-4ACF-88BE-2FAAB63D5F96}" presName="root2" presStyleCnt="0"/>
      <dgm:spPr/>
    </dgm:pt>
    <dgm:pt modelId="{A4A6BD21-D26E-4A5E-9F43-617681C08562}" type="pres">
      <dgm:prSet presAssocID="{62589110-C60D-4ACF-88BE-2FAAB63D5F96}" presName="LevelTwoTextNode" presStyleLbl="node2" presStyleIdx="1" presStyleCnt="3" custScaleX="102099" custScaleY="57129" custLinFactNeighborX="-4706" custLinFactNeighborY="56442">
        <dgm:presLayoutVars>
          <dgm:chPref val="3"/>
        </dgm:presLayoutVars>
      </dgm:prSet>
      <dgm:spPr/>
    </dgm:pt>
    <dgm:pt modelId="{064F1822-C456-4441-84A0-A4AFD49E1F61}" type="pres">
      <dgm:prSet presAssocID="{62589110-C60D-4ACF-88BE-2FAAB63D5F96}" presName="level3hierChild" presStyleCnt="0"/>
      <dgm:spPr/>
    </dgm:pt>
    <dgm:pt modelId="{5E35EF2A-0E08-4464-8D04-C4BED91139EA}" type="pres">
      <dgm:prSet presAssocID="{68A573E1-0A97-43E9-B1D8-BCB9011B2D17}" presName="conn2-1" presStyleLbl="parChTrans1D3" presStyleIdx="0" presStyleCnt="3"/>
      <dgm:spPr/>
    </dgm:pt>
    <dgm:pt modelId="{02D83443-1838-4EAD-86BD-F632B0330F77}" type="pres">
      <dgm:prSet presAssocID="{68A573E1-0A97-43E9-B1D8-BCB9011B2D17}" presName="connTx" presStyleLbl="parChTrans1D3" presStyleIdx="0" presStyleCnt="3"/>
      <dgm:spPr/>
    </dgm:pt>
    <dgm:pt modelId="{1CB3471D-CE90-4A36-B7C6-3CB7CBDA52FE}" type="pres">
      <dgm:prSet presAssocID="{FE542BCB-2AB3-4D8F-8A10-EB25914166B7}" presName="root2" presStyleCnt="0"/>
      <dgm:spPr/>
    </dgm:pt>
    <dgm:pt modelId="{B123D2AD-C9C1-4707-B29A-B46526A1ADC6}" type="pres">
      <dgm:prSet presAssocID="{FE542BCB-2AB3-4D8F-8A10-EB25914166B7}" presName="LevelTwoTextNode" presStyleLbl="node3" presStyleIdx="0" presStyleCnt="3" custScaleX="131895" custScaleY="93638" custLinFactNeighborX="-13657" custLinFactNeighborY="33909">
        <dgm:presLayoutVars>
          <dgm:chPref val="3"/>
        </dgm:presLayoutVars>
      </dgm:prSet>
      <dgm:spPr/>
    </dgm:pt>
    <dgm:pt modelId="{E26FA581-5C00-4CC3-A53D-32E12C2D0653}" type="pres">
      <dgm:prSet presAssocID="{FE542BCB-2AB3-4D8F-8A10-EB25914166B7}" presName="level3hierChild" presStyleCnt="0"/>
      <dgm:spPr/>
    </dgm:pt>
    <dgm:pt modelId="{7BFD26F7-C525-48AD-AD24-2791F09523CC}" type="pres">
      <dgm:prSet presAssocID="{77F3E9D6-8B4D-44E1-9358-1CF6254B07B0}" presName="conn2-1" presStyleLbl="parChTrans1D3" presStyleIdx="1" presStyleCnt="3"/>
      <dgm:spPr/>
    </dgm:pt>
    <dgm:pt modelId="{925E2089-D6C1-4B4C-9D8B-205F7A69EE0B}" type="pres">
      <dgm:prSet presAssocID="{77F3E9D6-8B4D-44E1-9358-1CF6254B07B0}" presName="connTx" presStyleLbl="parChTrans1D3" presStyleIdx="1" presStyleCnt="3"/>
      <dgm:spPr/>
    </dgm:pt>
    <dgm:pt modelId="{794C21E5-9BCF-4056-8E25-6C26EF36ADBF}" type="pres">
      <dgm:prSet presAssocID="{8DF485C4-50F1-441F-81EC-59BADEE36396}" presName="root2" presStyleCnt="0"/>
      <dgm:spPr/>
    </dgm:pt>
    <dgm:pt modelId="{24B24A99-E882-4A89-B6F5-96D67C18B636}" type="pres">
      <dgm:prSet presAssocID="{8DF485C4-50F1-441F-81EC-59BADEE36396}" presName="LevelTwoTextNode" presStyleLbl="node3" presStyleIdx="1" presStyleCnt="3" custScaleX="131895" custLinFactNeighborX="-12869" custLinFactNeighborY="32823">
        <dgm:presLayoutVars>
          <dgm:chPref val="3"/>
        </dgm:presLayoutVars>
      </dgm:prSet>
      <dgm:spPr/>
    </dgm:pt>
    <dgm:pt modelId="{CC1F6D0F-975E-4ECF-8240-F1054EC21446}" type="pres">
      <dgm:prSet presAssocID="{8DF485C4-50F1-441F-81EC-59BADEE36396}" presName="level3hierChild" presStyleCnt="0"/>
      <dgm:spPr/>
    </dgm:pt>
    <dgm:pt modelId="{9AA7956A-38DE-4266-A8F9-0D04ABDFFA71}" type="pres">
      <dgm:prSet presAssocID="{FF7F3F5C-5103-4DD5-8115-8682AF4E44E9}" presName="conn2-1" presStyleLbl="parChTrans1D3" presStyleIdx="2" presStyleCnt="3"/>
      <dgm:spPr/>
    </dgm:pt>
    <dgm:pt modelId="{835BF650-F607-4433-B29B-CE2FDBA50E8D}" type="pres">
      <dgm:prSet presAssocID="{FF7F3F5C-5103-4DD5-8115-8682AF4E44E9}" presName="connTx" presStyleLbl="parChTrans1D3" presStyleIdx="2" presStyleCnt="3"/>
      <dgm:spPr/>
    </dgm:pt>
    <dgm:pt modelId="{C742D516-5C19-4E70-B680-475E5B82B6CE}" type="pres">
      <dgm:prSet presAssocID="{E8A527E0-7A59-468E-8660-0A7BE97CEB4F}" presName="root2" presStyleCnt="0"/>
      <dgm:spPr/>
    </dgm:pt>
    <dgm:pt modelId="{5618976F-2297-4659-BABC-E7AE31C88070}" type="pres">
      <dgm:prSet presAssocID="{E8A527E0-7A59-468E-8660-0A7BE97CEB4F}" presName="LevelTwoTextNode" presStyleLbl="node3" presStyleIdx="2" presStyleCnt="3" custScaleX="131895" custLinFactNeighborX="-12475" custLinFactNeighborY="92673">
        <dgm:presLayoutVars>
          <dgm:chPref val="3"/>
        </dgm:presLayoutVars>
      </dgm:prSet>
      <dgm:spPr/>
    </dgm:pt>
    <dgm:pt modelId="{0D4A90F8-73BF-45C2-838D-222CCC977742}" type="pres">
      <dgm:prSet presAssocID="{E8A527E0-7A59-468E-8660-0A7BE97CEB4F}" presName="level3hierChild" presStyleCnt="0"/>
      <dgm:spPr/>
    </dgm:pt>
    <dgm:pt modelId="{12DB954B-1FAB-4EB2-95CC-47811EED2991}" type="pres">
      <dgm:prSet presAssocID="{8A7E80E9-613C-48F1-BDC9-F76540BE8501}" presName="conn2-1" presStyleLbl="parChTrans1D2" presStyleIdx="2" presStyleCnt="3"/>
      <dgm:spPr/>
    </dgm:pt>
    <dgm:pt modelId="{71E60ED1-B724-41BE-A9B3-A846E04331B1}" type="pres">
      <dgm:prSet presAssocID="{8A7E80E9-613C-48F1-BDC9-F76540BE8501}" presName="connTx" presStyleLbl="parChTrans1D2" presStyleIdx="2" presStyleCnt="3"/>
      <dgm:spPr/>
    </dgm:pt>
    <dgm:pt modelId="{1EB791A1-066B-492B-8A70-36F0B96E1A4F}" type="pres">
      <dgm:prSet presAssocID="{75CD0172-43A2-47E4-A3A1-17C1101AD957}" presName="root2" presStyleCnt="0"/>
      <dgm:spPr/>
    </dgm:pt>
    <dgm:pt modelId="{4F6A5031-F405-483B-ADEC-0659CD8C2AA9}" type="pres">
      <dgm:prSet presAssocID="{75CD0172-43A2-47E4-A3A1-17C1101AD957}" presName="LevelTwoTextNode" presStyleLbl="node2" presStyleIdx="2" presStyleCnt="3" custScaleX="104074" custScaleY="64819" custLinFactY="-42412" custLinFactNeighborX="-5065" custLinFactNeighborY="-100000">
        <dgm:presLayoutVars>
          <dgm:chPref val="3"/>
        </dgm:presLayoutVars>
      </dgm:prSet>
      <dgm:spPr/>
    </dgm:pt>
    <dgm:pt modelId="{42CF58C0-FB98-423B-B5FC-20BC27A7FD02}" type="pres">
      <dgm:prSet presAssocID="{75CD0172-43A2-47E4-A3A1-17C1101AD957}" presName="level3hierChild" presStyleCnt="0"/>
      <dgm:spPr/>
    </dgm:pt>
  </dgm:ptLst>
  <dgm:cxnLst>
    <dgm:cxn modelId="{AFED5315-414C-4EF0-BDCF-B1617478F5ED}" srcId="{62589110-C60D-4ACF-88BE-2FAAB63D5F96}" destId="{E8A527E0-7A59-468E-8660-0A7BE97CEB4F}" srcOrd="2" destOrd="0" parTransId="{FF7F3F5C-5103-4DD5-8115-8682AF4E44E9}" sibTransId="{EC6548BA-D44F-4DD0-B367-7EAF94903FE9}"/>
    <dgm:cxn modelId="{8BB7781F-D5F9-4141-B03E-41E83B8FC0BF}" srcId="{4454BF8B-FB7B-4924-8595-EE4E28D39110}" destId="{722E32F9-DBA7-4DE9-8518-D082081E2FC9}" srcOrd="0" destOrd="0" parTransId="{684E8399-C2F0-4916-B585-D121245B5FDA}" sibTransId="{921F6FE1-6B20-47BF-962C-7C7A591030C4}"/>
    <dgm:cxn modelId="{C8DCA51F-C32C-4CDC-9D8F-C4AB978CC810}" type="presOf" srcId="{8DF485C4-50F1-441F-81EC-59BADEE36396}" destId="{24B24A99-E882-4A89-B6F5-96D67C18B636}" srcOrd="0" destOrd="0" presId="urn:microsoft.com/office/officeart/2005/8/layout/hierarchy2#1"/>
    <dgm:cxn modelId="{BD75AA21-F6C4-4973-A22F-4A5C9CB615EB}" type="presOf" srcId="{FF7F3F5C-5103-4DD5-8115-8682AF4E44E9}" destId="{9AA7956A-38DE-4266-A8F9-0D04ABDFFA71}" srcOrd="0" destOrd="0" presId="urn:microsoft.com/office/officeart/2005/8/layout/hierarchy2#1"/>
    <dgm:cxn modelId="{74D53827-2058-499A-999B-81FD24A2EFFA}" type="presOf" srcId="{62589110-C60D-4ACF-88BE-2FAAB63D5F96}" destId="{A4A6BD21-D26E-4A5E-9F43-617681C08562}" srcOrd="0" destOrd="0" presId="urn:microsoft.com/office/officeart/2005/8/layout/hierarchy2#1"/>
    <dgm:cxn modelId="{0448E73B-823E-4BF5-BA5B-5536478E5FEA}" type="presOf" srcId="{58AC7CEC-C72D-4729-B9CD-4CCC3850EB01}" destId="{2598BD21-DD9B-4F2D-ACF6-1E285857C3CF}" srcOrd="0" destOrd="0" presId="urn:microsoft.com/office/officeart/2005/8/layout/hierarchy2#1"/>
    <dgm:cxn modelId="{C443833D-7702-484C-B7AA-94B950485374}" srcId="{62589110-C60D-4ACF-88BE-2FAAB63D5F96}" destId="{FE542BCB-2AB3-4D8F-8A10-EB25914166B7}" srcOrd="0" destOrd="0" parTransId="{68A573E1-0A97-43E9-B1D8-BCB9011B2D17}" sibTransId="{F0002EDA-37A9-4472-8268-245A4F8CF34C}"/>
    <dgm:cxn modelId="{13D90548-76D4-43F1-89DA-2E9DB6372C1D}" srcId="{62589110-C60D-4ACF-88BE-2FAAB63D5F96}" destId="{8DF485C4-50F1-441F-81EC-59BADEE36396}" srcOrd="1" destOrd="0" parTransId="{77F3E9D6-8B4D-44E1-9358-1CF6254B07B0}" sibTransId="{00B049A2-4DBE-4640-B237-8F901BC06FBA}"/>
    <dgm:cxn modelId="{900E9F6D-2E76-4A64-B748-93E1F8FF7414}" type="presOf" srcId="{E8A527E0-7A59-468E-8660-0A7BE97CEB4F}" destId="{5618976F-2297-4659-BABC-E7AE31C88070}" srcOrd="0" destOrd="0" presId="urn:microsoft.com/office/officeart/2005/8/layout/hierarchy2#1"/>
    <dgm:cxn modelId="{D9D1CB7E-1FB7-47D0-9FFA-BE62F98AE202}" type="presOf" srcId="{75CD0172-43A2-47E4-A3A1-17C1101AD957}" destId="{4F6A5031-F405-483B-ADEC-0659CD8C2AA9}" srcOrd="0" destOrd="0" presId="urn:microsoft.com/office/officeart/2005/8/layout/hierarchy2#1"/>
    <dgm:cxn modelId="{61D75781-AA19-4D80-8D51-BEA81312FBB9}" type="presOf" srcId="{8A7E80E9-613C-48F1-BDC9-F76540BE8501}" destId="{12DB954B-1FAB-4EB2-95CC-47811EED2991}" srcOrd="0" destOrd="0" presId="urn:microsoft.com/office/officeart/2005/8/layout/hierarchy2#1"/>
    <dgm:cxn modelId="{18542595-3925-4BCD-81A6-65BB5BB43E82}" type="presOf" srcId="{8A7E80E9-613C-48F1-BDC9-F76540BE8501}" destId="{71E60ED1-B724-41BE-A9B3-A846E04331B1}" srcOrd="1" destOrd="0" presId="urn:microsoft.com/office/officeart/2005/8/layout/hierarchy2#1"/>
    <dgm:cxn modelId="{A4AB7796-F167-44C9-B17C-833F63DCAC12}" type="presOf" srcId="{77F3E9D6-8B4D-44E1-9358-1CF6254B07B0}" destId="{925E2089-D6C1-4B4C-9D8B-205F7A69EE0B}" srcOrd="1" destOrd="0" presId="urn:microsoft.com/office/officeart/2005/8/layout/hierarchy2#1"/>
    <dgm:cxn modelId="{888BC296-8ED5-4C56-A354-DD41F008540A}" type="presOf" srcId="{68A573E1-0A97-43E9-B1D8-BCB9011B2D17}" destId="{5E35EF2A-0E08-4464-8D04-C4BED91139EA}" srcOrd="0" destOrd="0" presId="urn:microsoft.com/office/officeart/2005/8/layout/hierarchy2#1"/>
    <dgm:cxn modelId="{232E9699-1076-40AB-9572-C39D3EBA2377}" type="presOf" srcId="{FE542BCB-2AB3-4D8F-8A10-EB25914166B7}" destId="{B123D2AD-C9C1-4707-B29A-B46526A1ADC6}" srcOrd="0" destOrd="0" presId="urn:microsoft.com/office/officeart/2005/8/layout/hierarchy2#1"/>
    <dgm:cxn modelId="{B73090A8-F3DC-4FEB-803C-24FE5F27CBB5}" type="presOf" srcId="{3DAB27B6-EB9D-49BD-949D-69EDF0E92370}" destId="{7459D333-E157-4DA2-A142-D8933C820ADE}" srcOrd="0" destOrd="0" presId="urn:microsoft.com/office/officeart/2005/8/layout/hierarchy2#1"/>
    <dgm:cxn modelId="{F88865BA-3656-4F1C-9087-6009329161FA}" type="presOf" srcId="{58AC7CEC-C72D-4729-B9CD-4CCC3850EB01}" destId="{0336EB14-E60F-4E70-884F-D3124001B194}" srcOrd="1" destOrd="0" presId="urn:microsoft.com/office/officeart/2005/8/layout/hierarchy2#1"/>
    <dgm:cxn modelId="{870CDBBA-2642-4087-A4A8-EEE5CE9FE898}" type="presOf" srcId="{68A573E1-0A97-43E9-B1D8-BCB9011B2D17}" destId="{02D83443-1838-4EAD-86BD-F632B0330F77}" srcOrd="1" destOrd="0" presId="urn:microsoft.com/office/officeart/2005/8/layout/hierarchy2#1"/>
    <dgm:cxn modelId="{7686BEC3-733B-43B8-A86C-8817F9F7FB87}" srcId="{722E32F9-DBA7-4DE9-8518-D082081E2FC9}" destId="{62589110-C60D-4ACF-88BE-2FAAB63D5F96}" srcOrd="1" destOrd="0" parTransId="{B4C5E597-B5C2-40F9-8C3D-FC8BB11316EF}" sibTransId="{8464737F-64BF-4BCF-A4EC-2C17A8D7F43E}"/>
    <dgm:cxn modelId="{4AB2FDD1-F3BD-4C74-A098-FDB9505C0DD0}" srcId="{722E32F9-DBA7-4DE9-8518-D082081E2FC9}" destId="{75CD0172-43A2-47E4-A3A1-17C1101AD957}" srcOrd="2" destOrd="0" parTransId="{8A7E80E9-613C-48F1-BDC9-F76540BE8501}" sibTransId="{BEF7738C-5D33-4114-8329-30DF2B6A3382}"/>
    <dgm:cxn modelId="{65A5C6E1-BDDC-438E-8EFE-D1A909B9183C}" type="presOf" srcId="{B4C5E597-B5C2-40F9-8C3D-FC8BB11316EF}" destId="{D8493DF5-6724-401E-8612-3AE6ED8AFDD2}" srcOrd="1" destOrd="0" presId="urn:microsoft.com/office/officeart/2005/8/layout/hierarchy2#1"/>
    <dgm:cxn modelId="{36FF66E4-80DB-4075-AAC4-C8643D0E26CD}" type="presOf" srcId="{722E32F9-DBA7-4DE9-8518-D082081E2FC9}" destId="{B049A166-9B71-4476-B8F9-0FFA85603441}" srcOrd="0" destOrd="0" presId="urn:microsoft.com/office/officeart/2005/8/layout/hierarchy2#1"/>
    <dgm:cxn modelId="{7B2EF5E7-5BD9-4366-9C1F-18938ED4975D}" type="presOf" srcId="{FF7F3F5C-5103-4DD5-8115-8682AF4E44E9}" destId="{835BF650-F607-4433-B29B-CE2FDBA50E8D}" srcOrd="1" destOrd="0" presId="urn:microsoft.com/office/officeart/2005/8/layout/hierarchy2#1"/>
    <dgm:cxn modelId="{3B82C3E8-D233-43B6-8178-26C3BD0898D9}" srcId="{722E32F9-DBA7-4DE9-8518-D082081E2FC9}" destId="{3DAB27B6-EB9D-49BD-949D-69EDF0E92370}" srcOrd="0" destOrd="0" parTransId="{58AC7CEC-C72D-4729-B9CD-4CCC3850EB01}" sibTransId="{C5E917A0-642D-4EFF-BCAC-32807BD654A2}"/>
    <dgm:cxn modelId="{895090EA-202A-4ABE-B5F0-401E3A5F9E10}" type="presOf" srcId="{4454BF8B-FB7B-4924-8595-EE4E28D39110}" destId="{5D624C2B-0E65-4FC7-A670-50D67E197084}" srcOrd="0" destOrd="0" presId="urn:microsoft.com/office/officeart/2005/8/layout/hierarchy2#1"/>
    <dgm:cxn modelId="{B1042EF4-CED1-4CD9-8E32-1598DF65C4DB}" type="presOf" srcId="{77F3E9D6-8B4D-44E1-9358-1CF6254B07B0}" destId="{7BFD26F7-C525-48AD-AD24-2791F09523CC}" srcOrd="0" destOrd="0" presId="urn:microsoft.com/office/officeart/2005/8/layout/hierarchy2#1"/>
    <dgm:cxn modelId="{AF6B0FF5-02D2-4C39-809A-6123B904F640}" type="presOf" srcId="{B4C5E597-B5C2-40F9-8C3D-FC8BB11316EF}" destId="{612902CD-06D1-4171-9384-F272BC2A8781}" srcOrd="0" destOrd="0" presId="urn:microsoft.com/office/officeart/2005/8/layout/hierarchy2#1"/>
    <dgm:cxn modelId="{EFE4A778-43C7-4845-A092-0F62B04B96EC}" type="presParOf" srcId="{5D624C2B-0E65-4FC7-A670-50D67E197084}" destId="{7211215D-66ED-46D2-86C8-2FED9F6D5947}" srcOrd="0" destOrd="0" presId="urn:microsoft.com/office/officeart/2005/8/layout/hierarchy2#1"/>
    <dgm:cxn modelId="{D28BEAE1-678F-46AF-8A53-F727CD1596E7}" type="presParOf" srcId="{7211215D-66ED-46D2-86C8-2FED9F6D5947}" destId="{B049A166-9B71-4476-B8F9-0FFA85603441}" srcOrd="0" destOrd="0" presId="urn:microsoft.com/office/officeart/2005/8/layout/hierarchy2#1"/>
    <dgm:cxn modelId="{DB5AE559-6721-423C-957C-32472D07BBA4}" type="presParOf" srcId="{7211215D-66ED-46D2-86C8-2FED9F6D5947}" destId="{F23F25AE-4D4D-4816-A1D4-CB427B49327F}" srcOrd="1" destOrd="0" presId="urn:microsoft.com/office/officeart/2005/8/layout/hierarchy2#1"/>
    <dgm:cxn modelId="{0F4CD96A-AEF6-4CC5-94A4-3D640FE8E264}" type="presParOf" srcId="{F23F25AE-4D4D-4816-A1D4-CB427B49327F}" destId="{2598BD21-DD9B-4F2D-ACF6-1E285857C3CF}" srcOrd="0" destOrd="0" presId="urn:microsoft.com/office/officeart/2005/8/layout/hierarchy2#1"/>
    <dgm:cxn modelId="{9318C36B-3FD3-4AC9-84E9-74EA26B7D070}" type="presParOf" srcId="{2598BD21-DD9B-4F2D-ACF6-1E285857C3CF}" destId="{0336EB14-E60F-4E70-884F-D3124001B194}" srcOrd="0" destOrd="0" presId="urn:microsoft.com/office/officeart/2005/8/layout/hierarchy2#1"/>
    <dgm:cxn modelId="{592A8235-0682-41E8-9485-E2F6D9B666A7}" type="presParOf" srcId="{F23F25AE-4D4D-4816-A1D4-CB427B49327F}" destId="{B644AC11-0F77-4AD9-9206-A7F2AAE76311}" srcOrd="1" destOrd="0" presId="urn:microsoft.com/office/officeart/2005/8/layout/hierarchy2#1"/>
    <dgm:cxn modelId="{8AF24309-D777-4F3C-B239-30F2625A4279}" type="presParOf" srcId="{B644AC11-0F77-4AD9-9206-A7F2AAE76311}" destId="{7459D333-E157-4DA2-A142-D8933C820ADE}" srcOrd="0" destOrd="0" presId="urn:microsoft.com/office/officeart/2005/8/layout/hierarchy2#1"/>
    <dgm:cxn modelId="{C7B34C32-DEF2-4BC6-AE8F-45F2071B26D1}" type="presParOf" srcId="{B644AC11-0F77-4AD9-9206-A7F2AAE76311}" destId="{3C1F2E3E-D8EC-49F4-B688-E7F8C5E92C64}" srcOrd="1" destOrd="0" presId="urn:microsoft.com/office/officeart/2005/8/layout/hierarchy2#1"/>
    <dgm:cxn modelId="{5A4EF45A-EC9F-47E5-A1A8-4792A2CFAA07}" type="presParOf" srcId="{F23F25AE-4D4D-4816-A1D4-CB427B49327F}" destId="{612902CD-06D1-4171-9384-F272BC2A8781}" srcOrd="2" destOrd="0" presId="urn:microsoft.com/office/officeart/2005/8/layout/hierarchy2#1"/>
    <dgm:cxn modelId="{00234879-4603-401C-AA8F-719C7E2FD184}" type="presParOf" srcId="{612902CD-06D1-4171-9384-F272BC2A8781}" destId="{D8493DF5-6724-401E-8612-3AE6ED8AFDD2}" srcOrd="0" destOrd="0" presId="urn:microsoft.com/office/officeart/2005/8/layout/hierarchy2#1"/>
    <dgm:cxn modelId="{272F63DC-BE8F-4607-94D6-AEADEBBBB7EF}" type="presParOf" srcId="{F23F25AE-4D4D-4816-A1D4-CB427B49327F}" destId="{2F998FC2-0ADA-4432-B7F3-A32A6FC3B874}" srcOrd="3" destOrd="0" presId="urn:microsoft.com/office/officeart/2005/8/layout/hierarchy2#1"/>
    <dgm:cxn modelId="{8342874C-F2D4-4A2E-A922-33D6742C38E0}" type="presParOf" srcId="{2F998FC2-0ADA-4432-B7F3-A32A6FC3B874}" destId="{A4A6BD21-D26E-4A5E-9F43-617681C08562}" srcOrd="0" destOrd="0" presId="urn:microsoft.com/office/officeart/2005/8/layout/hierarchy2#1"/>
    <dgm:cxn modelId="{253E830F-70E0-40D2-84DC-1E5828FD3507}" type="presParOf" srcId="{2F998FC2-0ADA-4432-B7F3-A32A6FC3B874}" destId="{064F1822-C456-4441-84A0-A4AFD49E1F61}" srcOrd="1" destOrd="0" presId="urn:microsoft.com/office/officeart/2005/8/layout/hierarchy2#1"/>
    <dgm:cxn modelId="{7AC1675A-5566-4EA5-BBFA-FF5F788AB6A4}" type="presParOf" srcId="{064F1822-C456-4441-84A0-A4AFD49E1F61}" destId="{5E35EF2A-0E08-4464-8D04-C4BED91139EA}" srcOrd="0" destOrd="0" presId="urn:microsoft.com/office/officeart/2005/8/layout/hierarchy2#1"/>
    <dgm:cxn modelId="{DF0E2781-1A8B-484A-B0BD-D2563335C1A1}" type="presParOf" srcId="{5E35EF2A-0E08-4464-8D04-C4BED91139EA}" destId="{02D83443-1838-4EAD-86BD-F632B0330F77}" srcOrd="0" destOrd="0" presId="urn:microsoft.com/office/officeart/2005/8/layout/hierarchy2#1"/>
    <dgm:cxn modelId="{7E7147E7-5FAD-4503-8D5C-3EC1457BEDC8}" type="presParOf" srcId="{064F1822-C456-4441-84A0-A4AFD49E1F61}" destId="{1CB3471D-CE90-4A36-B7C6-3CB7CBDA52FE}" srcOrd="1" destOrd="0" presId="urn:microsoft.com/office/officeart/2005/8/layout/hierarchy2#1"/>
    <dgm:cxn modelId="{0E0BC2C8-AC96-4060-8C85-68E3A98B63C3}" type="presParOf" srcId="{1CB3471D-CE90-4A36-B7C6-3CB7CBDA52FE}" destId="{B123D2AD-C9C1-4707-B29A-B46526A1ADC6}" srcOrd="0" destOrd="0" presId="urn:microsoft.com/office/officeart/2005/8/layout/hierarchy2#1"/>
    <dgm:cxn modelId="{BB8812BA-23CF-473C-9EBF-08821CCF228E}" type="presParOf" srcId="{1CB3471D-CE90-4A36-B7C6-3CB7CBDA52FE}" destId="{E26FA581-5C00-4CC3-A53D-32E12C2D0653}" srcOrd="1" destOrd="0" presId="urn:microsoft.com/office/officeart/2005/8/layout/hierarchy2#1"/>
    <dgm:cxn modelId="{5F8968F4-C5D1-432E-B02B-02BFA0184CA0}" type="presParOf" srcId="{064F1822-C456-4441-84A0-A4AFD49E1F61}" destId="{7BFD26F7-C525-48AD-AD24-2791F09523CC}" srcOrd="2" destOrd="0" presId="urn:microsoft.com/office/officeart/2005/8/layout/hierarchy2#1"/>
    <dgm:cxn modelId="{08000233-B48A-4FAC-8F30-9B4CE773C338}" type="presParOf" srcId="{7BFD26F7-C525-48AD-AD24-2791F09523CC}" destId="{925E2089-D6C1-4B4C-9D8B-205F7A69EE0B}" srcOrd="0" destOrd="0" presId="urn:microsoft.com/office/officeart/2005/8/layout/hierarchy2#1"/>
    <dgm:cxn modelId="{4585ABBB-501D-41DA-99AA-E18FA291F527}" type="presParOf" srcId="{064F1822-C456-4441-84A0-A4AFD49E1F61}" destId="{794C21E5-9BCF-4056-8E25-6C26EF36ADBF}" srcOrd="3" destOrd="0" presId="urn:microsoft.com/office/officeart/2005/8/layout/hierarchy2#1"/>
    <dgm:cxn modelId="{FF30FC9B-A655-4565-9AD2-4F143412B625}" type="presParOf" srcId="{794C21E5-9BCF-4056-8E25-6C26EF36ADBF}" destId="{24B24A99-E882-4A89-B6F5-96D67C18B636}" srcOrd="0" destOrd="0" presId="urn:microsoft.com/office/officeart/2005/8/layout/hierarchy2#1"/>
    <dgm:cxn modelId="{D96208AF-11FE-4D28-90B8-7FBF65EC845E}" type="presParOf" srcId="{794C21E5-9BCF-4056-8E25-6C26EF36ADBF}" destId="{CC1F6D0F-975E-4ECF-8240-F1054EC21446}" srcOrd="1" destOrd="0" presId="urn:microsoft.com/office/officeart/2005/8/layout/hierarchy2#1"/>
    <dgm:cxn modelId="{36556216-4182-48B9-8705-B1201B03DDAE}" type="presParOf" srcId="{064F1822-C456-4441-84A0-A4AFD49E1F61}" destId="{9AA7956A-38DE-4266-A8F9-0D04ABDFFA71}" srcOrd="4" destOrd="0" presId="urn:microsoft.com/office/officeart/2005/8/layout/hierarchy2#1"/>
    <dgm:cxn modelId="{22397059-F9D8-4FA8-90FD-6E2C6092A8A4}" type="presParOf" srcId="{9AA7956A-38DE-4266-A8F9-0D04ABDFFA71}" destId="{835BF650-F607-4433-B29B-CE2FDBA50E8D}" srcOrd="0" destOrd="0" presId="urn:microsoft.com/office/officeart/2005/8/layout/hierarchy2#1"/>
    <dgm:cxn modelId="{4F61D8A8-1827-45D2-911F-5DEEFB30A403}" type="presParOf" srcId="{064F1822-C456-4441-84A0-A4AFD49E1F61}" destId="{C742D516-5C19-4E70-B680-475E5B82B6CE}" srcOrd="5" destOrd="0" presId="urn:microsoft.com/office/officeart/2005/8/layout/hierarchy2#1"/>
    <dgm:cxn modelId="{24DA2B10-5086-48CC-AE4C-15E2E0AF9BD5}" type="presParOf" srcId="{C742D516-5C19-4E70-B680-475E5B82B6CE}" destId="{5618976F-2297-4659-BABC-E7AE31C88070}" srcOrd="0" destOrd="0" presId="urn:microsoft.com/office/officeart/2005/8/layout/hierarchy2#1"/>
    <dgm:cxn modelId="{1C4C066B-D734-47A5-994C-8AA4A84A0189}" type="presParOf" srcId="{C742D516-5C19-4E70-B680-475E5B82B6CE}" destId="{0D4A90F8-73BF-45C2-838D-222CCC977742}" srcOrd="1" destOrd="0" presId="urn:microsoft.com/office/officeart/2005/8/layout/hierarchy2#1"/>
    <dgm:cxn modelId="{6A0808C5-735C-4262-B334-D31798670DFC}" type="presParOf" srcId="{F23F25AE-4D4D-4816-A1D4-CB427B49327F}" destId="{12DB954B-1FAB-4EB2-95CC-47811EED2991}" srcOrd="4" destOrd="0" presId="urn:microsoft.com/office/officeart/2005/8/layout/hierarchy2#1"/>
    <dgm:cxn modelId="{F2EA36EA-551A-4625-A0B5-22B924C05249}" type="presParOf" srcId="{12DB954B-1FAB-4EB2-95CC-47811EED2991}" destId="{71E60ED1-B724-41BE-A9B3-A846E04331B1}" srcOrd="0" destOrd="0" presId="urn:microsoft.com/office/officeart/2005/8/layout/hierarchy2#1"/>
    <dgm:cxn modelId="{ED20D6DE-A179-44D3-AA33-2DC43C53D32C}" type="presParOf" srcId="{F23F25AE-4D4D-4816-A1D4-CB427B49327F}" destId="{1EB791A1-066B-492B-8A70-36F0B96E1A4F}" srcOrd="5" destOrd="0" presId="urn:microsoft.com/office/officeart/2005/8/layout/hierarchy2#1"/>
    <dgm:cxn modelId="{124AE1FC-C353-4789-AAD5-88ED6CA31DDB}" type="presParOf" srcId="{1EB791A1-066B-492B-8A70-36F0B96E1A4F}" destId="{4F6A5031-F405-483B-ADEC-0659CD8C2AA9}" srcOrd="0" destOrd="0" presId="urn:microsoft.com/office/officeart/2005/8/layout/hierarchy2#1"/>
    <dgm:cxn modelId="{F43A7FE2-11F5-4F84-9F63-410267C5C49B}" type="presParOf" srcId="{1EB791A1-066B-492B-8A70-36F0B96E1A4F}" destId="{42CF58C0-FB98-423B-B5FC-20BC27A7FD02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BD4732-7F89-451E-A5F0-CC7103FBD1E8}" type="doc">
      <dgm:prSet loTypeId="urn:microsoft.com/office/officeart/2008/layout/VerticalCurvedList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vi-VN"/>
        </a:p>
      </dgm:t>
    </dgm:pt>
    <dgm:pt modelId="{7F8AE5B7-EE95-47F6-8AEB-1DF8C991A234}">
      <dgm:prSet phldrT="[Text]"/>
      <dgm:spPr/>
      <dgm:t>
        <a:bodyPr/>
        <a:lstStyle/>
        <a:p>
          <a:r>
            <a:rPr lang="vi-VN" altLang="en-US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 Đặc điểm </a:t>
          </a:r>
          <a:r>
            <a:rPr lang="en-US" altLang="en-US" b="1" dirty="0" err="1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của</a:t>
          </a:r>
          <a:r>
            <a:rPr lang="en-US" altLang="en-US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altLang="en-US" b="1" dirty="0" err="1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tế</a:t>
          </a:r>
          <a:r>
            <a:rPr lang="en-US" altLang="en-US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altLang="en-US" b="1" dirty="0" err="1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bào</a:t>
          </a:r>
          <a:endParaRPr lang="vi-VN" dirty="0">
            <a:solidFill>
              <a:schemeClr val="tx1"/>
            </a:solidFill>
            <a:latin typeface="+mj-lt"/>
          </a:endParaRPr>
        </a:p>
      </dgm:t>
    </dgm:pt>
    <dgm:pt modelId="{BC1F3C3D-1936-4B72-BAB9-F92068643306}" type="parTrans" cxnId="{9AF3901A-2E7A-41F2-BE03-5133D7868121}">
      <dgm:prSet/>
      <dgm:spPr/>
      <dgm:t>
        <a:bodyPr/>
        <a:lstStyle/>
        <a:p>
          <a:endParaRPr lang="vi-VN"/>
        </a:p>
      </dgm:t>
    </dgm:pt>
    <dgm:pt modelId="{35C1BAB5-1E8F-4CF5-85C9-DFFCFDD27505}" type="sibTrans" cxnId="{9AF3901A-2E7A-41F2-BE03-5133D7868121}">
      <dgm:prSet/>
      <dgm:spPr/>
      <dgm:t>
        <a:bodyPr/>
        <a:lstStyle/>
        <a:p>
          <a:endParaRPr lang="vi-VN"/>
        </a:p>
      </dgm:t>
    </dgm:pt>
    <dgm:pt modelId="{7F786D24-C415-4048-98B8-FFB282EE7D69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Cấu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bào</a:t>
          </a:r>
          <a:endParaRPr lang="vi-VN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13C41-77B4-4040-8590-3A0989C1F982}" type="sibTrans" cxnId="{9A7C6014-223A-4E0F-B1B7-DA5B636079D1}">
      <dgm:prSet/>
      <dgm:spPr/>
      <dgm:t>
        <a:bodyPr/>
        <a:lstStyle/>
        <a:p>
          <a:endParaRPr lang="vi-VN"/>
        </a:p>
      </dgm:t>
    </dgm:pt>
    <dgm:pt modelId="{3C5BB12B-F9E7-478B-B674-CA4F4A7020CF}" type="parTrans" cxnId="{9A7C6014-223A-4E0F-B1B7-DA5B636079D1}">
      <dgm:prSet/>
      <dgm:spPr/>
      <dgm:t>
        <a:bodyPr/>
        <a:lstStyle/>
        <a:p>
          <a:endParaRPr lang="vi-VN"/>
        </a:p>
      </dgm:t>
    </dgm:pt>
    <dgm:pt modelId="{465E0DB1-156E-4B25-ABD7-060C4B51242B}" type="pres">
      <dgm:prSet presAssocID="{3FBD4732-7F89-451E-A5F0-CC7103FBD1E8}" presName="Name0" presStyleCnt="0">
        <dgm:presLayoutVars>
          <dgm:chMax val="7"/>
          <dgm:chPref val="7"/>
          <dgm:dir/>
        </dgm:presLayoutVars>
      </dgm:prSet>
      <dgm:spPr/>
    </dgm:pt>
    <dgm:pt modelId="{12AB828A-D6EB-4027-9D15-FBBE683B4BA9}" type="pres">
      <dgm:prSet presAssocID="{3FBD4732-7F89-451E-A5F0-CC7103FBD1E8}" presName="Name1" presStyleCnt="0"/>
      <dgm:spPr/>
    </dgm:pt>
    <dgm:pt modelId="{28368C53-C59A-42D3-A647-7F5EC9ADA6AC}" type="pres">
      <dgm:prSet presAssocID="{3FBD4732-7F89-451E-A5F0-CC7103FBD1E8}" presName="cycle" presStyleCnt="0"/>
      <dgm:spPr/>
    </dgm:pt>
    <dgm:pt modelId="{25441A9A-D835-4B8C-941A-1F68AD20951E}" type="pres">
      <dgm:prSet presAssocID="{3FBD4732-7F89-451E-A5F0-CC7103FBD1E8}" presName="srcNode" presStyleLbl="node1" presStyleIdx="0" presStyleCnt="2"/>
      <dgm:spPr/>
    </dgm:pt>
    <dgm:pt modelId="{548764CA-F471-4AE5-83DB-43ACA84B61ED}" type="pres">
      <dgm:prSet presAssocID="{3FBD4732-7F89-451E-A5F0-CC7103FBD1E8}" presName="conn" presStyleLbl="parChTrans1D2" presStyleIdx="0" presStyleCnt="1"/>
      <dgm:spPr/>
    </dgm:pt>
    <dgm:pt modelId="{94FC4D0A-CAEC-4CE9-9699-CE3C9D31AB83}" type="pres">
      <dgm:prSet presAssocID="{3FBD4732-7F89-451E-A5F0-CC7103FBD1E8}" presName="extraNode" presStyleLbl="node1" presStyleIdx="0" presStyleCnt="2"/>
      <dgm:spPr/>
    </dgm:pt>
    <dgm:pt modelId="{9D6F0554-91B3-4814-A5F3-3FA8F3C6D322}" type="pres">
      <dgm:prSet presAssocID="{3FBD4732-7F89-451E-A5F0-CC7103FBD1E8}" presName="dstNode" presStyleLbl="node1" presStyleIdx="0" presStyleCnt="2"/>
      <dgm:spPr/>
    </dgm:pt>
    <dgm:pt modelId="{A7DAE1B0-519D-4974-BF65-42F7B1526A3C}" type="pres">
      <dgm:prSet presAssocID="{7F8AE5B7-EE95-47F6-8AEB-1DF8C991A234}" presName="text_1" presStyleLbl="node1" presStyleIdx="0" presStyleCnt="2">
        <dgm:presLayoutVars>
          <dgm:bulletEnabled val="1"/>
        </dgm:presLayoutVars>
      </dgm:prSet>
      <dgm:spPr/>
    </dgm:pt>
    <dgm:pt modelId="{4AF890AF-C04A-4409-9985-A93DE3129D7C}" type="pres">
      <dgm:prSet presAssocID="{7F8AE5B7-EE95-47F6-8AEB-1DF8C991A234}" presName="accent_1" presStyleCnt="0"/>
      <dgm:spPr/>
    </dgm:pt>
    <dgm:pt modelId="{FFE0C9A9-3926-461B-A5A3-FA36ACB00D5F}" type="pres">
      <dgm:prSet presAssocID="{7F8AE5B7-EE95-47F6-8AEB-1DF8C991A234}" presName="accentRepeatNode" presStyleLbl="solidFgAcc1" presStyleIdx="0" presStyleCnt="2"/>
      <dgm:spPr/>
    </dgm:pt>
    <dgm:pt modelId="{B393A95F-9A1E-420F-A8EC-3621EEB5275B}" type="pres">
      <dgm:prSet presAssocID="{7F786D24-C415-4048-98B8-FFB282EE7D69}" presName="text_2" presStyleLbl="node1" presStyleIdx="1" presStyleCnt="2">
        <dgm:presLayoutVars>
          <dgm:bulletEnabled val="1"/>
        </dgm:presLayoutVars>
      </dgm:prSet>
      <dgm:spPr/>
    </dgm:pt>
    <dgm:pt modelId="{89BD8A67-1463-459A-A438-C823E9BF07A5}" type="pres">
      <dgm:prSet presAssocID="{7F786D24-C415-4048-98B8-FFB282EE7D69}" presName="accent_2" presStyleCnt="0"/>
      <dgm:spPr/>
    </dgm:pt>
    <dgm:pt modelId="{D9F80B38-36BA-4E8B-9464-5D3173EE38BA}" type="pres">
      <dgm:prSet presAssocID="{7F786D24-C415-4048-98B8-FFB282EE7D69}" presName="accentRepeatNode" presStyleLbl="solidFgAcc1" presStyleIdx="1" presStyleCnt="2"/>
      <dgm:spPr/>
    </dgm:pt>
  </dgm:ptLst>
  <dgm:cxnLst>
    <dgm:cxn modelId="{9A7C6014-223A-4E0F-B1B7-DA5B636079D1}" srcId="{3FBD4732-7F89-451E-A5F0-CC7103FBD1E8}" destId="{7F786D24-C415-4048-98B8-FFB282EE7D69}" srcOrd="1" destOrd="0" parTransId="{3C5BB12B-F9E7-478B-B674-CA4F4A7020CF}" sibTransId="{9FF13C41-77B4-4040-8590-3A0989C1F982}"/>
    <dgm:cxn modelId="{9AF3901A-2E7A-41F2-BE03-5133D7868121}" srcId="{3FBD4732-7F89-451E-A5F0-CC7103FBD1E8}" destId="{7F8AE5B7-EE95-47F6-8AEB-1DF8C991A234}" srcOrd="0" destOrd="0" parTransId="{BC1F3C3D-1936-4B72-BAB9-F92068643306}" sibTransId="{35C1BAB5-1E8F-4CF5-85C9-DFFCFDD27505}"/>
    <dgm:cxn modelId="{A0B67A3E-31F0-44DE-A359-EA19543EAF05}" type="presOf" srcId="{7F786D24-C415-4048-98B8-FFB282EE7D69}" destId="{B393A95F-9A1E-420F-A8EC-3621EEB5275B}" srcOrd="0" destOrd="0" presId="urn:microsoft.com/office/officeart/2008/layout/VerticalCurvedList#1"/>
    <dgm:cxn modelId="{86FA126A-5666-40DF-9D72-28B783814BD8}" type="presOf" srcId="{3FBD4732-7F89-451E-A5F0-CC7103FBD1E8}" destId="{465E0DB1-156E-4B25-ABD7-060C4B51242B}" srcOrd="0" destOrd="0" presId="urn:microsoft.com/office/officeart/2008/layout/VerticalCurvedList#1"/>
    <dgm:cxn modelId="{1E338C80-5978-44B6-818E-EBAB38EF994E}" type="presOf" srcId="{35C1BAB5-1E8F-4CF5-85C9-DFFCFDD27505}" destId="{548764CA-F471-4AE5-83DB-43ACA84B61ED}" srcOrd="0" destOrd="0" presId="urn:microsoft.com/office/officeart/2008/layout/VerticalCurvedList#1"/>
    <dgm:cxn modelId="{7C36FDD4-B8BE-4C43-968A-C6DBAD571CF5}" type="presOf" srcId="{7F8AE5B7-EE95-47F6-8AEB-1DF8C991A234}" destId="{A7DAE1B0-519D-4974-BF65-42F7B1526A3C}" srcOrd="0" destOrd="0" presId="urn:microsoft.com/office/officeart/2008/layout/VerticalCurvedList#1"/>
    <dgm:cxn modelId="{018D3CB7-C1D9-4637-A731-C151E68F5207}" type="presParOf" srcId="{465E0DB1-156E-4B25-ABD7-060C4B51242B}" destId="{12AB828A-D6EB-4027-9D15-FBBE683B4BA9}" srcOrd="0" destOrd="0" presId="urn:microsoft.com/office/officeart/2008/layout/VerticalCurvedList#1"/>
    <dgm:cxn modelId="{15D99F4B-42AE-484B-AA09-393B7AFCA5C1}" type="presParOf" srcId="{12AB828A-D6EB-4027-9D15-FBBE683B4BA9}" destId="{28368C53-C59A-42D3-A647-7F5EC9ADA6AC}" srcOrd="0" destOrd="0" presId="urn:microsoft.com/office/officeart/2008/layout/VerticalCurvedList#1"/>
    <dgm:cxn modelId="{A421C691-4E5D-4D5E-8B6A-730E679BDB2B}" type="presParOf" srcId="{28368C53-C59A-42D3-A647-7F5EC9ADA6AC}" destId="{25441A9A-D835-4B8C-941A-1F68AD20951E}" srcOrd="0" destOrd="0" presId="urn:microsoft.com/office/officeart/2008/layout/VerticalCurvedList#1"/>
    <dgm:cxn modelId="{12F91319-075E-4F20-A088-85A62F0D4346}" type="presParOf" srcId="{28368C53-C59A-42D3-A647-7F5EC9ADA6AC}" destId="{548764CA-F471-4AE5-83DB-43ACA84B61ED}" srcOrd="1" destOrd="0" presId="urn:microsoft.com/office/officeart/2008/layout/VerticalCurvedList#1"/>
    <dgm:cxn modelId="{DFFC40E7-E925-43EB-A8A8-4D9AA937946E}" type="presParOf" srcId="{28368C53-C59A-42D3-A647-7F5EC9ADA6AC}" destId="{94FC4D0A-CAEC-4CE9-9699-CE3C9D31AB83}" srcOrd="2" destOrd="0" presId="urn:microsoft.com/office/officeart/2008/layout/VerticalCurvedList#1"/>
    <dgm:cxn modelId="{1B9CDDB1-C6D7-41AC-8FBF-EEA17D9A40BE}" type="presParOf" srcId="{28368C53-C59A-42D3-A647-7F5EC9ADA6AC}" destId="{9D6F0554-91B3-4814-A5F3-3FA8F3C6D322}" srcOrd="3" destOrd="0" presId="urn:microsoft.com/office/officeart/2008/layout/VerticalCurvedList#1"/>
    <dgm:cxn modelId="{9C853C72-303B-4873-82F4-147F3038E923}" type="presParOf" srcId="{12AB828A-D6EB-4027-9D15-FBBE683B4BA9}" destId="{A7DAE1B0-519D-4974-BF65-42F7B1526A3C}" srcOrd="1" destOrd="0" presId="urn:microsoft.com/office/officeart/2008/layout/VerticalCurvedList#1"/>
    <dgm:cxn modelId="{89C4D683-8561-4C8D-8F4D-638E15B5A518}" type="presParOf" srcId="{12AB828A-D6EB-4027-9D15-FBBE683B4BA9}" destId="{4AF890AF-C04A-4409-9985-A93DE3129D7C}" srcOrd="2" destOrd="0" presId="urn:microsoft.com/office/officeart/2008/layout/VerticalCurvedList#1"/>
    <dgm:cxn modelId="{7BBBF32B-5C23-4A86-B2D9-1B24A0DE2145}" type="presParOf" srcId="{4AF890AF-C04A-4409-9985-A93DE3129D7C}" destId="{FFE0C9A9-3926-461B-A5A3-FA36ACB00D5F}" srcOrd="0" destOrd="0" presId="urn:microsoft.com/office/officeart/2008/layout/VerticalCurvedList#1"/>
    <dgm:cxn modelId="{3F40F5A9-C839-4CAC-8BE4-F9CD83DB09D4}" type="presParOf" srcId="{12AB828A-D6EB-4027-9D15-FBBE683B4BA9}" destId="{B393A95F-9A1E-420F-A8EC-3621EEB5275B}" srcOrd="3" destOrd="0" presId="urn:microsoft.com/office/officeart/2008/layout/VerticalCurvedList#1"/>
    <dgm:cxn modelId="{CC5E9CA4-B172-4337-B013-B5D4B604D00D}" type="presParOf" srcId="{12AB828A-D6EB-4027-9D15-FBBE683B4BA9}" destId="{89BD8A67-1463-459A-A438-C823E9BF07A5}" srcOrd="4" destOrd="0" presId="urn:microsoft.com/office/officeart/2008/layout/VerticalCurvedList#1"/>
    <dgm:cxn modelId="{60113743-592F-40AF-B4E3-C770B2E87EC5}" type="presParOf" srcId="{89BD8A67-1463-459A-A438-C823E9BF07A5}" destId="{D9F80B38-36BA-4E8B-9464-5D3173EE38BA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41EBF1-7DFD-45DC-9B10-4667A2A4222E}" type="doc">
      <dgm:prSet loTypeId="urn:microsoft.com/office/officeart/2005/8/layout/chevron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vi-VN"/>
        </a:p>
      </dgm:t>
    </dgm:pt>
    <dgm:pt modelId="{BFD1371F-0AD2-4F7B-9EB1-D306AA2ED20C}">
      <dgm:prSet phldrT="[Text]"/>
      <dgm:spPr>
        <a:solidFill>
          <a:srgbClr val="86E68D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1</a:t>
          </a:r>
          <a:endParaRPr lang="vi-VN" dirty="0">
            <a:solidFill>
              <a:schemeClr val="tx1"/>
            </a:solidFill>
          </a:endParaRPr>
        </a:p>
      </dgm:t>
    </dgm:pt>
    <dgm:pt modelId="{179FBA81-76FE-4269-B104-44ADB5D0638C}" type="parTrans" cxnId="{D467867F-3768-4718-BCBE-F38F6F128263}">
      <dgm:prSet/>
      <dgm:spPr/>
      <dgm:t>
        <a:bodyPr/>
        <a:lstStyle/>
        <a:p>
          <a:endParaRPr lang="vi-VN"/>
        </a:p>
      </dgm:t>
    </dgm:pt>
    <dgm:pt modelId="{A522C19A-6D4B-4464-ABDA-A612D01F804B}" type="sibTrans" cxnId="{D467867F-3768-4718-BCBE-F38F6F128263}">
      <dgm:prSet/>
      <dgm:spPr/>
      <dgm:t>
        <a:bodyPr/>
        <a:lstStyle/>
        <a:p>
          <a:endParaRPr lang="vi-VN"/>
        </a:p>
      </dgm:t>
    </dgm:pt>
    <dgm:pt modelId="{155FC0EF-9A6A-4C7A-A93E-4CE35E57700D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Làm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nổi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bật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được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ý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tưởng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của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nhóm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lựa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chọn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được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vật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liệu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phù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hợp</a:t>
          </a:r>
          <a:endParaRPr lang="vi-VN" sz="2400" b="1" dirty="0"/>
        </a:p>
      </dgm:t>
    </dgm:pt>
    <dgm:pt modelId="{89A6D9A5-055D-4780-9CE5-B00741B235F9}" type="parTrans" cxnId="{38CFD32D-F785-4884-8326-5EB6EB9A5BD7}">
      <dgm:prSet/>
      <dgm:spPr/>
      <dgm:t>
        <a:bodyPr/>
        <a:lstStyle/>
        <a:p>
          <a:endParaRPr lang="vi-VN"/>
        </a:p>
      </dgm:t>
    </dgm:pt>
    <dgm:pt modelId="{714AC11E-5146-4896-BF9D-7FC6085BF203}" type="sibTrans" cxnId="{38CFD32D-F785-4884-8326-5EB6EB9A5BD7}">
      <dgm:prSet/>
      <dgm:spPr/>
      <dgm:t>
        <a:bodyPr/>
        <a:lstStyle/>
        <a:p>
          <a:endParaRPr lang="vi-VN"/>
        </a:p>
      </dgm:t>
    </dgm:pt>
    <dgm:pt modelId="{C1BA050A-3129-484A-821D-72B471FB9A2D}">
      <dgm:prSet phldrT="[Text]"/>
      <dgm:spPr>
        <a:solidFill>
          <a:srgbClr val="86E68D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2</a:t>
          </a:r>
          <a:endParaRPr lang="vi-VN" dirty="0">
            <a:solidFill>
              <a:schemeClr val="tx1"/>
            </a:solidFill>
          </a:endParaRPr>
        </a:p>
      </dgm:t>
    </dgm:pt>
    <dgm:pt modelId="{7891926D-EAC9-4F55-B965-68463D2EFA75}" type="parTrans" cxnId="{47CB5C13-16C1-4CFE-AD4F-D3CD06C1E4BB}">
      <dgm:prSet/>
      <dgm:spPr/>
      <dgm:t>
        <a:bodyPr/>
        <a:lstStyle/>
        <a:p>
          <a:endParaRPr lang="vi-VN"/>
        </a:p>
      </dgm:t>
    </dgm:pt>
    <dgm:pt modelId="{56BDCC8E-C339-4DBA-9E9D-59920FDCF368}" type="sibTrans" cxnId="{47CB5C13-16C1-4CFE-AD4F-D3CD06C1E4BB}">
      <dgm:prSet/>
      <dgm:spPr/>
      <dgm:t>
        <a:bodyPr/>
        <a:lstStyle/>
        <a:p>
          <a:endParaRPr lang="vi-VN"/>
        </a:p>
      </dgm:t>
    </dgm:pt>
    <dgm:pt modelId="{3C97026C-29E9-4ECC-B85F-4CB5E3154BB7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Hình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dạng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,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kích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thước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tế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bào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hợp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lý</a:t>
          </a:r>
          <a:endParaRPr lang="vi-VN" sz="2400" b="1" dirty="0"/>
        </a:p>
      </dgm:t>
    </dgm:pt>
    <dgm:pt modelId="{7E275DFD-C343-4406-A7C9-80881A15C46B}" type="parTrans" cxnId="{16724AE0-E257-40D6-9777-8F961DA2494D}">
      <dgm:prSet/>
      <dgm:spPr/>
      <dgm:t>
        <a:bodyPr/>
        <a:lstStyle/>
        <a:p>
          <a:endParaRPr lang="vi-VN"/>
        </a:p>
      </dgm:t>
    </dgm:pt>
    <dgm:pt modelId="{C3C0E8ED-0670-412D-A493-C33972969CEF}" type="sibTrans" cxnId="{16724AE0-E257-40D6-9777-8F961DA2494D}">
      <dgm:prSet/>
      <dgm:spPr/>
      <dgm:t>
        <a:bodyPr/>
        <a:lstStyle/>
        <a:p>
          <a:endParaRPr lang="vi-VN"/>
        </a:p>
      </dgm:t>
    </dgm:pt>
    <dgm:pt modelId="{B4DFAB44-2747-4FD7-9C0C-30563ADDFFDE}">
      <dgm:prSet phldrT="[Text]"/>
      <dgm:spPr>
        <a:solidFill>
          <a:srgbClr val="86E68D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3</a:t>
          </a:r>
          <a:endParaRPr lang="vi-VN" dirty="0">
            <a:solidFill>
              <a:schemeClr val="tx1"/>
            </a:solidFill>
          </a:endParaRPr>
        </a:p>
      </dgm:t>
    </dgm:pt>
    <dgm:pt modelId="{ECCF2C13-E8D9-418B-9EAE-75835EEDCC40}" type="parTrans" cxnId="{8DC8C39A-3EBD-4E07-9FCE-09E29410A375}">
      <dgm:prSet/>
      <dgm:spPr/>
      <dgm:t>
        <a:bodyPr/>
        <a:lstStyle/>
        <a:p>
          <a:endParaRPr lang="vi-VN"/>
        </a:p>
      </dgm:t>
    </dgm:pt>
    <dgm:pt modelId="{1F9329B9-B379-456F-A292-7AC48159F941}" type="sibTrans" cxnId="{8DC8C39A-3EBD-4E07-9FCE-09E29410A375}">
      <dgm:prSet/>
      <dgm:spPr/>
      <dgm:t>
        <a:bodyPr/>
        <a:lstStyle/>
        <a:p>
          <a:endParaRPr lang="vi-VN"/>
        </a:p>
      </dgm:t>
    </dgm:pt>
    <dgm:pt modelId="{64CC91FE-6242-46FC-A972-168DC83AE294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Sản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phẩm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có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tính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thẩm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mỹ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tính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ứng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dụng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cao</a:t>
          </a:r>
          <a:endParaRPr lang="vi-VN" sz="2400" b="1" dirty="0"/>
        </a:p>
      </dgm:t>
    </dgm:pt>
    <dgm:pt modelId="{0D5135ED-BD12-4DE0-B410-8DFA049A6885}" type="parTrans" cxnId="{8512B9C2-CBF2-4EE4-B6DA-DDC5FF1E1E78}">
      <dgm:prSet/>
      <dgm:spPr/>
      <dgm:t>
        <a:bodyPr/>
        <a:lstStyle/>
        <a:p>
          <a:endParaRPr lang="vi-VN"/>
        </a:p>
      </dgm:t>
    </dgm:pt>
    <dgm:pt modelId="{269A3646-895F-462E-8A6A-E3B2B076BDF6}" type="sibTrans" cxnId="{8512B9C2-CBF2-4EE4-B6DA-DDC5FF1E1E78}">
      <dgm:prSet/>
      <dgm:spPr/>
      <dgm:t>
        <a:bodyPr/>
        <a:lstStyle/>
        <a:p>
          <a:endParaRPr lang="vi-VN"/>
        </a:p>
      </dgm:t>
    </dgm:pt>
    <dgm:pt modelId="{F6B0A988-00CB-44C6-B8DD-8512F7782138}">
      <dgm:prSet phldrT="[Text]"/>
      <dgm:spPr>
        <a:solidFill>
          <a:srgbClr val="86E68D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4</a:t>
          </a:r>
          <a:endParaRPr lang="vi-VN" dirty="0">
            <a:solidFill>
              <a:schemeClr val="tx1"/>
            </a:solidFill>
          </a:endParaRPr>
        </a:p>
      </dgm:t>
    </dgm:pt>
    <dgm:pt modelId="{C5642D1D-EF38-4F49-9EC0-6172F662436A}" type="parTrans" cxnId="{37040317-397D-446B-8CDA-A322166A7483}">
      <dgm:prSet/>
      <dgm:spPr/>
      <dgm:t>
        <a:bodyPr/>
        <a:lstStyle/>
        <a:p>
          <a:endParaRPr lang="vi-VN"/>
        </a:p>
      </dgm:t>
    </dgm:pt>
    <dgm:pt modelId="{0E948150-1744-4132-A7E1-E23A6CDC2FDF}" type="sibTrans" cxnId="{37040317-397D-446B-8CDA-A322166A7483}">
      <dgm:prSet/>
      <dgm:spPr/>
      <dgm:t>
        <a:bodyPr/>
        <a:lstStyle/>
        <a:p>
          <a:endParaRPr lang="vi-VN"/>
        </a:p>
      </dgm:t>
    </dgm:pt>
    <dgm:pt modelId="{38339FC9-EF34-46B3-A37A-E20DBFC6F9D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Thuyết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trình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được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tốt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ý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tưởng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thiết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kế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sản</a:t>
          </a:r>
          <a:r>
            <a: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phẩm</a:t>
          </a:r>
          <a:endParaRPr lang="vi-VN" sz="2400" b="1" dirty="0"/>
        </a:p>
      </dgm:t>
    </dgm:pt>
    <dgm:pt modelId="{CF11F210-9742-498F-95F4-598DA6274A70}" type="parTrans" cxnId="{886C7984-0CC1-4751-B29C-D25AE4915EDB}">
      <dgm:prSet/>
      <dgm:spPr/>
      <dgm:t>
        <a:bodyPr/>
        <a:lstStyle/>
        <a:p>
          <a:endParaRPr lang="vi-VN"/>
        </a:p>
      </dgm:t>
    </dgm:pt>
    <dgm:pt modelId="{4D268A06-4C74-4F3B-A11E-0AA424C51F13}" type="sibTrans" cxnId="{886C7984-0CC1-4751-B29C-D25AE4915EDB}">
      <dgm:prSet/>
      <dgm:spPr/>
      <dgm:t>
        <a:bodyPr/>
        <a:lstStyle/>
        <a:p>
          <a:endParaRPr lang="vi-VN"/>
        </a:p>
      </dgm:t>
    </dgm:pt>
    <dgm:pt modelId="{E384C496-0DEA-41DB-ACDA-620821C94E3A}" type="pres">
      <dgm:prSet presAssocID="{9C41EBF1-7DFD-45DC-9B10-4667A2A4222E}" presName="linearFlow" presStyleCnt="0">
        <dgm:presLayoutVars>
          <dgm:dir/>
          <dgm:animLvl val="lvl"/>
          <dgm:resizeHandles val="exact"/>
        </dgm:presLayoutVars>
      </dgm:prSet>
      <dgm:spPr/>
    </dgm:pt>
    <dgm:pt modelId="{C6781692-A975-4C44-A7EF-08DB4E5B7094}" type="pres">
      <dgm:prSet presAssocID="{BFD1371F-0AD2-4F7B-9EB1-D306AA2ED20C}" presName="composite" presStyleCnt="0"/>
      <dgm:spPr/>
    </dgm:pt>
    <dgm:pt modelId="{82B9E9FB-4B30-4FC7-B45E-78AEA0D9CC17}" type="pres">
      <dgm:prSet presAssocID="{BFD1371F-0AD2-4F7B-9EB1-D306AA2ED20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A1D48E4-7660-4F3A-A2CA-01D572B6683A}" type="pres">
      <dgm:prSet presAssocID="{BFD1371F-0AD2-4F7B-9EB1-D306AA2ED20C}" presName="descendantText" presStyleLbl="alignAcc1" presStyleIdx="0" presStyleCnt="4" custScaleY="100000">
        <dgm:presLayoutVars>
          <dgm:bulletEnabled val="1"/>
        </dgm:presLayoutVars>
      </dgm:prSet>
      <dgm:spPr/>
    </dgm:pt>
    <dgm:pt modelId="{41E62BA4-08B9-469B-A291-65DA3AE64539}" type="pres">
      <dgm:prSet presAssocID="{A522C19A-6D4B-4464-ABDA-A612D01F804B}" presName="sp" presStyleCnt="0"/>
      <dgm:spPr/>
    </dgm:pt>
    <dgm:pt modelId="{CF6B271F-E921-4CF1-AB6D-9ED3A897BC16}" type="pres">
      <dgm:prSet presAssocID="{C1BA050A-3129-484A-821D-72B471FB9A2D}" presName="composite" presStyleCnt="0"/>
      <dgm:spPr/>
    </dgm:pt>
    <dgm:pt modelId="{808C7C40-3B64-47AF-9E23-DD558F13FF6A}" type="pres">
      <dgm:prSet presAssocID="{C1BA050A-3129-484A-821D-72B471FB9A2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A4F7216-AD12-4C20-BA13-2927CF67AEBE}" type="pres">
      <dgm:prSet presAssocID="{C1BA050A-3129-484A-821D-72B471FB9A2D}" presName="descendantText" presStyleLbl="alignAcc1" presStyleIdx="1" presStyleCnt="4" custScaleY="105378">
        <dgm:presLayoutVars>
          <dgm:bulletEnabled val="1"/>
        </dgm:presLayoutVars>
      </dgm:prSet>
      <dgm:spPr/>
    </dgm:pt>
    <dgm:pt modelId="{8A99060D-C844-4144-8FC9-4B253815EAF1}" type="pres">
      <dgm:prSet presAssocID="{56BDCC8E-C339-4DBA-9E9D-59920FDCF368}" presName="sp" presStyleCnt="0"/>
      <dgm:spPr/>
    </dgm:pt>
    <dgm:pt modelId="{BD5820AD-DCF7-41FF-961A-9D9CD2731CC8}" type="pres">
      <dgm:prSet presAssocID="{B4DFAB44-2747-4FD7-9C0C-30563ADDFFDE}" presName="composite" presStyleCnt="0"/>
      <dgm:spPr/>
    </dgm:pt>
    <dgm:pt modelId="{653B4158-51F5-467B-9DEE-072C38BEDCD3}" type="pres">
      <dgm:prSet presAssocID="{B4DFAB44-2747-4FD7-9C0C-30563ADDFFD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499F022-1E97-48D1-8E5B-7786EF016FCD}" type="pres">
      <dgm:prSet presAssocID="{B4DFAB44-2747-4FD7-9C0C-30563ADDFFDE}" presName="descendantText" presStyleLbl="alignAcc1" presStyleIdx="2" presStyleCnt="4" custScaleY="116432">
        <dgm:presLayoutVars>
          <dgm:bulletEnabled val="1"/>
        </dgm:presLayoutVars>
      </dgm:prSet>
      <dgm:spPr/>
    </dgm:pt>
    <dgm:pt modelId="{225CE0AF-DEBA-44BF-A395-9E5A9D9595B2}" type="pres">
      <dgm:prSet presAssocID="{1F9329B9-B379-456F-A292-7AC48159F941}" presName="sp" presStyleCnt="0"/>
      <dgm:spPr/>
    </dgm:pt>
    <dgm:pt modelId="{0C66D9A3-734B-4861-BCEF-9572AF978FC3}" type="pres">
      <dgm:prSet presAssocID="{F6B0A988-00CB-44C6-B8DD-8512F7782138}" presName="composite" presStyleCnt="0"/>
      <dgm:spPr/>
    </dgm:pt>
    <dgm:pt modelId="{92337245-1A3F-4F60-818D-086E9C707D0E}" type="pres">
      <dgm:prSet presAssocID="{F6B0A988-00CB-44C6-B8DD-8512F7782138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672E769-8E98-44DB-A639-A48D553731B9}" type="pres">
      <dgm:prSet presAssocID="{F6B0A988-00CB-44C6-B8DD-8512F7782138}" presName="descendantText" presStyleLbl="alignAcc1" presStyleIdx="3" presStyleCnt="4" custScaleY="104084">
        <dgm:presLayoutVars>
          <dgm:bulletEnabled val="1"/>
        </dgm:presLayoutVars>
      </dgm:prSet>
      <dgm:spPr/>
    </dgm:pt>
  </dgm:ptLst>
  <dgm:cxnLst>
    <dgm:cxn modelId="{6EB03A02-6D0B-44C3-B7AC-03EC04460E80}" type="presOf" srcId="{3C97026C-29E9-4ECC-B85F-4CB5E3154BB7}" destId="{AA4F7216-AD12-4C20-BA13-2927CF67AEBE}" srcOrd="0" destOrd="0" presId="urn:microsoft.com/office/officeart/2005/8/layout/chevron2"/>
    <dgm:cxn modelId="{47CB5C13-16C1-4CFE-AD4F-D3CD06C1E4BB}" srcId="{9C41EBF1-7DFD-45DC-9B10-4667A2A4222E}" destId="{C1BA050A-3129-484A-821D-72B471FB9A2D}" srcOrd="1" destOrd="0" parTransId="{7891926D-EAC9-4F55-B965-68463D2EFA75}" sibTransId="{56BDCC8E-C339-4DBA-9E9D-59920FDCF368}"/>
    <dgm:cxn modelId="{37040317-397D-446B-8CDA-A322166A7483}" srcId="{9C41EBF1-7DFD-45DC-9B10-4667A2A4222E}" destId="{F6B0A988-00CB-44C6-B8DD-8512F7782138}" srcOrd="3" destOrd="0" parTransId="{C5642D1D-EF38-4F49-9EC0-6172F662436A}" sibTransId="{0E948150-1744-4132-A7E1-E23A6CDC2FDF}"/>
    <dgm:cxn modelId="{24321A17-B510-4371-ACF3-AA22C0593B7B}" type="presOf" srcId="{38339FC9-EF34-46B3-A37A-E20DBFC6F9DA}" destId="{8672E769-8E98-44DB-A639-A48D553731B9}" srcOrd="0" destOrd="0" presId="urn:microsoft.com/office/officeart/2005/8/layout/chevron2"/>
    <dgm:cxn modelId="{F891AB27-3BD2-451C-A58A-F0B2FA1061A3}" type="presOf" srcId="{64CC91FE-6242-46FC-A972-168DC83AE294}" destId="{5499F022-1E97-48D1-8E5B-7786EF016FCD}" srcOrd="0" destOrd="0" presId="urn:microsoft.com/office/officeart/2005/8/layout/chevron2"/>
    <dgm:cxn modelId="{38CFD32D-F785-4884-8326-5EB6EB9A5BD7}" srcId="{BFD1371F-0AD2-4F7B-9EB1-D306AA2ED20C}" destId="{155FC0EF-9A6A-4C7A-A93E-4CE35E57700D}" srcOrd="0" destOrd="0" parTransId="{89A6D9A5-055D-4780-9CE5-B00741B235F9}" sibTransId="{714AC11E-5146-4896-BF9D-7FC6085BF203}"/>
    <dgm:cxn modelId="{868D4465-A1A9-4D46-94EE-9F1CA518CED4}" type="presOf" srcId="{B4DFAB44-2747-4FD7-9C0C-30563ADDFFDE}" destId="{653B4158-51F5-467B-9DEE-072C38BEDCD3}" srcOrd="0" destOrd="0" presId="urn:microsoft.com/office/officeart/2005/8/layout/chevron2"/>
    <dgm:cxn modelId="{4D9B434B-F49C-4A5D-B93C-68070FF0B290}" type="presOf" srcId="{F6B0A988-00CB-44C6-B8DD-8512F7782138}" destId="{92337245-1A3F-4F60-818D-086E9C707D0E}" srcOrd="0" destOrd="0" presId="urn:microsoft.com/office/officeart/2005/8/layout/chevron2"/>
    <dgm:cxn modelId="{D467867F-3768-4718-BCBE-F38F6F128263}" srcId="{9C41EBF1-7DFD-45DC-9B10-4667A2A4222E}" destId="{BFD1371F-0AD2-4F7B-9EB1-D306AA2ED20C}" srcOrd="0" destOrd="0" parTransId="{179FBA81-76FE-4269-B104-44ADB5D0638C}" sibTransId="{A522C19A-6D4B-4464-ABDA-A612D01F804B}"/>
    <dgm:cxn modelId="{886C7984-0CC1-4751-B29C-D25AE4915EDB}" srcId="{F6B0A988-00CB-44C6-B8DD-8512F7782138}" destId="{38339FC9-EF34-46B3-A37A-E20DBFC6F9DA}" srcOrd="0" destOrd="0" parTransId="{CF11F210-9742-498F-95F4-598DA6274A70}" sibTransId="{4D268A06-4C74-4F3B-A11E-0AA424C51F13}"/>
    <dgm:cxn modelId="{8DC8C39A-3EBD-4E07-9FCE-09E29410A375}" srcId="{9C41EBF1-7DFD-45DC-9B10-4667A2A4222E}" destId="{B4DFAB44-2747-4FD7-9C0C-30563ADDFFDE}" srcOrd="2" destOrd="0" parTransId="{ECCF2C13-E8D9-418B-9EAE-75835EEDCC40}" sibTransId="{1F9329B9-B379-456F-A292-7AC48159F941}"/>
    <dgm:cxn modelId="{7E0651AE-31E7-4DBE-9D74-D733BDB27794}" type="presOf" srcId="{BFD1371F-0AD2-4F7B-9EB1-D306AA2ED20C}" destId="{82B9E9FB-4B30-4FC7-B45E-78AEA0D9CC17}" srcOrd="0" destOrd="0" presId="urn:microsoft.com/office/officeart/2005/8/layout/chevron2"/>
    <dgm:cxn modelId="{1FF44CB8-ED69-4924-B161-B6599F60593F}" type="presOf" srcId="{C1BA050A-3129-484A-821D-72B471FB9A2D}" destId="{808C7C40-3B64-47AF-9E23-DD558F13FF6A}" srcOrd="0" destOrd="0" presId="urn:microsoft.com/office/officeart/2005/8/layout/chevron2"/>
    <dgm:cxn modelId="{8512B9C2-CBF2-4EE4-B6DA-DDC5FF1E1E78}" srcId="{B4DFAB44-2747-4FD7-9C0C-30563ADDFFDE}" destId="{64CC91FE-6242-46FC-A972-168DC83AE294}" srcOrd="0" destOrd="0" parTransId="{0D5135ED-BD12-4DE0-B410-8DFA049A6885}" sibTransId="{269A3646-895F-462E-8A6A-E3B2B076BDF6}"/>
    <dgm:cxn modelId="{26A1A3D9-CED3-4B71-9A2D-C00B865A0383}" type="presOf" srcId="{9C41EBF1-7DFD-45DC-9B10-4667A2A4222E}" destId="{E384C496-0DEA-41DB-ACDA-620821C94E3A}" srcOrd="0" destOrd="0" presId="urn:microsoft.com/office/officeart/2005/8/layout/chevron2"/>
    <dgm:cxn modelId="{16724AE0-E257-40D6-9777-8F961DA2494D}" srcId="{C1BA050A-3129-484A-821D-72B471FB9A2D}" destId="{3C97026C-29E9-4ECC-B85F-4CB5E3154BB7}" srcOrd="0" destOrd="0" parTransId="{7E275DFD-C343-4406-A7C9-80881A15C46B}" sibTransId="{C3C0E8ED-0670-412D-A493-C33972969CEF}"/>
    <dgm:cxn modelId="{00B315F6-A733-4EE0-8790-7C5849857317}" type="presOf" srcId="{155FC0EF-9A6A-4C7A-A93E-4CE35E57700D}" destId="{3A1D48E4-7660-4F3A-A2CA-01D572B6683A}" srcOrd="0" destOrd="0" presId="urn:microsoft.com/office/officeart/2005/8/layout/chevron2"/>
    <dgm:cxn modelId="{304E5B3F-AAC5-4209-A05F-0015774C3ED7}" type="presParOf" srcId="{E384C496-0DEA-41DB-ACDA-620821C94E3A}" destId="{C6781692-A975-4C44-A7EF-08DB4E5B7094}" srcOrd="0" destOrd="0" presId="urn:microsoft.com/office/officeart/2005/8/layout/chevron2"/>
    <dgm:cxn modelId="{41572A7A-3F9A-423E-AF1F-698CA725BB0E}" type="presParOf" srcId="{C6781692-A975-4C44-A7EF-08DB4E5B7094}" destId="{82B9E9FB-4B30-4FC7-B45E-78AEA0D9CC17}" srcOrd="0" destOrd="0" presId="urn:microsoft.com/office/officeart/2005/8/layout/chevron2"/>
    <dgm:cxn modelId="{9BBD46BA-AE5D-4B5A-B03A-2B92DF28D049}" type="presParOf" srcId="{C6781692-A975-4C44-A7EF-08DB4E5B7094}" destId="{3A1D48E4-7660-4F3A-A2CA-01D572B6683A}" srcOrd="1" destOrd="0" presId="urn:microsoft.com/office/officeart/2005/8/layout/chevron2"/>
    <dgm:cxn modelId="{B620A157-B38D-43DC-BB0E-2FDAE1A52159}" type="presParOf" srcId="{E384C496-0DEA-41DB-ACDA-620821C94E3A}" destId="{41E62BA4-08B9-469B-A291-65DA3AE64539}" srcOrd="1" destOrd="0" presId="urn:microsoft.com/office/officeart/2005/8/layout/chevron2"/>
    <dgm:cxn modelId="{622A2979-C2CF-4E05-AD6E-A4CA953D6E73}" type="presParOf" srcId="{E384C496-0DEA-41DB-ACDA-620821C94E3A}" destId="{CF6B271F-E921-4CF1-AB6D-9ED3A897BC16}" srcOrd="2" destOrd="0" presId="urn:microsoft.com/office/officeart/2005/8/layout/chevron2"/>
    <dgm:cxn modelId="{7697D54E-7FD8-41A6-A008-B5DC38A788A0}" type="presParOf" srcId="{CF6B271F-E921-4CF1-AB6D-9ED3A897BC16}" destId="{808C7C40-3B64-47AF-9E23-DD558F13FF6A}" srcOrd="0" destOrd="0" presId="urn:microsoft.com/office/officeart/2005/8/layout/chevron2"/>
    <dgm:cxn modelId="{F3989267-A045-47C7-94E4-CC73A26560A2}" type="presParOf" srcId="{CF6B271F-E921-4CF1-AB6D-9ED3A897BC16}" destId="{AA4F7216-AD12-4C20-BA13-2927CF67AEBE}" srcOrd="1" destOrd="0" presId="urn:microsoft.com/office/officeart/2005/8/layout/chevron2"/>
    <dgm:cxn modelId="{6F33F6E4-F047-4E51-8ED7-D462DB9804E3}" type="presParOf" srcId="{E384C496-0DEA-41DB-ACDA-620821C94E3A}" destId="{8A99060D-C844-4144-8FC9-4B253815EAF1}" srcOrd="3" destOrd="0" presId="urn:microsoft.com/office/officeart/2005/8/layout/chevron2"/>
    <dgm:cxn modelId="{9DEF7C5F-8FD4-47A0-832A-71333B7015BA}" type="presParOf" srcId="{E384C496-0DEA-41DB-ACDA-620821C94E3A}" destId="{BD5820AD-DCF7-41FF-961A-9D9CD2731CC8}" srcOrd="4" destOrd="0" presId="urn:microsoft.com/office/officeart/2005/8/layout/chevron2"/>
    <dgm:cxn modelId="{6AE22299-C65D-4910-9AE4-3D9A6C48D6C2}" type="presParOf" srcId="{BD5820AD-DCF7-41FF-961A-9D9CD2731CC8}" destId="{653B4158-51F5-467B-9DEE-072C38BEDCD3}" srcOrd="0" destOrd="0" presId="urn:microsoft.com/office/officeart/2005/8/layout/chevron2"/>
    <dgm:cxn modelId="{7CA19AE0-FB86-4458-9DCC-226D5B06B44F}" type="presParOf" srcId="{BD5820AD-DCF7-41FF-961A-9D9CD2731CC8}" destId="{5499F022-1E97-48D1-8E5B-7786EF016FCD}" srcOrd="1" destOrd="0" presId="urn:microsoft.com/office/officeart/2005/8/layout/chevron2"/>
    <dgm:cxn modelId="{CE2093BA-6F68-47C1-B607-7AB340604B76}" type="presParOf" srcId="{E384C496-0DEA-41DB-ACDA-620821C94E3A}" destId="{225CE0AF-DEBA-44BF-A395-9E5A9D9595B2}" srcOrd="5" destOrd="0" presId="urn:microsoft.com/office/officeart/2005/8/layout/chevron2"/>
    <dgm:cxn modelId="{465B9345-668F-4A52-828E-9868779C7DED}" type="presParOf" srcId="{E384C496-0DEA-41DB-ACDA-620821C94E3A}" destId="{0C66D9A3-734B-4861-BCEF-9572AF978FC3}" srcOrd="6" destOrd="0" presId="urn:microsoft.com/office/officeart/2005/8/layout/chevron2"/>
    <dgm:cxn modelId="{F5DFFB61-1DBB-4E04-936F-1735947EEE83}" type="presParOf" srcId="{0C66D9A3-734B-4861-BCEF-9572AF978FC3}" destId="{92337245-1A3F-4F60-818D-086E9C707D0E}" srcOrd="0" destOrd="0" presId="urn:microsoft.com/office/officeart/2005/8/layout/chevron2"/>
    <dgm:cxn modelId="{DA44D744-37BF-4392-BF09-3E4E79DCAC8B}" type="presParOf" srcId="{0C66D9A3-734B-4861-BCEF-9572AF978FC3}" destId="{8672E769-8E98-44DB-A639-A48D553731B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9A166-9B71-4476-B8F9-0FFA85603441}">
      <dsp:nvSpPr>
        <dsp:cNvPr id="0" name=""/>
        <dsp:cNvSpPr/>
      </dsp:nvSpPr>
      <dsp:spPr bwMode="white">
        <a:xfrm>
          <a:off x="45836" y="1494358"/>
          <a:ext cx="1273335" cy="1169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STEM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( </a:t>
          </a:r>
          <a:r>
            <a:rPr lang="en-US" sz="3600" kern="1200" dirty="0" err="1">
              <a:solidFill>
                <a:schemeClr val="tx1"/>
              </a:solidFill>
            </a:rPr>
            <a:t>Chủ</a:t>
          </a:r>
          <a:r>
            <a:rPr lang="en-US" sz="3600" kern="1200" dirty="0">
              <a:solidFill>
                <a:schemeClr val="tx1"/>
              </a:solidFill>
            </a:rPr>
            <a:t> </a:t>
          </a:r>
          <a:r>
            <a:rPr lang="en-US" sz="3600" kern="1200" dirty="0" err="1">
              <a:solidFill>
                <a:schemeClr val="tx1"/>
              </a:solidFill>
            </a:rPr>
            <a:t>đề</a:t>
          </a:r>
          <a:r>
            <a:rPr lang="en-US" sz="3600" kern="1200" dirty="0">
              <a:solidFill>
                <a:schemeClr val="tx1"/>
              </a:solidFill>
            </a:rPr>
            <a:t>: </a:t>
          </a:r>
          <a:r>
            <a:rPr lang="en-US" sz="3600" kern="1200" dirty="0" err="1">
              <a:solidFill>
                <a:schemeClr val="tx1"/>
              </a:solidFill>
            </a:rPr>
            <a:t>Tế</a:t>
          </a:r>
          <a:r>
            <a:rPr lang="en-US" sz="3600" kern="1200" dirty="0">
              <a:solidFill>
                <a:schemeClr val="tx1"/>
              </a:solidFill>
            </a:rPr>
            <a:t> </a:t>
          </a:r>
          <a:r>
            <a:rPr lang="en-US" sz="3600" kern="1200" dirty="0" err="1">
              <a:solidFill>
                <a:schemeClr val="tx1"/>
              </a:solidFill>
            </a:rPr>
            <a:t>bào</a:t>
          </a:r>
          <a:r>
            <a:rPr lang="en-US" sz="3600" kern="1200" dirty="0">
              <a:solidFill>
                <a:schemeClr val="tx1"/>
              </a:solidFill>
            </a:rPr>
            <a:t> </a:t>
          </a:r>
          <a:r>
            <a:rPr lang="en-US" sz="3600" kern="1200" dirty="0" err="1">
              <a:solidFill>
                <a:schemeClr val="tx1"/>
              </a:solidFill>
            </a:rPr>
            <a:t>đơn</a:t>
          </a:r>
          <a:r>
            <a:rPr lang="en-US" sz="3600" kern="1200" dirty="0">
              <a:solidFill>
                <a:schemeClr val="tx1"/>
              </a:solidFill>
            </a:rPr>
            <a:t> </a:t>
          </a:r>
          <a:r>
            <a:rPr lang="en-US" sz="3600" kern="1200" dirty="0" err="1">
              <a:solidFill>
                <a:schemeClr val="tx1"/>
              </a:solidFill>
            </a:rPr>
            <a:t>vị</a:t>
          </a:r>
          <a:r>
            <a:rPr lang="en-US" sz="3600" kern="1200" dirty="0">
              <a:solidFill>
                <a:schemeClr val="tx1"/>
              </a:solidFill>
            </a:rPr>
            <a:t> </a:t>
          </a:r>
          <a:r>
            <a:rPr lang="en-US" sz="3600" kern="1200" dirty="0" err="1">
              <a:solidFill>
                <a:schemeClr val="tx1"/>
              </a:solidFill>
            </a:rPr>
            <a:t>của</a:t>
          </a:r>
          <a:r>
            <a:rPr lang="en-US" sz="3600" kern="1200" dirty="0">
              <a:solidFill>
                <a:schemeClr val="tx1"/>
              </a:solidFill>
            </a:rPr>
            <a:t> </a:t>
          </a:r>
          <a:r>
            <a:rPr lang="en-US" sz="3600" kern="1200" dirty="0" err="1">
              <a:solidFill>
                <a:schemeClr val="tx1"/>
              </a:solidFill>
            </a:rPr>
            <a:t>sự</a:t>
          </a:r>
          <a:r>
            <a:rPr lang="en-US" sz="3600" kern="1200" dirty="0">
              <a:solidFill>
                <a:schemeClr val="tx1"/>
              </a:solidFill>
            </a:rPr>
            <a:t> </a:t>
          </a:r>
          <a:r>
            <a:rPr lang="en-US" sz="3600" kern="1200" dirty="0" err="1">
              <a:solidFill>
                <a:schemeClr val="tx1"/>
              </a:solidFill>
            </a:rPr>
            <a:t>sống</a:t>
          </a:r>
          <a:r>
            <a:rPr lang="en-US" sz="3600" kern="1200">
              <a:solidFill>
                <a:schemeClr val="tx1"/>
              </a:solidFill>
            </a:rPr>
            <a:t>)</a:t>
          </a:r>
          <a:endParaRPr lang="vi-VN" sz="3600" kern="1200" dirty="0">
            <a:solidFill>
              <a:schemeClr val="tx1"/>
            </a:solidFill>
          </a:endParaRPr>
        </a:p>
      </dsp:txBody>
      <dsp:txXfrm>
        <a:off x="45836" y="1494358"/>
        <a:ext cx="1273335" cy="1169893"/>
      </dsp:txXfrm>
    </dsp:sp>
    <dsp:sp modelId="{2598BD21-DD9B-4F2D-ACF6-1E285857C3CF}">
      <dsp:nvSpPr>
        <dsp:cNvPr id="0" name=""/>
        <dsp:cNvSpPr/>
      </dsp:nvSpPr>
      <dsp:spPr bwMode="white">
        <a:xfrm>
          <a:off x="911052" y="1372542"/>
          <a:ext cx="1555378" cy="44996"/>
        </a:xfrm>
        <a:custGeom>
          <a:avLst/>
          <a:gdLst/>
          <a:ahLst/>
          <a:cxnLst/>
          <a:rect l="0" t="0" r="0" b="0"/>
          <a:pathLst>
            <a:path w="2449" h="71">
              <a:moveTo>
                <a:pt x="643" y="1113"/>
              </a:moveTo>
              <a:lnTo>
                <a:pt x="1807" y="-1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3600" kern="1200">
            <a:solidFill>
              <a:schemeClr val="tx1"/>
            </a:solidFill>
          </a:endParaRPr>
        </a:p>
      </dsp:txBody>
      <dsp:txXfrm>
        <a:off x="911052" y="1372542"/>
        <a:ext cx="1555378" cy="44996"/>
      </dsp:txXfrm>
    </dsp:sp>
    <dsp:sp modelId="{7459D333-E157-4DA2-A142-D8933C820ADE}">
      <dsp:nvSpPr>
        <dsp:cNvPr id="0" name=""/>
        <dsp:cNvSpPr/>
      </dsp:nvSpPr>
      <dsp:spPr bwMode="white">
        <a:xfrm>
          <a:off x="2058311" y="366523"/>
          <a:ext cx="2513165" cy="68850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1. </a:t>
          </a:r>
          <a:r>
            <a:rPr lang="en-US" sz="3600" kern="1200" dirty="0" err="1"/>
            <a:t>Xác</a:t>
          </a:r>
          <a:r>
            <a:rPr lang="en-US" sz="3600" kern="1200" dirty="0"/>
            <a:t> </a:t>
          </a:r>
          <a:r>
            <a:rPr lang="en-US" sz="3600" kern="1200" dirty="0" err="1"/>
            <a:t>định</a:t>
          </a:r>
          <a:r>
            <a:rPr lang="en-US" sz="3600" kern="1200" dirty="0"/>
            <a:t> </a:t>
          </a:r>
          <a:r>
            <a:rPr lang="en-US" sz="3600" kern="1200" dirty="0" err="1"/>
            <a:t>vấn</a:t>
          </a:r>
          <a:r>
            <a:rPr lang="en-US" sz="3600" kern="1200" dirty="0"/>
            <a:t> </a:t>
          </a:r>
          <a:r>
            <a:rPr lang="en-US" sz="3600" kern="1200" dirty="0" err="1"/>
            <a:t>đề</a:t>
          </a:r>
          <a:endParaRPr lang="vi-VN" sz="3600" kern="1200" dirty="0"/>
        </a:p>
      </dsp:txBody>
      <dsp:txXfrm>
        <a:off x="2058311" y="366523"/>
        <a:ext cx="2513165" cy="688506"/>
      </dsp:txXfrm>
    </dsp:sp>
    <dsp:sp modelId="{612902CD-06D1-4171-9384-F272BC2A8781}">
      <dsp:nvSpPr>
        <dsp:cNvPr id="0" name=""/>
        <dsp:cNvSpPr/>
      </dsp:nvSpPr>
      <dsp:spPr bwMode="white">
        <a:xfrm>
          <a:off x="1105717" y="2517298"/>
          <a:ext cx="1206879" cy="44996"/>
        </a:xfrm>
        <a:custGeom>
          <a:avLst/>
          <a:gdLst/>
          <a:ahLst/>
          <a:cxnLst/>
          <a:rect l="0" t="0" r="0" b="0"/>
          <a:pathLst>
            <a:path w="1901" h="71">
              <a:moveTo>
                <a:pt x="336" y="-690"/>
              </a:moveTo>
              <a:lnTo>
                <a:pt x="1564" y="7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3600" kern="1200">
            <a:solidFill>
              <a:schemeClr val="tx1"/>
            </a:solidFill>
          </a:endParaRPr>
        </a:p>
      </dsp:txBody>
      <dsp:txXfrm>
        <a:off x="1105717" y="2517298"/>
        <a:ext cx="1206879" cy="44996"/>
      </dsp:txXfrm>
    </dsp:sp>
    <dsp:sp modelId="{A4A6BD21-D26E-4A5E-9F43-617681C08562}">
      <dsp:nvSpPr>
        <dsp:cNvPr id="0" name=""/>
        <dsp:cNvSpPr/>
      </dsp:nvSpPr>
      <dsp:spPr bwMode="white">
        <a:xfrm>
          <a:off x="2099140" y="2666112"/>
          <a:ext cx="2388899" cy="66834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3. </a:t>
          </a:r>
          <a:r>
            <a:rPr lang="en-US" sz="3600" kern="1200" dirty="0" err="1"/>
            <a:t>Giải</a:t>
          </a:r>
          <a:r>
            <a:rPr lang="en-US" sz="3600" kern="1200" dirty="0"/>
            <a:t> </a:t>
          </a:r>
          <a:r>
            <a:rPr lang="en-US" sz="3600" kern="1200" dirty="0" err="1"/>
            <a:t>quyết</a:t>
          </a:r>
          <a:r>
            <a:rPr lang="en-US" sz="3600" kern="1200" dirty="0"/>
            <a:t> </a:t>
          </a:r>
          <a:r>
            <a:rPr lang="en-US" sz="3600" kern="1200" dirty="0" err="1"/>
            <a:t>vấn</a:t>
          </a:r>
          <a:r>
            <a:rPr lang="en-US" sz="3600" kern="1200" dirty="0"/>
            <a:t> </a:t>
          </a:r>
          <a:r>
            <a:rPr lang="en-US" sz="3600" kern="1200" dirty="0" err="1"/>
            <a:t>đề</a:t>
          </a:r>
          <a:endParaRPr lang="vi-VN" sz="3600" kern="1200" dirty="0"/>
        </a:p>
      </dsp:txBody>
      <dsp:txXfrm>
        <a:off x="2099140" y="2666112"/>
        <a:ext cx="2388899" cy="668348"/>
      </dsp:txXfrm>
    </dsp:sp>
    <dsp:sp modelId="{5E35EF2A-0E08-4464-8D04-C4BED91139EA}">
      <dsp:nvSpPr>
        <dsp:cNvPr id="0" name=""/>
        <dsp:cNvSpPr/>
      </dsp:nvSpPr>
      <dsp:spPr bwMode="white">
        <a:xfrm>
          <a:off x="3968581" y="2173293"/>
          <a:ext cx="1765396" cy="44996"/>
        </a:xfrm>
        <a:custGeom>
          <a:avLst/>
          <a:gdLst/>
          <a:ahLst/>
          <a:cxnLst/>
          <a:rect l="0" t="0" r="0" b="0"/>
          <a:pathLst>
            <a:path w="2780" h="71">
              <a:moveTo>
                <a:pt x="818" y="1302"/>
              </a:moveTo>
              <a:lnTo>
                <a:pt x="1962" y="-1231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3600" kern="1200">
            <a:solidFill>
              <a:schemeClr val="tx1"/>
            </a:solidFill>
          </a:endParaRPr>
        </a:p>
      </dsp:txBody>
      <dsp:txXfrm>
        <a:off x="3968581" y="2173293"/>
        <a:ext cx="1765396" cy="44996"/>
      </dsp:txXfrm>
    </dsp:sp>
    <dsp:sp modelId="{B123D2AD-C9C1-4707-B29A-B46526A1ADC6}">
      <dsp:nvSpPr>
        <dsp:cNvPr id="0" name=""/>
        <dsp:cNvSpPr/>
      </dsp:nvSpPr>
      <dsp:spPr bwMode="white">
        <a:xfrm>
          <a:off x="5214519" y="843564"/>
          <a:ext cx="3086062" cy="1095465"/>
        </a:xfrm>
        <a:prstGeom prst="roundRect">
          <a:avLst>
            <a:gd name="adj" fmla="val 10000"/>
          </a:avLst>
        </a:prstGeom>
        <a:solidFill>
          <a:srgbClr val="F183B2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Thảo</a:t>
          </a:r>
          <a:r>
            <a:rPr lang="en-US" sz="3600" kern="1200" dirty="0"/>
            <a:t> </a:t>
          </a:r>
          <a:r>
            <a:rPr lang="en-US" sz="3600" kern="1200" dirty="0" err="1"/>
            <a:t>luận</a:t>
          </a:r>
          <a:r>
            <a:rPr lang="en-US" sz="3600" kern="1200" dirty="0"/>
            <a:t> </a:t>
          </a:r>
          <a:r>
            <a:rPr lang="en-US" sz="3600" kern="1200" dirty="0" err="1"/>
            <a:t>và</a:t>
          </a:r>
          <a:r>
            <a:rPr lang="en-US" sz="3600" kern="1200" dirty="0"/>
            <a:t> </a:t>
          </a:r>
          <a:r>
            <a:rPr lang="en-US" sz="3600" kern="1200" dirty="0" err="1"/>
            <a:t>trình</a:t>
          </a:r>
          <a:r>
            <a:rPr lang="en-US" sz="3600" kern="1200" dirty="0"/>
            <a:t> </a:t>
          </a:r>
          <a:r>
            <a:rPr lang="en-US" sz="3600" kern="1200" dirty="0" err="1"/>
            <a:t>bày</a:t>
          </a:r>
          <a:r>
            <a:rPr lang="en-US" sz="3600" kern="1200" dirty="0"/>
            <a:t> </a:t>
          </a:r>
          <a:r>
            <a:rPr lang="en-US" sz="3600" kern="1200" dirty="0" err="1"/>
            <a:t>phương</a:t>
          </a:r>
          <a:r>
            <a:rPr lang="en-US" sz="3600" kern="1200" dirty="0"/>
            <a:t> </a:t>
          </a:r>
          <a:r>
            <a:rPr lang="en-US" sz="3600" kern="1200" dirty="0" err="1"/>
            <a:t>án</a:t>
          </a:r>
          <a:r>
            <a:rPr lang="en-US" sz="3600" kern="1200" dirty="0"/>
            <a:t> </a:t>
          </a:r>
          <a:r>
            <a:rPr lang="en-US" sz="3600" kern="1200" dirty="0" err="1"/>
            <a:t>thiết</a:t>
          </a:r>
          <a:r>
            <a:rPr lang="en-US" sz="3600" kern="1200" dirty="0"/>
            <a:t> </a:t>
          </a:r>
          <a:r>
            <a:rPr lang="en-US" sz="3600" kern="1200" dirty="0" err="1"/>
            <a:t>kế</a:t>
          </a:r>
          <a:endParaRPr lang="vi-VN" sz="3600" kern="1200" dirty="0"/>
        </a:p>
      </dsp:txBody>
      <dsp:txXfrm>
        <a:off x="5214519" y="843564"/>
        <a:ext cx="3086062" cy="1095465"/>
      </dsp:txXfrm>
    </dsp:sp>
    <dsp:sp modelId="{7BFD26F7-C525-48AD-AD24-2791F09523CC}">
      <dsp:nvSpPr>
        <dsp:cNvPr id="0" name=""/>
        <dsp:cNvSpPr/>
      </dsp:nvSpPr>
      <dsp:spPr bwMode="white">
        <a:xfrm>
          <a:off x="4456392" y="2821022"/>
          <a:ext cx="808211" cy="44996"/>
        </a:xfrm>
        <a:custGeom>
          <a:avLst/>
          <a:gdLst/>
          <a:ahLst/>
          <a:cxnLst/>
          <a:rect l="0" t="0" r="0" b="0"/>
          <a:pathLst>
            <a:path w="1273" h="71">
              <a:moveTo>
                <a:pt x="50" y="282"/>
              </a:moveTo>
              <a:lnTo>
                <a:pt x="1223" y="-211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3600" kern="1200">
            <a:solidFill>
              <a:schemeClr val="tx1"/>
            </a:solidFill>
          </a:endParaRPr>
        </a:p>
      </dsp:txBody>
      <dsp:txXfrm>
        <a:off x="4456392" y="2821022"/>
        <a:ext cx="808211" cy="44996"/>
      </dsp:txXfrm>
    </dsp:sp>
    <dsp:sp modelId="{24B24A99-E882-4A89-B6F5-96D67C18B636}">
      <dsp:nvSpPr>
        <dsp:cNvPr id="0" name=""/>
        <dsp:cNvSpPr/>
      </dsp:nvSpPr>
      <dsp:spPr bwMode="white">
        <a:xfrm>
          <a:off x="5232957" y="2101808"/>
          <a:ext cx="3086062" cy="1169893"/>
        </a:xfrm>
        <a:prstGeom prst="roundRect">
          <a:avLst>
            <a:gd name="adj" fmla="val 10000"/>
          </a:avLst>
        </a:prstGeom>
        <a:solidFill>
          <a:srgbClr val="F183B2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Chế</a:t>
          </a:r>
          <a:r>
            <a:rPr lang="en-US" sz="3600" kern="1200" dirty="0"/>
            <a:t> </a:t>
          </a:r>
          <a:r>
            <a:rPr lang="en-US" sz="3600" kern="1200" dirty="0" err="1"/>
            <a:t>tạo</a:t>
          </a:r>
          <a:r>
            <a:rPr lang="en-US" sz="3600" kern="1200" dirty="0"/>
            <a:t> </a:t>
          </a:r>
          <a:r>
            <a:rPr lang="en-US" sz="3600" kern="1200" dirty="0" err="1"/>
            <a:t>sản</a:t>
          </a:r>
          <a:r>
            <a:rPr lang="en-US" sz="3600" kern="1200" dirty="0"/>
            <a:t> </a:t>
          </a:r>
          <a:r>
            <a:rPr lang="en-US" sz="3600" kern="1200" dirty="0" err="1"/>
            <a:t>phẩm</a:t>
          </a:r>
          <a:r>
            <a:rPr lang="en-US" sz="3600" kern="1200" dirty="0"/>
            <a:t> </a:t>
          </a:r>
          <a:r>
            <a:rPr lang="en-US" sz="3600" kern="1200" dirty="0" err="1"/>
            <a:t>theo</a:t>
          </a:r>
          <a:r>
            <a:rPr lang="en-US" sz="3600" kern="1200" dirty="0"/>
            <a:t> </a:t>
          </a:r>
          <a:r>
            <a:rPr lang="en-US" sz="3600" kern="1200" dirty="0" err="1"/>
            <a:t>phương</a:t>
          </a:r>
          <a:r>
            <a:rPr lang="en-US" sz="3600" kern="1200" dirty="0"/>
            <a:t> </a:t>
          </a:r>
          <a:r>
            <a:rPr lang="en-US" sz="3600" kern="1200" dirty="0" err="1"/>
            <a:t>án</a:t>
          </a:r>
          <a:r>
            <a:rPr lang="en-US" sz="3600" kern="1200" dirty="0"/>
            <a:t> </a:t>
          </a:r>
          <a:r>
            <a:rPr lang="en-US" sz="3600" kern="1200" dirty="0" err="1"/>
            <a:t>đã</a:t>
          </a:r>
          <a:r>
            <a:rPr lang="en-US" sz="3600" kern="1200" dirty="0"/>
            <a:t> </a:t>
          </a:r>
          <a:r>
            <a:rPr lang="en-US" sz="3600" kern="1200" dirty="0" err="1"/>
            <a:t>được</a:t>
          </a:r>
          <a:r>
            <a:rPr lang="en-US" sz="3600" kern="1200" dirty="0"/>
            <a:t> </a:t>
          </a:r>
          <a:r>
            <a:rPr lang="en-US" sz="3600" kern="1200" dirty="0" err="1"/>
            <a:t>góp</a:t>
          </a:r>
          <a:r>
            <a:rPr lang="en-US" sz="3600" kern="1200" dirty="0"/>
            <a:t> ý </a:t>
          </a:r>
          <a:endParaRPr lang="vi-VN" sz="3600" kern="1200" dirty="0"/>
        </a:p>
      </dsp:txBody>
      <dsp:txXfrm>
        <a:off x="5232957" y="2101808"/>
        <a:ext cx="3086062" cy="1169893"/>
      </dsp:txXfrm>
    </dsp:sp>
    <dsp:sp modelId="{9AA7956A-38DE-4266-A8F9-0D04ABDFFA71}">
      <dsp:nvSpPr>
        <dsp:cNvPr id="0" name=""/>
        <dsp:cNvSpPr/>
      </dsp:nvSpPr>
      <dsp:spPr bwMode="white">
        <a:xfrm>
          <a:off x="4200441" y="3525147"/>
          <a:ext cx="1329333" cy="44996"/>
        </a:xfrm>
        <a:custGeom>
          <a:avLst/>
          <a:gdLst/>
          <a:ahLst/>
          <a:cxnLst/>
          <a:rect l="0" t="0" r="0" b="0"/>
          <a:pathLst>
            <a:path w="2093" h="71">
              <a:moveTo>
                <a:pt x="453" y="-827"/>
              </a:moveTo>
              <a:lnTo>
                <a:pt x="1641" y="897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3600" kern="1200">
            <a:solidFill>
              <a:schemeClr val="tx1"/>
            </a:solidFill>
          </a:endParaRPr>
        </a:p>
      </dsp:txBody>
      <dsp:txXfrm>
        <a:off x="4200441" y="3525147"/>
        <a:ext cx="1329333" cy="44996"/>
      </dsp:txXfrm>
    </dsp:sp>
    <dsp:sp modelId="{5618976F-2297-4659-BABC-E7AE31C88070}">
      <dsp:nvSpPr>
        <dsp:cNvPr id="0" name=""/>
        <dsp:cNvSpPr/>
      </dsp:nvSpPr>
      <dsp:spPr bwMode="white">
        <a:xfrm>
          <a:off x="5242176" y="3510057"/>
          <a:ext cx="3086062" cy="1169893"/>
        </a:xfrm>
        <a:prstGeom prst="roundRect">
          <a:avLst>
            <a:gd name="adj" fmla="val 10000"/>
          </a:avLst>
        </a:prstGeom>
        <a:solidFill>
          <a:srgbClr val="F183B2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Trình</a:t>
          </a:r>
          <a:r>
            <a:rPr lang="en-US" sz="3600" kern="1200" dirty="0"/>
            <a:t> </a:t>
          </a:r>
          <a:r>
            <a:rPr lang="en-US" sz="3600" kern="1200" dirty="0" err="1"/>
            <a:t>bày</a:t>
          </a:r>
          <a:r>
            <a:rPr lang="en-US" sz="3600" kern="1200" dirty="0"/>
            <a:t>, </a:t>
          </a:r>
          <a:r>
            <a:rPr lang="en-US" sz="3600" kern="1200" dirty="0" err="1"/>
            <a:t>thảo</a:t>
          </a:r>
          <a:r>
            <a:rPr lang="en-US" sz="3600" kern="1200" dirty="0"/>
            <a:t> </a:t>
          </a:r>
          <a:r>
            <a:rPr lang="en-US" sz="3600" kern="1200" dirty="0" err="1"/>
            <a:t>luận</a:t>
          </a:r>
          <a:r>
            <a:rPr lang="en-US" sz="3600" kern="1200" dirty="0"/>
            <a:t> </a:t>
          </a:r>
          <a:r>
            <a:rPr lang="en-US" sz="3600" kern="1200" dirty="0" err="1"/>
            <a:t>về</a:t>
          </a:r>
          <a:r>
            <a:rPr lang="en-US" sz="3600" kern="1200" dirty="0"/>
            <a:t> </a:t>
          </a:r>
          <a:r>
            <a:rPr lang="en-US" sz="3600" kern="1200" dirty="0" err="1"/>
            <a:t>sản</a:t>
          </a:r>
          <a:r>
            <a:rPr lang="en-US" sz="3600" kern="1200" dirty="0"/>
            <a:t> </a:t>
          </a:r>
          <a:r>
            <a:rPr lang="en-US" sz="3600" kern="1200" dirty="0" err="1"/>
            <a:t>phẩm</a:t>
          </a:r>
          <a:r>
            <a:rPr lang="en-US" sz="3600" kern="1200" dirty="0"/>
            <a:t>, </a:t>
          </a:r>
          <a:r>
            <a:rPr lang="en-US" sz="3600" kern="1200" dirty="0" err="1"/>
            <a:t>điều</a:t>
          </a:r>
          <a:r>
            <a:rPr lang="en-US" sz="3600" kern="1200" dirty="0"/>
            <a:t> </a:t>
          </a:r>
          <a:r>
            <a:rPr lang="en-US" sz="3600" kern="1200" dirty="0" err="1"/>
            <a:t>chỉnh</a:t>
          </a:r>
          <a:r>
            <a:rPr lang="en-US" sz="3600" kern="1200" dirty="0"/>
            <a:t> </a:t>
          </a:r>
          <a:r>
            <a:rPr lang="en-US" sz="3600" kern="1200" dirty="0" err="1"/>
            <a:t>thiết</a:t>
          </a:r>
          <a:r>
            <a:rPr lang="en-US" sz="3600" kern="1200" dirty="0"/>
            <a:t> </a:t>
          </a:r>
          <a:r>
            <a:rPr lang="en-US" sz="3600" kern="1200" dirty="0" err="1"/>
            <a:t>kế</a:t>
          </a:r>
          <a:r>
            <a:rPr lang="en-US" sz="3600" kern="1200" dirty="0"/>
            <a:t> </a:t>
          </a:r>
          <a:endParaRPr lang="vi-VN" sz="3600" kern="1200" dirty="0"/>
        </a:p>
      </dsp:txBody>
      <dsp:txXfrm>
        <a:off x="5242176" y="3510057"/>
        <a:ext cx="3086062" cy="1169893"/>
      </dsp:txXfrm>
    </dsp:sp>
    <dsp:sp modelId="{12DB954B-1FAB-4EB2-95CC-47811EED2991}">
      <dsp:nvSpPr>
        <dsp:cNvPr id="0" name=""/>
        <dsp:cNvSpPr/>
      </dsp:nvSpPr>
      <dsp:spPr bwMode="white">
        <a:xfrm>
          <a:off x="1240689" y="1798515"/>
          <a:ext cx="928535" cy="44996"/>
        </a:xfrm>
        <a:custGeom>
          <a:avLst/>
          <a:gdLst/>
          <a:ahLst/>
          <a:cxnLst/>
          <a:rect l="0" t="0" r="0" b="0"/>
          <a:pathLst>
            <a:path w="1462" h="71">
              <a:moveTo>
                <a:pt x="124" y="442"/>
              </a:moveTo>
              <a:lnTo>
                <a:pt x="1339" y="-3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3600" kern="1200">
            <a:solidFill>
              <a:schemeClr val="tx1"/>
            </a:solidFill>
          </a:endParaRPr>
        </a:p>
      </dsp:txBody>
      <dsp:txXfrm>
        <a:off x="1240689" y="1798515"/>
        <a:ext cx="928535" cy="44996"/>
      </dsp:txXfrm>
    </dsp:sp>
    <dsp:sp modelId="{4F6A5031-F405-483B-ADEC-0659CD8C2AA9}">
      <dsp:nvSpPr>
        <dsp:cNvPr id="0" name=""/>
        <dsp:cNvSpPr/>
      </dsp:nvSpPr>
      <dsp:spPr bwMode="white">
        <a:xfrm>
          <a:off x="2090740" y="1183565"/>
          <a:ext cx="2435110" cy="75831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2. </a:t>
          </a:r>
          <a:r>
            <a:rPr lang="en-US" sz="3600" kern="1200" dirty="0" err="1"/>
            <a:t>Nghiên</a:t>
          </a:r>
          <a:r>
            <a:rPr lang="en-US" sz="3600" kern="1200" dirty="0"/>
            <a:t> </a:t>
          </a:r>
          <a:r>
            <a:rPr lang="en-US" sz="3600" kern="1200" dirty="0" err="1"/>
            <a:t>cứu</a:t>
          </a:r>
          <a:r>
            <a:rPr lang="en-US" sz="3600" kern="1200" dirty="0"/>
            <a:t> </a:t>
          </a:r>
          <a:r>
            <a:rPr lang="en-US" sz="3600" kern="1200" dirty="0" err="1"/>
            <a:t>kiến</a:t>
          </a:r>
          <a:r>
            <a:rPr lang="en-US" sz="3600" kern="1200" dirty="0"/>
            <a:t> </a:t>
          </a:r>
          <a:r>
            <a:rPr lang="en-US" sz="3600" kern="1200" dirty="0" err="1"/>
            <a:t>thức</a:t>
          </a:r>
          <a:r>
            <a:rPr lang="en-US" sz="3600" kern="1200" dirty="0"/>
            <a:t> </a:t>
          </a:r>
          <a:r>
            <a:rPr lang="en-US" sz="3600" kern="1200" dirty="0" err="1"/>
            <a:t>nền</a:t>
          </a:r>
          <a:endParaRPr lang="vi-VN" sz="3600" kern="1200" dirty="0"/>
        </a:p>
      </dsp:txBody>
      <dsp:txXfrm>
        <a:off x="2090740" y="1183565"/>
        <a:ext cx="2435110" cy="758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764CA-F471-4AE5-83DB-43ACA84B61ED}">
      <dsp:nvSpPr>
        <dsp:cNvPr id="0" name=""/>
        <dsp:cNvSpPr/>
      </dsp:nvSpPr>
      <dsp:spPr>
        <a:xfrm>
          <a:off x="-3660225" y="-566244"/>
          <a:ext cx="4393214" cy="4393214"/>
        </a:xfrm>
        <a:prstGeom prst="blockArc">
          <a:avLst>
            <a:gd name="adj1" fmla="val 18900000"/>
            <a:gd name="adj2" fmla="val 2700000"/>
            <a:gd name="adj3" fmla="val 49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AE1B0-519D-4974-BF65-42F7B1526A3C}">
      <dsp:nvSpPr>
        <dsp:cNvPr id="0" name=""/>
        <dsp:cNvSpPr/>
      </dsp:nvSpPr>
      <dsp:spPr>
        <a:xfrm>
          <a:off x="599402" y="465827"/>
          <a:ext cx="5479396" cy="931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9397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altLang="en-US" sz="38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 Đặc điểm </a:t>
          </a:r>
          <a:r>
            <a:rPr lang="en-US" altLang="en-US" sz="3800" b="1" kern="1200" dirty="0" err="1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của</a:t>
          </a:r>
          <a:r>
            <a:rPr lang="en-US" altLang="en-US" sz="38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altLang="en-US" sz="3800" b="1" kern="1200" dirty="0" err="1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tế</a:t>
          </a:r>
          <a:r>
            <a:rPr lang="en-US" altLang="en-US" sz="38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altLang="en-US" sz="3800" b="1" kern="1200" dirty="0" err="1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bào</a:t>
          </a:r>
          <a:endParaRPr lang="vi-VN" sz="3800" kern="1200" dirty="0">
            <a:solidFill>
              <a:schemeClr val="tx1"/>
            </a:solidFill>
            <a:latin typeface="+mj-lt"/>
          </a:endParaRPr>
        </a:p>
      </dsp:txBody>
      <dsp:txXfrm>
        <a:off x="599402" y="465827"/>
        <a:ext cx="5479396" cy="931523"/>
      </dsp:txXfrm>
    </dsp:sp>
    <dsp:sp modelId="{FFE0C9A9-3926-461B-A5A3-FA36ACB00D5F}">
      <dsp:nvSpPr>
        <dsp:cNvPr id="0" name=""/>
        <dsp:cNvSpPr/>
      </dsp:nvSpPr>
      <dsp:spPr>
        <a:xfrm>
          <a:off x="17200" y="349386"/>
          <a:ext cx="1164404" cy="1164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3A95F-9A1E-420F-A8EC-3621EEB5275B}">
      <dsp:nvSpPr>
        <dsp:cNvPr id="0" name=""/>
        <dsp:cNvSpPr/>
      </dsp:nvSpPr>
      <dsp:spPr>
        <a:xfrm>
          <a:off x="599402" y="1863373"/>
          <a:ext cx="5479396" cy="931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9397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Cấu</a:t>
          </a:r>
          <a:r>
            <a:rPr lang="en-US" sz="3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3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3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bào</a:t>
          </a:r>
          <a:endParaRPr lang="vi-VN" sz="3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402" y="1863373"/>
        <a:ext cx="5479396" cy="931523"/>
      </dsp:txXfrm>
    </dsp:sp>
    <dsp:sp modelId="{D9F80B38-36BA-4E8B-9464-5D3173EE38BA}">
      <dsp:nvSpPr>
        <dsp:cNvPr id="0" name=""/>
        <dsp:cNvSpPr/>
      </dsp:nvSpPr>
      <dsp:spPr>
        <a:xfrm>
          <a:off x="17200" y="1746933"/>
          <a:ext cx="1164404" cy="1164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9E9FB-4B30-4FC7-B45E-78AEA0D9CC17}">
      <dsp:nvSpPr>
        <dsp:cNvPr id="0" name=""/>
        <dsp:cNvSpPr/>
      </dsp:nvSpPr>
      <dsp:spPr>
        <a:xfrm rot="5400000">
          <a:off x="-226704" y="245687"/>
          <a:ext cx="1511360" cy="1057952"/>
        </a:xfrm>
        <a:prstGeom prst="chevron">
          <a:avLst/>
        </a:prstGeom>
        <a:solidFill>
          <a:srgbClr val="86E68D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1</a:t>
          </a:r>
          <a:endParaRPr lang="vi-VN" sz="3100" kern="1200" dirty="0">
            <a:solidFill>
              <a:schemeClr val="tx1"/>
            </a:solidFill>
          </a:endParaRPr>
        </a:p>
      </dsp:txBody>
      <dsp:txXfrm rot="-5400000">
        <a:off x="0" y="547959"/>
        <a:ext cx="1057952" cy="453408"/>
      </dsp:txXfrm>
    </dsp:sp>
    <dsp:sp modelId="{3A1D48E4-7660-4F3A-A2CA-01D572B6683A}">
      <dsp:nvSpPr>
        <dsp:cNvPr id="0" name=""/>
        <dsp:cNvSpPr/>
      </dsp:nvSpPr>
      <dsp:spPr>
        <a:xfrm rot="5400000">
          <a:off x="2908231" y="-1831295"/>
          <a:ext cx="982384" cy="4682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Làm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nổi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bật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được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ý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tưởng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của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nhóm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lựa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chọn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được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vật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liệu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phù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hợp</a:t>
          </a:r>
          <a:endParaRPr lang="vi-VN" sz="2400" b="1" kern="1200" dirty="0"/>
        </a:p>
      </dsp:txBody>
      <dsp:txXfrm rot="-5400000">
        <a:off x="1057953" y="66939"/>
        <a:ext cx="4634985" cy="886472"/>
      </dsp:txXfrm>
    </dsp:sp>
    <dsp:sp modelId="{808C7C40-3B64-47AF-9E23-DD558F13FF6A}">
      <dsp:nvSpPr>
        <dsp:cNvPr id="0" name=""/>
        <dsp:cNvSpPr/>
      </dsp:nvSpPr>
      <dsp:spPr>
        <a:xfrm rot="5400000">
          <a:off x="-226704" y="1643664"/>
          <a:ext cx="1511360" cy="1057952"/>
        </a:xfrm>
        <a:prstGeom prst="chevron">
          <a:avLst/>
        </a:prstGeom>
        <a:solidFill>
          <a:srgbClr val="86E68D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2</a:t>
          </a:r>
          <a:endParaRPr lang="vi-VN" sz="3100" kern="1200" dirty="0">
            <a:solidFill>
              <a:schemeClr val="tx1"/>
            </a:solidFill>
          </a:endParaRPr>
        </a:p>
      </dsp:txBody>
      <dsp:txXfrm rot="-5400000">
        <a:off x="0" y="1945936"/>
        <a:ext cx="1057952" cy="453408"/>
      </dsp:txXfrm>
    </dsp:sp>
    <dsp:sp modelId="{AA4F7216-AD12-4C20-BA13-2927CF67AEBE}">
      <dsp:nvSpPr>
        <dsp:cNvPr id="0" name=""/>
        <dsp:cNvSpPr/>
      </dsp:nvSpPr>
      <dsp:spPr>
        <a:xfrm rot="5400000">
          <a:off x="2881814" y="-433317"/>
          <a:ext cx="1035216" cy="4682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Hình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dạng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,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kích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thước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tế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bào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hợp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lý</a:t>
          </a:r>
          <a:endParaRPr lang="vi-VN" sz="2400" b="1" kern="1200" dirty="0"/>
        </a:p>
      </dsp:txBody>
      <dsp:txXfrm rot="-5400000">
        <a:off x="1057952" y="1441080"/>
        <a:ext cx="4632406" cy="934146"/>
      </dsp:txXfrm>
    </dsp:sp>
    <dsp:sp modelId="{653B4158-51F5-467B-9DEE-072C38BEDCD3}">
      <dsp:nvSpPr>
        <dsp:cNvPr id="0" name=""/>
        <dsp:cNvSpPr/>
      </dsp:nvSpPr>
      <dsp:spPr>
        <a:xfrm rot="5400000">
          <a:off x="-226704" y="3095938"/>
          <a:ext cx="1511360" cy="1057952"/>
        </a:xfrm>
        <a:prstGeom prst="chevron">
          <a:avLst/>
        </a:prstGeom>
        <a:solidFill>
          <a:srgbClr val="86E68D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3</a:t>
          </a:r>
          <a:endParaRPr lang="vi-VN" sz="3100" kern="1200" dirty="0">
            <a:solidFill>
              <a:schemeClr val="tx1"/>
            </a:solidFill>
          </a:endParaRPr>
        </a:p>
      </dsp:txBody>
      <dsp:txXfrm rot="-5400000">
        <a:off x="0" y="3398210"/>
        <a:ext cx="1057952" cy="453408"/>
      </dsp:txXfrm>
    </dsp:sp>
    <dsp:sp modelId="{5499F022-1E97-48D1-8E5B-7786EF016FCD}">
      <dsp:nvSpPr>
        <dsp:cNvPr id="0" name=""/>
        <dsp:cNvSpPr/>
      </dsp:nvSpPr>
      <dsp:spPr>
        <a:xfrm rot="5400000">
          <a:off x="2827518" y="1018956"/>
          <a:ext cx="1143809" cy="4682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Sản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phẩm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có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tính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thẩm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mỹ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tính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ứng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dụng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cao</a:t>
          </a:r>
          <a:endParaRPr lang="vi-VN" sz="2400" b="1" kern="1200" dirty="0"/>
        </a:p>
      </dsp:txBody>
      <dsp:txXfrm rot="-5400000">
        <a:off x="1057952" y="2844358"/>
        <a:ext cx="4627105" cy="1032137"/>
      </dsp:txXfrm>
    </dsp:sp>
    <dsp:sp modelId="{92337245-1A3F-4F60-818D-086E9C707D0E}">
      <dsp:nvSpPr>
        <dsp:cNvPr id="0" name=""/>
        <dsp:cNvSpPr/>
      </dsp:nvSpPr>
      <dsp:spPr>
        <a:xfrm rot="5400000">
          <a:off x="-226704" y="4487560"/>
          <a:ext cx="1511360" cy="1057952"/>
        </a:xfrm>
        <a:prstGeom prst="chevron">
          <a:avLst/>
        </a:prstGeom>
        <a:solidFill>
          <a:srgbClr val="86E68D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4</a:t>
          </a:r>
          <a:endParaRPr lang="vi-VN" sz="3100" kern="1200" dirty="0">
            <a:solidFill>
              <a:schemeClr val="tx1"/>
            </a:solidFill>
          </a:endParaRPr>
        </a:p>
      </dsp:txBody>
      <dsp:txXfrm rot="-5400000">
        <a:off x="0" y="4789832"/>
        <a:ext cx="1057952" cy="453408"/>
      </dsp:txXfrm>
    </dsp:sp>
    <dsp:sp modelId="{8672E769-8E98-44DB-A639-A48D553731B9}">
      <dsp:nvSpPr>
        <dsp:cNvPr id="0" name=""/>
        <dsp:cNvSpPr/>
      </dsp:nvSpPr>
      <dsp:spPr>
        <a:xfrm rot="5400000">
          <a:off x="2888170" y="2410577"/>
          <a:ext cx="1022504" cy="4682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Thuyết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trình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được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tốt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ý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tưởng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thiết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kế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sản</a:t>
          </a:r>
          <a:r>
            <a:rPr lang="en-US" sz="24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phẩm</a:t>
          </a:r>
          <a:endParaRPr lang="vi-VN" sz="2400" b="1" kern="1200" dirty="0"/>
        </a:p>
      </dsp:txBody>
      <dsp:txXfrm rot="-5400000">
        <a:off x="1057952" y="4290711"/>
        <a:ext cx="4633026" cy="922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4T13:43:25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23,'0'-4,"0"-5,0-1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4T13:43:25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4T13:43:26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6T13:04:10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8DDC6-B88E-4CEF-8D14-A0C3DA4D0B0A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C4E05-0E05-4E82-B501-B53CB23853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AE011-C591-4A7A-BD19-05694A48D44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vi-V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Tom </a:t>
            </a:r>
            <a:r>
              <a:rPr lang="en-US" baseline="0" dirty="0" err="1"/>
              <a:t>và</a:t>
            </a:r>
            <a:r>
              <a:rPr lang="en-US" baseline="0"/>
              <a:t> Jerry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C4E05-0E05-4E82-B501-B53CB238535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C4E05-0E05-4E82-B501-B53CB238535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5AE011-C591-4A7A-BD19-05694A48D4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vi-V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noFill/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1404025" y="3398533"/>
            <a:ext cx="3121800" cy="3336400"/>
          </a:xfrm>
          <a:prstGeom prst="parallelogram">
            <a:avLst>
              <a:gd name="adj" fmla="val 55860"/>
            </a:avLst>
          </a:prstGeom>
          <a:solidFill>
            <a:srgbClr val="79B29D">
              <a:alpha val="8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3"/>
          <p:cNvSpPr/>
          <p:nvPr/>
        </p:nvSpPr>
        <p:spPr>
          <a:xfrm rot="10800000" flipH="1">
            <a:off x="1404025" y="62133"/>
            <a:ext cx="3121800" cy="3336400"/>
          </a:xfrm>
          <a:prstGeom prst="parallelogram">
            <a:avLst>
              <a:gd name="adj" fmla="val 55860"/>
            </a:avLst>
          </a:prstGeom>
          <a:solidFill>
            <a:srgbClr val="79B29D">
              <a:alpha val="8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Google Shape;17;p3"/>
          <p:cNvSpPr/>
          <p:nvPr/>
        </p:nvSpPr>
        <p:spPr>
          <a:xfrm>
            <a:off x="-5850" y="310633"/>
            <a:ext cx="9155700" cy="4395200"/>
          </a:xfrm>
          <a:prstGeom prst="rect">
            <a:avLst/>
          </a:prstGeom>
          <a:solidFill>
            <a:srgbClr val="4C5C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3"/>
          <p:cNvSpPr/>
          <p:nvPr/>
        </p:nvSpPr>
        <p:spPr>
          <a:xfrm>
            <a:off x="-5850" y="4705833"/>
            <a:ext cx="9155700" cy="1802800"/>
          </a:xfrm>
          <a:prstGeom prst="rect">
            <a:avLst/>
          </a:prstGeom>
          <a:solidFill>
            <a:srgbClr val="384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/>
          <p:nvPr/>
        </p:nvSpPr>
        <p:spPr>
          <a:xfrm>
            <a:off x="0" y="62133"/>
            <a:ext cx="3121800" cy="3336400"/>
          </a:xfrm>
          <a:prstGeom prst="parallelogram">
            <a:avLst>
              <a:gd name="adj" fmla="val 55860"/>
            </a:avLst>
          </a:prstGeom>
          <a:solidFill>
            <a:srgbClr val="87C5AE">
              <a:alpha val="8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3"/>
          <p:cNvSpPr/>
          <p:nvPr/>
        </p:nvSpPr>
        <p:spPr>
          <a:xfrm flipH="1">
            <a:off x="0" y="3398533"/>
            <a:ext cx="3121800" cy="3336400"/>
          </a:xfrm>
          <a:prstGeom prst="parallelogram">
            <a:avLst>
              <a:gd name="adj" fmla="val 55860"/>
            </a:avLst>
          </a:prstGeom>
          <a:solidFill>
            <a:srgbClr val="87C5AE">
              <a:alpha val="8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3"/>
          <p:cNvSpPr/>
          <p:nvPr/>
        </p:nvSpPr>
        <p:spPr>
          <a:xfrm rot="5400000">
            <a:off x="-2224750" y="2519900"/>
            <a:ext cx="6196800" cy="1747200"/>
          </a:xfrm>
          <a:prstGeom prst="triangle">
            <a:avLst>
              <a:gd name="adj" fmla="val 50126"/>
            </a:avLst>
          </a:prstGeom>
          <a:solidFill>
            <a:srgbClr val="38444A">
              <a:alpha val="5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532625" y="2020933"/>
            <a:ext cx="6424500" cy="10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4713325" y="2829267"/>
            <a:ext cx="42438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87C5A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2"/>
          </p:nvPr>
        </p:nvSpPr>
        <p:spPr>
          <a:xfrm>
            <a:off x="6444050" y="3337733"/>
            <a:ext cx="2513100" cy="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/>
        </p:nvSpPr>
        <p:spPr>
          <a:xfrm>
            <a:off x="7119100" y="0"/>
            <a:ext cx="2025000" cy="6858000"/>
          </a:xfrm>
          <a:prstGeom prst="rect">
            <a:avLst/>
          </a:prstGeom>
          <a:solidFill>
            <a:srgbClr val="85C4AC">
              <a:alpha val="8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7"/>
          <p:cNvSpPr/>
          <p:nvPr/>
        </p:nvSpPr>
        <p:spPr>
          <a:xfrm>
            <a:off x="0" y="0"/>
            <a:ext cx="2147700" cy="6858000"/>
          </a:xfrm>
          <a:prstGeom prst="rect">
            <a:avLst/>
          </a:prstGeom>
          <a:solidFill>
            <a:srgbClr val="689986">
              <a:alpha val="8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7"/>
          <p:cNvSpPr/>
          <p:nvPr/>
        </p:nvSpPr>
        <p:spPr>
          <a:xfrm>
            <a:off x="2147700" y="0"/>
            <a:ext cx="2595000" cy="6858000"/>
          </a:xfrm>
          <a:prstGeom prst="rect">
            <a:avLst/>
          </a:prstGeom>
          <a:solidFill>
            <a:srgbClr val="74AB96">
              <a:alpha val="8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7"/>
          <p:cNvSpPr/>
          <p:nvPr/>
        </p:nvSpPr>
        <p:spPr>
          <a:xfrm>
            <a:off x="4727500" y="0"/>
            <a:ext cx="2391600" cy="6858000"/>
          </a:xfrm>
          <a:prstGeom prst="rect">
            <a:avLst/>
          </a:prstGeom>
          <a:solidFill>
            <a:srgbClr val="7CB8A1">
              <a:alpha val="8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7"/>
          <p:cNvSpPr/>
          <p:nvPr/>
        </p:nvSpPr>
        <p:spPr>
          <a:xfrm rot="5400000">
            <a:off x="1636275" y="934333"/>
            <a:ext cx="3190800" cy="6463200"/>
          </a:xfrm>
          <a:prstGeom prst="rect">
            <a:avLst/>
          </a:prstGeom>
          <a:solidFill>
            <a:srgbClr val="38444A">
              <a:alpha val="5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7"/>
          <p:cNvSpPr/>
          <p:nvPr/>
        </p:nvSpPr>
        <p:spPr>
          <a:xfrm rot="5400000">
            <a:off x="5215475" y="3824533"/>
            <a:ext cx="3178400" cy="682800"/>
          </a:xfrm>
          <a:prstGeom prst="triangle">
            <a:avLst>
              <a:gd name="adj" fmla="val 50126"/>
            </a:avLst>
          </a:prstGeom>
          <a:solidFill>
            <a:srgbClr val="38444A">
              <a:alpha val="5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539025" y="3332667"/>
            <a:ext cx="50679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uli"/>
              <a:buNone/>
              <a:defRPr sz="4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uli"/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59" name="Google Shape;59;p7"/>
          <p:cNvSpPr txBox="1">
            <a:spLocks noGrp="1"/>
          </p:cNvSpPr>
          <p:nvPr>
            <p:ph type="subTitle" idx="1"/>
          </p:nvPr>
        </p:nvSpPr>
        <p:spPr>
          <a:xfrm>
            <a:off x="539025" y="4767667"/>
            <a:ext cx="38283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370483" y="593367"/>
            <a:ext cx="846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370475" y="1797867"/>
            <a:ext cx="846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grpSp>
        <p:nvGrpSpPr>
          <p:cNvPr id="85" name="Google Shape;85;p10"/>
          <p:cNvGrpSpPr/>
          <p:nvPr/>
        </p:nvGrpSpPr>
        <p:grpSpPr>
          <a:xfrm rot="-5400000">
            <a:off x="-155937" y="940669"/>
            <a:ext cx="866287" cy="69000"/>
            <a:chOff x="684763" y="3506750"/>
            <a:chExt cx="3536825" cy="69000"/>
          </a:xfrm>
        </p:grpSpPr>
        <p:sp>
          <p:nvSpPr>
            <p:cNvPr id="86" name="Google Shape;86;p10"/>
            <p:cNvSpPr/>
            <p:nvPr/>
          </p:nvSpPr>
          <p:spPr>
            <a:xfrm>
              <a:off x="1515450" y="3506750"/>
              <a:ext cx="1003800" cy="69000"/>
            </a:xfrm>
            <a:prstGeom prst="rect">
              <a:avLst/>
            </a:prstGeom>
            <a:solidFill>
              <a:srgbClr val="547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684763" y="3506750"/>
              <a:ext cx="830700" cy="69000"/>
            </a:xfrm>
            <a:prstGeom prst="rect">
              <a:avLst/>
            </a:prstGeom>
            <a:solidFill>
              <a:srgbClr val="4E6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3438288" y="3506750"/>
              <a:ext cx="783300" cy="69000"/>
            </a:xfrm>
            <a:prstGeom prst="rect">
              <a:avLst/>
            </a:prstGeom>
            <a:solidFill>
              <a:srgbClr val="648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2519144" y="3506750"/>
              <a:ext cx="918900" cy="69000"/>
            </a:xfrm>
            <a:prstGeom prst="rect">
              <a:avLst/>
            </a:prstGeom>
            <a:solidFill>
              <a:srgbClr val="5A7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0" name="Google Shape;90;p10"/>
          <p:cNvSpPr txBox="1">
            <a:spLocks noGrp="1"/>
          </p:cNvSpPr>
          <p:nvPr>
            <p:ph type="subTitle" idx="2"/>
          </p:nvPr>
        </p:nvSpPr>
        <p:spPr>
          <a:xfrm>
            <a:off x="370483" y="1255367"/>
            <a:ext cx="8460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370483" y="593367"/>
            <a:ext cx="846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Muli"/>
              <a:buNone/>
              <a:defRPr>
                <a:solidFill>
                  <a:srgbClr val="4E6F9B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"/>
          </p:nvPr>
        </p:nvSpPr>
        <p:spPr>
          <a:xfrm>
            <a:off x="370475" y="1797867"/>
            <a:ext cx="38913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grpSp>
        <p:nvGrpSpPr>
          <p:cNvPr id="95" name="Google Shape;95;p11"/>
          <p:cNvGrpSpPr/>
          <p:nvPr/>
        </p:nvGrpSpPr>
        <p:grpSpPr>
          <a:xfrm rot="-5400000">
            <a:off x="-155937" y="940669"/>
            <a:ext cx="866287" cy="69000"/>
            <a:chOff x="684763" y="3506750"/>
            <a:chExt cx="3536825" cy="69000"/>
          </a:xfrm>
        </p:grpSpPr>
        <p:sp>
          <p:nvSpPr>
            <p:cNvPr id="96" name="Google Shape;96;p11"/>
            <p:cNvSpPr/>
            <p:nvPr/>
          </p:nvSpPr>
          <p:spPr>
            <a:xfrm>
              <a:off x="1515450" y="3506750"/>
              <a:ext cx="1003800" cy="69000"/>
            </a:xfrm>
            <a:prstGeom prst="rect">
              <a:avLst/>
            </a:prstGeom>
            <a:solidFill>
              <a:srgbClr val="547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684763" y="3506750"/>
              <a:ext cx="830700" cy="69000"/>
            </a:xfrm>
            <a:prstGeom prst="rect">
              <a:avLst/>
            </a:prstGeom>
            <a:solidFill>
              <a:srgbClr val="4E6E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3438288" y="3506750"/>
              <a:ext cx="783300" cy="69000"/>
            </a:xfrm>
            <a:prstGeom prst="rect">
              <a:avLst/>
            </a:prstGeom>
            <a:solidFill>
              <a:srgbClr val="648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2519144" y="3506750"/>
              <a:ext cx="918900" cy="69000"/>
            </a:xfrm>
            <a:prstGeom prst="rect">
              <a:avLst/>
            </a:prstGeom>
            <a:solidFill>
              <a:srgbClr val="5A7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" name="Google Shape;100;p11"/>
          <p:cNvSpPr txBox="1">
            <a:spLocks noGrp="1"/>
          </p:cNvSpPr>
          <p:nvPr>
            <p:ph type="subTitle" idx="2"/>
          </p:nvPr>
        </p:nvSpPr>
        <p:spPr>
          <a:xfrm>
            <a:off x="370483" y="1255367"/>
            <a:ext cx="8460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body" idx="3"/>
          </p:nvPr>
        </p:nvSpPr>
        <p:spPr>
          <a:xfrm>
            <a:off x="4581150" y="1797867"/>
            <a:ext cx="38913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Descriptions">
  <p:cSld name="Icon Description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391150" y="352033"/>
            <a:ext cx="4058100" cy="14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547600" y="1851233"/>
            <a:ext cx="3598500" cy="48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ides">
  <p:cSld name="Two Side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7" name="Google Shape;157;p22"/>
          <p:cNvSpPr/>
          <p:nvPr/>
        </p:nvSpPr>
        <p:spPr>
          <a:xfrm>
            <a:off x="0" y="0"/>
            <a:ext cx="3778500" cy="6858000"/>
          </a:xfrm>
          <a:prstGeom prst="rect">
            <a:avLst/>
          </a:prstGeom>
          <a:solidFill>
            <a:srgbClr val="79B29D">
              <a:alpha val="8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370625" y="916000"/>
            <a:ext cx="3588600" cy="2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ides 1">
  <p:cSld name="Two Sides 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71" name="Google Shape;171;p25"/>
          <p:cNvSpPr/>
          <p:nvPr/>
        </p:nvSpPr>
        <p:spPr>
          <a:xfrm>
            <a:off x="4537225" y="0"/>
            <a:ext cx="4606800" cy="6858000"/>
          </a:xfrm>
          <a:prstGeom prst="rect">
            <a:avLst/>
          </a:prstGeom>
          <a:solidFill>
            <a:srgbClr val="79B29D">
              <a:alpha val="8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25"/>
          <p:cNvSpPr txBox="1">
            <a:spLocks noGrp="1"/>
          </p:cNvSpPr>
          <p:nvPr>
            <p:ph type="subTitle" idx="1"/>
          </p:nvPr>
        </p:nvSpPr>
        <p:spPr>
          <a:xfrm>
            <a:off x="752950" y="4667600"/>
            <a:ext cx="3109500" cy="15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9B29D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subTitle" idx="2"/>
          </p:nvPr>
        </p:nvSpPr>
        <p:spPr>
          <a:xfrm>
            <a:off x="5285875" y="4667600"/>
            <a:ext cx="3109500" cy="15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>
            <a:spLocks noGrp="1"/>
          </p:cNvSpPr>
          <p:nvPr>
            <p:ph type="title"/>
          </p:nvPr>
        </p:nvSpPr>
        <p:spPr>
          <a:xfrm>
            <a:off x="1842475" y="1596100"/>
            <a:ext cx="4115400" cy="8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body" idx="1"/>
          </p:nvPr>
        </p:nvSpPr>
        <p:spPr>
          <a:xfrm>
            <a:off x="1842475" y="2557708"/>
            <a:ext cx="4115400" cy="3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■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518700" cy="6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FFFFFF"/>
                </a:solidFill>
                <a:latin typeface="Arvo" panose="020B0604020202020204"/>
                <a:ea typeface="Arvo" panose="020B0604020202020204"/>
                <a:cs typeface="Arvo" panose="020B0604020202020204"/>
                <a:sym typeface="Arvo" panose="020B0604020202020204"/>
              </a:defRPr>
            </a:lvl1pPr>
            <a:lvl2pPr lvl="1" algn="ctr" rtl="0">
              <a:buNone/>
              <a:defRPr sz="1000">
                <a:solidFill>
                  <a:srgbClr val="FFFFFF"/>
                </a:solidFill>
                <a:latin typeface="Arvo" panose="020B0604020202020204"/>
                <a:ea typeface="Arvo" panose="020B0604020202020204"/>
                <a:cs typeface="Arvo" panose="020B0604020202020204"/>
                <a:sym typeface="Arvo" panose="020B0604020202020204"/>
              </a:defRPr>
            </a:lvl2pPr>
            <a:lvl3pPr lvl="2" algn="ctr" rtl="0">
              <a:buNone/>
              <a:defRPr sz="1000">
                <a:solidFill>
                  <a:srgbClr val="FFFFFF"/>
                </a:solidFill>
                <a:latin typeface="Arvo" panose="020B0604020202020204"/>
                <a:ea typeface="Arvo" panose="020B0604020202020204"/>
                <a:cs typeface="Arvo" panose="020B0604020202020204"/>
                <a:sym typeface="Arvo" panose="020B0604020202020204"/>
              </a:defRPr>
            </a:lvl3pPr>
            <a:lvl4pPr lvl="3" algn="ctr" rtl="0">
              <a:buNone/>
              <a:defRPr sz="1000">
                <a:solidFill>
                  <a:srgbClr val="FFFFFF"/>
                </a:solidFill>
                <a:latin typeface="Arvo" panose="020B0604020202020204"/>
                <a:ea typeface="Arvo" panose="020B0604020202020204"/>
                <a:cs typeface="Arvo" panose="020B0604020202020204"/>
                <a:sym typeface="Arvo" panose="020B0604020202020204"/>
              </a:defRPr>
            </a:lvl4pPr>
            <a:lvl5pPr lvl="4" algn="ctr" rtl="0">
              <a:buNone/>
              <a:defRPr sz="1000">
                <a:solidFill>
                  <a:srgbClr val="FFFFFF"/>
                </a:solidFill>
                <a:latin typeface="Arvo" panose="020B0604020202020204"/>
                <a:ea typeface="Arvo" panose="020B0604020202020204"/>
                <a:cs typeface="Arvo" panose="020B0604020202020204"/>
                <a:sym typeface="Arvo" panose="020B0604020202020204"/>
              </a:defRPr>
            </a:lvl5pPr>
            <a:lvl6pPr lvl="5" algn="ctr" rtl="0">
              <a:buNone/>
              <a:defRPr sz="1000">
                <a:solidFill>
                  <a:srgbClr val="FFFFFF"/>
                </a:solidFill>
                <a:latin typeface="Arvo" panose="020B0604020202020204"/>
                <a:ea typeface="Arvo" panose="020B0604020202020204"/>
                <a:cs typeface="Arvo" panose="020B0604020202020204"/>
                <a:sym typeface="Arvo" panose="020B0604020202020204"/>
              </a:defRPr>
            </a:lvl6pPr>
            <a:lvl7pPr lvl="6" algn="ctr" rtl="0">
              <a:buNone/>
              <a:defRPr sz="1000">
                <a:solidFill>
                  <a:srgbClr val="FFFFFF"/>
                </a:solidFill>
                <a:latin typeface="Arvo" panose="020B0604020202020204"/>
                <a:ea typeface="Arvo" panose="020B0604020202020204"/>
                <a:cs typeface="Arvo" panose="020B0604020202020204"/>
                <a:sym typeface="Arvo" panose="020B0604020202020204"/>
              </a:defRPr>
            </a:lvl7pPr>
            <a:lvl8pPr lvl="7" algn="ctr" rtl="0">
              <a:buNone/>
              <a:defRPr sz="1000">
                <a:solidFill>
                  <a:srgbClr val="FFFFFF"/>
                </a:solidFill>
                <a:latin typeface="Arvo" panose="020B0604020202020204"/>
                <a:ea typeface="Arvo" panose="020B0604020202020204"/>
                <a:cs typeface="Arvo" panose="020B0604020202020204"/>
                <a:sym typeface="Arvo" panose="020B0604020202020204"/>
              </a:defRPr>
            </a:lvl8pPr>
            <a:lvl9pPr lvl="8" algn="ctr" rtl="0">
              <a:buNone/>
              <a:defRPr sz="1000">
                <a:solidFill>
                  <a:srgbClr val="FFFFFF"/>
                </a:solidFill>
                <a:latin typeface="Arvo" panose="020B0604020202020204"/>
                <a:ea typeface="Arvo" panose="020B0604020202020204"/>
                <a:cs typeface="Arvo" panose="020B0604020202020204"/>
                <a:sym typeface="Arvo" panose="020B0604020202020204"/>
              </a:defRPr>
            </a:lvl9pPr>
          </a:lstStyle>
          <a:p>
            <a:pPr>
              <a:buClr>
                <a:srgbClr val="000000"/>
              </a:buClr>
              <a:defRPr/>
            </a:pPr>
            <a:fld id="{00000000-1234-1234-1234-123412341234}" type="slidenum">
              <a:rPr lang="en-GB" kern="0" smtClean="0"/>
              <a:t>‹#›</a:t>
            </a:fld>
            <a:endParaRPr lang="en-GB" kern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ctrTitle"/>
          </p:nvPr>
        </p:nvSpPr>
        <p:spPr>
          <a:xfrm>
            <a:off x="2014575" y="2111133"/>
            <a:ext cx="51147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>
            <a:off x="2014575" y="3481939"/>
            <a:ext cx="51147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68B8D-4D14-49F2-B44D-72D35E91BB0A}" type="datetimeFigureOut">
              <a:rPr lang="en-US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F3BB5-914A-475E-8CE0-71C83F29BEA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DBEB1-C9AA-46AD-ABA0-88E1C5E8B97B}" type="datetimeFigureOut">
              <a:rPr lang="en-US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E293-5D94-4AAD-97E4-A923AA28D52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8F80A-5AAB-471B-ACFB-F31AA6EB9B7A}" type="datetimeFigureOut">
              <a:rPr lang="en-US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235F3-651E-44C8-97C9-04494448CD8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D5D05-4225-4555-9078-73CCAD18898C}" type="datetimeFigureOut">
              <a:rPr lang="en-US"/>
              <a:t>23/12/2025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54A1D-6AF3-4145-B0E9-19574A3FCAD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42694-F374-49DF-BB12-914403563671}" type="datetimeFigureOut">
              <a:rPr lang="en-US"/>
              <a:t>23/12/2025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1D45C-F96B-483C-929E-5BDCC7A7997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DFC95-622A-4C95-8F0D-B84A061AA447}" type="datetimeFigureOut">
              <a:rPr lang="en-US"/>
              <a:t>23/12/2025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1EBF1-9745-460A-81C3-00A3A2BA1B8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5215-6257-4468-B080-5999E92C58E0}" type="datetimeFigureOut">
              <a:rPr lang="en-US"/>
              <a:t>23/12/2025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4D2F1-EF2D-4FD1-B562-7FD7A9C78B2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DF9A0-6D22-4B39-9728-0274492C5416}" type="datetimeFigureOut">
              <a:rPr lang="en-US"/>
              <a:t>23/12/2025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0B9AB-42B7-4BEF-A1FF-42C08351A1E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09E1A-4809-4A25-997E-C71B6ED1FAA5}" type="datetimeFigureOut">
              <a:rPr lang="en-US"/>
              <a:t>23/12/2025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F90B3-175A-4431-A68A-55305907F37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A4FC8-4B42-48AC-99D7-45EFD046CC05}" type="datetimeFigureOut">
              <a:rPr lang="en-US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9A56E-CF48-4B21-850F-00D4E05FE4F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93FE1-D2A8-431A-BB16-B91F2D6B01B4}" type="datetimeFigureOut">
              <a:rPr lang="en-US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4BB54-CD60-4D3D-84A4-57BED4D5619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E3BD0-FFA0-421B-9CF3-0768B9B1E6A9}" type="datetimeFigureOut">
              <a:rPr lang="en-US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85B12-3F2E-4979-8D2E-48449486A61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84542-C3C7-4BFA-A899-0EE9013F72EF}" type="datetimeFigureOut">
              <a:rPr lang="en-US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3B2B6-C379-4A14-A5C4-D977674AF4A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0FB8-F05D-4843-AD96-5F0838F9120A}" type="datetimeFigureOut">
              <a:rPr lang="en-US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DB512-B521-48F8-91CF-FB6EE6157B3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C42E-E59E-4301-A1D5-A7DDB504E5AC}" type="datetimeFigureOut">
              <a:rPr lang="en-US"/>
              <a:t>23/12/2025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FF6E5-1A8C-448F-8C5A-6C1984B6EAB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3FF82-63DA-45E3-A6EE-8ED448C5A243}" type="datetimeFigureOut">
              <a:rPr lang="en-US"/>
              <a:t>23/12/2025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5055D-25F0-4959-9BE5-2509ABD83C9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93DF2-5910-42E3-8BA5-3894BDAC6F10}" type="datetimeFigureOut">
              <a:rPr lang="en-US"/>
              <a:t>23/12/2025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DD48C-520E-4730-BA09-32CE2A00CF4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6EAAD-191C-4EA9-8162-3B0248EA7565}" type="datetimeFigureOut">
              <a:rPr lang="en-US"/>
              <a:t>23/12/2025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797A6-9C74-4F24-9DCF-6A471024F0A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9FB3-F72F-4926-9C6F-FA986C40481B}" type="datetimeFigureOut">
              <a:rPr lang="en-US"/>
              <a:t>23/12/2025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2C230-BB11-4D79-889B-5497713A75D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B4662-E5D5-40C8-8CDD-92FA7DDAD5C6}" type="datetimeFigureOut">
              <a:rPr lang="en-US"/>
              <a:t>23/12/2025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C370C-0251-44AF-9BE2-6EBAB3BF98D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5B9-5A07-42F7-8388-B34299BB7184}" type="datetimeFigureOut">
              <a:rPr lang="en-US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3B867-A353-4F23-9E54-82F3E0AD34B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FF590-9CBF-4170-8144-E70E144AAF96}" type="datetimeFigureOut">
              <a:rPr lang="en-US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016A3-904C-4663-9790-E58BE57304D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4"/>
          <p:cNvSpPr txBox="1">
            <a:spLocks noGrp="1"/>
          </p:cNvSpPr>
          <p:nvPr>
            <p:ph type="subTitle" idx="1"/>
          </p:nvPr>
        </p:nvSpPr>
        <p:spPr>
          <a:xfrm>
            <a:off x="6134825" y="2548800"/>
            <a:ext cx="2574300" cy="45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1A12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Fira Sans Condensed Medium" panose="020B06030500000200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9pPr>
          </a:lstStyle>
          <a:p>
            <a:endParaRPr/>
          </a:p>
        </p:txBody>
      </p:sp>
      <p:sp>
        <p:nvSpPr>
          <p:cNvPr id="544" name="Google Shape;544;p24"/>
          <p:cNvSpPr txBox="1">
            <a:spLocks noGrp="1"/>
          </p:cNvSpPr>
          <p:nvPr>
            <p:ph type="subTitle" idx="2"/>
          </p:nvPr>
        </p:nvSpPr>
        <p:spPr>
          <a:xfrm>
            <a:off x="6134700" y="3006000"/>
            <a:ext cx="2137200" cy="45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45" name="Google Shape;545;p24"/>
          <p:cNvSpPr txBox="1">
            <a:spLocks noGrp="1"/>
          </p:cNvSpPr>
          <p:nvPr>
            <p:ph type="subTitle" idx="3"/>
          </p:nvPr>
        </p:nvSpPr>
        <p:spPr>
          <a:xfrm>
            <a:off x="6134825" y="3971200"/>
            <a:ext cx="2574300" cy="45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1A12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Fira Sans Condensed Medium" panose="020B06030500000200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9pPr>
          </a:lstStyle>
          <a:p>
            <a:endParaRPr/>
          </a:p>
        </p:txBody>
      </p:sp>
      <p:sp>
        <p:nvSpPr>
          <p:cNvPr id="546" name="Google Shape;546;p24"/>
          <p:cNvSpPr txBox="1">
            <a:spLocks noGrp="1"/>
          </p:cNvSpPr>
          <p:nvPr>
            <p:ph type="subTitle" idx="4"/>
          </p:nvPr>
        </p:nvSpPr>
        <p:spPr>
          <a:xfrm>
            <a:off x="6134700" y="4428400"/>
            <a:ext cx="2137200" cy="45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47" name="Google Shape;547;p24"/>
          <p:cNvSpPr txBox="1">
            <a:spLocks noGrp="1"/>
          </p:cNvSpPr>
          <p:nvPr>
            <p:ph type="title"/>
          </p:nvPr>
        </p:nvSpPr>
        <p:spPr>
          <a:xfrm>
            <a:off x="4648200" y="2872600"/>
            <a:ext cx="1462200" cy="1210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72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8" name="Google Shape;548;p24"/>
          <p:cNvSpPr txBox="1">
            <a:spLocks noGrp="1"/>
          </p:cNvSpPr>
          <p:nvPr>
            <p:ph type="title" idx="5"/>
          </p:nvPr>
        </p:nvSpPr>
        <p:spPr>
          <a:xfrm>
            <a:off x="4648200" y="4316200"/>
            <a:ext cx="1462200" cy="1210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72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9" name="Google Shape;549;p24"/>
          <p:cNvSpPr txBox="1">
            <a:spLocks noGrp="1"/>
          </p:cNvSpPr>
          <p:nvPr>
            <p:ph type="subTitle" idx="6"/>
          </p:nvPr>
        </p:nvSpPr>
        <p:spPr>
          <a:xfrm>
            <a:off x="2282825" y="2548800"/>
            <a:ext cx="2574300" cy="45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1A12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Fira Sans Condensed Medium" panose="020B06030500000200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9pPr>
          </a:lstStyle>
          <a:p>
            <a:endParaRPr/>
          </a:p>
        </p:txBody>
      </p:sp>
      <p:sp>
        <p:nvSpPr>
          <p:cNvPr id="550" name="Google Shape;550;p24"/>
          <p:cNvSpPr txBox="1">
            <a:spLocks noGrp="1"/>
          </p:cNvSpPr>
          <p:nvPr>
            <p:ph type="subTitle" idx="7"/>
          </p:nvPr>
        </p:nvSpPr>
        <p:spPr>
          <a:xfrm>
            <a:off x="2282825" y="3006000"/>
            <a:ext cx="2137200" cy="45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24"/>
          <p:cNvSpPr txBox="1">
            <a:spLocks noGrp="1"/>
          </p:cNvSpPr>
          <p:nvPr>
            <p:ph type="subTitle" idx="8"/>
          </p:nvPr>
        </p:nvSpPr>
        <p:spPr>
          <a:xfrm>
            <a:off x="2282825" y="3971200"/>
            <a:ext cx="2574300" cy="45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1A12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Fira Sans Condensed Medium" panose="020B06030500000200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9pPr>
          </a:lstStyle>
          <a:p>
            <a:endParaRPr/>
          </a:p>
        </p:txBody>
      </p:sp>
      <p:sp>
        <p:nvSpPr>
          <p:cNvPr id="552" name="Google Shape;552;p24"/>
          <p:cNvSpPr txBox="1">
            <a:spLocks noGrp="1"/>
          </p:cNvSpPr>
          <p:nvPr>
            <p:ph type="subTitle" idx="9"/>
          </p:nvPr>
        </p:nvSpPr>
        <p:spPr>
          <a:xfrm>
            <a:off x="2282825" y="4428400"/>
            <a:ext cx="2137200" cy="45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53" name="Google Shape;553;p24"/>
          <p:cNvSpPr txBox="1">
            <a:spLocks noGrp="1"/>
          </p:cNvSpPr>
          <p:nvPr>
            <p:ph type="title" idx="13"/>
          </p:nvPr>
        </p:nvSpPr>
        <p:spPr>
          <a:xfrm>
            <a:off x="796200" y="2872600"/>
            <a:ext cx="1462200" cy="1210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72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4" name="Google Shape;554;p24"/>
          <p:cNvSpPr txBox="1">
            <a:spLocks noGrp="1"/>
          </p:cNvSpPr>
          <p:nvPr>
            <p:ph type="title" idx="14"/>
          </p:nvPr>
        </p:nvSpPr>
        <p:spPr>
          <a:xfrm>
            <a:off x="796200" y="4316200"/>
            <a:ext cx="1462200" cy="1210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72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5" name="Google Shape;555;p24"/>
          <p:cNvSpPr txBox="1">
            <a:spLocks noGrp="1"/>
          </p:cNvSpPr>
          <p:nvPr>
            <p:ph type="title" idx="15"/>
          </p:nvPr>
        </p:nvSpPr>
        <p:spPr>
          <a:xfrm>
            <a:off x="720000" y="930767"/>
            <a:ext cx="7704000" cy="9340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0E6A7-0BC3-4406-AE40-2D38AAA1C988}" type="datetimeFigureOut">
              <a:rPr lang="en-US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D250E-E057-4BED-AE34-90DFC911D69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32890-276A-4DB8-AF07-C0D4ED2CBDF6}" type="datetimeFigureOut">
              <a:rPr lang="en-US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D44BB-A3A8-4960-BC89-185A9B52553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93AD6-0B97-409A-AAD9-3EB386B0EBCC}" type="datetimeFigureOut">
              <a:rPr lang="en-US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DB703-5DAC-490D-ADFB-3DCC5646D1B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99CDB-1BEB-4F07-A3AE-F8652658FCFA}" type="datetimeFigureOut">
              <a:rPr lang="en-US"/>
              <a:t>23/12/2025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B4A76-DA52-4EA8-982F-95EC3110F20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C3055-9783-43FC-92F6-E9757AD5E300}" type="datetimeFigureOut">
              <a:rPr lang="en-US"/>
              <a:t>23/12/2025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8F9FA-85CA-46C8-AB90-1DD0AC076AF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8DA6D-60E1-48B7-A493-600016FD973F}" type="datetimeFigureOut">
              <a:rPr lang="en-US"/>
              <a:t>23/12/2025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52815-9586-4EC9-B86A-6C7DB9D342C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542D1-12A4-4E58-8BA3-FE9C670793C6}" type="datetimeFigureOut">
              <a:rPr lang="en-US"/>
              <a:t>23/12/2025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CBFE8-668A-4AD4-B104-6BF63DA9006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ADF4F-8620-44CA-A7AB-D51AB183916A}" type="datetimeFigureOut">
              <a:rPr lang="en-US"/>
              <a:t>23/12/2025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82266-481F-4CDA-88E1-BE4CFD465EC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1D2C-94DC-45BB-AF0A-0D3EF0DC9B91}" type="datetimeFigureOut">
              <a:rPr lang="en-US"/>
              <a:t>23/12/2025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F1D70-E5DE-4705-A804-C79DE30922D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371E-7CF1-4784-BD63-3D0AD827E512}" type="datetimeFigureOut">
              <a:rPr lang="en-US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0FF07-54D7-4788-96EE-97C893BF068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AD03-2DA5-481C-89DC-2C4DDF803DD2}" type="datetimeFigureOut">
              <a:rPr lang="en-US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27098-927E-4566-9AFB-B1F0E6523A5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4"/>
          <p:cNvSpPr txBox="1">
            <a:spLocks noGrp="1"/>
          </p:cNvSpPr>
          <p:nvPr>
            <p:ph type="subTitle" idx="1"/>
          </p:nvPr>
        </p:nvSpPr>
        <p:spPr>
          <a:xfrm>
            <a:off x="6134825" y="2548800"/>
            <a:ext cx="2574300" cy="45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1A12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Fira Sans Condensed Medium" panose="020B06030500000200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9pPr>
          </a:lstStyle>
          <a:p>
            <a:endParaRPr/>
          </a:p>
        </p:txBody>
      </p:sp>
      <p:sp>
        <p:nvSpPr>
          <p:cNvPr id="544" name="Google Shape;544;p24"/>
          <p:cNvSpPr txBox="1">
            <a:spLocks noGrp="1"/>
          </p:cNvSpPr>
          <p:nvPr>
            <p:ph type="subTitle" idx="2"/>
          </p:nvPr>
        </p:nvSpPr>
        <p:spPr>
          <a:xfrm>
            <a:off x="6134700" y="3006000"/>
            <a:ext cx="2137200" cy="45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45" name="Google Shape;545;p24"/>
          <p:cNvSpPr txBox="1">
            <a:spLocks noGrp="1"/>
          </p:cNvSpPr>
          <p:nvPr>
            <p:ph type="subTitle" idx="3"/>
          </p:nvPr>
        </p:nvSpPr>
        <p:spPr>
          <a:xfrm>
            <a:off x="6134825" y="3971200"/>
            <a:ext cx="2574300" cy="45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1A12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Fira Sans Condensed Medium" panose="020B06030500000200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9pPr>
          </a:lstStyle>
          <a:p>
            <a:endParaRPr/>
          </a:p>
        </p:txBody>
      </p:sp>
      <p:sp>
        <p:nvSpPr>
          <p:cNvPr id="546" name="Google Shape;546;p24"/>
          <p:cNvSpPr txBox="1">
            <a:spLocks noGrp="1"/>
          </p:cNvSpPr>
          <p:nvPr>
            <p:ph type="subTitle" idx="4"/>
          </p:nvPr>
        </p:nvSpPr>
        <p:spPr>
          <a:xfrm>
            <a:off x="6134700" y="4428400"/>
            <a:ext cx="2137200" cy="45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47" name="Google Shape;547;p24"/>
          <p:cNvSpPr txBox="1">
            <a:spLocks noGrp="1"/>
          </p:cNvSpPr>
          <p:nvPr>
            <p:ph type="title"/>
          </p:nvPr>
        </p:nvSpPr>
        <p:spPr>
          <a:xfrm>
            <a:off x="4648200" y="2872600"/>
            <a:ext cx="1462200" cy="1210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72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8" name="Google Shape;548;p24"/>
          <p:cNvSpPr txBox="1">
            <a:spLocks noGrp="1"/>
          </p:cNvSpPr>
          <p:nvPr>
            <p:ph type="title" idx="5"/>
          </p:nvPr>
        </p:nvSpPr>
        <p:spPr>
          <a:xfrm>
            <a:off x="4648200" y="4316200"/>
            <a:ext cx="1462200" cy="1210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72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9" name="Google Shape;549;p24"/>
          <p:cNvSpPr txBox="1">
            <a:spLocks noGrp="1"/>
          </p:cNvSpPr>
          <p:nvPr>
            <p:ph type="subTitle" idx="6"/>
          </p:nvPr>
        </p:nvSpPr>
        <p:spPr>
          <a:xfrm>
            <a:off x="2282825" y="2548800"/>
            <a:ext cx="2574300" cy="45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1A12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Fira Sans Condensed Medium" panose="020B06030500000200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9pPr>
          </a:lstStyle>
          <a:p>
            <a:endParaRPr/>
          </a:p>
        </p:txBody>
      </p:sp>
      <p:sp>
        <p:nvSpPr>
          <p:cNvPr id="550" name="Google Shape;550;p24"/>
          <p:cNvSpPr txBox="1">
            <a:spLocks noGrp="1"/>
          </p:cNvSpPr>
          <p:nvPr>
            <p:ph type="subTitle" idx="7"/>
          </p:nvPr>
        </p:nvSpPr>
        <p:spPr>
          <a:xfrm>
            <a:off x="2282825" y="3006000"/>
            <a:ext cx="2137200" cy="45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51" name="Google Shape;551;p24"/>
          <p:cNvSpPr txBox="1">
            <a:spLocks noGrp="1"/>
          </p:cNvSpPr>
          <p:nvPr>
            <p:ph type="subTitle" idx="8"/>
          </p:nvPr>
        </p:nvSpPr>
        <p:spPr>
          <a:xfrm>
            <a:off x="2282825" y="3971200"/>
            <a:ext cx="2574300" cy="45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1A129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Fira Sans Condensed Medium" panose="020B0603050000020004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1A129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9pPr>
          </a:lstStyle>
          <a:p>
            <a:endParaRPr/>
          </a:p>
        </p:txBody>
      </p:sp>
      <p:sp>
        <p:nvSpPr>
          <p:cNvPr id="552" name="Google Shape;552;p24"/>
          <p:cNvSpPr txBox="1">
            <a:spLocks noGrp="1"/>
          </p:cNvSpPr>
          <p:nvPr>
            <p:ph type="subTitle" idx="9"/>
          </p:nvPr>
        </p:nvSpPr>
        <p:spPr>
          <a:xfrm>
            <a:off x="2282825" y="4428400"/>
            <a:ext cx="2137200" cy="457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2E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2E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2E47"/>
                </a:solidFill>
              </a:defRPr>
            </a:lvl9pPr>
          </a:lstStyle>
          <a:p>
            <a:endParaRPr/>
          </a:p>
        </p:txBody>
      </p:sp>
      <p:sp>
        <p:nvSpPr>
          <p:cNvPr id="553" name="Google Shape;553;p24"/>
          <p:cNvSpPr txBox="1">
            <a:spLocks noGrp="1"/>
          </p:cNvSpPr>
          <p:nvPr>
            <p:ph type="title" idx="13"/>
          </p:nvPr>
        </p:nvSpPr>
        <p:spPr>
          <a:xfrm>
            <a:off x="796200" y="2872600"/>
            <a:ext cx="1462200" cy="1210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72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4" name="Google Shape;554;p24"/>
          <p:cNvSpPr txBox="1">
            <a:spLocks noGrp="1"/>
          </p:cNvSpPr>
          <p:nvPr>
            <p:ph type="title" idx="14"/>
          </p:nvPr>
        </p:nvSpPr>
        <p:spPr>
          <a:xfrm>
            <a:off x="796200" y="4316200"/>
            <a:ext cx="1462200" cy="1210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None/>
              <a:defRPr sz="7200">
                <a:solidFill>
                  <a:srgbClr val="208F9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208F9E"/>
              </a:buClr>
              <a:buSzPts val="7200"/>
              <a:buFont typeface="Fira Sans Condensed Medium" panose="020B0603050000020004"/>
              <a:buNone/>
              <a:defRPr sz="7200">
                <a:solidFill>
                  <a:srgbClr val="208F9E"/>
                </a:solidFill>
                <a:latin typeface="Fira Sans Condensed Medium" panose="020B0603050000020004"/>
                <a:ea typeface="Fira Sans Condensed Medium" panose="020B0603050000020004"/>
                <a:cs typeface="Fira Sans Condensed Medium" panose="020B0603050000020004"/>
                <a:sym typeface="Fira Sans Condensed Medium" panose="020B0603050000020004"/>
              </a:defRPr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5" name="Google Shape;555;p24"/>
          <p:cNvSpPr txBox="1">
            <a:spLocks noGrp="1"/>
          </p:cNvSpPr>
          <p:nvPr>
            <p:ph type="title" idx="15"/>
          </p:nvPr>
        </p:nvSpPr>
        <p:spPr>
          <a:xfrm>
            <a:off x="720000" y="930767"/>
            <a:ext cx="7704000" cy="9340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A129"/>
              </a:buClr>
              <a:buSzPts val="5200"/>
              <a:buNone/>
              <a:defRPr sz="5200">
                <a:solidFill>
                  <a:srgbClr val="F1A1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D835F-DAE6-4C7A-A7C8-1B3F02B4D5AD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9Slide.vn - 2019"/>
          <p:cNvSpPr txBox="1">
            <a:spLocks noChangeArrowheads="1"/>
          </p:cNvSpPr>
          <p:nvPr userDrawn="1"/>
        </p:nvSpPr>
        <p:spPr bwMode="auto">
          <a:xfrm>
            <a:off x="0" y="-804863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vi-VN" sz="18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097D70-0B9A-4F02-9085-257B04FF3FBF}" type="datetimeFigureOut">
              <a:rPr lang="en-US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740D61A-012C-47CD-ACC4-7237007702C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Roboto Condensed" panose="02000000000000000000" pitchFamily="2" charset="0"/>
                <a:cs typeface="+mn-cs"/>
              </a:defRPr>
            </a:lvl1pPr>
          </a:lstStyle>
          <a:p>
            <a:pPr>
              <a:defRPr/>
            </a:pPr>
            <a:fld id="{01FF7F59-1FBF-4AB8-BB53-7D8B32B2F5E2}" type="datetimeFigureOut">
              <a:rPr lang="en-US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Roboto Condensed" panose="02000000000000000000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  <a:latin typeface="Roboto Condensed" panose="02000000000000000000" pitchFamily="2" charset="0"/>
              </a:defRPr>
            </a:lvl1pPr>
          </a:lstStyle>
          <a:p>
            <a:fld id="{2613287B-0B4B-4245-93B7-5366A2A0B640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Roboto Condensed" panose="02000000000000000000" pitchFamily="2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Condensed" panose="02000000000000000000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Condensed" panose="02000000000000000000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Condensed" panose="02000000000000000000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Condensed" panose="02000000000000000000" pitchFamily="2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Condensed" panose="02000000000000000000" pitchFamily="2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Condensed" panose="02000000000000000000" pitchFamily="2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Condensed" panose="02000000000000000000" pitchFamily="2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Condensed" panose="02000000000000000000" pitchFamily="2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 Condensed" panose="02000000000000000000" pitchFamily="2" charset="0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oboto Condensed" panose="02000000000000000000" pitchFamily="2" charset="0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 Condensed" panose="02000000000000000000" pitchFamily="2" charset="0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 Condensed" panose="020000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Roboto Condensed" panose="02000000000000000000" pitchFamily="2" charset="0"/>
                <a:cs typeface="+mn-cs"/>
              </a:defRPr>
            </a:lvl1pPr>
          </a:lstStyle>
          <a:p>
            <a:pPr>
              <a:defRPr/>
            </a:pPr>
            <a:fld id="{8D199EBE-7AD4-4CCA-BB8A-77A2FFA6A146}" type="datetimeFigureOut">
              <a:rPr lang="en-US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Roboto Condensed" panose="02000000000000000000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  <a:latin typeface="Roboto Condensed" panose="02000000000000000000" pitchFamily="2" charset="0"/>
              </a:defRPr>
            </a:lvl1pPr>
          </a:lstStyle>
          <a:p>
            <a:fld id="{C11F85D4-FA2C-4E1B-81B7-2736A5B0BE62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Roboto Condensed" panose="02000000000000000000" pitchFamily="2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Condensed" panose="02000000000000000000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Condensed" panose="02000000000000000000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Condensed" panose="02000000000000000000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Condensed" panose="02000000000000000000" pitchFamily="2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Condensed" panose="02000000000000000000" pitchFamily="2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Condensed" panose="02000000000000000000" pitchFamily="2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Condensed" panose="02000000000000000000" pitchFamily="2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Condensed" panose="02000000000000000000" pitchFamily="2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 Condensed" panose="02000000000000000000" pitchFamily="2" charset="0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oboto Condensed" panose="02000000000000000000" pitchFamily="2" charset="0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 Condensed" panose="02000000000000000000" pitchFamily="2" charset="0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 Condensed" panose="020000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customXml" Target="../ink/ink2.xml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64608" y="5305778"/>
            <a:ext cx="4013500" cy="1552222"/>
            <a:chOff x="-147155" y="4986860"/>
            <a:chExt cx="5983511" cy="1871140"/>
          </a:xfrm>
        </p:grpSpPr>
        <p:pic>
          <p:nvPicPr>
            <p:cNvPr id="3" name="图片 2" descr="桌子.png"/>
            <p:cNvPicPr>
              <a:picLocks noChangeAspect="1"/>
            </p:cNvPicPr>
            <p:nvPr/>
          </p:nvPicPr>
          <p:blipFill>
            <a:blip r:embed="rId3" cstate="print"/>
            <a:srcRect t="80530" r="40938"/>
            <a:stretch>
              <a:fillRect/>
            </a:stretch>
          </p:blipFill>
          <p:spPr>
            <a:xfrm>
              <a:off x="-147155" y="5575873"/>
              <a:ext cx="5983511" cy="1282127"/>
            </a:xfrm>
            <a:prstGeom prst="rect">
              <a:avLst/>
            </a:prstGeom>
          </p:spPr>
        </p:pic>
        <p:pic>
          <p:nvPicPr>
            <p:cNvPr id="4" name="图片 3" descr="书本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709" y="5099030"/>
              <a:ext cx="1590944" cy="1359738"/>
            </a:xfrm>
            <a:prstGeom prst="rect">
              <a:avLst/>
            </a:prstGeom>
          </p:spPr>
        </p:pic>
        <p:pic>
          <p:nvPicPr>
            <p:cNvPr id="5" name="图片 4" descr="钟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5420" y="5504167"/>
              <a:ext cx="810477" cy="773638"/>
            </a:xfrm>
            <a:prstGeom prst="rect">
              <a:avLst/>
            </a:prstGeom>
          </p:spPr>
        </p:pic>
        <p:pic>
          <p:nvPicPr>
            <p:cNvPr id="6" name="图片 5" descr="铅笔筒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9538" y="4986860"/>
              <a:ext cx="1072961" cy="1160457"/>
            </a:xfrm>
            <a:prstGeom prst="rect">
              <a:avLst/>
            </a:prstGeom>
          </p:spPr>
        </p:pic>
        <p:pic>
          <p:nvPicPr>
            <p:cNvPr id="7" name="图片 6" descr="眼镜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0957" y="6199999"/>
              <a:ext cx="941951" cy="434416"/>
            </a:xfrm>
            <a:prstGeom prst="rect">
              <a:avLst/>
            </a:prstGeom>
          </p:spPr>
        </p:pic>
      </p:grpSp>
      <p:pic>
        <p:nvPicPr>
          <p:cNvPr id="15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957" y="5398831"/>
            <a:ext cx="2412348" cy="1780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91971" y="19641"/>
            <a:ext cx="6172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BÀI HỌC STEM</a:t>
            </a:r>
          </a:p>
          <a:p>
            <a:pPr algn="ctr"/>
            <a:r>
              <a:rPr lang="en-US" sz="2800" spc="300" dirty="0" err="1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Môn</a:t>
            </a:r>
            <a:r>
              <a:rPr lang="en-US" sz="2800" spc="300" dirty="0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Khoa </a:t>
            </a:r>
            <a:r>
              <a:rPr lang="en-US" sz="2800" spc="300" dirty="0" err="1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học</a:t>
            </a:r>
            <a:r>
              <a:rPr lang="en-US" sz="2800" spc="300" dirty="0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2800" spc="300" dirty="0" err="1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tự</a:t>
            </a:r>
            <a:r>
              <a:rPr lang="en-US" sz="2800" spc="300" dirty="0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2800" spc="300" dirty="0" err="1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nhiên</a:t>
            </a:r>
            <a:r>
              <a:rPr lang="en-US" sz="2800" spc="300" dirty="0">
                <a:solidFill>
                  <a:srgbClr val="FFC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6</a:t>
            </a:r>
          </a:p>
          <a:p>
            <a:pPr algn="ctr"/>
            <a:endParaRPr lang="en-US" sz="5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5229" y="2015559"/>
            <a:ext cx="86135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spc="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CHẾ TẠO MÔ HÌNH</a:t>
            </a:r>
            <a:r>
              <a:rPr lang="en-US" sz="4000" b="1" spc="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TẾ BÀO</a:t>
            </a:r>
          </a:p>
          <a:p>
            <a:pPr algn="ctr"/>
            <a:endParaRPr lang="en-US" sz="3600" spc="300" dirty="0">
              <a:solidFill>
                <a:srgbClr val="FFC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/>
            <a:r>
              <a:rPr lang="en-US" sz="2800" spc="3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Gv</a:t>
            </a:r>
            <a:r>
              <a:rPr lang="en-US" sz="2800" spc="3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 Nguyễn </a:t>
            </a:r>
            <a:r>
              <a:rPr lang="en-US" sz="2800" spc="3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Thị</a:t>
            </a:r>
            <a:r>
              <a:rPr lang="en-US" sz="2800" spc="3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Nguyên</a:t>
            </a:r>
          </a:p>
          <a:p>
            <a:pPr algn="ctr"/>
            <a:r>
              <a:rPr lang="en-US" sz="2800" spc="3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Trường</a:t>
            </a:r>
            <a:r>
              <a:rPr lang="en-US" sz="2800" spc="3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THCS </a:t>
            </a:r>
            <a:r>
              <a:rPr lang="en-US" sz="2800" spc="3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Yên</a:t>
            </a:r>
            <a:r>
              <a:rPr lang="en-US" sz="2800" spc="300" dirty="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2800" spc="300" dirty="0" err="1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Sơn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>
            <a:fillRect/>
          </a:stretch>
        </p:blipFill>
        <p:spPr bwMode="auto">
          <a:xfrm>
            <a:off x="6522313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>
            <a:fillRect/>
          </a:stretch>
        </p:blipFill>
        <p:spPr bwMode="auto">
          <a:xfrm>
            <a:off x="1199775" y="256490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422" y="2905152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525816" y="919779"/>
            <a:ext cx="17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C. </a:t>
            </a:r>
            <a:r>
              <a:rPr lang="es-ES_tradnl" sz="2800" b="1" dirty="0" err="1"/>
              <a:t>Hình</a:t>
            </a:r>
            <a:r>
              <a:rPr lang="es-ES_tradnl" sz="2800" b="1" dirty="0"/>
              <a:t> </a:t>
            </a:r>
            <a:r>
              <a:rPr lang="es-ES_tradnl" sz="2800" b="1" dirty="0" err="1"/>
              <a:t>sợi</a:t>
            </a:r>
            <a:endParaRPr lang="es-ES" sz="2800" b="1" dirty="0"/>
          </a:p>
          <a:p>
            <a:pPr algn="ctr"/>
            <a:endParaRPr lang="es-ES" sz="28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115616" y="746701"/>
            <a:ext cx="1829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A. </a:t>
            </a:r>
            <a:r>
              <a:rPr lang="es-ES_tradnl" sz="2800" b="1" dirty="0" err="1"/>
              <a:t>Nhiều</a:t>
            </a:r>
            <a:r>
              <a:rPr lang="es-ES_tradnl" sz="2800" b="1" dirty="0"/>
              <a:t> </a:t>
            </a:r>
            <a:r>
              <a:rPr lang="es-ES_tradnl" sz="2800" b="1" dirty="0" err="1"/>
              <a:t>hình</a:t>
            </a:r>
            <a:r>
              <a:rPr lang="es-ES_tradnl" sz="2800" b="1" dirty="0"/>
              <a:t> </a:t>
            </a:r>
            <a:r>
              <a:rPr lang="es-ES_tradnl" sz="2800" b="1" dirty="0" err="1"/>
              <a:t>dạng</a:t>
            </a:r>
            <a:endParaRPr lang="es-ES" sz="28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675100" y="919779"/>
            <a:ext cx="2049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B. </a:t>
            </a:r>
            <a:r>
              <a:rPr lang="es-ES_tradnl" sz="2800" b="1" dirty="0" err="1"/>
              <a:t>Hình</a:t>
            </a:r>
            <a:r>
              <a:rPr lang="es-ES_tradnl" sz="2800" b="1" dirty="0"/>
              <a:t> sao</a:t>
            </a:r>
            <a:endParaRPr lang="es-ES" sz="2800" b="1" dirty="0"/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>
            <a:fillRect/>
          </a:stretch>
        </p:blipFill>
        <p:spPr bwMode="auto">
          <a:xfrm>
            <a:off x="3749057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735080" y="198884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GOOD!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ES_trad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s-ES_trad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_trad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lang="es-ES_tradnl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_trad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NEXT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27952 -0.253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12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3275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724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-32467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2820949"/>
            <a:ext cx="2732688" cy="347031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>
            <a:fillRect/>
          </a:stretch>
        </p:blipFill>
        <p:spPr bwMode="auto">
          <a:xfrm>
            <a:off x="4509435" y="3786685"/>
            <a:ext cx="2247962" cy="1840269"/>
          </a:xfrm>
          <a:prstGeom prst="rect">
            <a:avLst/>
          </a:prstGeom>
          <a:noFill/>
          <a:effectLst>
            <a:outerShdw blurRad="76200" dist="241300" dir="1866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Llamada ovalada"/>
          <p:cNvSpPr/>
          <p:nvPr/>
        </p:nvSpPr>
        <p:spPr>
          <a:xfrm>
            <a:off x="2555776" y="764704"/>
            <a:ext cx="3960440" cy="1152128"/>
          </a:xfrm>
          <a:prstGeom prst="wedgeEllipseCallout">
            <a:avLst>
              <a:gd name="adj1" fmla="val -24097"/>
              <a:gd name="adj2" fmla="val 1460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schemeClr val="tx1"/>
                </a:solidFill>
              </a:rPr>
              <a:t>CÁM ƠM CÁC BẠN HS NHÉ!</a:t>
            </a:r>
            <a:endParaRPr lang="es-E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64608" y="5305778"/>
            <a:ext cx="4013500" cy="1552222"/>
            <a:chOff x="-147155" y="4986860"/>
            <a:chExt cx="5983511" cy="1871140"/>
          </a:xfrm>
        </p:grpSpPr>
        <p:pic>
          <p:nvPicPr>
            <p:cNvPr id="3" name="图片 2" descr="桌子.png"/>
            <p:cNvPicPr>
              <a:picLocks noChangeAspect="1"/>
            </p:cNvPicPr>
            <p:nvPr/>
          </p:nvPicPr>
          <p:blipFill>
            <a:blip r:embed="rId3" cstate="print"/>
            <a:srcRect t="80530" r="40938"/>
            <a:stretch>
              <a:fillRect/>
            </a:stretch>
          </p:blipFill>
          <p:spPr>
            <a:xfrm>
              <a:off x="-147155" y="5575873"/>
              <a:ext cx="5983511" cy="1282127"/>
            </a:xfrm>
            <a:prstGeom prst="rect">
              <a:avLst/>
            </a:prstGeom>
          </p:spPr>
        </p:pic>
        <p:pic>
          <p:nvPicPr>
            <p:cNvPr id="4" name="图片 3" descr="书本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709" y="5099030"/>
              <a:ext cx="1590944" cy="1359738"/>
            </a:xfrm>
            <a:prstGeom prst="rect">
              <a:avLst/>
            </a:prstGeom>
          </p:spPr>
        </p:pic>
        <p:pic>
          <p:nvPicPr>
            <p:cNvPr id="5" name="图片 4" descr="钟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5420" y="5504167"/>
              <a:ext cx="810477" cy="773638"/>
            </a:xfrm>
            <a:prstGeom prst="rect">
              <a:avLst/>
            </a:prstGeom>
          </p:spPr>
        </p:pic>
        <p:pic>
          <p:nvPicPr>
            <p:cNvPr id="6" name="图片 5" descr="铅笔筒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9538" y="4986860"/>
              <a:ext cx="1072961" cy="1160457"/>
            </a:xfrm>
            <a:prstGeom prst="rect">
              <a:avLst/>
            </a:prstGeom>
          </p:spPr>
        </p:pic>
        <p:pic>
          <p:nvPicPr>
            <p:cNvPr id="7" name="图片 6" descr="眼镜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0957" y="6199999"/>
              <a:ext cx="941951" cy="434416"/>
            </a:xfrm>
            <a:prstGeom prst="rect">
              <a:avLst/>
            </a:prstGeom>
          </p:spPr>
        </p:pic>
      </p:grpSp>
      <p:pic>
        <p:nvPicPr>
          <p:cNvPr id="15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957" y="5398831"/>
            <a:ext cx="2412348" cy="1780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600200" y="6858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BÀI HỌC 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2286000"/>
            <a:ext cx="861354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CHẾ TẠO MÔ HÌNH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TẾ BÀO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30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Môn</a:t>
            </a: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30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Khoa</a:t>
            </a: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30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học</a:t>
            </a: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30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tự</a:t>
            </a: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30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nhiên</a:t>
            </a:r>
            <a:r>
              <a:rPr kumimoji="0" 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46482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Yên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, 18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tháng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11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năm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2023</a:t>
            </a:r>
          </a:p>
        </p:txBody>
      </p:sp>
    </p:spTree>
  </p:cSld>
  <p:clrMapOvr>
    <a:masterClrMapping/>
  </p:clrMapOvr>
  <p:transition spd="slow" advClick="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766" y="2748890"/>
            <a:ext cx="2331629" cy="34164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b="1" dirty="0">
                <a:latin typeface="+mj-lt"/>
              </a:rPr>
              <a:t>TIẾT 1</a:t>
            </a:r>
          </a:p>
          <a:p>
            <a:pPr marL="114300" indent="0" algn="just">
              <a:buNone/>
            </a:pPr>
            <a:r>
              <a:rPr lang="en-US" dirty="0">
                <a:latin typeface="+mj-lt"/>
              </a:rPr>
              <a:t>+ </a:t>
            </a:r>
            <a:r>
              <a:rPr lang="en-US" dirty="0" err="1">
                <a:latin typeface="+mj-lt"/>
              </a:rPr>
              <a:t>Xác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định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vấn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đề</a:t>
            </a:r>
            <a:endParaRPr lang="en-US" dirty="0">
              <a:latin typeface="+mj-lt"/>
            </a:endParaRPr>
          </a:p>
          <a:p>
            <a:pPr marL="114300" indent="0" algn="just">
              <a:buNone/>
            </a:pPr>
            <a:r>
              <a:rPr lang="en-US" dirty="0">
                <a:latin typeface="+mj-lt"/>
              </a:rPr>
              <a:t>+ </a:t>
            </a:r>
            <a:r>
              <a:rPr lang="en-US" dirty="0" err="1">
                <a:latin typeface="+mj-lt"/>
              </a:rPr>
              <a:t>Nghiên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cứu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kiến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thức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nền</a:t>
            </a:r>
            <a:endParaRPr lang="en-US" dirty="0">
              <a:latin typeface="+mj-lt"/>
            </a:endParaRPr>
          </a:p>
          <a:p>
            <a:pPr marL="114300" indent="0" algn="just">
              <a:buNone/>
            </a:pPr>
            <a:endParaRPr lang="vi-VN" dirty="0">
              <a:latin typeface="+mj-lt"/>
            </a:endParaRPr>
          </a:p>
        </p:txBody>
      </p:sp>
      <p:sp>
        <p:nvSpPr>
          <p:cNvPr id="6" name="Text Placeholder 2"/>
          <p:cNvSpPr txBox="1"/>
          <p:nvPr/>
        </p:nvSpPr>
        <p:spPr>
          <a:xfrm>
            <a:off x="3243676" y="2748890"/>
            <a:ext cx="2650620" cy="365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uli"/>
              <a:buChar char="●"/>
              <a:defRPr sz="18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14300" indent="0" algn="ctr">
              <a:buClr>
                <a:srgbClr val="595959"/>
              </a:buClr>
              <a:buNone/>
            </a:pPr>
            <a:r>
              <a:rPr lang="en-US" b="1" kern="0" dirty="0">
                <a:solidFill>
                  <a:srgbClr val="595959"/>
                </a:solidFill>
                <a:latin typeface="Arial" panose="020B0604020202020204"/>
              </a:rPr>
              <a:t>TIẾT 2</a:t>
            </a:r>
          </a:p>
          <a:p>
            <a:pPr marL="114300" indent="0" algn="just">
              <a:buClr>
                <a:srgbClr val="595959"/>
              </a:buClr>
              <a:buNone/>
            </a:pPr>
            <a:r>
              <a:rPr lang="de-DE" kern="0" dirty="0">
                <a:solidFill>
                  <a:srgbClr val="000000"/>
                </a:solidFill>
                <a:latin typeface="Arial" panose="020B0604020202020204"/>
                <a:ea typeface="Arial" panose="020B0604020202020204" pitchFamily="34" charset="0"/>
                <a:cs typeface="Times New Roman" panose="02020603050405020304" pitchFamily="18" charset="0"/>
              </a:rPr>
              <a:t>+ Thống nhất rubric đánh giá sản phẩm</a:t>
            </a:r>
            <a:endParaRPr lang="en-US" kern="0" dirty="0">
              <a:solidFill>
                <a:srgbClr val="595959"/>
              </a:solidFill>
              <a:latin typeface="Arial" panose="020B0604020202020204"/>
            </a:endParaRPr>
          </a:p>
          <a:p>
            <a:pPr marL="114300" indent="0" algn="just">
              <a:buClr>
                <a:srgbClr val="595959"/>
              </a:buClr>
              <a:buNone/>
            </a:pPr>
            <a:r>
              <a:rPr lang="de-DE" kern="0" dirty="0">
                <a:solidFill>
                  <a:srgbClr val="000000"/>
                </a:solidFill>
                <a:latin typeface="Arial" panose="020B0604020202020204"/>
                <a:ea typeface="Arial" panose="020B0604020202020204" pitchFamily="34" charset="0"/>
                <a:cs typeface="Times New Roman" panose="02020603050405020304" pitchFamily="18" charset="0"/>
              </a:rPr>
              <a:t>+ Phác thảo mô hình</a:t>
            </a:r>
          </a:p>
          <a:p>
            <a:pPr marL="114300" indent="0">
              <a:buClr>
                <a:srgbClr val="595959"/>
              </a:buClr>
              <a:buNone/>
            </a:pPr>
            <a:endParaRPr lang="vi-VN" kern="0" dirty="0">
              <a:solidFill>
                <a:srgbClr val="59595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Placeholder 2"/>
          <p:cNvSpPr txBox="1"/>
          <p:nvPr/>
        </p:nvSpPr>
        <p:spPr>
          <a:xfrm>
            <a:off x="6425994" y="2748890"/>
            <a:ext cx="228942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uli"/>
              <a:buChar char="●"/>
              <a:defRPr sz="18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14300" indent="0" algn="ctr">
              <a:buClr>
                <a:srgbClr val="595959"/>
              </a:buClr>
              <a:buNone/>
            </a:pPr>
            <a:r>
              <a:rPr lang="en-US" b="1" kern="0" dirty="0">
                <a:solidFill>
                  <a:srgbClr val="595959"/>
                </a:solidFill>
                <a:latin typeface="Arial" panose="020B0604020202020204"/>
              </a:rPr>
              <a:t>TIẾT 3</a:t>
            </a:r>
          </a:p>
          <a:p>
            <a:pPr marL="114300" indent="0">
              <a:buClr>
                <a:srgbClr val="595959"/>
              </a:buClr>
              <a:buNone/>
            </a:pPr>
            <a:r>
              <a:rPr lang="en-US" kern="0" dirty="0" err="1">
                <a:solidFill>
                  <a:srgbClr val="595959"/>
                </a:solidFill>
                <a:latin typeface="Arial" panose="020B0604020202020204"/>
              </a:rPr>
              <a:t>Trình</a:t>
            </a:r>
            <a:r>
              <a:rPr lang="en-US" kern="0" dirty="0">
                <a:solidFill>
                  <a:srgbClr val="595959"/>
                </a:solidFill>
                <a:latin typeface="Arial" panose="020B0604020202020204"/>
              </a:rPr>
              <a:t> </a:t>
            </a:r>
            <a:r>
              <a:rPr lang="en-US" kern="0" dirty="0" err="1">
                <a:solidFill>
                  <a:srgbClr val="595959"/>
                </a:solidFill>
                <a:latin typeface="Arial" panose="020B0604020202020204"/>
              </a:rPr>
              <a:t>bày</a:t>
            </a:r>
            <a:r>
              <a:rPr lang="en-US" kern="0" dirty="0">
                <a:solidFill>
                  <a:srgbClr val="595959"/>
                </a:solidFill>
                <a:latin typeface="Arial" panose="020B0604020202020204"/>
              </a:rPr>
              <a:t> </a:t>
            </a:r>
            <a:r>
              <a:rPr lang="en-US" kern="0" dirty="0" err="1">
                <a:solidFill>
                  <a:srgbClr val="595959"/>
                </a:solidFill>
                <a:latin typeface="Arial" panose="020B0604020202020204"/>
              </a:rPr>
              <a:t>và</a:t>
            </a:r>
            <a:r>
              <a:rPr lang="en-US" kern="0" dirty="0">
                <a:solidFill>
                  <a:srgbClr val="595959"/>
                </a:solidFill>
                <a:latin typeface="Arial" panose="020B0604020202020204"/>
              </a:rPr>
              <a:t> </a:t>
            </a:r>
            <a:r>
              <a:rPr lang="en-US" kern="0" dirty="0" err="1">
                <a:solidFill>
                  <a:srgbClr val="595959"/>
                </a:solidFill>
                <a:latin typeface="Arial" panose="020B0604020202020204"/>
              </a:rPr>
              <a:t>đánh</a:t>
            </a:r>
            <a:r>
              <a:rPr lang="en-US" kern="0" dirty="0">
                <a:solidFill>
                  <a:srgbClr val="595959"/>
                </a:solidFill>
                <a:latin typeface="Arial" panose="020B0604020202020204"/>
              </a:rPr>
              <a:t> </a:t>
            </a:r>
            <a:r>
              <a:rPr lang="en-US" kern="0" dirty="0" err="1">
                <a:solidFill>
                  <a:srgbClr val="595959"/>
                </a:solidFill>
                <a:latin typeface="Arial" panose="020B0604020202020204"/>
              </a:rPr>
              <a:t>giá</a:t>
            </a:r>
            <a:r>
              <a:rPr lang="en-US" kern="0" dirty="0">
                <a:solidFill>
                  <a:srgbClr val="595959"/>
                </a:solidFill>
                <a:latin typeface="Arial" panose="020B0604020202020204"/>
              </a:rPr>
              <a:t> </a:t>
            </a:r>
            <a:r>
              <a:rPr lang="en-US" kern="0" dirty="0" err="1">
                <a:solidFill>
                  <a:srgbClr val="595959"/>
                </a:solidFill>
                <a:latin typeface="Arial" panose="020B0604020202020204"/>
              </a:rPr>
              <a:t>sản</a:t>
            </a:r>
            <a:r>
              <a:rPr lang="en-US" kern="0" dirty="0">
                <a:solidFill>
                  <a:srgbClr val="595959"/>
                </a:solidFill>
                <a:latin typeface="Arial" panose="020B0604020202020204"/>
              </a:rPr>
              <a:t> </a:t>
            </a:r>
            <a:r>
              <a:rPr lang="en-US" kern="0" dirty="0" err="1">
                <a:solidFill>
                  <a:srgbClr val="595959"/>
                </a:solidFill>
                <a:latin typeface="Arial" panose="020B0604020202020204"/>
              </a:rPr>
              <a:t>phẩm</a:t>
            </a:r>
            <a:r>
              <a:rPr lang="en-US" kern="0" dirty="0">
                <a:solidFill>
                  <a:srgbClr val="595959"/>
                </a:solidFill>
                <a:latin typeface="Arial" panose="020B0604020202020204"/>
              </a:rPr>
              <a:t> </a:t>
            </a:r>
            <a:r>
              <a:rPr lang="en-US" kern="0" dirty="0" err="1">
                <a:solidFill>
                  <a:srgbClr val="595959"/>
                </a:solidFill>
                <a:latin typeface="Arial" panose="020B0604020202020204"/>
              </a:rPr>
              <a:t>theo</a:t>
            </a:r>
            <a:r>
              <a:rPr lang="en-US" kern="0" dirty="0">
                <a:solidFill>
                  <a:srgbClr val="595959"/>
                </a:solidFill>
                <a:latin typeface="Arial" panose="020B0604020202020204"/>
              </a:rPr>
              <a:t> Rubric</a:t>
            </a:r>
          </a:p>
          <a:p>
            <a:pPr marL="114300" indent="0">
              <a:buClr>
                <a:srgbClr val="595959"/>
              </a:buClr>
              <a:buNone/>
            </a:pPr>
            <a:endParaRPr lang="vi-VN" kern="0" dirty="0">
              <a:solidFill>
                <a:srgbClr val="59595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765" y="2619308"/>
            <a:ext cx="2331630" cy="161938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vi-VN" sz="1400" kern="0">
              <a:solidFill>
                <a:srgbClr val="000000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4180" y="2619307"/>
            <a:ext cx="2918132" cy="16193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vi-VN" sz="1400" kern="0">
              <a:solidFill>
                <a:srgbClr val="000000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83785" y="2619308"/>
            <a:ext cx="2331630" cy="16193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vi-VN" sz="1400" kern="0">
              <a:solidFill>
                <a:srgbClr val="000000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47674" y="1158875"/>
          <a:ext cx="8620126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3048000" y="4552950"/>
            <a:ext cx="1524000" cy="609600"/>
          </a:xfrm>
          <a:prstGeom prst="ellipse">
            <a:avLst/>
          </a:prstGeom>
          <a:solidFill>
            <a:srgbClr val="B19CCC"/>
          </a:solidFill>
          <a:ln>
            <a:solidFill>
              <a:srgbClr val="B19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600" b="1" kern="0" dirty="0">
                <a:solidFill>
                  <a:srgbClr val="000000"/>
                </a:solidFill>
                <a:latin typeface="Arial" panose="020B0604020202020204"/>
                <a:sym typeface="Arial" panose="020B0604020202020204"/>
              </a:rPr>
              <a:t>TIÊU CHÍ</a:t>
            </a:r>
            <a:endParaRPr lang="vi-VN" sz="1600" b="1" kern="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457200"/>
            <a:ext cx="8520600" cy="572700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XÁC ĐỊNH VẤN ĐỀ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2009725"/>
            <a:ext cx="8520600" cy="3091672"/>
          </a:xfrm>
        </p:spPr>
        <p:txBody>
          <a:bodyPr wrap="square" anchor="t">
            <a:normAutofit/>
          </a:bodyPr>
          <a:lstStyle/>
          <a:p>
            <a:pPr marL="139700" indent="0">
              <a:spcAft>
                <a:spcPts val="600"/>
              </a:spcAft>
              <a:buNone/>
            </a:pPr>
            <a:r>
              <a:rPr lang="en-US" sz="1800" dirty="0"/>
              <a:t>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ladybugs&#10;&#10;Description automatically generated with medium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4375"/>
            <a:ext cx="9229725" cy="6391275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>
          <a:xfrm>
            <a:off x="25400" y="4572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1. XÁC ĐỊNH VẤN ĐỀ</a:t>
            </a:r>
            <a:endParaRPr lang="vi-VN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2"/>
          <p:cNvSpPr txBox="1"/>
          <p:nvPr/>
        </p:nvSpPr>
        <p:spPr>
          <a:xfrm>
            <a:off x="311700" y="2009725"/>
            <a:ext cx="8520600" cy="309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/>
              <a:buChar char="○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/>
              <a:buChar char="■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/>
              <a:buChar char="●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/>
              <a:buChar char="○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/>
              <a:buChar char="■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/>
              <a:buChar char="●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 panose="020B0604020202020204"/>
              <a:buChar char="○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 panose="020B0604020202020204"/>
              <a:buChar char="■"/>
              <a:defRPr sz="12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39700" indent="0">
              <a:spcAft>
                <a:spcPts val="600"/>
              </a:spcAft>
              <a:buFont typeface="Arial" panose="020B0604020202020204"/>
              <a:buNone/>
            </a:pPr>
            <a:r>
              <a:rPr lang="en-US" sz="1800" kern="0"/>
              <a:t>	</a:t>
            </a:r>
            <a:r>
              <a:rPr lang="en-US" sz="3200" ker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lựa chọn nguyên liệu phù hợp, thân thiện với môi trường để thiết kế mô hình tế bào?</a:t>
            </a:r>
            <a:endParaRPr lang="vi-VN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ladybugs&#10;&#10;Description automatically generated with medium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4375"/>
            <a:ext cx="9229725" cy="6391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525" y="2116467"/>
            <a:ext cx="2019300" cy="1815882"/>
          </a:xfrm>
          <a:prstGeom prst="rect">
            <a:avLst/>
          </a:prstGeom>
          <a:solidFill>
            <a:srgbClr val="F183B2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Arial" panose="020B0604020202020204"/>
                <a:sym typeface="Arial" panose="020B0604020202020204"/>
              </a:rPr>
              <a:t>2. NGHIÊN CỨU KIẾN THỨC NỀN</a:t>
            </a:r>
            <a:endParaRPr lang="vi-VN" sz="2800" b="1" kern="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800350" y="1417638"/>
          <a:ext cx="6096000" cy="326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62300" y="2000251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44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I</a:t>
            </a:r>
            <a:endParaRPr lang="vi-VN" sz="44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2300" y="3340777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44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II</a:t>
            </a:r>
            <a:endParaRPr lang="vi-VN" sz="44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4" descr="Gạch xây không trá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0035" y="1085850"/>
            <a:ext cx="3143250" cy="2425441"/>
          </a:xfrm>
          <a:prstGeom prst="parallelogram">
            <a:avLst>
              <a:gd name="adj" fmla="val 14821"/>
            </a:avLst>
          </a:prstGeom>
          <a:noFill/>
          <a:ln>
            <a:noFill/>
          </a:ln>
        </p:spPr>
      </p:pic>
      <p:pic>
        <p:nvPicPr>
          <p:cNvPr id="3078" name="Picture 26" descr="Kết quả hình ảnh cho Hình ảnh lỗ tổ 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2456" y="1885950"/>
            <a:ext cx="3328988" cy="2426462"/>
          </a:xfrm>
          <a:prstGeom prst="parallelogram">
            <a:avLst>
              <a:gd name="adj" fmla="val 15579"/>
            </a:avLst>
          </a:prstGeom>
          <a:noFill/>
          <a:ln>
            <a:noFill/>
          </a:ln>
        </p:spPr>
      </p:pic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1828800" y="4686300"/>
            <a:ext cx="64008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US" sz="240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biết đơn vị cấu trúc nên tổ ong, ngôi nhà, cơ thể động vật, thực vật</a:t>
            </a:r>
            <a:r>
              <a:rPr lang="en-SG" altLang="en-US" sz="240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400">
              <a:solidFill>
                <a:srgbClr val="8064A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447675" y="862013"/>
            <a:ext cx="457200" cy="5143500"/>
          </a:xfrm>
          <a:prstGeom prst="parallelogram">
            <a:avLst>
              <a:gd name="adj" fmla="val 77000"/>
            </a:avLst>
          </a:prstGeom>
          <a:solidFill>
            <a:srgbClr val="CE8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219075" y="857250"/>
            <a:ext cx="457200" cy="5143500"/>
          </a:xfrm>
          <a:prstGeom prst="parallelogram">
            <a:avLst>
              <a:gd name="adj" fmla="val 77000"/>
            </a:avLst>
          </a:prstGeom>
          <a:solidFill>
            <a:srgbClr val="E58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Parallelogram 9"/>
          <p:cNvSpPr/>
          <p:nvPr/>
        </p:nvSpPr>
        <p:spPr>
          <a:xfrm>
            <a:off x="-9525" y="857250"/>
            <a:ext cx="457200" cy="5143500"/>
          </a:xfrm>
          <a:prstGeom prst="parallelogram">
            <a:avLst>
              <a:gd name="adj" fmla="val 77000"/>
            </a:avLst>
          </a:prstGeom>
          <a:solidFill>
            <a:srgbClr val="F2C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075" y="1028700"/>
            <a:ext cx="1143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MỞ ĐẦU</a:t>
            </a:r>
            <a:endParaRPr lang="en-US" b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1"/>
          <p:cNvGrpSpPr/>
          <p:nvPr/>
        </p:nvGrpSpPr>
        <p:grpSpPr bwMode="auto">
          <a:xfrm>
            <a:off x="48816" y="1418035"/>
            <a:ext cx="5372100" cy="2588419"/>
            <a:chOff x="0" y="3386889"/>
            <a:chExt cx="8085221" cy="3451058"/>
          </a:xfrm>
        </p:grpSpPr>
        <p:pic>
          <p:nvPicPr>
            <p:cNvPr id="29708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08947"/>
              <a:ext cx="7660532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755802" y="3386889"/>
              <a:ext cx="3329419" cy="180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9699" name="Group 12"/>
          <p:cNvGrpSpPr/>
          <p:nvPr/>
        </p:nvGrpSpPr>
        <p:grpSpPr bwMode="auto">
          <a:xfrm>
            <a:off x="4982766" y="1258491"/>
            <a:ext cx="4149328" cy="2743200"/>
            <a:chOff x="0" y="3216426"/>
            <a:chExt cx="5543550" cy="3675680"/>
          </a:xfrm>
        </p:grpSpPr>
        <p:pic>
          <p:nvPicPr>
            <p:cNvPr id="2970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250499"/>
              <a:ext cx="5391150" cy="3599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52706" y="5333451"/>
              <a:ext cx="1740214" cy="1525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91232" y="6721403"/>
              <a:ext cx="738080" cy="1707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34840" y="3216426"/>
              <a:ext cx="1059399" cy="516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3216426"/>
              <a:ext cx="3329311" cy="180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85826" y="4414838"/>
            <a:ext cx="6707981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indent="177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33350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400">
                <a:solidFill>
                  <a:srgbClr val="385723"/>
                </a:solidFill>
                <a:latin typeface="Roboto Condensed" panose="02000000000000000000" pitchFamily="2" charset="0"/>
                <a:cs typeface="Roboto Condensed" panose="02000000000000000000" pitchFamily="2" charset="0"/>
              </a:rPr>
              <a:t>Đơn vị cơ sở cấu trúc nên cơ thể sinh vật là gì?</a:t>
            </a:r>
          </a:p>
        </p:txBody>
      </p:sp>
      <p:sp>
        <p:nvSpPr>
          <p:cNvPr id="21" name="Arrow: Right 20"/>
          <p:cNvSpPr/>
          <p:nvPr/>
        </p:nvSpPr>
        <p:spPr>
          <a:xfrm>
            <a:off x="2191941" y="5211366"/>
            <a:ext cx="971550" cy="340519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7625" y="5162550"/>
            <a:ext cx="23717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indent="177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133350"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>
                <a:solidFill>
                  <a:srgbClr val="333300"/>
                </a:solidFill>
                <a:latin typeface="Roboto Condensed" panose="02000000000000000000" pitchFamily="2" charset="0"/>
                <a:cs typeface="Roboto Condensed" panose="02000000000000000000" pitchFamily="2" charset="0"/>
              </a:rPr>
              <a:t>TẾ BÀO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26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039965" y="168884"/>
            <a:ext cx="5064071" cy="249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24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678576" y="2458025"/>
            <a:ext cx="3805301" cy="3229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560" y="872782"/>
            <a:ext cx="3714750" cy="400050"/>
          </a:xfrm>
          <a:prstGeom prst="roundRect">
            <a:avLst>
              <a:gd name="adj" fmla="val 39523"/>
            </a:avLst>
          </a:prstGeom>
          <a:solidFill>
            <a:srgbClr val="FDE102"/>
          </a:solidFill>
        </p:spPr>
        <p:txBody>
          <a:bodyPr/>
          <a:lstStyle/>
          <a:p>
            <a:pPr algn="l" eaLnBrk="1" hangingPunct="1"/>
            <a:r>
              <a:rPr lang="vi-VN" altLang="en-US" sz="2250" b="1" dirty="0">
                <a:solidFill>
                  <a:srgbClr val="FF0000"/>
                </a:solidFill>
                <a:cs typeface="Times New Roman" panose="02020603050405020304" pitchFamily="18" charset="0"/>
              </a:rPr>
              <a:t>I. Đặc điểm của tế bào</a:t>
            </a: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1171575" y="1874044"/>
            <a:ext cx="6800850" cy="93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0" fontAlgn="base" hangingPunct="0">
              <a:lnSpc>
                <a:spcPct val="105000"/>
              </a:lnSpc>
              <a:spcBef>
                <a:spcPts val="450"/>
              </a:spcBef>
              <a:spcAft>
                <a:spcPct val="0"/>
              </a:spcAft>
              <a:buNone/>
            </a:pPr>
            <a:r>
              <a:rPr lang="vi-VN" altLang="en-US" sz="1650" b="1" i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Quan sát hình 17.2; 17.3</a:t>
            </a:r>
          </a:p>
          <a:p>
            <a:pPr algn="just" defTabSz="685800" eaLnBrk="0" fontAlgn="base" hangingPunct="0">
              <a:lnSpc>
                <a:spcPct val="105000"/>
              </a:lnSpc>
              <a:spcBef>
                <a:spcPts val="45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vi-VN" altLang="en-US" sz="1650" b="1" i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Nhận xét về kích thước và hình dạng của tế bào?</a:t>
            </a:r>
            <a:r>
              <a:rPr lang="en-SG" altLang="en-US" sz="1650" b="1" i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1650" b="1" i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Cho ví dụ minh họa?</a:t>
            </a:r>
            <a:endParaRPr lang="en-US" altLang="en-US" sz="165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defTabSz="685800" eaLnBrk="0" fontAlgn="base" hangingPunct="0">
              <a:lnSpc>
                <a:spcPct val="105000"/>
              </a:lnSpc>
              <a:spcBef>
                <a:spcPct val="0"/>
              </a:spcBef>
              <a:spcAft>
                <a:spcPts val="450"/>
              </a:spcAft>
              <a:buFont typeface="Calibri" panose="020F0502020204030204" pitchFamily="34" charset="0"/>
              <a:buAutoNum type="arabicPeriod"/>
            </a:pPr>
            <a:r>
              <a:rPr lang="vi-VN" altLang="en-US" sz="1650" b="1" i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Sự khác nhau về kích thước và hình dạng có ý nghĩa gì đối với sinh vật?</a:t>
            </a:r>
            <a:endParaRPr lang="en-US" altLang="en-US" sz="165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17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1" y="2967038"/>
            <a:ext cx="3261122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2967038"/>
            <a:ext cx="33147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42970"/>
            <a:ext cx="9144000" cy="628650"/>
          </a:xfrm>
          <a:prstGeom prst="rect">
            <a:avLst/>
          </a:prstGeom>
          <a:gradFill flip="none" rotWithShape="1">
            <a:gsLst>
              <a:gs pos="0">
                <a:srgbClr val="59E900"/>
              </a:gs>
              <a:gs pos="68000">
                <a:srgbClr val="3AA4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SG" sz="2100" dirty="0">
                <a:ln w="12700">
                  <a:solidFill>
                    <a:srgbClr val="FFFFFF"/>
                  </a:solidFill>
                </a:ln>
                <a:solidFill>
                  <a:prstClr val="white"/>
                </a:solidFill>
                <a:latin typeface="#9Slide03 Encode SeEx Black" panose="00000A05000000000000" pitchFamily="2" charset="0"/>
              </a:rPr>
              <a:t>                  </a:t>
            </a:r>
            <a:r>
              <a:rPr lang="en-SG" sz="2400" dirty="0">
                <a:ln w="12700">
                  <a:solidFill>
                    <a:srgbClr val="FFFFFF"/>
                  </a:solidFill>
                </a:ln>
                <a:solidFill>
                  <a:prstClr val="black"/>
                </a:solidFill>
                <a:latin typeface="#9Slide03 Encode SeEx Black" panose="00000A05000000000000" pitchFamily="2" charset="0"/>
              </a:rPr>
              <a:t>TẾ BÀO - ĐƠN VỊ CƠ SỞ CỦA SỰ SỐNG</a:t>
            </a:r>
            <a:endParaRPr lang="en-US" sz="2100" dirty="0">
              <a:ln w="12700">
                <a:solidFill>
                  <a:srgbClr val="FFFFFF"/>
                </a:solidFill>
              </a:ln>
              <a:solidFill>
                <a:prstClr val="black"/>
              </a:solidFill>
              <a:latin typeface="#9Slide03 Encode SeEx Black" panose="00000A05000000000000" pitchFamily="2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35560" y="78530"/>
            <a:ext cx="2132330" cy="457200"/>
          </a:xfrm>
          <a:prstGeom prst="roundRect">
            <a:avLst>
              <a:gd name="adj" fmla="val 50000"/>
            </a:avLst>
          </a:prstGeom>
          <a:solidFill>
            <a:srgbClr val="55E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SG" sz="2400" dirty="0">
                <a:solidFill>
                  <a:prstClr val="white"/>
                </a:solidFill>
                <a:latin typeface="#9Slide03 Bebas Neue ZSmall" panose="020B0606020202050201" pitchFamily="34" charset="0"/>
              </a:rPr>
              <a:t>CHỦ ĐỀ 6</a:t>
            </a:r>
            <a:endParaRPr lang="en-US" sz="2400" dirty="0">
              <a:solidFill>
                <a:prstClr val="white"/>
              </a:solidFill>
              <a:latin typeface="#9Slide03 Bebas Neue ZSmall" panose="020B0606020202050201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71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r="633"/>
          <a:stretch>
            <a:fillRect/>
          </a:stretch>
        </p:blipFill>
        <p:spPr>
          <a:xfrm>
            <a:off x="30616" y="857250"/>
            <a:ext cx="4941434" cy="514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2" name="Rectangle 21"/>
          <p:cNvSpPr/>
          <p:nvPr/>
        </p:nvSpPr>
        <p:spPr>
          <a:xfrm>
            <a:off x="756557" y="1028700"/>
            <a:ext cx="1428750" cy="10858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522518" y="969506"/>
            <a:ext cx="1428750" cy="10858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892019" y="2598283"/>
            <a:ext cx="1428750" cy="10858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892019" y="4114800"/>
            <a:ext cx="1428750" cy="10858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25164" y="1943100"/>
            <a:ext cx="1849220" cy="53119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100">
                <a:solidFill>
                  <a:srgbClr val="C00000"/>
                </a:solidFill>
                <a:latin typeface="Roboto Condensed" panose="02000000000000000000" pitchFamily="2" charset="0"/>
                <a:cs typeface="Roboto Condensed" panose="02000000000000000000" pitchFamily="2" charset="0"/>
              </a:rPr>
              <a:t>- Hình đĩa lõm</a:t>
            </a:r>
            <a:endParaRPr lang="en-US" altLang="en-US" sz="2100">
              <a:solidFill>
                <a:srgbClr val="C00000"/>
              </a:solidFill>
              <a:latin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94634" y="1068424"/>
            <a:ext cx="1849219" cy="8880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100">
                <a:solidFill>
                  <a:srgbClr val="C00000"/>
                </a:solidFill>
                <a:latin typeface="Roboto Condensed" panose="02000000000000000000" pitchFamily="2" charset="0"/>
                <a:cs typeface="Roboto Condensed" panose="02000000000000000000" pitchFamily="2" charset="0"/>
              </a:rPr>
              <a:t>- Hình nhiều cạnh (đa giác)</a:t>
            </a:r>
            <a:endParaRPr lang="en-US" altLang="en-US" sz="2100">
              <a:solidFill>
                <a:srgbClr val="C00000"/>
              </a:solidFill>
              <a:latin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086350" y="1068425"/>
            <a:ext cx="1849220" cy="53119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vi-VN" sz="210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- Hình que</a:t>
            </a:r>
            <a:endParaRPr lang="en-US" sz="210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094634" y="3581418"/>
            <a:ext cx="1849219" cy="8880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100">
                <a:solidFill>
                  <a:srgbClr val="C00000"/>
                </a:solidFill>
                <a:latin typeface="Roboto Condensed" panose="02000000000000000000" pitchFamily="2" charset="0"/>
                <a:cs typeface="Roboto Condensed" panose="02000000000000000000" pitchFamily="2" charset="0"/>
              </a:rPr>
              <a:t>- Hình thoi nhọn 2 đầu</a:t>
            </a:r>
            <a:endParaRPr lang="en-US" altLang="en-US" sz="2100">
              <a:solidFill>
                <a:srgbClr val="C00000"/>
              </a:solidFill>
              <a:latin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25164" y="2988379"/>
            <a:ext cx="1849220" cy="53119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100">
                <a:solidFill>
                  <a:srgbClr val="C00000"/>
                </a:solidFill>
                <a:latin typeface="Roboto Condensed" panose="02000000000000000000" pitchFamily="2" charset="0"/>
                <a:cs typeface="Roboto Condensed" panose="02000000000000000000" pitchFamily="2" charset="0"/>
              </a:rPr>
              <a:t>- Hình ống</a:t>
            </a:r>
            <a:endParaRPr lang="en-US" altLang="en-US" sz="2100">
              <a:solidFill>
                <a:srgbClr val="C00000"/>
              </a:solidFill>
              <a:latin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094633" y="4857750"/>
            <a:ext cx="1849220" cy="8880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100">
                <a:solidFill>
                  <a:srgbClr val="C00000"/>
                </a:solidFill>
                <a:latin typeface="Roboto Condensed" panose="02000000000000000000" pitchFamily="2" charset="0"/>
                <a:cs typeface="Roboto Condensed" panose="02000000000000000000" pitchFamily="2" charset="0"/>
              </a:rPr>
              <a:t>- Hình thoi, đuôi nhọn, đầu tù</a:t>
            </a:r>
            <a:endParaRPr lang="en-US" altLang="en-US" sz="2100">
              <a:solidFill>
                <a:srgbClr val="C00000"/>
              </a:solidFill>
              <a:latin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25685" y="2312385"/>
            <a:ext cx="1849220" cy="88801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100">
                <a:solidFill>
                  <a:srgbClr val="C00000"/>
                </a:solidFill>
                <a:latin typeface="Roboto Condensed" panose="02000000000000000000" pitchFamily="2" charset="0"/>
                <a:cs typeface="Roboto Condensed" panose="02000000000000000000" pitchFamily="2" charset="0"/>
              </a:rPr>
              <a:t>- Hình sao nhiều cạnh</a:t>
            </a:r>
            <a:endParaRPr lang="en-US" altLang="en-US" sz="2100">
              <a:solidFill>
                <a:srgbClr val="C00000"/>
              </a:solidFill>
              <a:latin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102305" y="3943678"/>
            <a:ext cx="1849220" cy="53119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vi-VN" sz="210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- Hình tròn</a:t>
            </a:r>
            <a:endParaRPr lang="en-US" sz="210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102304" y="4898977"/>
            <a:ext cx="1849220" cy="53119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100">
                <a:solidFill>
                  <a:srgbClr val="C00000"/>
                </a:solidFill>
                <a:latin typeface="Roboto Condensed" panose="02000000000000000000" pitchFamily="2" charset="0"/>
                <a:cs typeface="Roboto Condensed" panose="02000000000000000000" pitchFamily="2" charset="0"/>
              </a:rPr>
              <a:t>- Hình trứng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0480" y="115016"/>
            <a:ext cx="9144000" cy="628650"/>
          </a:xfrm>
          <a:prstGeom prst="rect">
            <a:avLst/>
          </a:prstGeom>
          <a:gradFill flip="none" rotWithShape="1">
            <a:gsLst>
              <a:gs pos="0">
                <a:srgbClr val="59E900"/>
              </a:gs>
              <a:gs pos="68000">
                <a:srgbClr val="3AA4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SG" sz="2100">
                <a:ln w="12700">
                  <a:solidFill>
                    <a:srgbClr val="FFFFFF"/>
                  </a:solidFill>
                </a:ln>
                <a:solidFill>
                  <a:prstClr val="white"/>
                </a:solidFill>
                <a:latin typeface="#9Slide03 Encode SeEx Black" panose="00000A05000000000000" pitchFamily="2" charset="0"/>
              </a:rPr>
              <a:t>                  </a:t>
            </a:r>
            <a:r>
              <a:rPr lang="en-SG" sz="2400">
                <a:ln w="12700">
                  <a:solidFill>
                    <a:srgbClr val="FFFFFF"/>
                  </a:solidFill>
                </a:ln>
                <a:solidFill>
                  <a:prstClr val="black"/>
                </a:solidFill>
                <a:latin typeface="#9Slide03 Encode SeEx Black" panose="00000A05000000000000" pitchFamily="2" charset="0"/>
              </a:rPr>
              <a:t>TẾ BÀO - ĐƠN VỊ CƠ SỞ CỦA SỰ SỐNG</a:t>
            </a:r>
            <a:endParaRPr lang="en-US" sz="2100">
              <a:ln w="12700">
                <a:solidFill>
                  <a:srgbClr val="FFFFFF"/>
                </a:solidFill>
              </a:ln>
              <a:solidFill>
                <a:prstClr val="black"/>
              </a:solidFill>
              <a:latin typeface="#9Slide03 Encode SeEx Black" panose="00000A05000000000000" pitchFamily="2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152400" y="200741"/>
            <a:ext cx="2057400" cy="457200"/>
          </a:xfrm>
          <a:prstGeom prst="roundRect">
            <a:avLst>
              <a:gd name="adj" fmla="val 50000"/>
            </a:avLst>
          </a:prstGeom>
          <a:solidFill>
            <a:srgbClr val="55E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SG" sz="2400" dirty="0">
                <a:solidFill>
                  <a:prstClr val="white"/>
                </a:solidFill>
                <a:latin typeface="#9Slide03 Bebas Neue ZSmall" panose="020B0606020202050201" pitchFamily="34" charset="0"/>
              </a:rPr>
              <a:t>CHỦ ĐỀ 6</a:t>
            </a:r>
            <a:endParaRPr lang="en-US" sz="2400" dirty="0">
              <a:solidFill>
                <a:prstClr val="white"/>
              </a:solidFill>
              <a:latin typeface="#9Slide03 Bebas Neue ZSmall" panose="020B0606020202050201" pitchFamily="34" charset="0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00201"/>
            <a:ext cx="8686800" cy="505705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/>
          <p:nvPr/>
        </p:nvSpPr>
        <p:spPr bwMode="auto">
          <a:xfrm>
            <a:off x="-30480" y="1043940"/>
            <a:ext cx="5057775" cy="329647"/>
          </a:xfrm>
          <a:prstGeom prst="roundRect">
            <a:avLst>
              <a:gd name="adj" fmla="val 39523"/>
            </a:avLst>
          </a:prstGeom>
          <a:solidFill>
            <a:srgbClr val="FDE1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SG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SG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SG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SG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SG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SG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ooden, wood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"/>
            <a:ext cx="9144000" cy="5970578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1128636" y="2986155"/>
            <a:ext cx="6886575" cy="20175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vi-VN" sz="1400" kern="0">
              <a:solidFill>
                <a:srgbClr val="FFFFFF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2" name="Google Shape;305;p18"/>
          <p:cNvSpPr txBox="1">
            <a:spLocks noGrp="1"/>
          </p:cNvSpPr>
          <p:nvPr>
            <p:ph type="ctrTitle"/>
          </p:nvPr>
        </p:nvSpPr>
        <p:spPr>
          <a:xfrm>
            <a:off x="2014573" y="3130177"/>
            <a:ext cx="5114700" cy="6840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3600" dirty="0">
                <a:solidFill>
                  <a:srgbClr val="7030A0"/>
                </a:solidFill>
              </a:rPr>
              <a:t>3. Thiết kế </a:t>
            </a:r>
            <a:endParaRPr sz="3600" dirty="0">
              <a:solidFill>
                <a:srgbClr val="7030A0"/>
              </a:solidFill>
            </a:endParaRPr>
          </a:p>
        </p:txBody>
      </p:sp>
      <p:sp>
        <p:nvSpPr>
          <p:cNvPr id="13" name="Subtitle 1"/>
          <p:cNvSpPr>
            <a:spLocks noGrp="1"/>
          </p:cNvSpPr>
          <p:nvPr>
            <p:ph type="subTitle" idx="1"/>
          </p:nvPr>
        </p:nvSpPr>
        <p:spPr>
          <a:xfrm>
            <a:off x="977397" y="3727825"/>
            <a:ext cx="7189050" cy="1275885"/>
          </a:xfrm>
        </p:spPr>
        <p:txBody>
          <a:bodyPr/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HÌNH TẾ BÀO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324626" y="2362200"/>
            <a:ext cx="2503503" cy="598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/>
                <a:sym typeface="Arial" panose="020B0604020202020204"/>
              </a:rPr>
              <a:t>YÊU CẦU</a:t>
            </a:r>
            <a:endParaRPr lang="vi-VN" sz="2400" b="1" kern="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048001" y="304800"/>
          <a:ext cx="5740894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685800"/>
          <a:ext cx="8915399" cy="538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8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5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58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1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1-2 chi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2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logic,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2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829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RUBIC ĐÁNH GIÁ  CHO NĂNG LỰC TÌM HIỂU TỰ NHIÊN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CĐ: TẾ BÀO – ĐƠN VỊ CƠ  SỞ CỦA SỰ SỐ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762000"/>
            <a:ext cx="1302327" cy="757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XUẤT GIẢI PHÁP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217" y="1381290"/>
            <a:ext cx="8460000" cy="624986"/>
          </a:xfrm>
        </p:spPr>
        <p:txBody>
          <a:bodyPr/>
          <a:lstStyle/>
          <a:p>
            <a:pPr marL="114300" indent="0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vi-V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606" y="3057809"/>
            <a:ext cx="1874982" cy="2752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Từ quá trình nghiên cứu, quan sát, tự tay thiết kế sản phẩm mô hình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tế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để</a:t>
            </a:r>
            <a:r>
              <a:rPr lang="vi-VN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khắc sâu  kiến thức về cấu trúc tế bào; thông điệp ý nghĩa về bảo vệ môi trường, tái chế rác thải </a:t>
            </a:r>
            <a:endParaRPr lang="vi-VN" sz="1400" kern="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3753" y="3057810"/>
            <a:ext cx="1874982" cy="2752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-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giấy</a:t>
            </a: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/>
            </a:endParaRPr>
          </a:p>
          <a:p>
            <a:pPr algn="just"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-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xốp</a:t>
            </a: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/>
            </a:endParaRPr>
          </a:p>
          <a:p>
            <a:pPr algn="just"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-Que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tre</a:t>
            </a: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/>
            </a:endParaRPr>
          </a:p>
          <a:p>
            <a:pPr algn="just"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-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Vải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và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chỉ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thêu</a:t>
            </a: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/>
            </a:endParaRPr>
          </a:p>
          <a:p>
            <a:pPr algn="just"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-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bột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làm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 bánh</a:t>
            </a:r>
          </a:p>
          <a:p>
            <a:pPr algn="just"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-….</a:t>
            </a:r>
            <a:endParaRPr lang="vi-VN" sz="1400" kern="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4294" y="3067500"/>
            <a:ext cx="1874982" cy="2752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- 30x40</a:t>
            </a:r>
          </a:p>
          <a:p>
            <a:pPr algn="just"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- 20x40</a:t>
            </a:r>
          </a:p>
          <a:p>
            <a:pPr algn="just"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- 40x40</a:t>
            </a:r>
          </a:p>
          <a:p>
            <a:pPr algn="just"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-…</a:t>
            </a:r>
            <a:endParaRPr lang="vi-VN" sz="1400" kern="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5156" y="3092303"/>
            <a:ext cx="1874982" cy="2752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-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Tròn</a:t>
            </a: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/>
            </a:endParaRPr>
          </a:p>
          <a:p>
            <a:pPr algn="just"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-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Bầu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dục</a:t>
            </a: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/>
            </a:endParaRPr>
          </a:p>
          <a:p>
            <a:pPr algn="just"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-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Đa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giác</a:t>
            </a: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/>
            </a:endParaRPr>
          </a:p>
          <a:p>
            <a:pPr algn="just"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-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Hình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sao</a:t>
            </a: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/>
            </a:endParaRPr>
          </a:p>
          <a:p>
            <a:pPr algn="just"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/>
              </a:rPr>
              <a:t>- …</a:t>
            </a:r>
            <a:endParaRPr lang="vi-VN" sz="1400" kern="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628073" y="2861542"/>
            <a:ext cx="1366982" cy="43410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vi-VN" b="1" kern="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2808574" y="2893869"/>
            <a:ext cx="1366982" cy="4341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Nguyên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liệu</a:t>
            </a:r>
            <a:endParaRPr lang="vi-VN" sz="1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7268294" y="2818118"/>
            <a:ext cx="1366982" cy="434109"/>
          </a:xfrm>
          <a:prstGeom prst="roundRect">
            <a:avLst/>
          </a:prstGeom>
          <a:solidFill>
            <a:srgbClr val="86E6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Kích</a:t>
            </a: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thước</a:t>
            </a:r>
            <a:endParaRPr lang="vi-VN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5039153" y="2875249"/>
            <a:ext cx="1366982" cy="4341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b="1" kern="0" dirty="0" err="1">
                <a:solidFill>
                  <a:srgbClr val="000000"/>
                </a:solidFill>
                <a:latin typeface="Arial" panose="020B0604020202020204"/>
                <a:sym typeface="Arial" panose="020B0604020202020204"/>
              </a:rPr>
              <a:t>Hình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Arial" panose="020B0604020202020204"/>
                <a:sym typeface="Arial" panose="020B0604020202020204"/>
              </a:rPr>
              <a:t>dạng</a:t>
            </a:r>
            <a:endParaRPr lang="vi-VN" b="1" kern="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732" y="2919269"/>
            <a:ext cx="1835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Ý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tưởng</a:t>
            </a:r>
            <a:endParaRPr lang="vi-VN" sz="1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GIẢI PHÁP (VỀ NHÀ)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453" y="1883239"/>
            <a:ext cx="7996843" cy="3672487"/>
          </a:xfrm>
        </p:spPr>
        <p:txBody>
          <a:bodyPr/>
          <a:lstStyle/>
          <a:p>
            <a:pPr marL="96520" indent="0" algn="just">
              <a:buNone/>
            </a:pP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Tìm hiểu thêm về kiến thức cấu tạo tế bào, hình dạng, kích thước, đặc tính vật liệu sử dụng để  thiết kế mô hình tế bào</a:t>
            </a:r>
            <a:endParaRPr lang="vi-VN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07315" indent="0">
              <a:buNone/>
            </a:pP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THIẾT KẾ (Theo nhóm)</a:t>
            </a:r>
            <a:endParaRPr lang="vi-VN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07315" indent="0" algn="just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*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bào</a:t>
            </a:r>
            <a:endParaRPr lang="vi-VN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*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*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/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114300" indent="0" algn="just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* Thông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07315" indent="0" algn="just">
              <a:buNone/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Thời gian hoàn 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1 tuần</a:t>
            </a:r>
          </a:p>
          <a:p>
            <a:pPr marL="107315" indent="0" algn="just">
              <a:buNone/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Hàng ngày cập nhật bài làm trên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Zalo</a:t>
            </a:r>
            <a:endParaRPr lang="vi-VN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07315" indent="0" algn="just">
              <a:buNone/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Đánh giá các thành viên trong nhóm theo tiêu chí 1.</a:t>
            </a:r>
            <a:endParaRPr lang="vi-VN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vi-V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BÀY, ĐÁNH GIÁ SẢN PHẨM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Rubric (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vi-V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51067" y="3121370"/>
          <a:ext cx="6522483" cy="1584960"/>
        </p:xfrm>
        <a:graphic>
          <a:graphicData uri="http://schemas.openxmlformats.org/drawingml/2006/table">
            <a:tbl>
              <a:tblPr firstRow="1" firstCol="1" bandRow="1"/>
              <a:tblGrid>
                <a:gridCol w="1183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Nhóm 1</a:t>
                      </a:r>
                      <a:endParaRPr lang="vi-VN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Nhóm 2</a:t>
                      </a:r>
                      <a:endParaRPr lang="vi-VN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Nhóm</a:t>
                      </a:r>
                      <a:r>
                        <a:rPr lang="en-US" sz="2000" dirty="0">
                          <a:effectLst/>
                        </a:rPr>
                        <a:t> 3</a:t>
                      </a:r>
                      <a:endParaRPr lang="vi-VN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TB</a:t>
                      </a:r>
                      <a:endParaRPr lang="vi-VN" sz="1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Nhóm 1</a:t>
                      </a:r>
                      <a:endParaRPr lang="vi-VN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vi-VN" sz="11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Nhóm 2</a:t>
                      </a:r>
                      <a:endParaRPr lang="vi-VN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Nhóm</a:t>
                      </a:r>
                      <a:r>
                        <a:rPr lang="en-US" sz="2000" dirty="0">
                          <a:effectLst/>
                        </a:rPr>
                        <a:t> 3</a:t>
                      </a:r>
                      <a:endParaRPr lang="vi-VN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vi-VN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/>
              <p14:cNvContentPartPr/>
              <p14:nvPr/>
            </p14:nvContentPartPr>
            <p14:xfrm>
              <a:off x="-661616" y="4081963"/>
              <a:ext cx="360" cy="8640"/>
            </p14:xfrm>
          </p:contentPart>
        </mc:Choice>
        <mc:Fallback xmlns="">
          <p:pic>
            <p:nvPicPr>
              <p:cNvPr id="29" name="Ink 28"/>
            </p:nvPicPr>
            <p:blipFill>
              <a:blip r:embed="rId4"/>
            </p:blipFill>
            <p:spPr>
              <a:xfrm>
                <a:off x="-661616" y="4081963"/>
                <a:ext cx="360" cy="8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/>
              <p14:cNvContentPartPr/>
              <p14:nvPr/>
            </p14:nvContentPartPr>
            <p14:xfrm>
              <a:off x="-645416" y="1657363"/>
              <a:ext cx="360" cy="360"/>
            </p14:xfrm>
          </p:contentPart>
        </mc:Choice>
        <mc:Fallback xmlns="">
          <p:pic>
            <p:nvPicPr>
              <p:cNvPr id="30" name="Ink 29"/>
            </p:nvPicPr>
            <p:blipFill>
              <a:blip r:embed="rId6"/>
            </p:blipFill>
            <p:spPr>
              <a:xfrm>
                <a:off x="-645416" y="165736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/>
              <p14:cNvContentPartPr/>
              <p14:nvPr/>
            </p14:nvContentPartPr>
            <p14:xfrm>
              <a:off x="-645416" y="1641163"/>
              <a:ext cx="360" cy="360"/>
            </p14:xfrm>
          </p:contentPart>
        </mc:Choice>
        <mc:Fallback xmlns="">
          <p:pic>
            <p:nvPicPr>
              <p:cNvPr id="31" name="Ink 30"/>
            </p:nvPicPr>
            <p:blipFill>
              <a:blip r:embed="rId6"/>
            </p:blipFill>
            <p:spPr>
              <a:xfrm>
                <a:off x="-645416" y="1641163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-930896" y="3714763"/>
              <a:ext cx="360" cy="360"/>
            </p14:xfrm>
          </p:contentPart>
        </mc:Choice>
        <mc:Fallback xmlns="">
          <p:pic>
            <p:nvPicPr>
              <p:cNvPr id="5" name="Ink 4"/>
            </p:nvPicPr>
            <p:blipFill>
              <a:blip r:embed="rId9"/>
            </p:blipFill>
            <p:spPr>
              <a:xfrm>
                <a:off x="-930896" y="3714763"/>
                <a:ext cx="360" cy="360"/>
              </a:xfrm>
              <a:prstGeom prst="rect"/>
            </p:spPr>
          </p:pic>
        </mc:Fallback>
      </mc:AlternateContent>
      <p:sp>
        <p:nvSpPr>
          <p:cNvPr id="18" name="Rectangle 17"/>
          <p:cNvSpPr/>
          <p:nvPr/>
        </p:nvSpPr>
        <p:spPr>
          <a:xfrm>
            <a:off x="2743201" y="3526971"/>
            <a:ext cx="1175657" cy="375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vi-VN" sz="1400" kern="0">
              <a:solidFill>
                <a:srgbClr val="FFFFFF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9626" y="3928752"/>
            <a:ext cx="1341120" cy="375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vi-VN" sz="1400" kern="0">
              <a:solidFill>
                <a:srgbClr val="FFFFFF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25687" y="4312676"/>
            <a:ext cx="1357746" cy="375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vi-VN" sz="1400" kern="0">
              <a:solidFill>
                <a:srgbClr val="FFFFFF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0723" y="129896"/>
            <a:ext cx="5869838" cy="1777562"/>
          </a:xfrm>
          <a:prstGeom prst="rect">
            <a:avLst/>
          </a:prstGeom>
          <a:noFill/>
        </p:spPr>
        <p:txBody>
          <a:bodyPr wrap="none" lIns="109595" tIns="54794" rIns="109595" bIns="54794" numCol="1">
            <a:prstTxWarp prst="textTriangl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48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BÁO CÁO SẢN </a:t>
            </a:r>
            <a:r>
              <a:rPr lang="en-US" sz="6480" b="1" cap="all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PHẨM</a:t>
            </a:r>
            <a:r>
              <a:rPr lang="en-US" sz="648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 CỦA NHÓM</a:t>
            </a:r>
            <a:endParaRPr lang="en-US" sz="648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/>
            </a:endParaRPr>
          </a:p>
        </p:txBody>
      </p:sp>
      <p:pic>
        <p:nvPicPr>
          <p:cNvPr id="5" name="Picture 2" descr="Quy trình làm việc nhóm cơ bản | #teamp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9" y="2670909"/>
            <a:ext cx="3176262" cy="343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ỹ năng trình bày của người Cán bộ Đoàn – Thành Đoàn Hội 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73" y="2670909"/>
            <a:ext cx="3176262" cy="369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07" y="2662285"/>
            <a:ext cx="2736304" cy="347490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53947" y="188640"/>
            <a:ext cx="543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38100">
                  <a:solidFill>
                    <a:schemeClr val="tx1"/>
                  </a:solidFill>
                </a:ln>
                <a:solidFill>
                  <a:srgbClr val="FFCC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howcard Gothic" panose="04020904020102020604" pitchFamily="82" charset="0"/>
              </a:rPr>
              <a:t>Tom and jerry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744911" y="1556792"/>
            <a:ext cx="6399090" cy="526297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Jerry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Tom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3429000" cy="480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19200"/>
            <a:ext cx="4176583" cy="495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320" y="76200"/>
            <a:ext cx="8596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75" y="1915319"/>
            <a:ext cx="5429250" cy="389572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24000"/>
            <a:ext cx="6629399" cy="4953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417638"/>
            <a:ext cx="6019800" cy="5287962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3688" y="332656"/>
            <a:ext cx="592772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DỰ ÁN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143000" y="1668959"/>
            <a:ext cx="7483152" cy="3446696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3275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724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-32467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653180"/>
            <a:ext cx="2516664" cy="319598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>
            <a:fillRect/>
          </a:stretch>
        </p:blipFill>
        <p:spPr bwMode="auto">
          <a:xfrm>
            <a:off x="3347864" y="2199838"/>
            <a:ext cx="1788006" cy="1192414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>
            <a:fillRect/>
          </a:stretch>
        </p:blipFill>
        <p:spPr bwMode="auto">
          <a:xfrm>
            <a:off x="3821991" y="1986401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44" y="5733256"/>
            <a:ext cx="1579767" cy="788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753957" y="471522"/>
            <a:ext cx="543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38100">
                  <a:solidFill>
                    <a:schemeClr val="tx1"/>
                  </a:solidFill>
                </a:ln>
                <a:solidFill>
                  <a:srgbClr val="FFCC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howcard Gothic" panose="04020904020102020604" pitchFamily="82" charset="0"/>
              </a:rPr>
              <a:t>Tom and jerry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>
            <a:fillRect/>
          </a:stretch>
        </p:blipFill>
        <p:spPr bwMode="auto">
          <a:xfrm>
            <a:off x="1055802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>
            <a:fillRect/>
          </a:stretch>
        </p:blipFill>
        <p:spPr bwMode="auto">
          <a:xfrm>
            <a:off x="6588224" y="2561068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7569" y="3008671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115616" y="948983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008000"/>
                </a:solidFill>
              </a:rPr>
              <a:t>A. Xe ô </a:t>
            </a:r>
            <a:r>
              <a:rPr lang="es-ES_tradnl" sz="2800" b="1" dirty="0" err="1">
                <a:solidFill>
                  <a:srgbClr val="008000"/>
                </a:solidFill>
              </a:rPr>
              <a:t>tô</a:t>
            </a:r>
            <a:endParaRPr lang="es-ES" sz="2800" b="1" dirty="0">
              <a:solidFill>
                <a:srgbClr val="008000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300192" y="96156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008000"/>
                </a:solidFill>
              </a:rPr>
              <a:t>C. </a:t>
            </a:r>
            <a:r>
              <a:rPr lang="es-ES_tradnl" sz="2800" b="1" dirty="0" err="1">
                <a:solidFill>
                  <a:srgbClr val="008000"/>
                </a:solidFill>
              </a:rPr>
              <a:t>Cây</a:t>
            </a:r>
            <a:r>
              <a:rPr lang="es-ES_tradnl" sz="2800" b="1" dirty="0">
                <a:solidFill>
                  <a:srgbClr val="008000"/>
                </a:solidFill>
              </a:rPr>
              <a:t> </a:t>
            </a:r>
            <a:r>
              <a:rPr lang="es-ES_tradnl" sz="2800" b="1" dirty="0" err="1">
                <a:solidFill>
                  <a:srgbClr val="008000"/>
                </a:solidFill>
              </a:rPr>
              <a:t>bưởi</a:t>
            </a:r>
            <a:endParaRPr lang="es-ES" sz="2800" b="1" dirty="0">
              <a:solidFill>
                <a:srgbClr val="00800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747108" y="960042"/>
            <a:ext cx="1977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008000"/>
                </a:solidFill>
              </a:rPr>
              <a:t>B. </a:t>
            </a:r>
            <a:r>
              <a:rPr lang="es-ES_tradnl" sz="2800" b="1" dirty="0" err="1">
                <a:solidFill>
                  <a:srgbClr val="008000"/>
                </a:solidFill>
              </a:rPr>
              <a:t>Cây</a:t>
            </a:r>
            <a:r>
              <a:rPr lang="es-ES_tradnl" sz="2800" b="1" dirty="0">
                <a:solidFill>
                  <a:srgbClr val="008000"/>
                </a:solidFill>
              </a:rPr>
              <a:t> </a:t>
            </a:r>
            <a:r>
              <a:rPr lang="es-ES_tradnl" sz="2800" b="1" dirty="0" err="1">
                <a:solidFill>
                  <a:srgbClr val="008000"/>
                </a:solidFill>
              </a:rPr>
              <a:t>cầu</a:t>
            </a:r>
            <a:endParaRPr lang="es-ES" sz="2800" b="1" dirty="0">
              <a:solidFill>
                <a:srgbClr val="008000"/>
              </a:solidFill>
            </a:endParaRPr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>
            <a:fillRect/>
          </a:stretch>
        </p:blipFill>
        <p:spPr bwMode="auto">
          <a:xfrm>
            <a:off x="3749057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5940626" y="2060848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tx1"/>
                </a:solidFill>
              </a:rPr>
              <a:t>Good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Vật nào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có cấu tạo từ tế bào?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26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NEXT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29531 -0.2423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1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>
            <a:fillRect/>
          </a:stretch>
        </p:blipFill>
        <p:spPr bwMode="auto">
          <a:xfrm>
            <a:off x="6522313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>
            <a:fillRect/>
          </a:stretch>
        </p:blipFill>
        <p:spPr bwMode="auto">
          <a:xfrm>
            <a:off x="1199775" y="256490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422" y="2905152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588224" y="91977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C. 8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115616" y="90872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A. 2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19116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B. 4</a:t>
            </a:r>
            <a:endParaRPr lang="es-ES" sz="3200" b="1" dirty="0"/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>
            <a:fillRect/>
          </a:stretch>
        </p:blipFill>
        <p:spPr bwMode="auto">
          <a:xfrm>
            <a:off x="3749057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735080" y="198884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GOOD!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Khi một tế bào lớn lên và sinh sản sẽ có bao nhiêu tế bào mới hình thành? </a:t>
            </a:r>
            <a:endParaRPr lang="es-ES" sz="2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NEXT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27952 -0.253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12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>
            <a:fillRect/>
          </a:stretch>
        </p:blipFill>
        <p:spPr bwMode="auto">
          <a:xfrm>
            <a:off x="1055802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>
            <a:fillRect/>
          </a:stretch>
        </p:blipFill>
        <p:spPr bwMode="auto">
          <a:xfrm>
            <a:off x="6588224" y="2561068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7569" y="3008671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055802" y="959664"/>
            <a:ext cx="191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/>
              <a:t>A. </a:t>
            </a:r>
            <a:r>
              <a:rPr lang="es-ES_tradnl" sz="2400" b="1" dirty="0" err="1"/>
              <a:t>Không</a:t>
            </a:r>
            <a:r>
              <a:rPr lang="es-ES_tradnl" sz="2400" b="1" dirty="0"/>
              <a:t> </a:t>
            </a:r>
            <a:r>
              <a:rPr lang="es-ES_tradnl" sz="2400" b="1" dirty="0" err="1"/>
              <a:t>bào</a:t>
            </a:r>
            <a:endParaRPr lang="es-ES" sz="24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503790" y="921301"/>
            <a:ext cx="1829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/>
              <a:t>C. </a:t>
            </a:r>
            <a:r>
              <a:rPr lang="es-ES_tradnl" sz="2400" b="1" dirty="0" err="1"/>
              <a:t>Màng</a:t>
            </a:r>
            <a:r>
              <a:rPr lang="es-ES_tradnl" sz="2400" b="1" dirty="0"/>
              <a:t> TB</a:t>
            </a:r>
            <a:endParaRPr lang="es-ES" sz="2400" b="1" dirty="0"/>
          </a:p>
          <a:p>
            <a:pPr algn="ctr"/>
            <a:endParaRPr lang="es-ES" sz="24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19116" y="919779"/>
            <a:ext cx="183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/>
              <a:t>B. </a:t>
            </a:r>
            <a:r>
              <a:rPr lang="es-ES_tradnl" sz="2400" b="1" dirty="0" err="1"/>
              <a:t>Lục</a:t>
            </a:r>
            <a:r>
              <a:rPr lang="es-ES_tradnl" sz="2400" b="1" dirty="0"/>
              <a:t> </a:t>
            </a:r>
            <a:r>
              <a:rPr lang="es-ES_tradnl" sz="2400" b="1" dirty="0" err="1"/>
              <a:t>lạp</a:t>
            </a:r>
            <a:endParaRPr lang="es-ES" sz="2400" b="1" dirty="0"/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>
            <a:fillRect/>
          </a:stretch>
        </p:blipFill>
        <p:spPr bwMode="auto">
          <a:xfrm>
            <a:off x="3749057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5940626" y="2060848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GOOD!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cấu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ở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mọi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bào</a:t>
            </a:r>
            <a:endParaRPr lang="es-E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26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NEXT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29531 -0.2423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1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>
            <a:fillRect/>
          </a:stretch>
        </p:blipFill>
        <p:spPr bwMode="auto">
          <a:xfrm>
            <a:off x="6522313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>
            <a:fillRect/>
          </a:stretch>
        </p:blipFill>
        <p:spPr bwMode="auto">
          <a:xfrm>
            <a:off x="3970307" y="254339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1904" y="3100822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588224" y="102566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C. </a:t>
            </a:r>
            <a:r>
              <a:rPr lang="es-ES_tradnl" b="1" dirty="0" err="1"/>
              <a:t>Có</a:t>
            </a:r>
            <a:r>
              <a:rPr lang="es-ES_tradnl" b="1" dirty="0"/>
              <a:t> </a:t>
            </a:r>
            <a:r>
              <a:rPr lang="es-ES_tradnl" b="1" dirty="0" err="1"/>
              <a:t>lục</a:t>
            </a:r>
            <a:r>
              <a:rPr lang="es-ES_tradnl" b="1" dirty="0"/>
              <a:t> </a:t>
            </a:r>
            <a:r>
              <a:rPr lang="es-ES_tradnl" b="1" dirty="0" err="1"/>
              <a:t>lạp</a:t>
            </a:r>
            <a:endParaRPr lang="es-ES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855387" y="764704"/>
            <a:ext cx="1829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B. </a:t>
            </a:r>
            <a:r>
              <a:rPr lang="es-ES_tradnl" b="1" dirty="0" err="1"/>
              <a:t>Có</a:t>
            </a:r>
            <a:r>
              <a:rPr lang="es-ES_tradnl" b="1" dirty="0"/>
              <a:t> </a:t>
            </a:r>
            <a:r>
              <a:rPr lang="es-ES_tradnl" b="1" dirty="0" err="1"/>
              <a:t>màng</a:t>
            </a:r>
            <a:r>
              <a:rPr lang="es-ES_tradnl" b="1" dirty="0"/>
              <a:t> </a:t>
            </a:r>
            <a:r>
              <a:rPr lang="es-ES_tradnl" b="1" dirty="0" err="1"/>
              <a:t>nhân</a:t>
            </a:r>
            <a:r>
              <a:rPr lang="es-ES_tradnl" b="1" dirty="0"/>
              <a:t> </a:t>
            </a:r>
            <a:r>
              <a:rPr lang="es-ES_tradnl" b="1" dirty="0" err="1"/>
              <a:t>bao</a:t>
            </a:r>
            <a:r>
              <a:rPr lang="es-ES_tradnl" b="1" dirty="0"/>
              <a:t> </a:t>
            </a:r>
            <a:r>
              <a:rPr lang="es-ES_tradnl" b="1" dirty="0" err="1"/>
              <a:t>bọc</a:t>
            </a:r>
            <a:r>
              <a:rPr lang="es-ES_tradnl" b="1" dirty="0"/>
              <a:t> </a:t>
            </a:r>
            <a:r>
              <a:rPr lang="es-ES_tradnl" b="1" dirty="0" err="1"/>
              <a:t>vật</a:t>
            </a:r>
            <a:r>
              <a:rPr lang="es-ES_tradnl" b="1" dirty="0"/>
              <a:t> </a:t>
            </a:r>
            <a:r>
              <a:rPr lang="es-ES_tradnl" b="1" dirty="0" err="1"/>
              <a:t>chất</a:t>
            </a:r>
            <a:r>
              <a:rPr lang="es-ES_tradnl" b="1" dirty="0"/>
              <a:t> di </a:t>
            </a:r>
            <a:r>
              <a:rPr lang="es-ES_tradnl" b="1" dirty="0" err="1"/>
              <a:t>truyền</a:t>
            </a:r>
            <a:endParaRPr lang="es-ES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082812" y="1043444"/>
            <a:ext cx="1833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A. </a:t>
            </a:r>
            <a:r>
              <a:rPr lang="es-ES_tradnl" b="1" dirty="0" err="1"/>
              <a:t>Có</a:t>
            </a:r>
            <a:r>
              <a:rPr lang="es-ES_tradnl" b="1" dirty="0"/>
              <a:t> </a:t>
            </a:r>
            <a:r>
              <a:rPr lang="es-ES_tradnl" b="1" dirty="0" err="1"/>
              <a:t>thành</a:t>
            </a:r>
            <a:r>
              <a:rPr lang="es-ES_tradnl" b="1" dirty="0"/>
              <a:t> TB</a:t>
            </a:r>
            <a:endParaRPr lang="es-ES" b="1" dirty="0"/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>
            <a:fillRect/>
          </a:stretch>
        </p:blipFill>
        <p:spPr bwMode="auto">
          <a:xfrm>
            <a:off x="1055780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3207789" y="216886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GREAT!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rgbClr val="0000CC"/>
                </a:solidFill>
              </a:rPr>
              <a:t>Đặc</a:t>
            </a:r>
            <a:r>
              <a:rPr lang="es-ES_tradnl" sz="2800" b="1" dirty="0">
                <a:solidFill>
                  <a:srgbClr val="0000CC"/>
                </a:solidFill>
              </a:rPr>
              <a:t> </a:t>
            </a:r>
            <a:r>
              <a:rPr lang="es-ES_tradnl" sz="2800" b="1" dirty="0" err="1">
                <a:solidFill>
                  <a:srgbClr val="0000CC"/>
                </a:solidFill>
              </a:rPr>
              <a:t>điểm</a:t>
            </a:r>
            <a:r>
              <a:rPr lang="es-ES_tradnl" sz="2800" b="1" dirty="0">
                <a:solidFill>
                  <a:srgbClr val="0000CC"/>
                </a:solidFill>
              </a:rPr>
              <a:t> </a:t>
            </a:r>
            <a:r>
              <a:rPr lang="es-ES_tradnl" sz="2800" b="1" dirty="0" err="1">
                <a:solidFill>
                  <a:srgbClr val="0000CC"/>
                </a:solidFill>
              </a:rPr>
              <a:t>của</a:t>
            </a:r>
            <a:r>
              <a:rPr lang="es-ES_tradnl" sz="2800" b="1" dirty="0">
                <a:solidFill>
                  <a:srgbClr val="0000CC"/>
                </a:solidFill>
              </a:rPr>
              <a:t> </a:t>
            </a:r>
            <a:r>
              <a:rPr lang="es-ES_tradnl" sz="2800" b="1" dirty="0" err="1">
                <a:solidFill>
                  <a:srgbClr val="0000CC"/>
                </a:solidFill>
              </a:rPr>
              <a:t>tế</a:t>
            </a:r>
            <a:r>
              <a:rPr lang="es-ES_tradnl" sz="2800" b="1" dirty="0">
                <a:solidFill>
                  <a:srgbClr val="0000CC"/>
                </a:solidFill>
              </a:rPr>
              <a:t> </a:t>
            </a:r>
            <a:r>
              <a:rPr lang="es-ES_tradnl" sz="2800" b="1" dirty="0" err="1">
                <a:solidFill>
                  <a:srgbClr val="0000CC"/>
                </a:solidFill>
              </a:rPr>
              <a:t>bào</a:t>
            </a:r>
            <a:r>
              <a:rPr lang="es-ES_tradnl" sz="2800" b="1" dirty="0">
                <a:solidFill>
                  <a:srgbClr val="0000CC"/>
                </a:solidFill>
              </a:rPr>
              <a:t> </a:t>
            </a:r>
            <a:r>
              <a:rPr lang="es-ES_tradnl" sz="2800" b="1" dirty="0" err="1">
                <a:solidFill>
                  <a:srgbClr val="0000CC"/>
                </a:solidFill>
              </a:rPr>
              <a:t>nhân</a:t>
            </a:r>
            <a:r>
              <a:rPr lang="es-ES_tradnl" sz="2800" b="1" dirty="0">
                <a:solidFill>
                  <a:srgbClr val="0000CC"/>
                </a:solidFill>
              </a:rPr>
              <a:t> </a:t>
            </a:r>
            <a:r>
              <a:rPr lang="es-ES_tradnl" sz="2800" b="1" dirty="0" err="1">
                <a:solidFill>
                  <a:srgbClr val="0000CC"/>
                </a:solidFill>
              </a:rPr>
              <a:t>thực</a:t>
            </a:r>
            <a:r>
              <a:rPr lang="es-ES_tradnl" sz="2800" b="1" dirty="0">
                <a:solidFill>
                  <a:srgbClr val="0000CC"/>
                </a:solidFill>
              </a:rPr>
              <a:t> </a:t>
            </a:r>
            <a:r>
              <a:rPr lang="es-ES_tradnl" sz="2800" b="1" dirty="0" err="1">
                <a:solidFill>
                  <a:srgbClr val="0000CC"/>
                </a:solidFill>
              </a:rPr>
              <a:t>là</a:t>
            </a:r>
            <a:r>
              <a:rPr lang="es-ES_tradnl" sz="2800" b="1" dirty="0">
                <a:solidFill>
                  <a:srgbClr val="0000CC"/>
                </a:solidFill>
              </a:rPr>
              <a:t>:</a:t>
            </a:r>
            <a:endParaRPr lang="es-ES" sz="2800" b="1" dirty="0">
              <a:solidFill>
                <a:srgbClr val="0000CC"/>
              </a:solidFill>
            </a:endParaRPr>
          </a:p>
        </p:txBody>
      </p:sp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NEXT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04 -0.2215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1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>
            <a:fillRect/>
          </a:stretch>
        </p:blipFill>
        <p:spPr bwMode="auto">
          <a:xfrm>
            <a:off x="6522313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>
            <a:fillRect/>
          </a:stretch>
        </p:blipFill>
        <p:spPr bwMode="auto">
          <a:xfrm>
            <a:off x="1199775" y="256490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0422" y="2905152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516216" y="95111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/>
              <a:t>C. </a:t>
            </a:r>
            <a:r>
              <a:rPr lang="es-ES_tradnl" sz="2400" b="1" dirty="0" err="1"/>
              <a:t>Vùng</a:t>
            </a:r>
            <a:r>
              <a:rPr lang="es-ES_tradnl" sz="2400" b="1" dirty="0"/>
              <a:t> </a:t>
            </a:r>
            <a:r>
              <a:rPr lang="es-ES_tradnl" sz="2400" b="1" dirty="0" err="1"/>
              <a:t>nhân</a:t>
            </a:r>
            <a:endParaRPr lang="es-ES" sz="24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043608" y="951111"/>
            <a:ext cx="1829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/>
              <a:t>A. </a:t>
            </a:r>
            <a:r>
              <a:rPr lang="es-ES_tradnl" sz="2400" b="1" dirty="0" err="1"/>
              <a:t>Nhân</a:t>
            </a:r>
            <a:r>
              <a:rPr lang="es-ES_tradnl" sz="2400" b="1" dirty="0"/>
              <a:t> TB </a:t>
            </a:r>
            <a:endParaRPr lang="es-ES" sz="24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19116" y="919779"/>
            <a:ext cx="1833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/>
              <a:t>B. </a:t>
            </a:r>
            <a:r>
              <a:rPr lang="es-ES_tradnl" sz="2400" b="1" dirty="0" err="1"/>
              <a:t>Màng</a:t>
            </a:r>
            <a:r>
              <a:rPr lang="es-ES_tradnl" sz="2400" b="1" dirty="0"/>
              <a:t> TB</a:t>
            </a:r>
            <a:endParaRPr lang="es-ES" sz="2400" b="1" dirty="0"/>
          </a:p>
          <a:p>
            <a:pPr algn="ctr"/>
            <a:r>
              <a:rPr lang="es-ES_tradnl" sz="2400" b="1" dirty="0"/>
              <a:t> </a:t>
            </a:r>
            <a:endParaRPr lang="es-ES" sz="2400" b="1" dirty="0"/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>
            <a:fillRect/>
          </a:stretch>
        </p:blipFill>
        <p:spPr bwMode="auto">
          <a:xfrm>
            <a:off x="3749057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735080" y="198884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GOOD!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1"/>
            <a:ext cx="9144000" cy="607568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s-ES_trad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s-ES_trad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lang="es-ES_tradnl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s-ES_trad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_trad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s-ES_trad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s-ES_trad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s-ES_trad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s-ES_trad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s-ES_trad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s-ES_trad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s-ES_trad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s-ES_trad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s-ES_trad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s-ES_trad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_trad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</a:t>
            </a:r>
            <a:endParaRPr lang="es-E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8135888" y="4144436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NEXT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99" y="4949580"/>
            <a:ext cx="1830889" cy="140142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27952 -0.253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12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0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6&quot;/&gt;&lt;/object&gt;&lt;object type=&quot;3&quot; unique_id=&quot;10007&quot;&gt;&lt;property id=&quot;20148&quot; value=&quot;5&quot;/&gt;&lt;property id=&quot;20300&quot; value=&quot;Slide 5&quot;/&gt;&lt;property id=&quot;20307&quot; value=&quot;271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59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9&quot;&gt;&lt;property id=&quot;20148&quot; value=&quot;5&quot;/&gt;&lt;property id=&quot;20300&quot; value=&quot;Slide 12&quot;/&gt;&lt;property id=&quot;20307&quot; value=&quot;272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1450</Words>
  <Application>Microsoft Office PowerPoint</Application>
  <PresentationFormat>On-screen Show (4:3)</PresentationFormat>
  <Paragraphs>216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51" baseType="lpstr">
      <vt:lpstr>Bookman Old Style</vt:lpstr>
      <vt:lpstr>Arial</vt:lpstr>
      <vt:lpstr>Times New Roman</vt:lpstr>
      <vt:lpstr>Roboto Condensed</vt:lpstr>
      <vt:lpstr>Fira Sans Condensed Medium</vt:lpstr>
      <vt:lpstr>Tahoma</vt:lpstr>
      <vt:lpstr>Calibri</vt:lpstr>
      <vt:lpstr>#9Slide03 Bebas Neue ZSmall</vt:lpstr>
      <vt:lpstr>#9Slide03 Encode SeEx Black</vt:lpstr>
      <vt:lpstr>Muli</vt:lpstr>
      <vt:lpstr>Arvo</vt:lpstr>
      <vt:lpstr>Showcard Gothic</vt:lpstr>
      <vt:lpstr>Office Theme</vt:lpstr>
      <vt:lpstr>Simple Light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1. XÁC ĐỊNH VẤN ĐỀ</vt:lpstr>
      <vt:lpstr>PowerPoint Presentation</vt:lpstr>
      <vt:lpstr>PowerPoint Presentation</vt:lpstr>
      <vt:lpstr>PowerPoint Presentation</vt:lpstr>
      <vt:lpstr>PowerPoint Presentation</vt:lpstr>
      <vt:lpstr>I. Đặc điểm của tế bào</vt:lpstr>
      <vt:lpstr>PowerPoint Presentation</vt:lpstr>
      <vt:lpstr>PowerPoint Presentation</vt:lpstr>
      <vt:lpstr>3. Thiết kế </vt:lpstr>
      <vt:lpstr>PowerPoint Presentation</vt:lpstr>
      <vt:lpstr>PowerPoint Presentation</vt:lpstr>
      <vt:lpstr>ĐỀ XUẤT GIẢI PHÁP</vt:lpstr>
      <vt:lpstr>THỰC HIỆN GIẢI PHÁP (VỀ NHÀ)</vt:lpstr>
      <vt:lpstr>TRƯNG BÀY, ĐÁNH GIÁ SẢN PHẨM</vt:lpstr>
      <vt:lpstr>PowerPoint Presentation</vt:lpstr>
      <vt:lpstr>PowerPoint Presentation</vt:lpstr>
      <vt:lpstr>Sản phẩm của nhóm 2: Làm mô hình tế bào từ vải vụn,  chỉ thêu </vt:lpstr>
      <vt:lpstr>Sản phẩm của nhóm 3: Làm mô hình tế bào từ bánh kem</vt:lpstr>
      <vt:lpstr>Sản phẩm nhóm 4: Làm mô hình tế bào từ củ quả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Admin</cp:lastModifiedBy>
  <cp:revision>108</cp:revision>
  <dcterms:created xsi:type="dcterms:W3CDTF">2014-08-10T17:22:00Z</dcterms:created>
  <dcterms:modified xsi:type="dcterms:W3CDTF">2025-12-23T01:46:57Z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43F7DEFE2F9B41EABE8CC1B32AC3AF4A_12</vt:lpwstr>
  </property>
  <property fmtid="{D5CDD505-2E9C-101B-9397-08002B2CF9AE}" pid="3" name="KSOProductBuildVer">
    <vt:lpwstr>1033-12.2.0.23196</vt:lpwstr>
  </property>
</Properties>
</file>