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Default Extension="wav" ContentType="audio/wav"/>
  <Override PartName="/ppt/media/media3.wav" ContentType="audio/x-wav"/>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tags/tag11.xml" ContentType="application/vnd.openxmlformats-officedocument.presentationml.tags+xml"/>
  <Default Extension="mp4" ContentType="video/mp4"/>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tags/tag9.xml" ContentType="application/vnd.openxmlformats-officedocument.presentationml.tags+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0" r:id="rId3"/>
    <p:sldMasterId id="2147483694" r:id="rId4"/>
    <p:sldMasterId id="2147483707" r:id="rId5"/>
    <p:sldMasterId id="2147483717" r:id="rId6"/>
    <p:sldMasterId id="2147483734" r:id="rId7"/>
    <p:sldMasterId id="2147483746" r:id="rId8"/>
    <p:sldMasterId id="2147483758" r:id="rId9"/>
    <p:sldMasterId id="2147483771" r:id="rId10"/>
    <p:sldMasterId id="2147483784" r:id="rId11"/>
    <p:sldMasterId id="2147483796" r:id="rId12"/>
    <p:sldMasterId id="2147483820" r:id="rId13"/>
  </p:sldMasterIdLst>
  <p:notesMasterIdLst>
    <p:notesMasterId r:id="rId64"/>
  </p:notesMasterIdLst>
  <p:sldIdLst>
    <p:sldId id="11088661" r:id="rId14"/>
    <p:sldId id="2007577535" r:id="rId15"/>
    <p:sldId id="2007577543" r:id="rId16"/>
    <p:sldId id="281" r:id="rId17"/>
    <p:sldId id="2007577544" r:id="rId18"/>
    <p:sldId id="2007577546" r:id="rId19"/>
    <p:sldId id="2007577547" r:id="rId20"/>
    <p:sldId id="2007577548" r:id="rId21"/>
    <p:sldId id="352" r:id="rId22"/>
    <p:sldId id="267" r:id="rId23"/>
    <p:sldId id="270" r:id="rId24"/>
    <p:sldId id="449" r:id="rId25"/>
    <p:sldId id="2007577521" r:id="rId26"/>
    <p:sldId id="2007577552" r:id="rId27"/>
    <p:sldId id="2007577551" r:id="rId28"/>
    <p:sldId id="707" r:id="rId29"/>
    <p:sldId id="11088540" r:id="rId30"/>
    <p:sldId id="309" r:id="rId31"/>
    <p:sldId id="2007577524" r:id="rId32"/>
    <p:sldId id="11088543" r:id="rId33"/>
    <p:sldId id="363" r:id="rId34"/>
    <p:sldId id="713" r:id="rId35"/>
    <p:sldId id="286" r:id="rId36"/>
    <p:sldId id="2007577553" r:id="rId37"/>
    <p:sldId id="2007577525" r:id="rId38"/>
    <p:sldId id="2007577526" r:id="rId39"/>
    <p:sldId id="271" r:id="rId40"/>
    <p:sldId id="2007577555" r:id="rId41"/>
    <p:sldId id="2007577554" r:id="rId42"/>
    <p:sldId id="2007577527" r:id="rId43"/>
    <p:sldId id="2007577556" r:id="rId44"/>
    <p:sldId id="272" r:id="rId45"/>
    <p:sldId id="11088527" r:id="rId46"/>
    <p:sldId id="263" r:id="rId47"/>
    <p:sldId id="2007577557" r:id="rId48"/>
    <p:sldId id="2007577531" r:id="rId49"/>
    <p:sldId id="2007577530" r:id="rId50"/>
    <p:sldId id="11088524" r:id="rId51"/>
    <p:sldId id="2007577558" r:id="rId52"/>
    <p:sldId id="318" r:id="rId53"/>
    <p:sldId id="266" r:id="rId54"/>
    <p:sldId id="268" r:id="rId55"/>
    <p:sldId id="265" r:id="rId56"/>
    <p:sldId id="2007577537" r:id="rId57"/>
    <p:sldId id="2007577539" r:id="rId58"/>
    <p:sldId id="2007577540" r:id="rId59"/>
    <p:sldId id="2007577541" r:id="rId60"/>
    <p:sldId id="2007577542" r:id="rId61"/>
    <p:sldId id="275" r:id="rId62"/>
    <p:sldId id="2007577304"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800"/>
    <a:srgbClr val="DD3300"/>
    <a:srgbClr val="EFE626"/>
    <a:srgbClr val="FFD1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79306" autoAdjust="0"/>
  </p:normalViewPr>
  <p:slideViewPr>
    <p:cSldViewPr snapToGrid="0" showGuides="1">
      <p:cViewPr>
        <p:scale>
          <a:sx n="50" d="100"/>
          <a:sy n="50" d="100"/>
        </p:scale>
        <p:origin x="-594" y="-59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DE47F-CEC9-4914-A31C-9C0AE1D166FF}" type="datetimeFigureOut">
              <a:rPr lang="en-US" smtClean="0"/>
              <a:pPr/>
              <a:t>26/11/2024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C58BB-83B0-47E7-84D1-E62E4D0EE8C1}" type="slidenum">
              <a:rPr lang="en-US" smtClean="0"/>
              <a:pPr/>
              <a:t>‹#›</a:t>
            </a:fld>
            <a:endParaRPr lang="en-US"/>
          </a:p>
        </p:txBody>
      </p:sp>
    </p:spTree>
    <p:extLst>
      <p:ext uri="{BB962C8B-B14F-4D97-AF65-F5344CB8AC3E}">
        <p14:creationId xmlns:p14="http://schemas.microsoft.com/office/powerpoint/2010/main" xmlns="" val="726202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CA-2726-4540-831A-DAC708643C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46082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xmlns="" val="13937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xmlns="" val="153134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xmlns="" val="847251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52022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01527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14817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xmlns="" id="{8FAE9EB7-6C6E-4062-9C53-D002975C7B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a:extLst>
              <a:ext uri="{FF2B5EF4-FFF2-40B4-BE49-F238E27FC236}">
                <a16:creationId xmlns:a16="http://schemas.microsoft.com/office/drawing/2014/main" xmlns="" id="{4BA1CF99-EFE1-467D-A708-43C7B79C860F}"/>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latin typeface="Calibri" panose="020F0502020204030204" pitchFamily="34" charset="0"/>
            </a:endParaRPr>
          </a:p>
        </p:txBody>
      </p:sp>
      <p:sp>
        <p:nvSpPr>
          <p:cNvPr id="28676" name="Slide Number Placeholder 3">
            <a:extLst>
              <a:ext uri="{FF2B5EF4-FFF2-40B4-BE49-F238E27FC236}">
                <a16:creationId xmlns:a16="http://schemas.microsoft.com/office/drawing/2014/main" xmlns="" id="{78D4250C-CBDA-4497-9D33-E2335C60133C}"/>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F20099F-D4F5-46E5-A50A-20EB17E93FC1}" type="slidenum">
              <a:rPr kumimoji="0" lang="en-SG"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SG"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xmlns="" id="{8FAE9EB7-6C6E-4062-9C53-D002975C7B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a:extLst>
              <a:ext uri="{FF2B5EF4-FFF2-40B4-BE49-F238E27FC236}">
                <a16:creationId xmlns:a16="http://schemas.microsoft.com/office/drawing/2014/main" xmlns="" id="{4BA1CF99-EFE1-467D-A708-43C7B79C860F}"/>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latin typeface="Calibri" panose="020F0502020204030204" pitchFamily="34" charset="0"/>
            </a:endParaRPr>
          </a:p>
        </p:txBody>
      </p:sp>
      <p:sp>
        <p:nvSpPr>
          <p:cNvPr id="28676" name="Slide Number Placeholder 3">
            <a:extLst>
              <a:ext uri="{FF2B5EF4-FFF2-40B4-BE49-F238E27FC236}">
                <a16:creationId xmlns:a16="http://schemas.microsoft.com/office/drawing/2014/main" xmlns="" id="{78D4250C-CBDA-4497-9D33-E2335C60133C}"/>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F20099F-D4F5-46E5-A50A-20EB17E93FC1}" type="slidenum">
              <a:rPr kumimoji="0" lang="en-SG"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SG"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xmlns="" val="3208235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xmlns="" val="3805580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Arial"/>
              <a:sym typeface="Arial"/>
            </a:endParaRPr>
          </a:p>
        </p:txBody>
      </p:sp>
    </p:spTree>
    <p:extLst>
      <p:ext uri="{BB962C8B-B14F-4D97-AF65-F5344CB8AC3E}">
        <p14:creationId xmlns:p14="http://schemas.microsoft.com/office/powerpoint/2010/main" xmlns="" val="963133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xmlns="" val="3508648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xmlns="" val="28857659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073778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531480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xmlns="" val="11890646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xmlns=""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745076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779048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xmlns=""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979703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32012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163921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262377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74105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xmlns="" val="15411825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241967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xmlns=""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715656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457522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174712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xmlns="" val="39058106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4CFEFD8-2151-478C-9C1C-0545885223F3}"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pPr/>
              <a:t>‹#›</a:t>
            </a:fld>
            <a:endParaRPr lang="en-US"/>
          </a:p>
        </p:txBody>
      </p:sp>
    </p:spTree>
    <p:extLst>
      <p:ext uri="{BB962C8B-B14F-4D97-AF65-F5344CB8AC3E}">
        <p14:creationId xmlns:p14="http://schemas.microsoft.com/office/powerpoint/2010/main" xmlns="" val="19545772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pPr/>
              <a:t>‹#›</a:t>
            </a:fld>
            <a:endParaRPr lang="en-US"/>
          </a:p>
        </p:txBody>
      </p:sp>
    </p:spTree>
    <p:extLst>
      <p:ext uri="{BB962C8B-B14F-4D97-AF65-F5344CB8AC3E}">
        <p14:creationId xmlns:p14="http://schemas.microsoft.com/office/powerpoint/2010/main" xmlns="" val="2367455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CFEFD8-2151-478C-9C1C-0545885223F3}"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pPr/>
              <a:t>‹#›</a:t>
            </a:fld>
            <a:endParaRPr lang="en-US"/>
          </a:p>
        </p:txBody>
      </p:sp>
    </p:spTree>
    <p:extLst>
      <p:ext uri="{BB962C8B-B14F-4D97-AF65-F5344CB8AC3E}">
        <p14:creationId xmlns:p14="http://schemas.microsoft.com/office/powerpoint/2010/main" xmlns="" val="29941523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CFEFD8-2151-478C-9C1C-0545885223F3}"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1172-D443-4544-A958-E06E27C02F44}" type="slidenum">
              <a:rPr lang="en-US" smtClean="0"/>
              <a:pPr/>
              <a:t>‹#›</a:t>
            </a:fld>
            <a:endParaRPr lang="en-US"/>
          </a:p>
        </p:txBody>
      </p:sp>
    </p:spTree>
    <p:extLst>
      <p:ext uri="{BB962C8B-B14F-4D97-AF65-F5344CB8AC3E}">
        <p14:creationId xmlns:p14="http://schemas.microsoft.com/office/powerpoint/2010/main" xmlns="" val="19450857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CFEFD8-2151-478C-9C1C-0545885223F3}" type="datetimeFigureOut">
              <a:rPr lang="en-US" smtClean="0"/>
              <a:pPr/>
              <a:t>26/11/2024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B1172-D443-4544-A958-E06E27C02F44}" type="slidenum">
              <a:rPr lang="en-US" smtClean="0"/>
              <a:pPr/>
              <a:t>‹#›</a:t>
            </a:fld>
            <a:endParaRPr lang="en-US"/>
          </a:p>
        </p:txBody>
      </p:sp>
    </p:spTree>
    <p:extLst>
      <p:ext uri="{BB962C8B-B14F-4D97-AF65-F5344CB8AC3E}">
        <p14:creationId xmlns:p14="http://schemas.microsoft.com/office/powerpoint/2010/main" xmlns="" val="155006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xmlns="" val="21497326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FEFD8-2151-478C-9C1C-0545885223F3}" type="datetimeFigureOut">
              <a:rPr lang="en-US" smtClean="0"/>
              <a:pPr/>
              <a:t>26/11/2024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B1172-D443-4544-A958-E06E27C02F44}" type="slidenum">
              <a:rPr lang="en-US" smtClean="0"/>
              <a:pPr/>
              <a:t>‹#›</a:t>
            </a:fld>
            <a:endParaRPr lang="en-US"/>
          </a:p>
        </p:txBody>
      </p:sp>
    </p:spTree>
    <p:extLst>
      <p:ext uri="{BB962C8B-B14F-4D97-AF65-F5344CB8AC3E}">
        <p14:creationId xmlns:p14="http://schemas.microsoft.com/office/powerpoint/2010/main" xmlns="" val="1036163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FEFD8-2151-478C-9C1C-0545885223F3}" type="datetimeFigureOut">
              <a:rPr lang="en-US" smtClean="0"/>
              <a:pPr/>
              <a:t>26/11/2024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B1172-D443-4544-A958-E06E27C02F44}" type="slidenum">
              <a:rPr lang="en-US" smtClean="0"/>
              <a:pPr/>
              <a:t>‹#›</a:t>
            </a:fld>
            <a:endParaRPr lang="en-US"/>
          </a:p>
        </p:txBody>
      </p:sp>
    </p:spTree>
    <p:extLst>
      <p:ext uri="{BB962C8B-B14F-4D97-AF65-F5344CB8AC3E}">
        <p14:creationId xmlns:p14="http://schemas.microsoft.com/office/powerpoint/2010/main" xmlns="" val="37037453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CFEFD8-2151-478C-9C1C-0545885223F3}"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1172-D443-4544-A958-E06E27C02F44}" type="slidenum">
              <a:rPr lang="en-US" smtClean="0"/>
              <a:pPr/>
              <a:t>‹#›</a:t>
            </a:fld>
            <a:endParaRPr lang="en-US"/>
          </a:p>
        </p:txBody>
      </p:sp>
    </p:spTree>
    <p:extLst>
      <p:ext uri="{BB962C8B-B14F-4D97-AF65-F5344CB8AC3E}">
        <p14:creationId xmlns:p14="http://schemas.microsoft.com/office/powerpoint/2010/main" xmlns="" val="33469517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CFEFD8-2151-478C-9C1C-0545885223F3}"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1172-D443-4544-A958-E06E27C02F44}" type="slidenum">
              <a:rPr lang="en-US" smtClean="0"/>
              <a:pPr/>
              <a:t>‹#›</a:t>
            </a:fld>
            <a:endParaRPr lang="en-US"/>
          </a:p>
        </p:txBody>
      </p:sp>
    </p:spTree>
    <p:extLst>
      <p:ext uri="{BB962C8B-B14F-4D97-AF65-F5344CB8AC3E}">
        <p14:creationId xmlns:p14="http://schemas.microsoft.com/office/powerpoint/2010/main" xmlns="" val="4407998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pPr/>
              <a:t>‹#›</a:t>
            </a:fld>
            <a:endParaRPr lang="en-US"/>
          </a:p>
        </p:txBody>
      </p:sp>
    </p:spTree>
    <p:extLst>
      <p:ext uri="{BB962C8B-B14F-4D97-AF65-F5344CB8AC3E}">
        <p14:creationId xmlns:p14="http://schemas.microsoft.com/office/powerpoint/2010/main" xmlns="" val="17916674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pPr/>
              <a:t>‹#›</a:t>
            </a:fld>
            <a:endParaRPr lang="en-US"/>
          </a:p>
        </p:txBody>
      </p:sp>
    </p:spTree>
    <p:extLst>
      <p:ext uri="{BB962C8B-B14F-4D97-AF65-F5344CB8AC3E}">
        <p14:creationId xmlns:p14="http://schemas.microsoft.com/office/powerpoint/2010/main" xmlns="" val="41698168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A474EE-2654-4F2E-BF42-4172838DAA08}"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pPr/>
              <a:t>‹#›</a:t>
            </a:fld>
            <a:endParaRPr lang="en-US"/>
          </a:p>
        </p:txBody>
      </p:sp>
    </p:spTree>
    <p:extLst>
      <p:ext uri="{BB962C8B-B14F-4D97-AF65-F5344CB8AC3E}">
        <p14:creationId xmlns:p14="http://schemas.microsoft.com/office/powerpoint/2010/main" xmlns="" val="38889413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474EE-2654-4F2E-BF42-4172838DAA08}"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pPr/>
              <a:t>‹#›</a:t>
            </a:fld>
            <a:endParaRPr lang="en-US"/>
          </a:p>
        </p:txBody>
      </p:sp>
    </p:spTree>
    <p:extLst>
      <p:ext uri="{BB962C8B-B14F-4D97-AF65-F5344CB8AC3E}">
        <p14:creationId xmlns:p14="http://schemas.microsoft.com/office/powerpoint/2010/main" xmlns="" val="22159849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A474EE-2654-4F2E-BF42-4172838DAA08}"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pPr/>
              <a:t>‹#›</a:t>
            </a:fld>
            <a:endParaRPr lang="en-US"/>
          </a:p>
        </p:txBody>
      </p:sp>
    </p:spTree>
    <p:extLst>
      <p:ext uri="{BB962C8B-B14F-4D97-AF65-F5344CB8AC3E}">
        <p14:creationId xmlns:p14="http://schemas.microsoft.com/office/powerpoint/2010/main" xmlns="" val="274810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A474EE-2654-4F2E-BF42-4172838DAA08}"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pPr/>
              <a:t>‹#›</a:t>
            </a:fld>
            <a:endParaRPr lang="en-US"/>
          </a:p>
        </p:txBody>
      </p:sp>
    </p:spTree>
    <p:extLst>
      <p:ext uri="{BB962C8B-B14F-4D97-AF65-F5344CB8AC3E}">
        <p14:creationId xmlns:p14="http://schemas.microsoft.com/office/powerpoint/2010/main" xmlns="" val="2982595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xmlns="" val="40637487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A474EE-2654-4F2E-BF42-4172838DAA08}" type="datetimeFigureOut">
              <a:rPr lang="en-US" smtClean="0"/>
              <a:pPr/>
              <a:t>26/11/2024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B34207-BBBE-4D24-A379-C2B12A301624}" type="slidenum">
              <a:rPr lang="en-US" smtClean="0"/>
              <a:pPr/>
              <a:t>‹#›</a:t>
            </a:fld>
            <a:endParaRPr lang="en-US"/>
          </a:p>
        </p:txBody>
      </p:sp>
    </p:spTree>
    <p:extLst>
      <p:ext uri="{BB962C8B-B14F-4D97-AF65-F5344CB8AC3E}">
        <p14:creationId xmlns:p14="http://schemas.microsoft.com/office/powerpoint/2010/main" xmlns="" val="28257676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A474EE-2654-4F2E-BF42-4172838DAA08}" type="datetimeFigureOut">
              <a:rPr lang="en-US" smtClean="0"/>
              <a:pPr/>
              <a:t>26/11/2024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B34207-BBBE-4D24-A379-C2B12A301624}" type="slidenum">
              <a:rPr lang="en-US" smtClean="0"/>
              <a:pPr/>
              <a:t>‹#›</a:t>
            </a:fld>
            <a:endParaRPr lang="en-US"/>
          </a:p>
        </p:txBody>
      </p:sp>
    </p:spTree>
    <p:extLst>
      <p:ext uri="{BB962C8B-B14F-4D97-AF65-F5344CB8AC3E}">
        <p14:creationId xmlns:p14="http://schemas.microsoft.com/office/powerpoint/2010/main" xmlns="" val="10532722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474EE-2654-4F2E-BF42-4172838DAA08}" type="datetimeFigureOut">
              <a:rPr lang="en-US" smtClean="0"/>
              <a:pPr/>
              <a:t>26/11/2024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B34207-BBBE-4D24-A379-C2B12A301624}" type="slidenum">
              <a:rPr lang="en-US" smtClean="0"/>
              <a:pPr/>
              <a:t>‹#›</a:t>
            </a:fld>
            <a:endParaRPr lang="en-US"/>
          </a:p>
        </p:txBody>
      </p:sp>
    </p:spTree>
    <p:extLst>
      <p:ext uri="{BB962C8B-B14F-4D97-AF65-F5344CB8AC3E}">
        <p14:creationId xmlns:p14="http://schemas.microsoft.com/office/powerpoint/2010/main" xmlns="" val="39754682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A474EE-2654-4F2E-BF42-4172838DAA08}"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pPr/>
              <a:t>‹#›</a:t>
            </a:fld>
            <a:endParaRPr lang="en-US"/>
          </a:p>
        </p:txBody>
      </p:sp>
    </p:spTree>
    <p:extLst>
      <p:ext uri="{BB962C8B-B14F-4D97-AF65-F5344CB8AC3E}">
        <p14:creationId xmlns:p14="http://schemas.microsoft.com/office/powerpoint/2010/main" xmlns="" val="5826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A474EE-2654-4F2E-BF42-4172838DAA08}"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pPr/>
              <a:t>‹#›</a:t>
            </a:fld>
            <a:endParaRPr lang="en-US"/>
          </a:p>
        </p:txBody>
      </p:sp>
    </p:spTree>
    <p:extLst>
      <p:ext uri="{BB962C8B-B14F-4D97-AF65-F5344CB8AC3E}">
        <p14:creationId xmlns:p14="http://schemas.microsoft.com/office/powerpoint/2010/main" xmlns="" val="23899455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474EE-2654-4F2E-BF42-4172838DAA08}"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pPr/>
              <a:t>‹#›</a:t>
            </a:fld>
            <a:endParaRPr lang="en-US"/>
          </a:p>
        </p:txBody>
      </p:sp>
    </p:spTree>
    <p:extLst>
      <p:ext uri="{BB962C8B-B14F-4D97-AF65-F5344CB8AC3E}">
        <p14:creationId xmlns:p14="http://schemas.microsoft.com/office/powerpoint/2010/main" xmlns="" val="6637980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474EE-2654-4F2E-BF42-4172838DAA08}"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pPr/>
              <a:t>‹#›</a:t>
            </a:fld>
            <a:endParaRPr lang="en-US"/>
          </a:p>
        </p:txBody>
      </p:sp>
    </p:spTree>
    <p:extLst>
      <p:ext uri="{BB962C8B-B14F-4D97-AF65-F5344CB8AC3E}">
        <p14:creationId xmlns:p14="http://schemas.microsoft.com/office/powerpoint/2010/main" xmlns="" val="23028952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31442793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17147477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xmlns="" val="346074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xmlns=""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xmlns=""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xmlns=""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xmlns="" val="1286485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20213477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3662232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xmlns="" val="958458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xmlns="" val="265789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xmlns="" val="389621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C96DD65A-42AC-6340-B266-5B9F21B493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1538F475-9B7D-3343-915F-D076A6353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142B473-1FEE-E147-A0C4-7A603A2D976E}"/>
              </a:ext>
            </a:extLst>
          </p:cNvPr>
          <p:cNvSpPr>
            <a:spLocks noGrp="1" noChangeArrowheads="1"/>
          </p:cNvSpPr>
          <p:nvPr>
            <p:ph type="sldNum" sz="quarter" idx="12"/>
          </p:nvPr>
        </p:nvSpPr>
        <p:spPr>
          <a:ln/>
        </p:spPr>
        <p:txBody>
          <a:bodyPr/>
          <a:lstStyle>
            <a:lvl1pPr>
              <a:defRPr/>
            </a:lvl1pPr>
          </a:lstStyle>
          <a:p>
            <a:fld id="{4D2D95D1-A268-6944-BE2F-F098D97F2A99}" type="slidenum">
              <a:rPr lang="en-US" altLang="x-none"/>
              <a:pPr/>
              <a:t>‹#›</a:t>
            </a:fld>
            <a:endParaRPr lang="en-US" altLang="x-none"/>
          </a:p>
        </p:txBody>
      </p:sp>
    </p:spTree>
    <p:extLst>
      <p:ext uri="{BB962C8B-B14F-4D97-AF65-F5344CB8AC3E}">
        <p14:creationId xmlns:p14="http://schemas.microsoft.com/office/powerpoint/2010/main" xmlns="" val="1497440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956193704"/>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xmlns="" val="3968538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134524410"/>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2620750112"/>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2024/11/26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3946252740"/>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pPr/>
              <a:t>2024/11/26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1147911211"/>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pPr/>
              <a:t>2024/11/26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2454263675"/>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pPr/>
              <a:t>2024/11/26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2957588990"/>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2024/11/26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4192791143"/>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2024/11/26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3323537368"/>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1783636301"/>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594869221"/>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xmlns="" val="2293098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0607458"/>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xmlns="" val="460347267"/>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DE68E185-6388-FE4D-981C-495D904E62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A32A721A-AD5A-0F41-976E-452B94AC3A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0F543A39-06D4-7844-9D47-E103F23AB682}"/>
              </a:ext>
            </a:extLst>
          </p:cNvPr>
          <p:cNvSpPr>
            <a:spLocks noGrp="1" noChangeArrowheads="1"/>
          </p:cNvSpPr>
          <p:nvPr>
            <p:ph type="sldNum" sz="quarter" idx="12"/>
          </p:nvPr>
        </p:nvSpPr>
        <p:spPr>
          <a:ln/>
        </p:spPr>
        <p:txBody>
          <a:bodyPr/>
          <a:lstStyle>
            <a:lvl1pPr>
              <a:defRPr/>
            </a:lvl1pPr>
          </a:lstStyle>
          <a:p>
            <a:fld id="{CB6C7AC1-B8A5-B34B-A572-821DAC0E250E}" type="slidenum">
              <a:rPr lang="en-US" altLang="x-none"/>
              <a:pPr/>
              <a:t>‹#›</a:t>
            </a:fld>
            <a:endParaRPr lang="en-US" altLang="x-none"/>
          </a:p>
        </p:txBody>
      </p:sp>
    </p:spTree>
    <p:extLst>
      <p:ext uri="{BB962C8B-B14F-4D97-AF65-F5344CB8AC3E}">
        <p14:creationId xmlns:p14="http://schemas.microsoft.com/office/powerpoint/2010/main" xmlns="" val="147896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94CFDBB8-C9EC-A943-8F58-441A805A12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7E724204-ECBA-BB43-BA55-035A53F68F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56E828E9-4B6C-BB4B-BF2A-7EE3216705B7}"/>
              </a:ext>
            </a:extLst>
          </p:cNvPr>
          <p:cNvSpPr>
            <a:spLocks noGrp="1" noChangeArrowheads="1"/>
          </p:cNvSpPr>
          <p:nvPr>
            <p:ph type="sldNum" sz="quarter" idx="12"/>
          </p:nvPr>
        </p:nvSpPr>
        <p:spPr>
          <a:ln/>
        </p:spPr>
        <p:txBody>
          <a:bodyPr/>
          <a:lstStyle>
            <a:lvl1pPr>
              <a:defRPr/>
            </a:lvl1pPr>
          </a:lstStyle>
          <a:p>
            <a:fld id="{2CCB027E-7222-8D40-879A-116367FBC809}" type="slidenum">
              <a:rPr lang="en-US" altLang="x-none"/>
              <a:pPr/>
              <a:t>‹#›</a:t>
            </a:fld>
            <a:endParaRPr lang="en-US" altLang="x-none"/>
          </a:p>
        </p:txBody>
      </p:sp>
    </p:spTree>
    <p:extLst>
      <p:ext uri="{BB962C8B-B14F-4D97-AF65-F5344CB8AC3E}">
        <p14:creationId xmlns:p14="http://schemas.microsoft.com/office/powerpoint/2010/main" xmlns="" val="2992150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xmlns="" id="{B604D381-0BF8-964C-B157-67EC615157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F8F9BC7A-C3C2-8948-81FB-B1B51D1A86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02001F7-9E2F-4D49-B30F-8BAF83A67FAA}"/>
              </a:ext>
            </a:extLst>
          </p:cNvPr>
          <p:cNvSpPr>
            <a:spLocks noGrp="1" noChangeArrowheads="1"/>
          </p:cNvSpPr>
          <p:nvPr>
            <p:ph type="sldNum" sz="quarter" idx="12"/>
          </p:nvPr>
        </p:nvSpPr>
        <p:spPr>
          <a:ln/>
        </p:spPr>
        <p:txBody>
          <a:bodyPr/>
          <a:lstStyle>
            <a:lvl1pPr>
              <a:defRPr/>
            </a:lvl1pPr>
          </a:lstStyle>
          <a:p>
            <a:fld id="{12E5C08A-E0A4-3647-97F5-EC1AAE7C2B2F}" type="slidenum">
              <a:rPr lang="en-US" altLang="x-none"/>
              <a:pPr/>
              <a:t>‹#›</a:t>
            </a:fld>
            <a:endParaRPr lang="en-US" altLang="x-none"/>
          </a:p>
        </p:txBody>
      </p:sp>
    </p:spTree>
    <p:extLst>
      <p:ext uri="{BB962C8B-B14F-4D97-AF65-F5344CB8AC3E}">
        <p14:creationId xmlns:p14="http://schemas.microsoft.com/office/powerpoint/2010/main" xmlns="" val="251338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B4F29413-5FF7-6B46-83E1-CFAE835A08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A4EE32CF-AD03-9048-B927-7DEB61EB47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BCBB26C1-B502-D644-BBAE-1252BA38ADA6}"/>
              </a:ext>
            </a:extLst>
          </p:cNvPr>
          <p:cNvSpPr>
            <a:spLocks noGrp="1" noChangeArrowheads="1"/>
          </p:cNvSpPr>
          <p:nvPr>
            <p:ph type="sldNum" sz="quarter" idx="12"/>
          </p:nvPr>
        </p:nvSpPr>
        <p:spPr>
          <a:ln/>
        </p:spPr>
        <p:txBody>
          <a:bodyPr/>
          <a:lstStyle>
            <a:lvl1pPr>
              <a:defRPr/>
            </a:lvl1pPr>
          </a:lstStyle>
          <a:p>
            <a:fld id="{2F8A579A-1F85-FC46-AB4D-3D5347ADF004}" type="slidenum">
              <a:rPr lang="en-US" altLang="x-none"/>
              <a:pPr/>
              <a:t>‹#›</a:t>
            </a:fld>
            <a:endParaRPr lang="en-US" altLang="x-none"/>
          </a:p>
        </p:txBody>
      </p:sp>
    </p:spTree>
    <p:extLst>
      <p:ext uri="{BB962C8B-B14F-4D97-AF65-F5344CB8AC3E}">
        <p14:creationId xmlns:p14="http://schemas.microsoft.com/office/powerpoint/2010/main" xmlns="" val="1306765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A7E0CC62-218D-2643-979B-C9B4ECE4CEE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AD40DBFB-3DA6-6045-9B2C-46D39F164D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D075DBDC-5089-4E4C-8C00-26416B291241}"/>
              </a:ext>
            </a:extLst>
          </p:cNvPr>
          <p:cNvSpPr>
            <a:spLocks noGrp="1" noChangeArrowheads="1"/>
          </p:cNvSpPr>
          <p:nvPr>
            <p:ph type="sldNum" sz="quarter" idx="12"/>
          </p:nvPr>
        </p:nvSpPr>
        <p:spPr>
          <a:ln/>
        </p:spPr>
        <p:txBody>
          <a:bodyPr/>
          <a:lstStyle>
            <a:lvl1pPr>
              <a:defRPr/>
            </a:lvl1pPr>
          </a:lstStyle>
          <a:p>
            <a:fld id="{4BA74A71-D73A-DC4A-9A56-9BAFFAA85DEE}" type="slidenum">
              <a:rPr lang="en-US" altLang="x-none"/>
              <a:pPr/>
              <a:t>‹#›</a:t>
            </a:fld>
            <a:endParaRPr lang="en-US" altLang="x-none"/>
          </a:p>
        </p:txBody>
      </p:sp>
    </p:spTree>
    <p:extLst>
      <p:ext uri="{BB962C8B-B14F-4D97-AF65-F5344CB8AC3E}">
        <p14:creationId xmlns:p14="http://schemas.microsoft.com/office/powerpoint/2010/main" xmlns="" val="2372427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64FF0854-CB7D-CA4C-83D2-62A0B4B0C6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C811FCE0-6066-9043-975D-EB4C33F2DC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89591E95-FA24-1F42-BEC6-6B23B3656FE1}"/>
              </a:ext>
            </a:extLst>
          </p:cNvPr>
          <p:cNvSpPr>
            <a:spLocks noGrp="1" noChangeArrowheads="1"/>
          </p:cNvSpPr>
          <p:nvPr>
            <p:ph type="sldNum" sz="quarter" idx="12"/>
          </p:nvPr>
        </p:nvSpPr>
        <p:spPr>
          <a:ln/>
        </p:spPr>
        <p:txBody>
          <a:bodyPr/>
          <a:lstStyle>
            <a:lvl1pPr>
              <a:defRPr/>
            </a:lvl1pPr>
          </a:lstStyle>
          <a:p>
            <a:fld id="{B1B50E51-DE45-2D4D-AB54-44E6CFA02761}" type="slidenum">
              <a:rPr lang="en-US" altLang="x-none"/>
              <a:pPr/>
              <a:t>‹#›</a:t>
            </a:fld>
            <a:endParaRPr lang="en-US" altLang="x-none"/>
          </a:p>
        </p:txBody>
      </p:sp>
    </p:spTree>
    <p:extLst>
      <p:ext uri="{BB962C8B-B14F-4D97-AF65-F5344CB8AC3E}">
        <p14:creationId xmlns:p14="http://schemas.microsoft.com/office/powerpoint/2010/main" xmlns="" val="4012619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A129AE07-08C4-6C4F-AFFC-B8CF9F4E70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0D7DD610-63C2-5243-9D4D-9127CBF361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135059C9-C6BF-9D48-B6DD-E0BDDA563F46}"/>
              </a:ext>
            </a:extLst>
          </p:cNvPr>
          <p:cNvSpPr>
            <a:spLocks noGrp="1" noChangeArrowheads="1"/>
          </p:cNvSpPr>
          <p:nvPr>
            <p:ph type="sldNum" sz="quarter" idx="12"/>
          </p:nvPr>
        </p:nvSpPr>
        <p:spPr>
          <a:ln/>
        </p:spPr>
        <p:txBody>
          <a:bodyPr/>
          <a:lstStyle>
            <a:lvl1pPr>
              <a:defRPr/>
            </a:lvl1pPr>
          </a:lstStyle>
          <a:p>
            <a:fld id="{BFEAF267-DE18-CC40-A698-E2D064095813}" type="slidenum">
              <a:rPr lang="en-US" altLang="x-none"/>
              <a:pPr/>
              <a:t>‹#›</a:t>
            </a:fld>
            <a:endParaRPr lang="en-US" altLang="x-none"/>
          </a:p>
        </p:txBody>
      </p:sp>
    </p:spTree>
    <p:extLst>
      <p:ext uri="{BB962C8B-B14F-4D97-AF65-F5344CB8AC3E}">
        <p14:creationId xmlns:p14="http://schemas.microsoft.com/office/powerpoint/2010/main" xmlns="" val="1161120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xmlns="" id="{702E2A08-7436-E943-B38B-0ED35A56ED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DBC45427-34B1-DC4F-B837-B82477F289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430B0702-A4B8-D248-931C-0BAC3346DF35}"/>
              </a:ext>
            </a:extLst>
          </p:cNvPr>
          <p:cNvSpPr>
            <a:spLocks noGrp="1" noChangeArrowheads="1"/>
          </p:cNvSpPr>
          <p:nvPr>
            <p:ph type="sldNum" sz="quarter" idx="12"/>
          </p:nvPr>
        </p:nvSpPr>
        <p:spPr>
          <a:ln/>
        </p:spPr>
        <p:txBody>
          <a:bodyPr/>
          <a:lstStyle>
            <a:lvl1pPr>
              <a:defRPr/>
            </a:lvl1pPr>
          </a:lstStyle>
          <a:p>
            <a:fld id="{9C726606-203B-D643-9BDF-C0EFCC08E3C1}" type="slidenum">
              <a:rPr lang="en-US" altLang="x-none"/>
              <a:pPr/>
              <a:t>‹#›</a:t>
            </a:fld>
            <a:endParaRPr lang="en-US" altLang="x-none"/>
          </a:p>
        </p:txBody>
      </p:sp>
    </p:spTree>
    <p:extLst>
      <p:ext uri="{BB962C8B-B14F-4D97-AF65-F5344CB8AC3E}">
        <p14:creationId xmlns:p14="http://schemas.microsoft.com/office/powerpoint/2010/main" xmlns="" val="3490268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xmlns="" val="3854594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xmlns="" id="{F7791D4D-876E-664B-9729-316581CF79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4056AF1D-7E2A-8345-BE0E-FBF256CE8F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54A91CBB-7583-5747-B08B-3688DD90E2A0}"/>
              </a:ext>
            </a:extLst>
          </p:cNvPr>
          <p:cNvSpPr>
            <a:spLocks noGrp="1" noChangeArrowheads="1"/>
          </p:cNvSpPr>
          <p:nvPr>
            <p:ph type="sldNum" sz="quarter" idx="12"/>
          </p:nvPr>
        </p:nvSpPr>
        <p:spPr>
          <a:ln/>
        </p:spPr>
        <p:txBody>
          <a:bodyPr/>
          <a:lstStyle>
            <a:lvl1pPr>
              <a:defRPr/>
            </a:lvl1pPr>
          </a:lstStyle>
          <a:p>
            <a:fld id="{69E7CB6F-143C-1449-BBE4-B475C0B5292F}" type="slidenum">
              <a:rPr lang="en-US" altLang="x-none"/>
              <a:pPr/>
              <a:t>‹#›</a:t>
            </a:fld>
            <a:endParaRPr lang="en-US" altLang="x-none"/>
          </a:p>
        </p:txBody>
      </p:sp>
    </p:spTree>
    <p:extLst>
      <p:ext uri="{BB962C8B-B14F-4D97-AF65-F5344CB8AC3E}">
        <p14:creationId xmlns:p14="http://schemas.microsoft.com/office/powerpoint/2010/main" xmlns="" val="1022303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D6E1C76-04EA-2244-9FF2-0D969E63F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B6C0DDD8-B842-9147-AEAB-FB3DFA2D7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653F7C05-65CF-BC4D-A5D3-9FF63F0EC4F8}"/>
              </a:ext>
            </a:extLst>
          </p:cNvPr>
          <p:cNvSpPr>
            <a:spLocks noGrp="1" noChangeArrowheads="1"/>
          </p:cNvSpPr>
          <p:nvPr>
            <p:ph type="sldNum" sz="quarter" idx="12"/>
          </p:nvPr>
        </p:nvSpPr>
        <p:spPr>
          <a:ln/>
        </p:spPr>
        <p:txBody>
          <a:bodyPr/>
          <a:lstStyle>
            <a:lvl1pPr>
              <a:defRPr/>
            </a:lvl1pPr>
          </a:lstStyle>
          <a:p>
            <a:fld id="{3D2E1AC5-58D7-EF49-97D0-A5C5CEBC81C6}" type="slidenum">
              <a:rPr lang="en-US" altLang="x-none"/>
              <a:pPr/>
              <a:t>‹#›</a:t>
            </a:fld>
            <a:endParaRPr lang="en-US" altLang="x-none"/>
          </a:p>
        </p:txBody>
      </p:sp>
    </p:spTree>
    <p:extLst>
      <p:ext uri="{BB962C8B-B14F-4D97-AF65-F5344CB8AC3E}">
        <p14:creationId xmlns:p14="http://schemas.microsoft.com/office/powerpoint/2010/main" xmlns="" val="4077105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EC6756C4-0A51-B348-BDA0-DDFC63DD82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26299152-DA73-6D40-91C7-EEED0E9B2C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CB3A971-7959-C840-8D20-7A20BD3E0B6D}"/>
              </a:ext>
            </a:extLst>
          </p:cNvPr>
          <p:cNvSpPr>
            <a:spLocks noGrp="1" noChangeArrowheads="1"/>
          </p:cNvSpPr>
          <p:nvPr>
            <p:ph type="sldNum" sz="quarter" idx="12"/>
          </p:nvPr>
        </p:nvSpPr>
        <p:spPr>
          <a:ln/>
        </p:spPr>
        <p:txBody>
          <a:bodyPr/>
          <a:lstStyle>
            <a:lvl1pPr>
              <a:defRPr/>
            </a:lvl1pPr>
          </a:lstStyle>
          <a:p>
            <a:fld id="{6BABA9EA-0902-E147-A136-D183E0D0C66F}" type="slidenum">
              <a:rPr lang="en-US" altLang="x-none"/>
              <a:pPr/>
              <a:t>‹#›</a:t>
            </a:fld>
            <a:endParaRPr lang="en-US" altLang="x-none"/>
          </a:p>
        </p:txBody>
      </p:sp>
    </p:spTree>
    <p:extLst>
      <p:ext uri="{BB962C8B-B14F-4D97-AF65-F5344CB8AC3E}">
        <p14:creationId xmlns:p14="http://schemas.microsoft.com/office/powerpoint/2010/main" xmlns="" val="3713805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9B81F36D-6441-F549-B673-7AFAA1259F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3F64A44A-2C09-CB46-8EAE-C5AABE36B7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F8FCDD9C-60C4-7D45-A0AC-88B9486C81A5}"/>
              </a:ext>
            </a:extLst>
          </p:cNvPr>
          <p:cNvSpPr>
            <a:spLocks noGrp="1" noChangeArrowheads="1"/>
          </p:cNvSpPr>
          <p:nvPr>
            <p:ph type="sldNum" sz="quarter" idx="12"/>
          </p:nvPr>
        </p:nvSpPr>
        <p:spPr>
          <a:ln/>
        </p:spPr>
        <p:txBody>
          <a:bodyPr/>
          <a:lstStyle>
            <a:lvl1pPr>
              <a:defRPr/>
            </a:lvl1pPr>
          </a:lstStyle>
          <a:p>
            <a:fld id="{62393B23-DEFD-DE47-BE93-34DBBF991FE6}" type="slidenum">
              <a:rPr lang="en-US" altLang="x-none"/>
              <a:pPr/>
              <a:t>‹#›</a:t>
            </a:fld>
            <a:endParaRPr lang="en-US" altLang="x-none"/>
          </a:p>
        </p:txBody>
      </p:sp>
    </p:spTree>
    <p:extLst>
      <p:ext uri="{BB962C8B-B14F-4D97-AF65-F5344CB8AC3E}">
        <p14:creationId xmlns:p14="http://schemas.microsoft.com/office/powerpoint/2010/main" xmlns="" val="1731743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1992065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849581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1904399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6"/>
        <p:cNvGrpSpPr/>
        <p:nvPr/>
      </p:nvGrpSpPr>
      <p:grpSpPr>
        <a:xfrm>
          <a:off x="0" y="0"/>
          <a:ext cx="0" cy="0"/>
          <a:chOff x="0" y="0"/>
          <a:chExt cx="0" cy="0"/>
        </a:xfrm>
      </p:grpSpPr>
    </p:spTree>
    <p:extLst>
      <p:ext uri="{BB962C8B-B14F-4D97-AF65-F5344CB8AC3E}">
        <p14:creationId xmlns:p14="http://schemas.microsoft.com/office/powerpoint/2010/main" xmlns="" val="8212809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26061967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397265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xmlns="" val="220346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xmlns="" val="2951074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3453761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1196535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xmlns="" id="{D6EFEB7D-FC42-42FB-BC48-09D8ABD5A759}"/>
              </a:ext>
            </a:extLst>
          </p:cNvPr>
          <p:cNvGrpSpPr>
            <a:grpSpLocks/>
          </p:cNvGrpSpPr>
          <p:nvPr/>
        </p:nvGrpSpPr>
        <p:grpSpPr bwMode="auto">
          <a:xfrm>
            <a:off x="0" y="-7938"/>
            <a:ext cx="12192000" cy="6865938"/>
            <a:chOff x="0" y="-8467"/>
            <a:chExt cx="12192000" cy="6866467"/>
          </a:xfrm>
        </p:grpSpPr>
        <p:cxnSp>
          <p:nvCxnSpPr>
            <p:cNvPr id="5" name="Straight Connector 4">
              <a:extLst>
                <a:ext uri="{FF2B5EF4-FFF2-40B4-BE49-F238E27FC236}">
                  <a16:creationId xmlns:a16="http://schemas.microsoft.com/office/drawing/2014/main" xmlns="" id="{2A1BB150-C4A3-46EB-8B65-1083A5F51069}"/>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xmlns="" id="{BFE7319D-19F7-4809-B76D-A40786651C5B}"/>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a:extLst>
                <a:ext uri="{FF2B5EF4-FFF2-40B4-BE49-F238E27FC236}">
                  <a16:creationId xmlns:a16="http://schemas.microsoft.com/office/drawing/2014/main" xmlns="" id="{C48F9632-491D-40F0-B1F9-B032DAC74054}"/>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a:extLst>
                <a:ext uri="{FF2B5EF4-FFF2-40B4-BE49-F238E27FC236}">
                  <a16:creationId xmlns:a16="http://schemas.microsoft.com/office/drawing/2014/main" xmlns="" id="{0AA0FCC8-293F-47E9-8499-70DAB045F87C}"/>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8">
              <a:extLst>
                <a:ext uri="{FF2B5EF4-FFF2-40B4-BE49-F238E27FC236}">
                  <a16:creationId xmlns:a16="http://schemas.microsoft.com/office/drawing/2014/main" xmlns="" id="{CE1E89B9-F904-4C7D-AF66-4E87A0FF331F}"/>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xmlns="" id="{EDF1C050-98E7-4D21-BB9D-F97D1DF7F519}"/>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a:extLst>
                <a:ext uri="{FF2B5EF4-FFF2-40B4-BE49-F238E27FC236}">
                  <a16:creationId xmlns:a16="http://schemas.microsoft.com/office/drawing/2014/main" xmlns="" id="{F04B5518-DBAA-432E-AF43-4E8F3A22011D}"/>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xmlns="" id="{D8608F31-C07F-4A42-B7BA-15095BC5A658}"/>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xmlns="" id="{C88DB208-969B-4954-9534-CEB1EA62B13D}"/>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xmlns="" id="{987E553A-FFD0-4BC2-82B6-D6AD33BB0C57}"/>
                </a:ext>
              </a:extLst>
            </p:cNvPr>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xmlns="" id="{9BB6F6A7-997C-4047-94F5-FE3752CBFB3E}"/>
              </a:ext>
            </a:extLst>
          </p:cNvPr>
          <p:cNvSpPr>
            <a:spLocks noGrp="1"/>
          </p:cNvSpPr>
          <p:nvPr>
            <p:ph type="dt" sz="half" idx="10"/>
          </p:nvPr>
        </p:nvSpPr>
        <p:spPr/>
        <p:txBody>
          <a:bodyPr/>
          <a:lstStyle>
            <a:lvl1pPr>
              <a:defRPr/>
            </a:lvl1pPr>
          </a:lstStyle>
          <a:p>
            <a:pPr>
              <a:defRPr/>
            </a:pPr>
            <a:fld id="{C803CA03-E9C3-4C20-B238-12427D6E652D}" type="datetimeFigureOut">
              <a:rPr lang="en-US"/>
              <a:pPr>
                <a:defRPr/>
              </a:pPr>
              <a:t>26/11/2024</a:t>
            </a:fld>
            <a:endParaRPr lang="en-US"/>
          </a:p>
        </p:txBody>
      </p:sp>
      <p:sp>
        <p:nvSpPr>
          <p:cNvPr id="16" name="Footer Placeholder 4">
            <a:extLst>
              <a:ext uri="{FF2B5EF4-FFF2-40B4-BE49-F238E27FC236}">
                <a16:creationId xmlns:a16="http://schemas.microsoft.com/office/drawing/2014/main" xmlns="" id="{E70179DC-1A4F-467E-AB16-FF4B8D833DF7}"/>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xmlns="" id="{7EB82925-F387-4B5D-A042-F4F4DFA9D106}"/>
              </a:ext>
            </a:extLst>
          </p:cNvPr>
          <p:cNvSpPr>
            <a:spLocks noGrp="1"/>
          </p:cNvSpPr>
          <p:nvPr>
            <p:ph type="sldNum" sz="quarter" idx="12"/>
          </p:nvPr>
        </p:nvSpPr>
        <p:spPr/>
        <p:txBody>
          <a:bodyPr/>
          <a:lstStyle>
            <a:lvl1pPr>
              <a:defRPr/>
            </a:lvl1pPr>
          </a:lstStyle>
          <a:p>
            <a:pPr>
              <a:defRPr/>
            </a:pPr>
            <a:fld id="{491C841D-2F9C-4AD4-8309-D386BCEC3201}" type="slidenum">
              <a:rPr lang="en-US" altLang="vi-VN"/>
              <a:pPr>
                <a:defRPr/>
              </a:pPr>
              <a:t>‹#›</a:t>
            </a:fld>
            <a:endParaRPr lang="en-US" altLang="vi-VN"/>
          </a:p>
        </p:txBody>
      </p:sp>
    </p:spTree>
    <p:extLst>
      <p:ext uri="{BB962C8B-B14F-4D97-AF65-F5344CB8AC3E}">
        <p14:creationId xmlns:p14="http://schemas.microsoft.com/office/powerpoint/2010/main" xmlns="" val="3524054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387D1557-92B6-4A37-A361-DA793526635D}"/>
              </a:ext>
            </a:extLst>
          </p:cNvPr>
          <p:cNvSpPr>
            <a:spLocks noGrp="1"/>
          </p:cNvSpPr>
          <p:nvPr>
            <p:ph type="dt" sz="half" idx="10"/>
          </p:nvPr>
        </p:nvSpPr>
        <p:spPr/>
        <p:txBody>
          <a:bodyPr/>
          <a:lstStyle>
            <a:lvl1pPr>
              <a:defRPr/>
            </a:lvl1pPr>
          </a:lstStyle>
          <a:p>
            <a:pPr>
              <a:defRPr/>
            </a:pPr>
            <a:fld id="{B7D44042-7AC0-4B37-A7FE-1F9FD865CECB}" type="datetimeFigureOut">
              <a:rPr lang="en-US"/>
              <a:pPr>
                <a:defRPr/>
              </a:pPr>
              <a:t>26/11/2024</a:t>
            </a:fld>
            <a:endParaRPr lang="en-US"/>
          </a:p>
        </p:txBody>
      </p:sp>
      <p:sp>
        <p:nvSpPr>
          <p:cNvPr id="5" name="Footer Placeholder 4">
            <a:extLst>
              <a:ext uri="{FF2B5EF4-FFF2-40B4-BE49-F238E27FC236}">
                <a16:creationId xmlns:a16="http://schemas.microsoft.com/office/drawing/2014/main" xmlns="" id="{E8B39182-507D-4605-8C02-D800D07AB1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F367DAB-704B-4C36-899A-F9097EDCD3F7}"/>
              </a:ext>
            </a:extLst>
          </p:cNvPr>
          <p:cNvSpPr>
            <a:spLocks noGrp="1"/>
          </p:cNvSpPr>
          <p:nvPr>
            <p:ph type="sldNum" sz="quarter" idx="12"/>
          </p:nvPr>
        </p:nvSpPr>
        <p:spPr/>
        <p:txBody>
          <a:bodyPr/>
          <a:lstStyle>
            <a:lvl1pPr>
              <a:defRPr/>
            </a:lvl1pPr>
          </a:lstStyle>
          <a:p>
            <a:pPr>
              <a:defRPr/>
            </a:pPr>
            <a:fld id="{27618AE1-8AD0-4FC1-8BE0-E9090A894240}" type="slidenum">
              <a:rPr lang="en-US" altLang="vi-VN"/>
              <a:pPr>
                <a:defRPr/>
              </a:pPr>
              <a:t>‹#›</a:t>
            </a:fld>
            <a:endParaRPr lang="en-US" altLang="vi-VN"/>
          </a:p>
        </p:txBody>
      </p:sp>
    </p:spTree>
    <p:extLst>
      <p:ext uri="{BB962C8B-B14F-4D97-AF65-F5344CB8AC3E}">
        <p14:creationId xmlns:p14="http://schemas.microsoft.com/office/powerpoint/2010/main" xmlns="" val="1668801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35C8168-33BD-41ED-9687-9051AA6754E2}"/>
              </a:ext>
            </a:extLst>
          </p:cNvPr>
          <p:cNvSpPr>
            <a:spLocks noGrp="1"/>
          </p:cNvSpPr>
          <p:nvPr>
            <p:ph type="dt" sz="half" idx="10"/>
          </p:nvPr>
        </p:nvSpPr>
        <p:spPr/>
        <p:txBody>
          <a:bodyPr/>
          <a:lstStyle>
            <a:lvl1pPr>
              <a:defRPr/>
            </a:lvl1pPr>
          </a:lstStyle>
          <a:p>
            <a:pPr>
              <a:defRPr/>
            </a:pPr>
            <a:fld id="{2351EF82-235F-4D3F-8C5D-3620A49F2676}" type="datetimeFigureOut">
              <a:rPr lang="en-US"/>
              <a:pPr>
                <a:defRPr/>
              </a:pPr>
              <a:t>26/11/2024</a:t>
            </a:fld>
            <a:endParaRPr lang="en-US"/>
          </a:p>
        </p:txBody>
      </p:sp>
      <p:sp>
        <p:nvSpPr>
          <p:cNvPr id="5" name="Footer Placeholder 4">
            <a:extLst>
              <a:ext uri="{FF2B5EF4-FFF2-40B4-BE49-F238E27FC236}">
                <a16:creationId xmlns:a16="http://schemas.microsoft.com/office/drawing/2014/main" xmlns="" id="{7FFCE38B-B795-42C2-822B-003BC4B5E5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0A159D9-BDAC-441A-876F-9E48BAB47FC4}"/>
              </a:ext>
            </a:extLst>
          </p:cNvPr>
          <p:cNvSpPr>
            <a:spLocks noGrp="1"/>
          </p:cNvSpPr>
          <p:nvPr>
            <p:ph type="sldNum" sz="quarter" idx="12"/>
          </p:nvPr>
        </p:nvSpPr>
        <p:spPr/>
        <p:txBody>
          <a:bodyPr/>
          <a:lstStyle>
            <a:lvl1pPr>
              <a:defRPr/>
            </a:lvl1pPr>
          </a:lstStyle>
          <a:p>
            <a:pPr>
              <a:defRPr/>
            </a:pPr>
            <a:fld id="{712F64BA-66B4-47E4-A987-226509FE8C66}" type="slidenum">
              <a:rPr lang="en-US" altLang="vi-VN"/>
              <a:pPr>
                <a:defRPr/>
              </a:pPr>
              <a:t>‹#›</a:t>
            </a:fld>
            <a:endParaRPr lang="en-US" altLang="vi-VN"/>
          </a:p>
        </p:txBody>
      </p:sp>
    </p:spTree>
    <p:extLst>
      <p:ext uri="{BB962C8B-B14F-4D97-AF65-F5344CB8AC3E}">
        <p14:creationId xmlns:p14="http://schemas.microsoft.com/office/powerpoint/2010/main" xmlns="" val="3754255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8E23C35A-CA2F-4254-8080-70A796CF316E}"/>
              </a:ext>
            </a:extLst>
          </p:cNvPr>
          <p:cNvSpPr>
            <a:spLocks noGrp="1"/>
          </p:cNvSpPr>
          <p:nvPr>
            <p:ph type="dt" sz="half" idx="10"/>
          </p:nvPr>
        </p:nvSpPr>
        <p:spPr/>
        <p:txBody>
          <a:bodyPr/>
          <a:lstStyle>
            <a:lvl1pPr>
              <a:defRPr/>
            </a:lvl1pPr>
          </a:lstStyle>
          <a:p>
            <a:pPr>
              <a:defRPr/>
            </a:pPr>
            <a:fld id="{7974D3A4-A0B6-489B-A78D-E19F716D8403}" type="datetimeFigureOut">
              <a:rPr lang="en-US"/>
              <a:pPr>
                <a:defRPr/>
              </a:pPr>
              <a:t>26/11/2024</a:t>
            </a:fld>
            <a:endParaRPr lang="en-US"/>
          </a:p>
        </p:txBody>
      </p:sp>
      <p:sp>
        <p:nvSpPr>
          <p:cNvPr id="6" name="Footer Placeholder 4">
            <a:extLst>
              <a:ext uri="{FF2B5EF4-FFF2-40B4-BE49-F238E27FC236}">
                <a16:creationId xmlns:a16="http://schemas.microsoft.com/office/drawing/2014/main" xmlns="" id="{A94A8B9C-85F2-4CAD-BD7B-6559DFE9CF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CC1C2ED-3DF3-4DBB-990E-29E467DD97B7}"/>
              </a:ext>
            </a:extLst>
          </p:cNvPr>
          <p:cNvSpPr>
            <a:spLocks noGrp="1"/>
          </p:cNvSpPr>
          <p:nvPr>
            <p:ph type="sldNum" sz="quarter" idx="12"/>
          </p:nvPr>
        </p:nvSpPr>
        <p:spPr/>
        <p:txBody>
          <a:bodyPr/>
          <a:lstStyle>
            <a:lvl1pPr>
              <a:defRPr/>
            </a:lvl1pPr>
          </a:lstStyle>
          <a:p>
            <a:pPr>
              <a:defRPr/>
            </a:pPr>
            <a:fld id="{D4BE35A4-03AF-44D3-9526-DDB835197FE3}" type="slidenum">
              <a:rPr lang="en-US" altLang="vi-VN"/>
              <a:pPr>
                <a:defRPr/>
              </a:pPr>
              <a:t>‹#›</a:t>
            </a:fld>
            <a:endParaRPr lang="en-US" altLang="vi-VN"/>
          </a:p>
        </p:txBody>
      </p:sp>
    </p:spTree>
    <p:extLst>
      <p:ext uri="{BB962C8B-B14F-4D97-AF65-F5344CB8AC3E}">
        <p14:creationId xmlns:p14="http://schemas.microsoft.com/office/powerpoint/2010/main" xmlns="" val="3287385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DBF6FDD0-2A49-4D38-822A-94502A048202}"/>
              </a:ext>
            </a:extLst>
          </p:cNvPr>
          <p:cNvSpPr>
            <a:spLocks noGrp="1"/>
          </p:cNvSpPr>
          <p:nvPr>
            <p:ph type="dt" sz="half" idx="10"/>
          </p:nvPr>
        </p:nvSpPr>
        <p:spPr/>
        <p:txBody>
          <a:bodyPr/>
          <a:lstStyle>
            <a:lvl1pPr>
              <a:defRPr/>
            </a:lvl1pPr>
          </a:lstStyle>
          <a:p>
            <a:pPr>
              <a:defRPr/>
            </a:pPr>
            <a:fld id="{9AC410D3-0BEA-4961-AF80-C0E0A9E6F13A}" type="datetimeFigureOut">
              <a:rPr lang="en-US"/>
              <a:pPr>
                <a:defRPr/>
              </a:pPr>
              <a:t>26/11/2024</a:t>
            </a:fld>
            <a:endParaRPr lang="en-US"/>
          </a:p>
        </p:txBody>
      </p:sp>
      <p:sp>
        <p:nvSpPr>
          <p:cNvPr id="8" name="Footer Placeholder 4">
            <a:extLst>
              <a:ext uri="{FF2B5EF4-FFF2-40B4-BE49-F238E27FC236}">
                <a16:creationId xmlns:a16="http://schemas.microsoft.com/office/drawing/2014/main" xmlns="" id="{7AC5FAFA-845B-4119-A7C6-4592ADB5BE8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757159A1-26BC-403B-8B62-3A2574DEA2CC}"/>
              </a:ext>
            </a:extLst>
          </p:cNvPr>
          <p:cNvSpPr>
            <a:spLocks noGrp="1"/>
          </p:cNvSpPr>
          <p:nvPr>
            <p:ph type="sldNum" sz="quarter" idx="12"/>
          </p:nvPr>
        </p:nvSpPr>
        <p:spPr/>
        <p:txBody>
          <a:bodyPr/>
          <a:lstStyle>
            <a:lvl1pPr>
              <a:defRPr/>
            </a:lvl1pPr>
          </a:lstStyle>
          <a:p>
            <a:pPr>
              <a:defRPr/>
            </a:pPr>
            <a:fld id="{86FC462C-B4C5-4DF3-9AB0-F7B3BCFCFB3A}" type="slidenum">
              <a:rPr lang="en-US" altLang="vi-VN"/>
              <a:pPr>
                <a:defRPr/>
              </a:pPr>
              <a:t>‹#›</a:t>
            </a:fld>
            <a:endParaRPr lang="en-US" altLang="vi-VN"/>
          </a:p>
        </p:txBody>
      </p:sp>
    </p:spTree>
    <p:extLst>
      <p:ext uri="{BB962C8B-B14F-4D97-AF65-F5344CB8AC3E}">
        <p14:creationId xmlns:p14="http://schemas.microsoft.com/office/powerpoint/2010/main" xmlns="" val="18236145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146F8A91-E018-4B0D-8C3A-356FCD0793A0}"/>
              </a:ext>
            </a:extLst>
          </p:cNvPr>
          <p:cNvSpPr>
            <a:spLocks noGrp="1"/>
          </p:cNvSpPr>
          <p:nvPr>
            <p:ph type="dt" sz="half" idx="10"/>
          </p:nvPr>
        </p:nvSpPr>
        <p:spPr/>
        <p:txBody>
          <a:bodyPr/>
          <a:lstStyle>
            <a:lvl1pPr>
              <a:defRPr/>
            </a:lvl1pPr>
          </a:lstStyle>
          <a:p>
            <a:pPr>
              <a:defRPr/>
            </a:pPr>
            <a:fld id="{66CCCB60-BFC9-4F20-A4F3-7EC8BAA447EF}" type="datetimeFigureOut">
              <a:rPr lang="en-US"/>
              <a:pPr>
                <a:defRPr/>
              </a:pPr>
              <a:t>26/11/2024</a:t>
            </a:fld>
            <a:endParaRPr lang="en-US"/>
          </a:p>
        </p:txBody>
      </p:sp>
      <p:sp>
        <p:nvSpPr>
          <p:cNvPr id="4" name="Footer Placeholder 4">
            <a:extLst>
              <a:ext uri="{FF2B5EF4-FFF2-40B4-BE49-F238E27FC236}">
                <a16:creationId xmlns:a16="http://schemas.microsoft.com/office/drawing/2014/main" xmlns="" id="{49DE390C-BB2B-4B87-BF64-B9640D0204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451C73B2-ED0D-428D-A483-4977EC310076}"/>
              </a:ext>
            </a:extLst>
          </p:cNvPr>
          <p:cNvSpPr>
            <a:spLocks noGrp="1"/>
          </p:cNvSpPr>
          <p:nvPr>
            <p:ph type="sldNum" sz="quarter" idx="12"/>
          </p:nvPr>
        </p:nvSpPr>
        <p:spPr/>
        <p:txBody>
          <a:bodyPr/>
          <a:lstStyle>
            <a:lvl1pPr>
              <a:defRPr/>
            </a:lvl1pPr>
          </a:lstStyle>
          <a:p>
            <a:pPr>
              <a:defRPr/>
            </a:pPr>
            <a:fld id="{97B76062-7479-4BF5-ADF5-BDA3BE1C7035}" type="slidenum">
              <a:rPr lang="en-US" altLang="vi-VN"/>
              <a:pPr>
                <a:defRPr/>
              </a:pPr>
              <a:t>‹#›</a:t>
            </a:fld>
            <a:endParaRPr lang="en-US" altLang="vi-VN"/>
          </a:p>
        </p:txBody>
      </p:sp>
    </p:spTree>
    <p:extLst>
      <p:ext uri="{BB962C8B-B14F-4D97-AF65-F5344CB8AC3E}">
        <p14:creationId xmlns:p14="http://schemas.microsoft.com/office/powerpoint/2010/main" xmlns="" val="11590355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A5BC1F60-7351-4DBD-921D-901B3F00C530}"/>
              </a:ext>
            </a:extLst>
          </p:cNvPr>
          <p:cNvSpPr>
            <a:spLocks noGrp="1"/>
          </p:cNvSpPr>
          <p:nvPr>
            <p:ph type="dt" sz="half" idx="10"/>
          </p:nvPr>
        </p:nvSpPr>
        <p:spPr/>
        <p:txBody>
          <a:bodyPr/>
          <a:lstStyle>
            <a:lvl1pPr>
              <a:defRPr/>
            </a:lvl1pPr>
          </a:lstStyle>
          <a:p>
            <a:pPr>
              <a:defRPr/>
            </a:pPr>
            <a:fld id="{65857D43-D171-4A46-A409-5A922E422459}" type="datetimeFigureOut">
              <a:rPr lang="en-US"/>
              <a:pPr>
                <a:defRPr/>
              </a:pPr>
              <a:t>26/11/2024</a:t>
            </a:fld>
            <a:endParaRPr lang="en-US"/>
          </a:p>
        </p:txBody>
      </p:sp>
      <p:sp>
        <p:nvSpPr>
          <p:cNvPr id="3" name="Footer Placeholder 4">
            <a:extLst>
              <a:ext uri="{FF2B5EF4-FFF2-40B4-BE49-F238E27FC236}">
                <a16:creationId xmlns:a16="http://schemas.microsoft.com/office/drawing/2014/main" xmlns="" id="{D4601FB2-34EE-46F4-99F6-427E2E513E5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1C0416D6-55FD-432A-9F4D-E487269EB1FD}"/>
              </a:ext>
            </a:extLst>
          </p:cNvPr>
          <p:cNvSpPr>
            <a:spLocks noGrp="1"/>
          </p:cNvSpPr>
          <p:nvPr>
            <p:ph type="sldNum" sz="quarter" idx="12"/>
          </p:nvPr>
        </p:nvSpPr>
        <p:spPr/>
        <p:txBody>
          <a:bodyPr/>
          <a:lstStyle>
            <a:lvl1pPr>
              <a:defRPr/>
            </a:lvl1pPr>
          </a:lstStyle>
          <a:p>
            <a:pPr>
              <a:defRPr/>
            </a:pPr>
            <a:fld id="{FDC7203D-6343-45C9-8CEE-E773E7BD90D4}" type="slidenum">
              <a:rPr lang="en-US" altLang="vi-VN"/>
              <a:pPr>
                <a:defRPr/>
              </a:pPr>
              <a:t>‹#›</a:t>
            </a:fld>
            <a:endParaRPr lang="en-US" altLang="vi-VN"/>
          </a:p>
        </p:txBody>
      </p:sp>
    </p:spTree>
    <p:extLst>
      <p:ext uri="{BB962C8B-B14F-4D97-AF65-F5344CB8AC3E}">
        <p14:creationId xmlns:p14="http://schemas.microsoft.com/office/powerpoint/2010/main" xmlns="" val="232834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xmlns="" val="3127799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F4F9DF7F-EDB9-4560-A460-789E1019C5A4}"/>
              </a:ext>
            </a:extLst>
          </p:cNvPr>
          <p:cNvSpPr>
            <a:spLocks noGrp="1"/>
          </p:cNvSpPr>
          <p:nvPr>
            <p:ph type="dt" sz="half" idx="10"/>
          </p:nvPr>
        </p:nvSpPr>
        <p:spPr/>
        <p:txBody>
          <a:bodyPr/>
          <a:lstStyle>
            <a:lvl1pPr>
              <a:defRPr/>
            </a:lvl1pPr>
          </a:lstStyle>
          <a:p>
            <a:pPr>
              <a:defRPr/>
            </a:pPr>
            <a:fld id="{2E7215FD-8F49-4C43-910E-25DEE856C968}" type="datetimeFigureOut">
              <a:rPr lang="en-US"/>
              <a:pPr>
                <a:defRPr/>
              </a:pPr>
              <a:t>26/11/2024</a:t>
            </a:fld>
            <a:endParaRPr lang="en-US"/>
          </a:p>
        </p:txBody>
      </p:sp>
      <p:sp>
        <p:nvSpPr>
          <p:cNvPr id="6" name="Footer Placeholder 4">
            <a:extLst>
              <a:ext uri="{FF2B5EF4-FFF2-40B4-BE49-F238E27FC236}">
                <a16:creationId xmlns:a16="http://schemas.microsoft.com/office/drawing/2014/main" xmlns="" id="{002F6C23-8F53-4D27-8E17-49ACC8B569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8F02D54F-965D-4CC0-8055-9F0E448C1215}"/>
              </a:ext>
            </a:extLst>
          </p:cNvPr>
          <p:cNvSpPr>
            <a:spLocks noGrp="1"/>
          </p:cNvSpPr>
          <p:nvPr>
            <p:ph type="sldNum" sz="quarter" idx="12"/>
          </p:nvPr>
        </p:nvSpPr>
        <p:spPr/>
        <p:txBody>
          <a:bodyPr/>
          <a:lstStyle>
            <a:lvl1pPr>
              <a:defRPr/>
            </a:lvl1pPr>
          </a:lstStyle>
          <a:p>
            <a:pPr>
              <a:defRPr/>
            </a:pPr>
            <a:fld id="{F9CB0872-8D3D-4C01-9160-70E2B7D78DBA}" type="slidenum">
              <a:rPr lang="en-US" altLang="vi-VN"/>
              <a:pPr>
                <a:defRPr/>
              </a:pPr>
              <a:t>‹#›</a:t>
            </a:fld>
            <a:endParaRPr lang="en-US" altLang="vi-VN"/>
          </a:p>
        </p:txBody>
      </p:sp>
    </p:spTree>
    <p:extLst>
      <p:ext uri="{BB962C8B-B14F-4D97-AF65-F5344CB8AC3E}">
        <p14:creationId xmlns:p14="http://schemas.microsoft.com/office/powerpoint/2010/main" xmlns="" val="3147969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45E1E7AD-27C2-41A0-B9DE-867F06EEEE7B}"/>
              </a:ext>
            </a:extLst>
          </p:cNvPr>
          <p:cNvSpPr>
            <a:spLocks noGrp="1"/>
          </p:cNvSpPr>
          <p:nvPr>
            <p:ph type="dt" sz="half" idx="10"/>
          </p:nvPr>
        </p:nvSpPr>
        <p:spPr/>
        <p:txBody>
          <a:bodyPr/>
          <a:lstStyle>
            <a:lvl1pPr>
              <a:defRPr/>
            </a:lvl1pPr>
          </a:lstStyle>
          <a:p>
            <a:pPr>
              <a:defRPr/>
            </a:pPr>
            <a:fld id="{E5640678-E510-4904-A4C1-BF7803D10B58}" type="datetimeFigureOut">
              <a:rPr lang="en-US"/>
              <a:pPr>
                <a:defRPr/>
              </a:pPr>
              <a:t>26/11/2024</a:t>
            </a:fld>
            <a:endParaRPr lang="en-US"/>
          </a:p>
        </p:txBody>
      </p:sp>
      <p:sp>
        <p:nvSpPr>
          <p:cNvPr id="6" name="Footer Placeholder 4">
            <a:extLst>
              <a:ext uri="{FF2B5EF4-FFF2-40B4-BE49-F238E27FC236}">
                <a16:creationId xmlns:a16="http://schemas.microsoft.com/office/drawing/2014/main" xmlns="" id="{6EC6FF43-A2EE-4448-B061-805C8E792D1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F55B489-6DC6-435D-8408-6B413D7DC30A}"/>
              </a:ext>
            </a:extLst>
          </p:cNvPr>
          <p:cNvSpPr>
            <a:spLocks noGrp="1"/>
          </p:cNvSpPr>
          <p:nvPr>
            <p:ph type="sldNum" sz="quarter" idx="12"/>
          </p:nvPr>
        </p:nvSpPr>
        <p:spPr/>
        <p:txBody>
          <a:bodyPr/>
          <a:lstStyle>
            <a:lvl1pPr>
              <a:defRPr/>
            </a:lvl1pPr>
          </a:lstStyle>
          <a:p>
            <a:pPr>
              <a:defRPr/>
            </a:pPr>
            <a:fld id="{8299E7AF-B540-424D-98F6-C9B89114BBD8}" type="slidenum">
              <a:rPr lang="en-US" altLang="vi-VN"/>
              <a:pPr>
                <a:defRPr/>
              </a:pPr>
              <a:t>‹#›</a:t>
            </a:fld>
            <a:endParaRPr lang="en-US" altLang="vi-VN"/>
          </a:p>
        </p:txBody>
      </p:sp>
    </p:spTree>
    <p:extLst>
      <p:ext uri="{BB962C8B-B14F-4D97-AF65-F5344CB8AC3E}">
        <p14:creationId xmlns:p14="http://schemas.microsoft.com/office/powerpoint/2010/main" xmlns="" val="38170647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3BB35F5-3A4A-48C7-A0C2-C948E11443FF}"/>
              </a:ext>
            </a:extLst>
          </p:cNvPr>
          <p:cNvSpPr>
            <a:spLocks noGrp="1"/>
          </p:cNvSpPr>
          <p:nvPr>
            <p:ph type="dt" sz="half" idx="10"/>
          </p:nvPr>
        </p:nvSpPr>
        <p:spPr/>
        <p:txBody>
          <a:bodyPr/>
          <a:lstStyle>
            <a:lvl1pPr>
              <a:defRPr/>
            </a:lvl1pPr>
          </a:lstStyle>
          <a:p>
            <a:pPr>
              <a:defRPr/>
            </a:pPr>
            <a:fld id="{26D92D10-CA5B-4E7B-8D03-7A8FA466F995}" type="datetimeFigureOut">
              <a:rPr lang="en-US"/>
              <a:pPr>
                <a:defRPr/>
              </a:pPr>
              <a:t>26/11/2024</a:t>
            </a:fld>
            <a:endParaRPr lang="en-US"/>
          </a:p>
        </p:txBody>
      </p:sp>
      <p:sp>
        <p:nvSpPr>
          <p:cNvPr id="5" name="Footer Placeholder 4">
            <a:extLst>
              <a:ext uri="{FF2B5EF4-FFF2-40B4-BE49-F238E27FC236}">
                <a16:creationId xmlns:a16="http://schemas.microsoft.com/office/drawing/2014/main" xmlns="" id="{06B3993D-FF78-48D1-BBAC-0B4D8C5C0B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66E6939-4762-4B76-89BD-9EB26EF46D1D}"/>
              </a:ext>
            </a:extLst>
          </p:cNvPr>
          <p:cNvSpPr>
            <a:spLocks noGrp="1"/>
          </p:cNvSpPr>
          <p:nvPr>
            <p:ph type="sldNum" sz="quarter" idx="12"/>
          </p:nvPr>
        </p:nvSpPr>
        <p:spPr/>
        <p:txBody>
          <a:bodyPr/>
          <a:lstStyle>
            <a:lvl1pPr>
              <a:defRPr/>
            </a:lvl1pPr>
          </a:lstStyle>
          <a:p>
            <a:pPr>
              <a:defRPr/>
            </a:pPr>
            <a:fld id="{E7849100-E26C-4BA8-9E4E-47A60FE48C18}" type="slidenum">
              <a:rPr lang="en-US" altLang="vi-VN"/>
              <a:pPr>
                <a:defRPr/>
              </a:pPr>
              <a:t>‹#›</a:t>
            </a:fld>
            <a:endParaRPr lang="en-US" altLang="vi-VN"/>
          </a:p>
        </p:txBody>
      </p:sp>
    </p:spTree>
    <p:extLst>
      <p:ext uri="{BB962C8B-B14F-4D97-AF65-F5344CB8AC3E}">
        <p14:creationId xmlns:p14="http://schemas.microsoft.com/office/powerpoint/2010/main" xmlns="" val="1961015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7">
            <a:extLst>
              <a:ext uri="{FF2B5EF4-FFF2-40B4-BE49-F238E27FC236}">
                <a16:creationId xmlns:a16="http://schemas.microsoft.com/office/drawing/2014/main" xmlns="" id="{83D0CE9E-0E8D-485D-977D-35D5E5C81344}"/>
              </a:ext>
            </a:extLst>
          </p:cNvPr>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8000">
                <a:solidFill>
                  <a:srgbClr val="C0E474"/>
                </a:solidFill>
                <a:latin typeface="Arial" panose="020B0604020202020204" pitchFamily="34" charset="0"/>
              </a:rPr>
              <a:t>“</a:t>
            </a:r>
          </a:p>
        </p:txBody>
      </p:sp>
      <p:sp>
        <p:nvSpPr>
          <p:cNvPr id="6" name="TextBox 18">
            <a:extLst>
              <a:ext uri="{FF2B5EF4-FFF2-40B4-BE49-F238E27FC236}">
                <a16:creationId xmlns:a16="http://schemas.microsoft.com/office/drawing/2014/main" xmlns="" id="{26A14CF6-92DB-4F95-9A5E-77345CC11097}"/>
              </a:ext>
            </a:extLst>
          </p:cNvPr>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8000">
                <a:solidFill>
                  <a:srgbClr val="C0E474"/>
                </a:solidFill>
                <a:latin typeface="Arial" panose="020B0604020202020204" pitchFamily="34" charset="0"/>
              </a:rPr>
              <a:t>”</a:t>
            </a:r>
            <a:endParaRPr lang="en-US" altLang="en-US">
              <a:solidFill>
                <a:srgbClr val="C0E474"/>
              </a:solidFill>
              <a:latin typeface="Arial" panose="020B0604020202020204" pitchFamily="34" charset="0"/>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xmlns="" id="{4B66B40B-2E84-49A3-A63B-E4BC6B3AFD65}"/>
              </a:ext>
            </a:extLst>
          </p:cNvPr>
          <p:cNvSpPr>
            <a:spLocks noGrp="1"/>
          </p:cNvSpPr>
          <p:nvPr>
            <p:ph type="dt" sz="half" idx="14"/>
          </p:nvPr>
        </p:nvSpPr>
        <p:spPr/>
        <p:txBody>
          <a:bodyPr/>
          <a:lstStyle>
            <a:lvl1pPr>
              <a:defRPr/>
            </a:lvl1pPr>
          </a:lstStyle>
          <a:p>
            <a:pPr>
              <a:defRPr/>
            </a:pPr>
            <a:fld id="{ADB8FE09-EB5C-4DC4-B667-4DD4DC93F337}" type="datetimeFigureOut">
              <a:rPr lang="en-US"/>
              <a:pPr>
                <a:defRPr/>
              </a:pPr>
              <a:t>26/11/2024</a:t>
            </a:fld>
            <a:endParaRPr lang="en-US"/>
          </a:p>
        </p:txBody>
      </p:sp>
      <p:sp>
        <p:nvSpPr>
          <p:cNvPr id="8" name="Footer Placeholder 4">
            <a:extLst>
              <a:ext uri="{FF2B5EF4-FFF2-40B4-BE49-F238E27FC236}">
                <a16:creationId xmlns:a16="http://schemas.microsoft.com/office/drawing/2014/main" xmlns="" id="{D4583D7F-ECB6-4AFB-98E9-56CAEE170927}"/>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70810585-A4A8-40B0-8B60-A76F06017D59}"/>
              </a:ext>
            </a:extLst>
          </p:cNvPr>
          <p:cNvSpPr>
            <a:spLocks noGrp="1"/>
          </p:cNvSpPr>
          <p:nvPr>
            <p:ph type="sldNum" sz="quarter" idx="16"/>
          </p:nvPr>
        </p:nvSpPr>
        <p:spPr/>
        <p:txBody>
          <a:bodyPr/>
          <a:lstStyle>
            <a:lvl1pPr>
              <a:defRPr/>
            </a:lvl1pPr>
          </a:lstStyle>
          <a:p>
            <a:pPr>
              <a:defRPr/>
            </a:pPr>
            <a:fld id="{83EBCC0B-339F-412E-9427-79A6487E72B6}" type="slidenum">
              <a:rPr lang="en-US" altLang="vi-VN"/>
              <a:pPr>
                <a:defRPr/>
              </a:pPr>
              <a:t>‹#›</a:t>
            </a:fld>
            <a:endParaRPr lang="en-US" altLang="vi-VN"/>
          </a:p>
        </p:txBody>
      </p:sp>
    </p:spTree>
    <p:extLst>
      <p:ext uri="{BB962C8B-B14F-4D97-AF65-F5344CB8AC3E}">
        <p14:creationId xmlns:p14="http://schemas.microsoft.com/office/powerpoint/2010/main" xmlns="" val="36776450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47426B2-C7DC-45C6-A38F-DAE662D2804F}"/>
              </a:ext>
            </a:extLst>
          </p:cNvPr>
          <p:cNvSpPr>
            <a:spLocks noGrp="1"/>
          </p:cNvSpPr>
          <p:nvPr>
            <p:ph type="dt" sz="half" idx="10"/>
          </p:nvPr>
        </p:nvSpPr>
        <p:spPr/>
        <p:txBody>
          <a:bodyPr/>
          <a:lstStyle>
            <a:lvl1pPr>
              <a:defRPr/>
            </a:lvl1pPr>
          </a:lstStyle>
          <a:p>
            <a:pPr>
              <a:defRPr/>
            </a:pPr>
            <a:fld id="{98C42F8D-8F97-4343-94AC-C5714ACCBF4A}" type="datetimeFigureOut">
              <a:rPr lang="en-US"/>
              <a:pPr>
                <a:defRPr/>
              </a:pPr>
              <a:t>26/11/2024</a:t>
            </a:fld>
            <a:endParaRPr lang="en-US"/>
          </a:p>
        </p:txBody>
      </p:sp>
      <p:sp>
        <p:nvSpPr>
          <p:cNvPr id="5" name="Footer Placeholder 4">
            <a:extLst>
              <a:ext uri="{FF2B5EF4-FFF2-40B4-BE49-F238E27FC236}">
                <a16:creationId xmlns:a16="http://schemas.microsoft.com/office/drawing/2014/main" xmlns="" id="{1989A5C8-6766-4035-8A84-7D946B4229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4DE2236-9790-420C-BE36-A4228112586B}"/>
              </a:ext>
            </a:extLst>
          </p:cNvPr>
          <p:cNvSpPr>
            <a:spLocks noGrp="1"/>
          </p:cNvSpPr>
          <p:nvPr>
            <p:ph type="sldNum" sz="quarter" idx="12"/>
          </p:nvPr>
        </p:nvSpPr>
        <p:spPr/>
        <p:txBody>
          <a:bodyPr/>
          <a:lstStyle>
            <a:lvl1pPr>
              <a:defRPr/>
            </a:lvl1pPr>
          </a:lstStyle>
          <a:p>
            <a:pPr>
              <a:defRPr/>
            </a:pPr>
            <a:fld id="{8017FD73-8B90-40EA-A052-CA524753B6D1}" type="slidenum">
              <a:rPr lang="en-US" altLang="vi-VN"/>
              <a:pPr>
                <a:defRPr/>
              </a:pPr>
              <a:t>‹#›</a:t>
            </a:fld>
            <a:endParaRPr lang="en-US" altLang="vi-VN"/>
          </a:p>
        </p:txBody>
      </p:sp>
    </p:spTree>
    <p:extLst>
      <p:ext uri="{BB962C8B-B14F-4D97-AF65-F5344CB8AC3E}">
        <p14:creationId xmlns:p14="http://schemas.microsoft.com/office/powerpoint/2010/main" xmlns="" val="2190324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17">
            <a:extLst>
              <a:ext uri="{FF2B5EF4-FFF2-40B4-BE49-F238E27FC236}">
                <a16:creationId xmlns:a16="http://schemas.microsoft.com/office/drawing/2014/main" xmlns="" id="{D809799F-6AE0-4A51-AFD2-397C3E5C7D06}"/>
              </a:ext>
            </a:extLst>
          </p:cNvPr>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8000">
                <a:solidFill>
                  <a:srgbClr val="C0E474"/>
                </a:solidFill>
                <a:latin typeface="Arial" panose="020B0604020202020204" pitchFamily="34" charset="0"/>
              </a:rPr>
              <a:t>“</a:t>
            </a:r>
          </a:p>
        </p:txBody>
      </p:sp>
      <p:sp>
        <p:nvSpPr>
          <p:cNvPr id="6" name="TextBox 18">
            <a:extLst>
              <a:ext uri="{FF2B5EF4-FFF2-40B4-BE49-F238E27FC236}">
                <a16:creationId xmlns:a16="http://schemas.microsoft.com/office/drawing/2014/main" xmlns="" id="{C75F7AF0-C2FC-459F-96F9-CACBB694D701}"/>
              </a:ext>
            </a:extLst>
          </p:cNvPr>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xmlns="" id="{A887037B-3D0E-4E2B-ABEC-C41E90BF30D4}"/>
              </a:ext>
            </a:extLst>
          </p:cNvPr>
          <p:cNvSpPr>
            <a:spLocks noGrp="1"/>
          </p:cNvSpPr>
          <p:nvPr>
            <p:ph type="dt" sz="half" idx="14"/>
          </p:nvPr>
        </p:nvSpPr>
        <p:spPr/>
        <p:txBody>
          <a:bodyPr/>
          <a:lstStyle>
            <a:lvl1pPr>
              <a:defRPr/>
            </a:lvl1pPr>
          </a:lstStyle>
          <a:p>
            <a:pPr>
              <a:defRPr/>
            </a:pPr>
            <a:fld id="{19F44877-DC68-4AED-9E07-413E1E3E3219}" type="datetimeFigureOut">
              <a:rPr lang="en-US"/>
              <a:pPr>
                <a:defRPr/>
              </a:pPr>
              <a:t>26/11/2024</a:t>
            </a:fld>
            <a:endParaRPr lang="en-US"/>
          </a:p>
        </p:txBody>
      </p:sp>
      <p:sp>
        <p:nvSpPr>
          <p:cNvPr id="8" name="Footer Placeholder 4">
            <a:extLst>
              <a:ext uri="{FF2B5EF4-FFF2-40B4-BE49-F238E27FC236}">
                <a16:creationId xmlns:a16="http://schemas.microsoft.com/office/drawing/2014/main" xmlns="" id="{A04ABD37-9966-4E38-8140-B740E42FFA59}"/>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87B00720-3986-4C0F-AE37-4A2DD3EE44C7}"/>
              </a:ext>
            </a:extLst>
          </p:cNvPr>
          <p:cNvSpPr>
            <a:spLocks noGrp="1"/>
          </p:cNvSpPr>
          <p:nvPr>
            <p:ph type="sldNum" sz="quarter" idx="16"/>
          </p:nvPr>
        </p:nvSpPr>
        <p:spPr/>
        <p:txBody>
          <a:bodyPr/>
          <a:lstStyle>
            <a:lvl1pPr>
              <a:defRPr/>
            </a:lvl1pPr>
          </a:lstStyle>
          <a:p>
            <a:pPr>
              <a:defRPr/>
            </a:pPr>
            <a:fld id="{CB50FBD3-CB58-4B6F-B6D5-65D252F54A37}" type="slidenum">
              <a:rPr lang="en-US" altLang="vi-VN"/>
              <a:pPr>
                <a:defRPr/>
              </a:pPr>
              <a:t>‹#›</a:t>
            </a:fld>
            <a:endParaRPr lang="en-US" altLang="vi-VN"/>
          </a:p>
        </p:txBody>
      </p:sp>
    </p:spTree>
    <p:extLst>
      <p:ext uri="{BB962C8B-B14F-4D97-AF65-F5344CB8AC3E}">
        <p14:creationId xmlns:p14="http://schemas.microsoft.com/office/powerpoint/2010/main" xmlns="" val="32271829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xmlns="" id="{45FED22E-7F51-4250-869B-7B8F7D1FD920}"/>
              </a:ext>
            </a:extLst>
          </p:cNvPr>
          <p:cNvSpPr>
            <a:spLocks noGrp="1"/>
          </p:cNvSpPr>
          <p:nvPr>
            <p:ph type="dt" sz="half" idx="14"/>
          </p:nvPr>
        </p:nvSpPr>
        <p:spPr/>
        <p:txBody>
          <a:bodyPr/>
          <a:lstStyle>
            <a:lvl1pPr>
              <a:defRPr/>
            </a:lvl1pPr>
          </a:lstStyle>
          <a:p>
            <a:pPr>
              <a:defRPr/>
            </a:pPr>
            <a:fld id="{17ED616F-0E65-4424-A0B6-5BC7BA721EE9}" type="datetimeFigureOut">
              <a:rPr lang="en-US"/>
              <a:pPr>
                <a:defRPr/>
              </a:pPr>
              <a:t>26/11/2024</a:t>
            </a:fld>
            <a:endParaRPr lang="en-US"/>
          </a:p>
        </p:txBody>
      </p:sp>
      <p:sp>
        <p:nvSpPr>
          <p:cNvPr id="6" name="Footer Placeholder 4">
            <a:extLst>
              <a:ext uri="{FF2B5EF4-FFF2-40B4-BE49-F238E27FC236}">
                <a16:creationId xmlns:a16="http://schemas.microsoft.com/office/drawing/2014/main" xmlns="" id="{6D9545AC-6CB1-4C64-A3D6-8DDB15DCD544}"/>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727B27E-77D3-46DF-B321-14442C948F30}"/>
              </a:ext>
            </a:extLst>
          </p:cNvPr>
          <p:cNvSpPr>
            <a:spLocks noGrp="1"/>
          </p:cNvSpPr>
          <p:nvPr>
            <p:ph type="sldNum" sz="quarter" idx="16"/>
          </p:nvPr>
        </p:nvSpPr>
        <p:spPr/>
        <p:txBody>
          <a:bodyPr/>
          <a:lstStyle>
            <a:lvl1pPr>
              <a:defRPr/>
            </a:lvl1pPr>
          </a:lstStyle>
          <a:p>
            <a:pPr>
              <a:defRPr/>
            </a:pPr>
            <a:fld id="{F926BEE9-DA54-46CA-94E1-F880FCE0A3B2}" type="slidenum">
              <a:rPr lang="en-US" altLang="vi-VN"/>
              <a:pPr>
                <a:defRPr/>
              </a:pPr>
              <a:t>‹#›</a:t>
            </a:fld>
            <a:endParaRPr lang="en-US" altLang="vi-VN"/>
          </a:p>
        </p:txBody>
      </p:sp>
    </p:spTree>
    <p:extLst>
      <p:ext uri="{BB962C8B-B14F-4D97-AF65-F5344CB8AC3E}">
        <p14:creationId xmlns:p14="http://schemas.microsoft.com/office/powerpoint/2010/main" xmlns="" val="178636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FA2ABE53-AF2E-4298-B843-F0906B6025FE}"/>
              </a:ext>
            </a:extLst>
          </p:cNvPr>
          <p:cNvSpPr>
            <a:spLocks noGrp="1"/>
          </p:cNvSpPr>
          <p:nvPr>
            <p:ph type="dt" sz="half" idx="10"/>
          </p:nvPr>
        </p:nvSpPr>
        <p:spPr/>
        <p:txBody>
          <a:bodyPr/>
          <a:lstStyle>
            <a:lvl1pPr>
              <a:defRPr/>
            </a:lvl1pPr>
          </a:lstStyle>
          <a:p>
            <a:pPr>
              <a:defRPr/>
            </a:pPr>
            <a:fld id="{EA08B732-B297-4471-A756-39434F64158A}" type="datetimeFigureOut">
              <a:rPr lang="en-US"/>
              <a:pPr>
                <a:defRPr/>
              </a:pPr>
              <a:t>26/11/2024</a:t>
            </a:fld>
            <a:endParaRPr lang="en-US"/>
          </a:p>
        </p:txBody>
      </p:sp>
      <p:sp>
        <p:nvSpPr>
          <p:cNvPr id="5" name="Footer Placeholder 4">
            <a:extLst>
              <a:ext uri="{FF2B5EF4-FFF2-40B4-BE49-F238E27FC236}">
                <a16:creationId xmlns:a16="http://schemas.microsoft.com/office/drawing/2014/main" xmlns="" id="{D684FD92-1D20-48A7-9569-A90D6AB5E0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DACFCB6-436C-4A76-966C-173136E91CDE}"/>
              </a:ext>
            </a:extLst>
          </p:cNvPr>
          <p:cNvSpPr>
            <a:spLocks noGrp="1"/>
          </p:cNvSpPr>
          <p:nvPr>
            <p:ph type="sldNum" sz="quarter" idx="12"/>
          </p:nvPr>
        </p:nvSpPr>
        <p:spPr/>
        <p:txBody>
          <a:bodyPr/>
          <a:lstStyle>
            <a:lvl1pPr>
              <a:defRPr/>
            </a:lvl1pPr>
          </a:lstStyle>
          <a:p>
            <a:pPr>
              <a:defRPr/>
            </a:pPr>
            <a:fld id="{6F175629-DBC0-4EA2-B0A3-206132958045}" type="slidenum">
              <a:rPr lang="en-US" altLang="vi-VN"/>
              <a:pPr>
                <a:defRPr/>
              </a:pPr>
              <a:t>‹#›</a:t>
            </a:fld>
            <a:endParaRPr lang="en-US" altLang="vi-VN"/>
          </a:p>
        </p:txBody>
      </p:sp>
    </p:spTree>
    <p:extLst>
      <p:ext uri="{BB962C8B-B14F-4D97-AF65-F5344CB8AC3E}">
        <p14:creationId xmlns:p14="http://schemas.microsoft.com/office/powerpoint/2010/main" xmlns="" val="9300055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C2247B-A914-4CA8-9330-FD8CE71F770E}"/>
              </a:ext>
            </a:extLst>
          </p:cNvPr>
          <p:cNvSpPr>
            <a:spLocks noGrp="1"/>
          </p:cNvSpPr>
          <p:nvPr>
            <p:ph type="dt" sz="half" idx="10"/>
          </p:nvPr>
        </p:nvSpPr>
        <p:spPr/>
        <p:txBody>
          <a:bodyPr/>
          <a:lstStyle>
            <a:lvl1pPr>
              <a:defRPr/>
            </a:lvl1pPr>
          </a:lstStyle>
          <a:p>
            <a:pPr>
              <a:defRPr/>
            </a:pPr>
            <a:fld id="{305EB611-D5D5-44FD-A899-2F671DD49A66}" type="datetimeFigureOut">
              <a:rPr lang="en-US"/>
              <a:pPr>
                <a:defRPr/>
              </a:pPr>
              <a:t>26/11/2024</a:t>
            </a:fld>
            <a:endParaRPr lang="en-US"/>
          </a:p>
        </p:txBody>
      </p:sp>
      <p:sp>
        <p:nvSpPr>
          <p:cNvPr id="5" name="Footer Placeholder 4">
            <a:extLst>
              <a:ext uri="{FF2B5EF4-FFF2-40B4-BE49-F238E27FC236}">
                <a16:creationId xmlns:a16="http://schemas.microsoft.com/office/drawing/2014/main" xmlns="" id="{039E08F6-0D4E-477B-939B-08F4047123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4DD9EFC-41D7-4BB5-935C-ED12E82D91D4}"/>
              </a:ext>
            </a:extLst>
          </p:cNvPr>
          <p:cNvSpPr>
            <a:spLocks noGrp="1"/>
          </p:cNvSpPr>
          <p:nvPr>
            <p:ph type="sldNum" sz="quarter" idx="12"/>
          </p:nvPr>
        </p:nvSpPr>
        <p:spPr/>
        <p:txBody>
          <a:bodyPr/>
          <a:lstStyle>
            <a:lvl1pPr>
              <a:defRPr/>
            </a:lvl1pPr>
          </a:lstStyle>
          <a:p>
            <a:pPr>
              <a:defRPr/>
            </a:pPr>
            <a:fld id="{39DD0529-2445-472B-8343-D7D3BF287E1A}" type="slidenum">
              <a:rPr lang="en-US" altLang="vi-VN"/>
              <a:pPr>
                <a:defRPr/>
              </a:pPr>
              <a:t>‹#›</a:t>
            </a:fld>
            <a:endParaRPr lang="en-US" altLang="vi-VN"/>
          </a:p>
        </p:txBody>
      </p:sp>
    </p:spTree>
    <p:extLst>
      <p:ext uri="{BB962C8B-B14F-4D97-AF65-F5344CB8AC3E}">
        <p14:creationId xmlns:p14="http://schemas.microsoft.com/office/powerpoint/2010/main" xmlns="" val="12201816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2BF254-662C-BA4E-8C1E-8A6A2FC185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AEE6B181-7877-A24D-A4D3-A9B640941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1375B227-D1DA-4646-82A6-FD595F81F247}"/>
              </a:ext>
            </a:extLst>
          </p:cNvPr>
          <p:cNvSpPr>
            <a:spLocks noGrp="1"/>
          </p:cNvSpPr>
          <p:nvPr>
            <p:ph type="dt" sz="half" idx="10"/>
          </p:nvPr>
        </p:nvSpPr>
        <p:spPr/>
        <p:txBody>
          <a:bodyPr/>
          <a:lstStyle/>
          <a:p>
            <a:fld id="{D0181BF0-C20F-0E40-BC48-6C1F44B14A35}" type="datetimeFigureOut">
              <a:rPr lang="x-none" smtClean="0"/>
              <a:pPr/>
              <a:t>26/11/2024</a:t>
            </a:fld>
            <a:endParaRPr lang="x-none"/>
          </a:p>
        </p:txBody>
      </p:sp>
      <p:sp>
        <p:nvSpPr>
          <p:cNvPr id="5" name="Footer Placeholder 4">
            <a:extLst>
              <a:ext uri="{FF2B5EF4-FFF2-40B4-BE49-F238E27FC236}">
                <a16:creationId xmlns:a16="http://schemas.microsoft.com/office/drawing/2014/main" xmlns="" id="{85FD15E9-0FCD-2442-83BD-35C84A783D9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62E8254-1704-FC4E-8824-DCA6C7A77A82}"/>
              </a:ext>
            </a:extLst>
          </p:cNvPr>
          <p:cNvSpPr>
            <a:spLocks noGrp="1"/>
          </p:cNvSpPr>
          <p:nvPr>
            <p:ph type="sldNum" sz="quarter" idx="12"/>
          </p:nvPr>
        </p:nvSpPr>
        <p:spPr/>
        <p:txBody>
          <a:bodyPr/>
          <a:lstStyle/>
          <a:p>
            <a:fld id="{B5266E09-4FF3-5C48-A4FB-6B2316C6D366}" type="slidenum">
              <a:rPr lang="x-none" smtClean="0"/>
              <a:pPr/>
              <a:t>‹#›</a:t>
            </a:fld>
            <a:endParaRPr lang="x-none"/>
          </a:p>
        </p:txBody>
      </p:sp>
    </p:spTree>
    <p:extLst>
      <p:ext uri="{BB962C8B-B14F-4D97-AF65-F5344CB8AC3E}">
        <p14:creationId xmlns:p14="http://schemas.microsoft.com/office/powerpoint/2010/main" xmlns="" val="1443220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xmlns="" val="4277742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565E5A-5BEC-EE48-A261-1B8B175FFA62}"/>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DA017B6B-A24A-F341-9BD0-F4D1F26C97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FE875A3A-B71E-654B-B5FF-E1B149BBB32B}"/>
              </a:ext>
            </a:extLst>
          </p:cNvPr>
          <p:cNvSpPr>
            <a:spLocks noGrp="1"/>
          </p:cNvSpPr>
          <p:nvPr>
            <p:ph type="dt" sz="half" idx="10"/>
          </p:nvPr>
        </p:nvSpPr>
        <p:spPr/>
        <p:txBody>
          <a:bodyPr/>
          <a:lstStyle/>
          <a:p>
            <a:fld id="{D0181BF0-C20F-0E40-BC48-6C1F44B14A35}" type="datetimeFigureOut">
              <a:rPr lang="x-none" smtClean="0"/>
              <a:pPr/>
              <a:t>26/11/2024</a:t>
            </a:fld>
            <a:endParaRPr lang="x-none"/>
          </a:p>
        </p:txBody>
      </p:sp>
      <p:sp>
        <p:nvSpPr>
          <p:cNvPr id="5" name="Footer Placeholder 4">
            <a:extLst>
              <a:ext uri="{FF2B5EF4-FFF2-40B4-BE49-F238E27FC236}">
                <a16:creationId xmlns:a16="http://schemas.microsoft.com/office/drawing/2014/main" xmlns="" id="{47691536-4549-8947-B81E-F24E776E5ED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0A66A062-EC79-8A43-9A7E-5F1CB4F3E489}"/>
              </a:ext>
            </a:extLst>
          </p:cNvPr>
          <p:cNvSpPr>
            <a:spLocks noGrp="1"/>
          </p:cNvSpPr>
          <p:nvPr>
            <p:ph type="sldNum" sz="quarter" idx="12"/>
          </p:nvPr>
        </p:nvSpPr>
        <p:spPr/>
        <p:txBody>
          <a:bodyPr/>
          <a:lstStyle/>
          <a:p>
            <a:fld id="{B5266E09-4FF3-5C48-A4FB-6B2316C6D366}" type="slidenum">
              <a:rPr lang="x-none" smtClean="0"/>
              <a:pPr/>
              <a:t>‹#›</a:t>
            </a:fld>
            <a:endParaRPr lang="x-none"/>
          </a:p>
        </p:txBody>
      </p:sp>
    </p:spTree>
    <p:extLst>
      <p:ext uri="{BB962C8B-B14F-4D97-AF65-F5344CB8AC3E}">
        <p14:creationId xmlns:p14="http://schemas.microsoft.com/office/powerpoint/2010/main" xmlns="" val="5768979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81BC1-004C-9540-9178-3C82C123A9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C1F703F-9BB1-384E-B4AC-B36CACF898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E4FF799-510A-2D43-9A12-644BED701C03}"/>
              </a:ext>
            </a:extLst>
          </p:cNvPr>
          <p:cNvSpPr>
            <a:spLocks noGrp="1"/>
          </p:cNvSpPr>
          <p:nvPr>
            <p:ph type="dt" sz="half" idx="10"/>
          </p:nvPr>
        </p:nvSpPr>
        <p:spPr/>
        <p:txBody>
          <a:bodyPr/>
          <a:lstStyle/>
          <a:p>
            <a:fld id="{D0181BF0-C20F-0E40-BC48-6C1F44B14A35}" type="datetimeFigureOut">
              <a:rPr lang="x-none" smtClean="0"/>
              <a:pPr/>
              <a:t>26/11/2024</a:t>
            </a:fld>
            <a:endParaRPr lang="x-none"/>
          </a:p>
        </p:txBody>
      </p:sp>
      <p:sp>
        <p:nvSpPr>
          <p:cNvPr id="5" name="Footer Placeholder 4">
            <a:extLst>
              <a:ext uri="{FF2B5EF4-FFF2-40B4-BE49-F238E27FC236}">
                <a16:creationId xmlns:a16="http://schemas.microsoft.com/office/drawing/2014/main" xmlns="" id="{6747BB88-D8DA-BE4D-986C-589BD9B49CD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A19B51EE-142A-BE45-A0F6-4C9AC5E828FE}"/>
              </a:ext>
            </a:extLst>
          </p:cNvPr>
          <p:cNvSpPr>
            <a:spLocks noGrp="1"/>
          </p:cNvSpPr>
          <p:nvPr>
            <p:ph type="sldNum" sz="quarter" idx="12"/>
          </p:nvPr>
        </p:nvSpPr>
        <p:spPr/>
        <p:txBody>
          <a:bodyPr/>
          <a:lstStyle/>
          <a:p>
            <a:fld id="{B5266E09-4FF3-5C48-A4FB-6B2316C6D366}" type="slidenum">
              <a:rPr lang="x-none" smtClean="0"/>
              <a:pPr/>
              <a:t>‹#›</a:t>
            </a:fld>
            <a:endParaRPr lang="x-none"/>
          </a:p>
        </p:txBody>
      </p:sp>
    </p:spTree>
    <p:extLst>
      <p:ext uri="{BB962C8B-B14F-4D97-AF65-F5344CB8AC3E}">
        <p14:creationId xmlns:p14="http://schemas.microsoft.com/office/powerpoint/2010/main" xmlns="" val="17802892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830B0F-BEB7-ED49-8C21-7E1FFB901222}"/>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D28BAB1E-3D8A-2E4B-86B3-2278A9669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DEBE3760-F8B7-6E40-8763-A973BEFAFC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D2E11918-8ACA-A34C-820D-8BF3BA0819D3}"/>
              </a:ext>
            </a:extLst>
          </p:cNvPr>
          <p:cNvSpPr>
            <a:spLocks noGrp="1"/>
          </p:cNvSpPr>
          <p:nvPr>
            <p:ph type="dt" sz="half" idx="10"/>
          </p:nvPr>
        </p:nvSpPr>
        <p:spPr/>
        <p:txBody>
          <a:bodyPr/>
          <a:lstStyle/>
          <a:p>
            <a:fld id="{D0181BF0-C20F-0E40-BC48-6C1F44B14A35}" type="datetimeFigureOut">
              <a:rPr lang="x-none" smtClean="0"/>
              <a:pPr/>
              <a:t>26/11/2024</a:t>
            </a:fld>
            <a:endParaRPr lang="x-none"/>
          </a:p>
        </p:txBody>
      </p:sp>
      <p:sp>
        <p:nvSpPr>
          <p:cNvPr id="6" name="Footer Placeholder 5">
            <a:extLst>
              <a:ext uri="{FF2B5EF4-FFF2-40B4-BE49-F238E27FC236}">
                <a16:creationId xmlns:a16="http://schemas.microsoft.com/office/drawing/2014/main" xmlns="" id="{81A6DBB4-0F13-7645-B7F0-BE226D7B6EF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E7580749-A942-B746-92BD-A00E36EDD27D}"/>
              </a:ext>
            </a:extLst>
          </p:cNvPr>
          <p:cNvSpPr>
            <a:spLocks noGrp="1"/>
          </p:cNvSpPr>
          <p:nvPr>
            <p:ph type="sldNum" sz="quarter" idx="12"/>
          </p:nvPr>
        </p:nvSpPr>
        <p:spPr/>
        <p:txBody>
          <a:bodyPr/>
          <a:lstStyle/>
          <a:p>
            <a:fld id="{B5266E09-4FF3-5C48-A4FB-6B2316C6D366}" type="slidenum">
              <a:rPr lang="x-none" smtClean="0"/>
              <a:pPr/>
              <a:t>‹#›</a:t>
            </a:fld>
            <a:endParaRPr lang="x-none"/>
          </a:p>
        </p:txBody>
      </p:sp>
    </p:spTree>
    <p:extLst>
      <p:ext uri="{BB962C8B-B14F-4D97-AF65-F5344CB8AC3E}">
        <p14:creationId xmlns:p14="http://schemas.microsoft.com/office/powerpoint/2010/main" xmlns="" val="38939201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851824-DF6D-7E4D-9722-70946B63188F}"/>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51658867-7509-AC45-A0FC-6B6234FA9C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DDB537A-DB1F-664A-9F6F-DC0A1ED152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E4E2E34B-AF6C-C748-83C0-0FFC757C47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ED81DC3-C8BE-4A47-AD21-523384A7DE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A58EFD6B-86AA-7D42-B68A-7043EFAC0451}"/>
              </a:ext>
            </a:extLst>
          </p:cNvPr>
          <p:cNvSpPr>
            <a:spLocks noGrp="1"/>
          </p:cNvSpPr>
          <p:nvPr>
            <p:ph type="dt" sz="half" idx="10"/>
          </p:nvPr>
        </p:nvSpPr>
        <p:spPr/>
        <p:txBody>
          <a:bodyPr/>
          <a:lstStyle/>
          <a:p>
            <a:fld id="{D0181BF0-C20F-0E40-BC48-6C1F44B14A35}" type="datetimeFigureOut">
              <a:rPr lang="x-none" smtClean="0"/>
              <a:pPr/>
              <a:t>26/11/2024</a:t>
            </a:fld>
            <a:endParaRPr lang="x-none"/>
          </a:p>
        </p:txBody>
      </p:sp>
      <p:sp>
        <p:nvSpPr>
          <p:cNvPr id="8" name="Footer Placeholder 7">
            <a:extLst>
              <a:ext uri="{FF2B5EF4-FFF2-40B4-BE49-F238E27FC236}">
                <a16:creationId xmlns:a16="http://schemas.microsoft.com/office/drawing/2014/main" xmlns="" id="{5EE96EA8-2752-FE43-9BB5-0E1DC59146C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002DC681-A370-8149-9FD1-EA1EC36A8ADC}"/>
              </a:ext>
            </a:extLst>
          </p:cNvPr>
          <p:cNvSpPr>
            <a:spLocks noGrp="1"/>
          </p:cNvSpPr>
          <p:nvPr>
            <p:ph type="sldNum" sz="quarter" idx="12"/>
          </p:nvPr>
        </p:nvSpPr>
        <p:spPr/>
        <p:txBody>
          <a:bodyPr/>
          <a:lstStyle/>
          <a:p>
            <a:fld id="{B5266E09-4FF3-5C48-A4FB-6B2316C6D366}" type="slidenum">
              <a:rPr lang="x-none" smtClean="0"/>
              <a:pPr/>
              <a:t>‹#›</a:t>
            </a:fld>
            <a:endParaRPr lang="x-none"/>
          </a:p>
        </p:txBody>
      </p:sp>
    </p:spTree>
    <p:extLst>
      <p:ext uri="{BB962C8B-B14F-4D97-AF65-F5344CB8AC3E}">
        <p14:creationId xmlns:p14="http://schemas.microsoft.com/office/powerpoint/2010/main" xmlns="" val="35579340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E4BD07-9637-D646-879E-8BE713F3F50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858D5D30-C1A2-7F4A-A518-69CDFCA6DC43}"/>
              </a:ext>
            </a:extLst>
          </p:cNvPr>
          <p:cNvSpPr>
            <a:spLocks noGrp="1"/>
          </p:cNvSpPr>
          <p:nvPr>
            <p:ph type="dt" sz="half" idx="10"/>
          </p:nvPr>
        </p:nvSpPr>
        <p:spPr/>
        <p:txBody>
          <a:bodyPr/>
          <a:lstStyle/>
          <a:p>
            <a:fld id="{D0181BF0-C20F-0E40-BC48-6C1F44B14A35}" type="datetimeFigureOut">
              <a:rPr lang="x-none" smtClean="0"/>
              <a:pPr/>
              <a:t>26/11/2024</a:t>
            </a:fld>
            <a:endParaRPr lang="x-none"/>
          </a:p>
        </p:txBody>
      </p:sp>
      <p:sp>
        <p:nvSpPr>
          <p:cNvPr id="4" name="Footer Placeholder 3">
            <a:extLst>
              <a:ext uri="{FF2B5EF4-FFF2-40B4-BE49-F238E27FC236}">
                <a16:creationId xmlns:a16="http://schemas.microsoft.com/office/drawing/2014/main" xmlns="" id="{A09612E4-0EDE-3440-9371-8E59FA2E9E6C}"/>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9284BB07-E7D8-C842-BFAC-AD834B10B682}"/>
              </a:ext>
            </a:extLst>
          </p:cNvPr>
          <p:cNvSpPr>
            <a:spLocks noGrp="1"/>
          </p:cNvSpPr>
          <p:nvPr>
            <p:ph type="sldNum" sz="quarter" idx="12"/>
          </p:nvPr>
        </p:nvSpPr>
        <p:spPr/>
        <p:txBody>
          <a:bodyPr/>
          <a:lstStyle/>
          <a:p>
            <a:fld id="{B5266E09-4FF3-5C48-A4FB-6B2316C6D366}" type="slidenum">
              <a:rPr lang="x-none" smtClean="0"/>
              <a:pPr/>
              <a:t>‹#›</a:t>
            </a:fld>
            <a:endParaRPr lang="x-none"/>
          </a:p>
        </p:txBody>
      </p:sp>
    </p:spTree>
    <p:extLst>
      <p:ext uri="{BB962C8B-B14F-4D97-AF65-F5344CB8AC3E}">
        <p14:creationId xmlns:p14="http://schemas.microsoft.com/office/powerpoint/2010/main" xmlns="" val="3828624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D469AF7-8048-B142-82FE-0BE9F013AFFB}"/>
              </a:ext>
            </a:extLst>
          </p:cNvPr>
          <p:cNvSpPr>
            <a:spLocks noGrp="1"/>
          </p:cNvSpPr>
          <p:nvPr>
            <p:ph type="dt" sz="half" idx="10"/>
          </p:nvPr>
        </p:nvSpPr>
        <p:spPr/>
        <p:txBody>
          <a:bodyPr/>
          <a:lstStyle/>
          <a:p>
            <a:fld id="{D0181BF0-C20F-0E40-BC48-6C1F44B14A35}" type="datetimeFigureOut">
              <a:rPr lang="x-none" smtClean="0"/>
              <a:pPr/>
              <a:t>26/11/2024</a:t>
            </a:fld>
            <a:endParaRPr lang="x-none"/>
          </a:p>
        </p:txBody>
      </p:sp>
      <p:sp>
        <p:nvSpPr>
          <p:cNvPr id="3" name="Footer Placeholder 2">
            <a:extLst>
              <a:ext uri="{FF2B5EF4-FFF2-40B4-BE49-F238E27FC236}">
                <a16:creationId xmlns:a16="http://schemas.microsoft.com/office/drawing/2014/main" xmlns="" id="{630BCDA2-9107-6C4A-84E6-0B2B1E39A811}"/>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8F0D0EBD-E255-4649-A8F7-70DFE86047D6}"/>
              </a:ext>
            </a:extLst>
          </p:cNvPr>
          <p:cNvSpPr>
            <a:spLocks noGrp="1"/>
          </p:cNvSpPr>
          <p:nvPr>
            <p:ph type="sldNum" sz="quarter" idx="12"/>
          </p:nvPr>
        </p:nvSpPr>
        <p:spPr/>
        <p:txBody>
          <a:bodyPr/>
          <a:lstStyle/>
          <a:p>
            <a:fld id="{B5266E09-4FF3-5C48-A4FB-6B2316C6D366}" type="slidenum">
              <a:rPr lang="x-none" smtClean="0"/>
              <a:pPr/>
              <a:t>‹#›</a:t>
            </a:fld>
            <a:endParaRPr lang="x-none"/>
          </a:p>
        </p:txBody>
      </p:sp>
    </p:spTree>
    <p:extLst>
      <p:ext uri="{BB962C8B-B14F-4D97-AF65-F5344CB8AC3E}">
        <p14:creationId xmlns:p14="http://schemas.microsoft.com/office/powerpoint/2010/main" xmlns="" val="36366331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ADE58-3BF0-8347-9FF5-4D002800B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774E3AAF-2926-4E4D-A640-882CF6FE8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EE63F7C3-01B6-8343-8A8E-60856ED35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2A39D8B-3FA8-DD40-8FED-74FCD1ED3217}"/>
              </a:ext>
            </a:extLst>
          </p:cNvPr>
          <p:cNvSpPr>
            <a:spLocks noGrp="1"/>
          </p:cNvSpPr>
          <p:nvPr>
            <p:ph type="dt" sz="half" idx="10"/>
          </p:nvPr>
        </p:nvSpPr>
        <p:spPr/>
        <p:txBody>
          <a:bodyPr/>
          <a:lstStyle/>
          <a:p>
            <a:fld id="{D0181BF0-C20F-0E40-BC48-6C1F44B14A35}" type="datetimeFigureOut">
              <a:rPr lang="x-none" smtClean="0"/>
              <a:pPr/>
              <a:t>26/11/2024</a:t>
            </a:fld>
            <a:endParaRPr lang="x-none"/>
          </a:p>
        </p:txBody>
      </p:sp>
      <p:sp>
        <p:nvSpPr>
          <p:cNvPr id="6" name="Footer Placeholder 5">
            <a:extLst>
              <a:ext uri="{FF2B5EF4-FFF2-40B4-BE49-F238E27FC236}">
                <a16:creationId xmlns:a16="http://schemas.microsoft.com/office/drawing/2014/main" xmlns="" id="{8FD9979D-528F-924C-89E0-AACA01AC03A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A3EAB28-0F92-3F46-BA6C-8A188FC61BC4}"/>
              </a:ext>
            </a:extLst>
          </p:cNvPr>
          <p:cNvSpPr>
            <a:spLocks noGrp="1"/>
          </p:cNvSpPr>
          <p:nvPr>
            <p:ph type="sldNum" sz="quarter" idx="12"/>
          </p:nvPr>
        </p:nvSpPr>
        <p:spPr/>
        <p:txBody>
          <a:bodyPr/>
          <a:lstStyle/>
          <a:p>
            <a:fld id="{B5266E09-4FF3-5C48-A4FB-6B2316C6D366}" type="slidenum">
              <a:rPr lang="x-none" smtClean="0"/>
              <a:pPr/>
              <a:t>‹#›</a:t>
            </a:fld>
            <a:endParaRPr lang="x-none"/>
          </a:p>
        </p:txBody>
      </p:sp>
    </p:spTree>
    <p:extLst>
      <p:ext uri="{BB962C8B-B14F-4D97-AF65-F5344CB8AC3E}">
        <p14:creationId xmlns:p14="http://schemas.microsoft.com/office/powerpoint/2010/main" xmlns="" val="17204481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7DE10-048E-A740-AA48-06B79FF488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A62E3E56-9DBF-9749-8DC9-DB5817B60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4914CC81-DA14-7445-B23C-098960C12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96E7926-B7D6-BB40-8E39-7DAF4292EF36}"/>
              </a:ext>
            </a:extLst>
          </p:cNvPr>
          <p:cNvSpPr>
            <a:spLocks noGrp="1"/>
          </p:cNvSpPr>
          <p:nvPr>
            <p:ph type="dt" sz="half" idx="10"/>
          </p:nvPr>
        </p:nvSpPr>
        <p:spPr/>
        <p:txBody>
          <a:bodyPr/>
          <a:lstStyle/>
          <a:p>
            <a:fld id="{D0181BF0-C20F-0E40-BC48-6C1F44B14A35}" type="datetimeFigureOut">
              <a:rPr lang="x-none" smtClean="0"/>
              <a:pPr/>
              <a:t>26/11/2024</a:t>
            </a:fld>
            <a:endParaRPr lang="x-none"/>
          </a:p>
        </p:txBody>
      </p:sp>
      <p:sp>
        <p:nvSpPr>
          <p:cNvPr id="6" name="Footer Placeholder 5">
            <a:extLst>
              <a:ext uri="{FF2B5EF4-FFF2-40B4-BE49-F238E27FC236}">
                <a16:creationId xmlns:a16="http://schemas.microsoft.com/office/drawing/2014/main" xmlns="" id="{12B1156C-96D4-2D44-873A-ABC02E87B87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287F2DE0-4A3A-504F-957D-B300CF1C6F4B}"/>
              </a:ext>
            </a:extLst>
          </p:cNvPr>
          <p:cNvSpPr>
            <a:spLocks noGrp="1"/>
          </p:cNvSpPr>
          <p:nvPr>
            <p:ph type="sldNum" sz="quarter" idx="12"/>
          </p:nvPr>
        </p:nvSpPr>
        <p:spPr/>
        <p:txBody>
          <a:bodyPr/>
          <a:lstStyle/>
          <a:p>
            <a:fld id="{B5266E09-4FF3-5C48-A4FB-6B2316C6D366}" type="slidenum">
              <a:rPr lang="x-none" smtClean="0"/>
              <a:pPr/>
              <a:t>‹#›</a:t>
            </a:fld>
            <a:endParaRPr lang="x-none"/>
          </a:p>
        </p:txBody>
      </p:sp>
    </p:spTree>
    <p:extLst>
      <p:ext uri="{BB962C8B-B14F-4D97-AF65-F5344CB8AC3E}">
        <p14:creationId xmlns:p14="http://schemas.microsoft.com/office/powerpoint/2010/main" xmlns="" val="29999156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A0986-224A-FD49-A26F-F8ACE558A0C4}"/>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8CB6DDB1-3308-7F47-9B8F-11E3333687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27E2F32A-DEA6-2D4F-8E0A-5C0D30654A7E}"/>
              </a:ext>
            </a:extLst>
          </p:cNvPr>
          <p:cNvSpPr>
            <a:spLocks noGrp="1"/>
          </p:cNvSpPr>
          <p:nvPr>
            <p:ph type="dt" sz="half" idx="10"/>
          </p:nvPr>
        </p:nvSpPr>
        <p:spPr/>
        <p:txBody>
          <a:bodyPr/>
          <a:lstStyle/>
          <a:p>
            <a:fld id="{D0181BF0-C20F-0E40-BC48-6C1F44B14A35}" type="datetimeFigureOut">
              <a:rPr lang="x-none" smtClean="0"/>
              <a:pPr/>
              <a:t>26/11/2024</a:t>
            </a:fld>
            <a:endParaRPr lang="x-none"/>
          </a:p>
        </p:txBody>
      </p:sp>
      <p:sp>
        <p:nvSpPr>
          <p:cNvPr id="5" name="Footer Placeholder 4">
            <a:extLst>
              <a:ext uri="{FF2B5EF4-FFF2-40B4-BE49-F238E27FC236}">
                <a16:creationId xmlns:a16="http://schemas.microsoft.com/office/drawing/2014/main" xmlns="" id="{312480E8-15F7-7540-AA03-01DF45BD79D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D59A9EB-BF56-9648-B1F2-CEE616EC34C9}"/>
              </a:ext>
            </a:extLst>
          </p:cNvPr>
          <p:cNvSpPr>
            <a:spLocks noGrp="1"/>
          </p:cNvSpPr>
          <p:nvPr>
            <p:ph type="sldNum" sz="quarter" idx="12"/>
          </p:nvPr>
        </p:nvSpPr>
        <p:spPr/>
        <p:txBody>
          <a:bodyPr/>
          <a:lstStyle/>
          <a:p>
            <a:fld id="{B5266E09-4FF3-5C48-A4FB-6B2316C6D366}" type="slidenum">
              <a:rPr lang="x-none" smtClean="0"/>
              <a:pPr/>
              <a:t>‹#›</a:t>
            </a:fld>
            <a:endParaRPr lang="x-none"/>
          </a:p>
        </p:txBody>
      </p:sp>
    </p:spTree>
    <p:extLst>
      <p:ext uri="{BB962C8B-B14F-4D97-AF65-F5344CB8AC3E}">
        <p14:creationId xmlns:p14="http://schemas.microsoft.com/office/powerpoint/2010/main" xmlns="" val="24299412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485D6ED-9FC1-3542-9AAE-B6C4E11508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C796683B-2C9B-C74F-87AD-7739DF2152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4580A998-A23B-6346-AC7C-A6E03B21A17F}"/>
              </a:ext>
            </a:extLst>
          </p:cNvPr>
          <p:cNvSpPr>
            <a:spLocks noGrp="1"/>
          </p:cNvSpPr>
          <p:nvPr>
            <p:ph type="dt" sz="half" idx="10"/>
          </p:nvPr>
        </p:nvSpPr>
        <p:spPr/>
        <p:txBody>
          <a:bodyPr/>
          <a:lstStyle/>
          <a:p>
            <a:fld id="{D0181BF0-C20F-0E40-BC48-6C1F44B14A35}" type="datetimeFigureOut">
              <a:rPr lang="x-none" smtClean="0"/>
              <a:pPr/>
              <a:t>26/11/2024</a:t>
            </a:fld>
            <a:endParaRPr lang="x-none"/>
          </a:p>
        </p:txBody>
      </p:sp>
      <p:sp>
        <p:nvSpPr>
          <p:cNvPr id="5" name="Footer Placeholder 4">
            <a:extLst>
              <a:ext uri="{FF2B5EF4-FFF2-40B4-BE49-F238E27FC236}">
                <a16:creationId xmlns:a16="http://schemas.microsoft.com/office/drawing/2014/main" xmlns="" id="{7B9DC3CD-1294-DA4A-BFC2-ADE954AA929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2CB3C59-47BE-F340-AF91-861A06A93F71}"/>
              </a:ext>
            </a:extLst>
          </p:cNvPr>
          <p:cNvSpPr>
            <a:spLocks noGrp="1"/>
          </p:cNvSpPr>
          <p:nvPr>
            <p:ph type="sldNum" sz="quarter" idx="12"/>
          </p:nvPr>
        </p:nvSpPr>
        <p:spPr/>
        <p:txBody>
          <a:bodyPr/>
          <a:lstStyle/>
          <a:p>
            <a:fld id="{B5266E09-4FF3-5C48-A4FB-6B2316C6D366}" type="slidenum">
              <a:rPr lang="x-none" smtClean="0"/>
              <a:pPr/>
              <a:t>‹#›</a:t>
            </a:fld>
            <a:endParaRPr lang="x-none"/>
          </a:p>
        </p:txBody>
      </p:sp>
    </p:spTree>
    <p:extLst>
      <p:ext uri="{BB962C8B-B14F-4D97-AF65-F5344CB8AC3E}">
        <p14:creationId xmlns:p14="http://schemas.microsoft.com/office/powerpoint/2010/main" xmlns="" val="464765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xmlns="" val="10755176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fld id="{5E11D319-45A1-4751-A014-76AF9A9FF7EF}" type="datetimeFigureOut">
              <a:rPr lang="en-US" smtClean="0"/>
              <a:pPr/>
              <a:t>26/11/2024</a:t>
            </a:fld>
            <a:endParaRPr lang="en-US"/>
          </a:p>
        </p:txBody>
      </p:sp>
      <p:sp>
        <p:nvSpPr>
          <p:cNvPr id="17" name="Footer Placeholder 16"/>
          <p:cNvSpPr>
            <a:spLocks noGrp="1"/>
          </p:cNvSpPr>
          <p:nvPr>
            <p:ph type="ftr" sz="quarter" idx="11"/>
          </p:nvPr>
        </p:nvSpPr>
        <p:spPr bwMode="auto">
          <a:xfrm rot="5400000">
            <a:off x="10045959" y="4117661"/>
            <a:ext cx="3657600" cy="512064"/>
          </a:xfrm>
        </p:spPr>
        <p:txBody>
          <a:bodyPr/>
          <a:lstStyle/>
          <a:p>
            <a:endParaRPr lang="en-US"/>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Slide Number Placeholder 28"/>
          <p:cNvSpPr>
            <a:spLocks noGrp="1"/>
          </p:cNvSpPr>
          <p:nvPr>
            <p:ph type="sldNum" sz="quarter" idx="12"/>
          </p:nvPr>
        </p:nvSpPr>
        <p:spPr bwMode="auto">
          <a:xfrm>
            <a:off x="1767392" y="4928702"/>
            <a:ext cx="812800" cy="517524"/>
          </a:xfrm>
        </p:spPr>
        <p:txBody>
          <a:bodyPr/>
          <a:lstStyle/>
          <a:p>
            <a:fld id="{D0BFB261-51E9-4FA7-BB29-B8AEB006C1A9}" type="slidenum">
              <a:rPr lang="en-US" smtClean="0"/>
              <a:pPr/>
              <a:t>‹#›</a:t>
            </a:fld>
            <a:endParaRPr lang="en-US"/>
          </a:p>
        </p:txBody>
      </p:sp>
    </p:spTree>
    <p:extLst>
      <p:ext uri="{BB962C8B-B14F-4D97-AF65-F5344CB8AC3E}">
        <p14:creationId xmlns:p14="http://schemas.microsoft.com/office/powerpoint/2010/main" xmlns="" val="3790149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5E11D319-45A1-4751-A014-76AF9A9FF7EF}" type="datetimeFigureOut">
              <a:rPr lang="en-US" smtClean="0"/>
              <a:pPr/>
              <a:t>26/11/2024</a:t>
            </a:fld>
            <a:endParaRPr lang="en-US"/>
          </a:p>
        </p:txBody>
      </p:sp>
      <p:sp>
        <p:nvSpPr>
          <p:cNvPr id="9" name="Slide Number Placeholder 8"/>
          <p:cNvSpPr>
            <a:spLocks noGrp="1"/>
          </p:cNvSpPr>
          <p:nvPr>
            <p:ph type="sldNum" sz="quarter" idx="15"/>
          </p:nvPr>
        </p:nvSpPr>
        <p:spPr/>
        <p:txBody>
          <a:bodyPr rtlCol="0"/>
          <a:lstStyle/>
          <a:p>
            <a:fld id="{D0BFB261-51E9-4FA7-BB29-B8AEB006C1A9}"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xmlns="" val="37106393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5E11D319-45A1-4751-A014-76AF9A9FF7EF}" type="datetimeFigureOut">
              <a:rPr lang="en-US" smtClean="0"/>
              <a:pPr/>
              <a:t>26/11/2024</a:t>
            </a:fld>
            <a:endParaRPr lang="en-US"/>
          </a:p>
        </p:txBody>
      </p:sp>
      <p:sp>
        <p:nvSpPr>
          <p:cNvPr id="5" name="Footer Placeholder 4"/>
          <p:cNvSpPr>
            <a:spLocks noGrp="1"/>
          </p:cNvSpPr>
          <p:nvPr>
            <p:ph type="ftr" sz="quarter" idx="11"/>
          </p:nvPr>
        </p:nvSpPr>
        <p:spPr bwMode="auto">
          <a:xfrm rot="5400000">
            <a:off x="10046208" y="4114800"/>
            <a:ext cx="3657600" cy="512064"/>
          </a:xfrm>
        </p:spPr>
        <p:txBody>
          <a:bodyPr/>
          <a:lstStyle/>
          <a:p>
            <a:endParaRPr lang="en-US"/>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Slide Number Placeholder 5"/>
          <p:cNvSpPr>
            <a:spLocks noGrp="1"/>
          </p:cNvSpPr>
          <p:nvPr>
            <p:ph type="sldNum" sz="quarter" idx="12"/>
          </p:nvPr>
        </p:nvSpPr>
        <p:spPr bwMode="auto">
          <a:xfrm>
            <a:off x="1787488" y="4928702"/>
            <a:ext cx="812800" cy="517524"/>
          </a:xfrm>
        </p:spPr>
        <p:txBody>
          <a:bodyPr/>
          <a:lstStyle/>
          <a:p>
            <a:fld id="{D0BFB261-51E9-4FA7-BB29-B8AEB006C1A9}" type="slidenum">
              <a:rPr lang="en-US" smtClean="0"/>
              <a:pPr/>
              <a:t>‹#›</a:t>
            </a:fld>
            <a:endParaRPr lang="en-US"/>
          </a:p>
        </p:txBody>
      </p:sp>
    </p:spTree>
    <p:extLst>
      <p:ext uri="{BB962C8B-B14F-4D97-AF65-F5344CB8AC3E}">
        <p14:creationId xmlns:p14="http://schemas.microsoft.com/office/powerpoint/2010/main" xmlns="" val="3827289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5E11D319-45A1-4751-A014-76AF9A9FF7EF}"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FB261-51E9-4FA7-BB29-B8AEB006C1A9}" type="slidenum">
              <a:rPr lang="en-US" smtClean="0"/>
              <a:pPr/>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xmlns="" val="3103028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5E11D319-45A1-4751-A014-76AF9A9FF7EF}" type="datetimeFigureOut">
              <a:rPr lang="en-US" smtClean="0"/>
              <a:pPr/>
              <a:t>26/11/2024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BFB261-51E9-4FA7-BB29-B8AEB006C1A9}" type="slidenum">
              <a:rPr lang="en-US" smtClean="0"/>
              <a:pPr/>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xmlns="" val="30682207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5E11D319-45A1-4751-A014-76AF9A9FF7EF}" type="datetimeFigureOut">
              <a:rPr lang="en-US" smtClean="0"/>
              <a:pPr/>
              <a:t>26/11/2024</a:t>
            </a:fld>
            <a:endParaRPr lang="en-US"/>
          </a:p>
        </p:txBody>
      </p:sp>
      <p:sp>
        <p:nvSpPr>
          <p:cNvPr id="7" name="Slide Number Placeholder 6"/>
          <p:cNvSpPr>
            <a:spLocks noGrp="1"/>
          </p:cNvSpPr>
          <p:nvPr>
            <p:ph type="sldNum" sz="quarter" idx="11"/>
          </p:nvPr>
        </p:nvSpPr>
        <p:spPr/>
        <p:txBody>
          <a:bodyPr rtlCol="0"/>
          <a:lstStyle/>
          <a:p>
            <a:fld id="{D0BFB261-51E9-4FA7-BB29-B8AEB006C1A9}"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xmlns="" val="19943739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11D319-45A1-4751-A014-76AF9A9FF7EF}" type="datetimeFigureOut">
              <a:rPr lang="en-US" smtClean="0"/>
              <a:pPr/>
              <a:t>26/11/2024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BFB261-51E9-4FA7-BB29-B8AEB006C1A9}" type="slidenum">
              <a:rPr lang="en-US" smtClean="0"/>
              <a:pPr/>
              <a:t>‹#›</a:t>
            </a:fld>
            <a:endParaRPr lang="en-US"/>
          </a:p>
        </p:txBody>
      </p:sp>
    </p:spTree>
    <p:extLst>
      <p:ext uri="{BB962C8B-B14F-4D97-AF65-F5344CB8AC3E}">
        <p14:creationId xmlns:p14="http://schemas.microsoft.com/office/powerpoint/2010/main" xmlns="" val="25562170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5E11D319-45A1-4751-A014-76AF9A9FF7EF}" type="datetimeFigureOut">
              <a:rPr lang="en-US" smtClean="0"/>
              <a:pPr/>
              <a:t>26/11/2024</a:t>
            </a:fld>
            <a:endParaRPr lang="en-US"/>
          </a:p>
        </p:txBody>
      </p:sp>
      <p:sp>
        <p:nvSpPr>
          <p:cNvPr id="22" name="Slide Number Placeholder 21"/>
          <p:cNvSpPr>
            <a:spLocks noGrp="1"/>
          </p:cNvSpPr>
          <p:nvPr>
            <p:ph type="sldNum" sz="quarter" idx="15"/>
          </p:nvPr>
        </p:nvSpPr>
        <p:spPr/>
        <p:txBody>
          <a:bodyPr rtlCol="0"/>
          <a:lstStyle/>
          <a:p>
            <a:fld id="{D0BFB261-51E9-4FA7-BB29-B8AEB006C1A9}"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xmlns="" val="29749961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Date Placeholder 16"/>
          <p:cNvSpPr>
            <a:spLocks noGrp="1"/>
          </p:cNvSpPr>
          <p:nvPr>
            <p:ph type="dt" sz="half" idx="10"/>
          </p:nvPr>
        </p:nvSpPr>
        <p:spPr/>
        <p:txBody>
          <a:bodyPr rtlCol="0"/>
          <a:lstStyle/>
          <a:p>
            <a:fld id="{5E11D319-45A1-4751-A014-76AF9A9FF7EF}" type="datetimeFigureOut">
              <a:rPr lang="en-US" smtClean="0"/>
              <a:pPr/>
              <a:t>26/11/2024</a:t>
            </a:fld>
            <a:endParaRPr lang="en-US"/>
          </a:p>
        </p:txBody>
      </p:sp>
      <p:sp>
        <p:nvSpPr>
          <p:cNvPr id="18" name="Slide Number Placeholder 17"/>
          <p:cNvSpPr>
            <a:spLocks noGrp="1"/>
          </p:cNvSpPr>
          <p:nvPr>
            <p:ph type="sldNum" sz="quarter" idx="11"/>
          </p:nvPr>
        </p:nvSpPr>
        <p:spPr/>
        <p:txBody>
          <a:bodyPr rtlCol="0"/>
          <a:lstStyle/>
          <a:p>
            <a:fld id="{D0BFB261-51E9-4FA7-BB29-B8AEB006C1A9}"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xmlns="" val="37359108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E11D319-45A1-4751-A014-76AF9A9FF7EF}"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FB261-51E9-4FA7-BB29-B8AEB006C1A9}" type="slidenum">
              <a:rPr lang="en-US" smtClean="0"/>
              <a:pPr/>
              <a:t>‹#›</a:t>
            </a:fld>
            <a:endParaRPr lang="en-US"/>
          </a:p>
        </p:txBody>
      </p:sp>
    </p:spTree>
    <p:extLst>
      <p:ext uri="{BB962C8B-B14F-4D97-AF65-F5344CB8AC3E}">
        <p14:creationId xmlns:p14="http://schemas.microsoft.com/office/powerpoint/2010/main" xmlns="" val="212374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xmlns="" val="35187713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E11D319-45A1-4751-A014-76AF9A9FF7EF}"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FB261-51E9-4FA7-BB29-B8AEB006C1A9}" type="slidenum">
              <a:rPr lang="en-US" smtClean="0"/>
              <a:pPr/>
              <a:t>‹#›</a:t>
            </a:fld>
            <a:endParaRPr lang="en-US"/>
          </a:p>
        </p:txBody>
      </p:sp>
    </p:spTree>
    <p:extLst>
      <p:ext uri="{BB962C8B-B14F-4D97-AF65-F5344CB8AC3E}">
        <p14:creationId xmlns:p14="http://schemas.microsoft.com/office/powerpoint/2010/main" xmlns="" val="34044655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xmlns=""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572160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82925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xmlns=""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692370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915412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880001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479446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009295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280032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xmlns=""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26/11/2024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6846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theme" Target="../theme/theme13.xml"/><Relationship Id="rId5" Type="http://schemas.openxmlformats.org/officeDocument/2006/relationships/slideLayout" Target="../slideLayouts/slideLayout141.xml"/><Relationship Id="rId4"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6.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xmlns=""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xmlns=""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xmlns=""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xmlns="" val="2121959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26/11/2024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xmlns="" val="320487115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CFEFD8-2151-478C-9C1C-0545885223F3}" type="datetimeFigureOut">
              <a:rPr lang="en-US" smtClean="0"/>
              <a:pPr/>
              <a:t>26/11/2024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B1172-D443-4544-A958-E06E27C02F44}" type="slidenum">
              <a:rPr lang="en-US" smtClean="0"/>
              <a:pPr/>
              <a:t>‹#›</a:t>
            </a:fld>
            <a:endParaRPr lang="en-US"/>
          </a:p>
        </p:txBody>
      </p:sp>
    </p:spTree>
    <p:extLst>
      <p:ext uri="{BB962C8B-B14F-4D97-AF65-F5344CB8AC3E}">
        <p14:creationId xmlns:p14="http://schemas.microsoft.com/office/powerpoint/2010/main" xmlns="" val="377097434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474EE-2654-4F2E-BF42-4172838DAA08}" type="datetimeFigureOut">
              <a:rPr lang="en-US" smtClean="0"/>
              <a:pPr/>
              <a:t>26/11/2024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34207-BBBE-4D24-A379-C2B12A301624}" type="slidenum">
              <a:rPr lang="en-US" smtClean="0"/>
              <a:pPr/>
              <a:t>‹#›</a:t>
            </a:fld>
            <a:endParaRPr lang="en-US"/>
          </a:p>
        </p:txBody>
      </p:sp>
    </p:spTree>
    <p:extLst>
      <p:ext uri="{BB962C8B-B14F-4D97-AF65-F5344CB8AC3E}">
        <p14:creationId xmlns:p14="http://schemas.microsoft.com/office/powerpoint/2010/main" xmlns="" val="303838393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xmlns="" val="2704740519"/>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xmlns="" val="270929570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2024/11/26</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xmlns="" val="6744922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F65AAC2F-31DA-6547-8060-FA488BF1E1E2}"/>
              </a:ext>
            </a:extLst>
          </p:cNvPr>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a:extLst>
              <a:ext uri="{FF2B5EF4-FFF2-40B4-BE49-F238E27FC236}">
                <a16:creationId xmlns:a16="http://schemas.microsoft.com/office/drawing/2014/main" xmlns="" id="{671C2E96-E10A-E04D-AFFD-CD906B38F089}"/>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a:extLst>
              <a:ext uri="{FF2B5EF4-FFF2-40B4-BE49-F238E27FC236}">
                <a16:creationId xmlns:a16="http://schemas.microsoft.com/office/drawing/2014/main" xmlns="" id="{21E24D3F-CFB8-A947-AD66-3B9529C310D5}"/>
              </a:ext>
            </a:extLst>
          </p:cNvPr>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xmlns="" id="{44D33F84-8D77-104F-B41B-035E9044FEEF}"/>
              </a:ext>
            </a:extLst>
          </p:cNvPr>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xmlns="" id="{F87BEA48-06B6-6244-82E6-0A6249239456}"/>
              </a:ext>
            </a:extLst>
          </p:cNvPr>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160B1769-4CA7-C24C-A8EE-92EEA026009B}" type="slidenum">
              <a:rPr lang="en-US" altLang="x-none"/>
              <a:pPr/>
              <a:t>‹#›</a:t>
            </a:fld>
            <a:endParaRPr lang="en-US" altLang="x-none"/>
          </a:p>
        </p:txBody>
      </p:sp>
    </p:spTree>
    <p:extLst>
      <p:ext uri="{BB962C8B-B14F-4D97-AF65-F5344CB8AC3E}">
        <p14:creationId xmlns:p14="http://schemas.microsoft.com/office/powerpoint/2010/main" xmlns="" val="65106352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defRPr>
      </a:lvl9pPr>
    </p:titleStyle>
    <p:body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xmlns="" val="3214198439"/>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xmlns="" id="{AF47FA37-DA85-4C81-879D-00052D16450A}"/>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xmlns="" id="{BF3A1F2C-4332-4611-AB41-EBDD138E3380}"/>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03250E45-202E-48FC-9508-7BFE3AE11894}"/>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xmlns="" id="{7D8AF3BE-0ECB-4E8A-BFFB-72D5B717F652}"/>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xmlns="" id="{F6E96811-2664-4A7E-818F-24335B9D6700}"/>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xmlns="" id="{700EE4E1-0E05-4798-82AE-621C37B6BE6C}"/>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xmlns="" id="{7458A7D6-7035-4118-BF0D-90F1D64DD843}"/>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xmlns="" id="{C7605893-413D-431B-80DE-140465F95CB1}"/>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xmlns="" id="{B3C5C346-5312-4120-8A0C-7341CD963843}"/>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xmlns="" id="{155F831A-596E-4B3A-8F20-53B4BF755822}"/>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xmlns="" id="{B1877799-1DD4-4CAD-B707-70FE094A2A74}"/>
                </a:ext>
              </a:extLst>
            </p:cNvPr>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xmlns="" id="{38D3841F-DE05-4DAE-AF81-BF6929674951}"/>
              </a:ext>
            </a:extLst>
          </p:cNvPr>
          <p:cNvSpPr>
            <a:spLocks noGrp="1" noChangeArrowheads="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xmlns="" id="{094B0162-443B-440E-8D51-1CD62A42459A}"/>
              </a:ext>
            </a:extLst>
          </p:cNvPr>
          <p:cNvSpPr>
            <a:spLocks noGrp="1" noChangeArrowheads="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C9857ED0-B252-4B70-900F-BCD8DFB3EF4E}"/>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B115F3B8-75C0-49EB-B820-E5CB2C489FFC}" type="datetimeFigureOut">
              <a:rPr lang="en-US"/>
              <a:pPr>
                <a:defRPr/>
              </a:pPr>
              <a:t>26/11/2024</a:t>
            </a:fld>
            <a:endParaRPr lang="en-US"/>
          </a:p>
        </p:txBody>
      </p:sp>
      <p:sp>
        <p:nvSpPr>
          <p:cNvPr id="5" name="Footer Placeholder 4">
            <a:extLst>
              <a:ext uri="{FF2B5EF4-FFF2-40B4-BE49-F238E27FC236}">
                <a16:creationId xmlns:a16="http://schemas.microsoft.com/office/drawing/2014/main" xmlns="" id="{9287933C-759B-467F-B91A-87422A78CACA}"/>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237C2248-2F77-4ADF-BD31-FC6760A5A652}"/>
              </a:ext>
            </a:extLst>
          </p:cNvPr>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accent1"/>
                </a:solidFill>
                <a:latin typeface="+mn-lt"/>
              </a:defRPr>
            </a:lvl1pPr>
          </a:lstStyle>
          <a:p>
            <a:pPr>
              <a:defRPr/>
            </a:pPr>
            <a:fld id="{3F52FDB7-9033-4BF3-B282-EB9F389C1EDD}" type="slidenum">
              <a:rPr lang="en-US" altLang="vi-VN"/>
              <a:pPr>
                <a:defRPr/>
              </a:pPr>
              <a:t>‹#›</a:t>
            </a:fld>
            <a:endParaRPr lang="en-US" altLang="vi-VN"/>
          </a:p>
        </p:txBody>
      </p:sp>
    </p:spTree>
    <p:extLst>
      <p:ext uri="{BB962C8B-B14F-4D97-AF65-F5344CB8AC3E}">
        <p14:creationId xmlns:p14="http://schemas.microsoft.com/office/powerpoint/2010/main" xmlns="" val="162791013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Lst>
  <p:txStyles>
    <p:titleStyle>
      <a:lvl1pPr algn="l" defTabSz="457200" rtl="0" fontAlgn="base">
        <a:spcBef>
          <a:spcPct val="0"/>
        </a:spcBef>
        <a:spcAft>
          <a:spcPct val="0"/>
        </a:spcAft>
        <a:defRPr sz="3600" kern="1200">
          <a:solidFill>
            <a:schemeClr val="accent1"/>
          </a:solidFill>
          <a:latin typeface="+mj-lt"/>
          <a:ea typeface="+mj-ea"/>
          <a:cs typeface="+mj-cs"/>
        </a:defRPr>
      </a:lvl1pPr>
      <a:lvl2pPr algn="l" defTabSz="457200" rtl="0" fontAlgn="base">
        <a:spcBef>
          <a:spcPct val="0"/>
        </a:spcBef>
        <a:spcAft>
          <a:spcPct val="0"/>
        </a:spcAft>
        <a:defRPr sz="3600">
          <a:solidFill>
            <a:schemeClr val="accent1"/>
          </a:solidFill>
          <a:latin typeface="Trebuchet MS" panose="020B0603020202020204" pitchFamily="34" charset="0"/>
        </a:defRPr>
      </a:lvl2pPr>
      <a:lvl3pPr algn="l" defTabSz="457200" rtl="0" fontAlgn="base">
        <a:spcBef>
          <a:spcPct val="0"/>
        </a:spcBef>
        <a:spcAft>
          <a:spcPct val="0"/>
        </a:spcAft>
        <a:defRPr sz="3600">
          <a:solidFill>
            <a:schemeClr val="accent1"/>
          </a:solidFill>
          <a:latin typeface="Trebuchet MS" panose="020B0603020202020204" pitchFamily="34" charset="0"/>
        </a:defRPr>
      </a:lvl3pPr>
      <a:lvl4pPr algn="l" defTabSz="457200" rtl="0" fontAlgn="base">
        <a:spcBef>
          <a:spcPct val="0"/>
        </a:spcBef>
        <a:spcAft>
          <a:spcPct val="0"/>
        </a:spcAft>
        <a:defRPr sz="3600">
          <a:solidFill>
            <a:schemeClr val="accent1"/>
          </a:solidFill>
          <a:latin typeface="Trebuchet MS" panose="020B0603020202020204" pitchFamily="34" charset="0"/>
        </a:defRPr>
      </a:lvl4pPr>
      <a:lvl5pPr algn="l" defTabSz="457200" rtl="0" fontAlgn="base">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3CB9AE9-3F22-834D-A214-5FE2AB632C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73BC5018-2764-1743-BCB4-189C29B3EC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AEFF846A-A9CA-1A45-84CC-A785C2EC61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81BF0-C20F-0E40-BC48-6C1F44B14A35}" type="datetimeFigureOut">
              <a:rPr lang="x-none" smtClean="0"/>
              <a:pPr/>
              <a:t>26/11/2024</a:t>
            </a:fld>
            <a:endParaRPr lang="x-none"/>
          </a:p>
        </p:txBody>
      </p:sp>
      <p:sp>
        <p:nvSpPr>
          <p:cNvPr id="5" name="Footer Placeholder 4">
            <a:extLst>
              <a:ext uri="{FF2B5EF4-FFF2-40B4-BE49-F238E27FC236}">
                <a16:creationId xmlns:a16="http://schemas.microsoft.com/office/drawing/2014/main" xmlns="" id="{4FEFC224-1967-2A4E-A6EB-BAAB161EC4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67708038-BB59-6A46-BC6F-A60D1A6324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66E09-4FF3-5C48-A4FB-6B2316C6D366}" type="slidenum">
              <a:rPr lang="x-none" smtClean="0"/>
              <a:pPr/>
              <a:t>‹#›</a:t>
            </a:fld>
            <a:endParaRPr lang="x-none"/>
          </a:p>
        </p:txBody>
      </p:sp>
    </p:spTree>
    <p:extLst>
      <p:ext uri="{BB962C8B-B14F-4D97-AF65-F5344CB8AC3E}">
        <p14:creationId xmlns:p14="http://schemas.microsoft.com/office/powerpoint/2010/main" xmlns="" val="358424285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5E11D319-45A1-4751-A014-76AF9A9FF7EF}" type="datetimeFigureOut">
              <a:rPr lang="en-US" smtClean="0"/>
              <a:pPr/>
              <a:t>26/11/2024</a:t>
            </a:fld>
            <a:endParaRPr lang="en-US"/>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D0BFB261-51E9-4FA7-BB29-B8AEB006C1A9}" type="slidenum">
              <a:rPr lang="en-US" smtClean="0"/>
              <a:pPr/>
              <a:t>‹#›</a:t>
            </a:fld>
            <a:endParaRPr lang="en-US"/>
          </a:p>
        </p:txBody>
      </p:sp>
    </p:spTree>
    <p:extLst>
      <p:ext uri="{BB962C8B-B14F-4D97-AF65-F5344CB8AC3E}">
        <p14:creationId xmlns:p14="http://schemas.microsoft.com/office/powerpoint/2010/main" xmlns="" val="395221750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26/11/2024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362302507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7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media/media1.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7.xml"/><Relationship Id="rId1" Type="http://schemas.openxmlformats.org/officeDocument/2006/relationships/video" Target="../media/media2.mp4"/><Relationship Id="rId5" Type="http://schemas.openxmlformats.org/officeDocument/2006/relationships/image" Target="../media/image23.png"/><Relationship Id="rId4" Type="http://schemas.microsoft.com/office/2007/relationships/media" Target="../media/media2.mp4"/></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38.gif"/><Relationship Id="rId1" Type="http://schemas.openxmlformats.org/officeDocument/2006/relationships/slideLayout" Target="../slideLayouts/slideLayout7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40.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7.xml"/><Relationship Id="rId1" Type="http://schemas.openxmlformats.org/officeDocument/2006/relationships/video" Target="../media/media2.mp4"/><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42.png"/><Relationship Id="rId1" Type="http://schemas.openxmlformats.org/officeDocument/2006/relationships/slideLayout" Target="../slideLayouts/slideLayout75.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50.png"/><Relationship Id="rId1" Type="http://schemas.openxmlformats.org/officeDocument/2006/relationships/slideLayout" Target="../slideLayouts/slideLayout75.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27.xml"/></Relationships>
</file>

<file path=ppt/slides/_rels/slide4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53.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52.png"/><Relationship Id="rId17" Type="http://schemas.openxmlformats.org/officeDocument/2006/relationships/image" Target="../media/image19.png"/><Relationship Id="rId2" Type="http://schemas.openxmlformats.org/officeDocument/2006/relationships/tags" Target="../tags/tag3.xml"/><Relationship Id="rId16" Type="http://schemas.openxmlformats.org/officeDocument/2006/relationships/image" Target="../media/image56.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102.xml"/><Relationship Id="rId5" Type="http://schemas.openxmlformats.org/officeDocument/2006/relationships/tags" Target="../tags/tag6.xml"/><Relationship Id="rId15" Type="http://schemas.openxmlformats.org/officeDocument/2006/relationships/image" Target="../media/image55.png"/><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8" Type="http://schemas.microsoft.com/office/2007/relationships/media" Target="../media/media3.wav"/><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slideLayout" Target="../slideLayouts/slideLayout116.xml"/><Relationship Id="rId1" Type="http://schemas.openxmlformats.org/officeDocument/2006/relationships/audio" Target="../media/media3.wav"/><Relationship Id="rId6" Type="http://schemas.openxmlformats.org/officeDocument/2006/relationships/image" Target="../media/image57.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1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audio" Target="../media/audio4.wav"/></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1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audio" Target="../media/audio4.wav"/></Relationships>
</file>

<file path=ppt/slides/_rels/slide4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1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1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audio" Target="../media/audio4.wav"/></Relationships>
</file>

<file path=ppt/slides/_rels/slide4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1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6.xml"/><Relationship Id="rId6" Type="http://schemas.openxmlformats.org/officeDocument/2006/relationships/image" Target="../media/image66.png"/><Relationship Id="rId5" Type="http://schemas.openxmlformats.org/officeDocument/2006/relationships/image" Target="../media/image61.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27.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7.png"/><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BEB0CB-037D-7FDD-BE5B-55D50BA5C57A}"/>
              </a:ext>
            </a:extLst>
          </p:cNvPr>
          <p:cNvPicPr>
            <a:picLocks noChangeAspect="1"/>
          </p:cNvPicPr>
          <p:nvPr/>
        </p:nvPicPr>
        <p:blipFill>
          <a:blip r:embed="rId3" cstate="print"/>
          <a:stretch>
            <a:fillRect/>
          </a:stretch>
        </p:blipFill>
        <p:spPr>
          <a:xfrm>
            <a:off x="0" y="0"/>
            <a:ext cx="12120113" cy="6858000"/>
          </a:xfrm>
          <a:prstGeom prst="rect">
            <a:avLst/>
          </a:prstGeom>
        </p:spPr>
      </p:pic>
      <p:pic>
        <p:nvPicPr>
          <p:cNvPr id="2" name="Picture 1">
            <a:extLst>
              <a:ext uri="{FF2B5EF4-FFF2-40B4-BE49-F238E27FC236}">
                <a16:creationId xmlns:a16="http://schemas.microsoft.com/office/drawing/2014/main" xmlns="" id="{B631FF32-45A9-15E4-CD1A-C3E1CD062409}"/>
              </a:ext>
            </a:extLst>
          </p:cNvPr>
          <p:cNvPicPr>
            <a:picLocks noChangeAspect="1"/>
          </p:cNvPicPr>
          <p:nvPr/>
        </p:nvPicPr>
        <p:blipFill>
          <a:blip r:embed="rId4" cstate="print"/>
          <a:stretch>
            <a:fillRect/>
          </a:stretch>
        </p:blipFill>
        <p:spPr>
          <a:xfrm>
            <a:off x="11455386" y="6088620"/>
            <a:ext cx="974430" cy="974430"/>
          </a:xfrm>
          <a:prstGeom prst="rect">
            <a:avLst/>
          </a:prstGeom>
        </p:spPr>
      </p:pic>
    </p:spTree>
    <p:extLst>
      <p:ext uri="{BB962C8B-B14F-4D97-AF65-F5344CB8AC3E}">
        <p14:creationId xmlns:p14="http://schemas.microsoft.com/office/powerpoint/2010/main" xmlns="" val="129198132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98CCAFD-C4EC-9E4D-878A-3E3D8DDE952A}"/>
              </a:ext>
            </a:extLst>
          </p:cNvPr>
          <p:cNvPicPr>
            <a:picLocks noChangeAspect="1"/>
          </p:cNvPicPr>
          <p:nvPr/>
        </p:nvPicPr>
        <p:blipFill>
          <a:blip r:embed="rId2" cstate="print"/>
          <a:stretch>
            <a:fillRect/>
          </a:stretch>
        </p:blipFill>
        <p:spPr>
          <a:xfrm>
            <a:off x="0" y="0"/>
            <a:ext cx="12051792" cy="6858000"/>
          </a:xfrm>
          <a:prstGeom prst="rect">
            <a:avLst/>
          </a:prstGeom>
        </p:spPr>
      </p:pic>
      <p:grpSp>
        <p:nvGrpSpPr>
          <p:cNvPr id="6" name="Group 5">
            <a:extLst>
              <a:ext uri="{FF2B5EF4-FFF2-40B4-BE49-F238E27FC236}">
                <a16:creationId xmlns:a16="http://schemas.microsoft.com/office/drawing/2014/main" xmlns="" id="{FE32F642-6B7B-9347-825A-2725FF78F457}"/>
              </a:ext>
            </a:extLst>
          </p:cNvPr>
          <p:cNvGrpSpPr/>
          <p:nvPr/>
        </p:nvGrpSpPr>
        <p:grpSpPr>
          <a:xfrm>
            <a:off x="0" y="5322206"/>
            <a:ext cx="12051792" cy="1569660"/>
            <a:chOff x="0" y="5288340"/>
            <a:chExt cx="12051792" cy="1569660"/>
          </a:xfrm>
        </p:grpSpPr>
        <p:sp>
          <p:nvSpPr>
            <p:cNvPr id="2" name="Rectangle 1">
              <a:extLst>
                <a:ext uri="{FF2B5EF4-FFF2-40B4-BE49-F238E27FC236}">
                  <a16:creationId xmlns:a16="http://schemas.microsoft.com/office/drawing/2014/main" xmlns="" id="{C9CCF2E2-5E2C-E141-9F26-AFD2432A390E}"/>
                </a:ext>
              </a:extLst>
            </p:cNvPr>
            <p:cNvSpPr/>
            <p:nvPr/>
          </p:nvSpPr>
          <p:spPr>
            <a:xfrm>
              <a:off x="0" y="5288340"/>
              <a:ext cx="12051792" cy="14685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xmlns="" id="{1795A650-5274-F645-8C77-D0A3BA1508E4}"/>
                </a:ext>
              </a:extLst>
            </p:cNvPr>
            <p:cNvSpPr/>
            <p:nvPr/>
          </p:nvSpPr>
          <p:spPr>
            <a:xfrm>
              <a:off x="0" y="5288340"/>
              <a:ext cx="12051792"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 Á là châu lục lớn nhất và đông dân nhất thế giới nằm ở Bắc bán cầu và Đông bán cầu. Châu Á chiếm 8,6 % tổng diện tích bề mặt trái đất, dân số 4,436 tỷ người chiếm 60 % dân số hiện nay của thế giới. diện tích 44.580.000 km2. Và đó là một số đặc điểm vị trí địa lý của châu Á.</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x-non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xmlns="" val="262513479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23349833-1314-A240-B598-D91788379897}"/>
              </a:ext>
            </a:extLst>
          </p:cNvPr>
          <p:cNvGrpSpPr/>
          <p:nvPr/>
        </p:nvGrpSpPr>
        <p:grpSpPr>
          <a:xfrm>
            <a:off x="0" y="-1"/>
            <a:ext cx="10435590" cy="6782263"/>
            <a:chOff x="0" y="-1"/>
            <a:chExt cx="10435590" cy="6782263"/>
          </a:xfrm>
        </p:grpSpPr>
        <p:pic>
          <p:nvPicPr>
            <p:cNvPr id="3" name="Picture 2">
              <a:extLst>
                <a:ext uri="{FF2B5EF4-FFF2-40B4-BE49-F238E27FC236}">
                  <a16:creationId xmlns:a16="http://schemas.microsoft.com/office/drawing/2014/main" xmlns="" id="{08476E0B-D0CC-CC4B-8562-B6D5D69B1167}"/>
                </a:ext>
              </a:extLst>
            </p:cNvPr>
            <p:cNvPicPr>
              <a:picLocks noChangeAspect="1"/>
            </p:cNvPicPr>
            <p:nvPr/>
          </p:nvPicPr>
          <p:blipFill>
            <a:blip r:embed="rId2" cstate="print"/>
            <a:stretch>
              <a:fillRect/>
            </a:stretch>
          </p:blipFill>
          <p:spPr>
            <a:xfrm>
              <a:off x="0" y="-1"/>
              <a:ext cx="10435590" cy="6782263"/>
            </a:xfrm>
            <a:prstGeom prst="rect">
              <a:avLst/>
            </a:prstGeom>
          </p:spPr>
        </p:pic>
        <p:sp>
          <p:nvSpPr>
            <p:cNvPr id="2" name="TextBox 1">
              <a:extLst>
                <a:ext uri="{FF2B5EF4-FFF2-40B4-BE49-F238E27FC236}">
                  <a16:creationId xmlns:a16="http://schemas.microsoft.com/office/drawing/2014/main" xmlns="" id="{F9CB7718-07BA-704B-9C7E-E9724371B5F8}"/>
                </a:ext>
              </a:extLst>
            </p:cNvPr>
            <p:cNvSpPr txBox="1"/>
            <p:nvPr/>
          </p:nvSpPr>
          <p:spPr>
            <a:xfrm>
              <a:off x="7183755" y="4517067"/>
              <a:ext cx="3670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xmlns="" id="{9453CC12-D0EB-E541-933E-D06F1F38CA0D}"/>
                </a:ext>
              </a:extLst>
            </p:cNvPr>
            <p:cNvSpPr txBox="1"/>
            <p:nvPr/>
          </p:nvSpPr>
          <p:spPr>
            <a:xfrm>
              <a:off x="7206615" y="4686776"/>
              <a:ext cx="3670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4" name="TextBox 3">
            <a:extLst>
              <a:ext uri="{FF2B5EF4-FFF2-40B4-BE49-F238E27FC236}">
                <a16:creationId xmlns:a16="http://schemas.microsoft.com/office/drawing/2014/main" xmlns="" id="{91C437E8-A4A8-0249-B283-3C817E4CFF76}"/>
              </a:ext>
            </a:extLst>
          </p:cNvPr>
          <p:cNvSpPr txBox="1"/>
          <p:nvPr/>
        </p:nvSpPr>
        <p:spPr>
          <a:xfrm>
            <a:off x="5599430" y="3021798"/>
            <a:ext cx="1771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Đông Bắc Á</a:t>
            </a:r>
          </a:p>
        </p:txBody>
      </p:sp>
      <p:sp>
        <p:nvSpPr>
          <p:cNvPr id="5" name="TextBox 4">
            <a:extLst>
              <a:ext uri="{FF2B5EF4-FFF2-40B4-BE49-F238E27FC236}">
                <a16:creationId xmlns:a16="http://schemas.microsoft.com/office/drawing/2014/main" xmlns="" id="{C42AAF3D-E9B8-9745-B502-A78CA5863707}"/>
              </a:ext>
            </a:extLst>
          </p:cNvPr>
          <p:cNvSpPr txBox="1"/>
          <p:nvPr/>
        </p:nvSpPr>
        <p:spPr>
          <a:xfrm>
            <a:off x="7183755" y="4987290"/>
            <a:ext cx="1771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Đông Nam Á</a:t>
            </a:r>
          </a:p>
        </p:txBody>
      </p:sp>
      <p:sp>
        <p:nvSpPr>
          <p:cNvPr id="6" name="TextBox 5">
            <a:extLst>
              <a:ext uri="{FF2B5EF4-FFF2-40B4-BE49-F238E27FC236}">
                <a16:creationId xmlns:a16="http://schemas.microsoft.com/office/drawing/2014/main" xmlns="" id="{AD9844C8-7B63-D841-BDA2-430DDD834AB1}"/>
              </a:ext>
            </a:extLst>
          </p:cNvPr>
          <p:cNvSpPr txBox="1"/>
          <p:nvPr/>
        </p:nvSpPr>
        <p:spPr>
          <a:xfrm>
            <a:off x="3795696" y="3914303"/>
            <a:ext cx="1771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Nam Á</a:t>
            </a:r>
          </a:p>
        </p:txBody>
      </p:sp>
      <p:sp>
        <p:nvSpPr>
          <p:cNvPr id="7" name="TextBox 6">
            <a:extLst>
              <a:ext uri="{FF2B5EF4-FFF2-40B4-BE49-F238E27FC236}">
                <a16:creationId xmlns:a16="http://schemas.microsoft.com/office/drawing/2014/main" xmlns="" id="{FF0916DE-1B34-7747-B6EE-B6D683FC53B7}"/>
              </a:ext>
            </a:extLst>
          </p:cNvPr>
          <p:cNvSpPr txBox="1"/>
          <p:nvPr/>
        </p:nvSpPr>
        <p:spPr>
          <a:xfrm>
            <a:off x="2379980" y="2143478"/>
            <a:ext cx="1771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Trung Á</a:t>
            </a:r>
          </a:p>
        </p:txBody>
      </p:sp>
      <p:sp>
        <p:nvSpPr>
          <p:cNvPr id="8" name="TextBox 7">
            <a:extLst>
              <a:ext uri="{FF2B5EF4-FFF2-40B4-BE49-F238E27FC236}">
                <a16:creationId xmlns:a16="http://schemas.microsoft.com/office/drawing/2014/main" xmlns="" id="{6B70C79B-37C5-AD47-8871-A56A38BD3D4E}"/>
              </a:ext>
            </a:extLst>
          </p:cNvPr>
          <p:cNvSpPr txBox="1"/>
          <p:nvPr/>
        </p:nvSpPr>
        <p:spPr>
          <a:xfrm>
            <a:off x="4331970" y="1240972"/>
            <a:ext cx="1771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Bắc Á</a:t>
            </a:r>
          </a:p>
        </p:txBody>
      </p:sp>
      <p:sp>
        <p:nvSpPr>
          <p:cNvPr id="9" name="TextBox 8">
            <a:extLst>
              <a:ext uri="{FF2B5EF4-FFF2-40B4-BE49-F238E27FC236}">
                <a16:creationId xmlns:a16="http://schemas.microsoft.com/office/drawing/2014/main" xmlns="" id="{4C09DD80-6F41-AA4E-8AD1-05A65AB844F0}"/>
              </a:ext>
            </a:extLst>
          </p:cNvPr>
          <p:cNvSpPr txBox="1"/>
          <p:nvPr/>
        </p:nvSpPr>
        <p:spPr>
          <a:xfrm>
            <a:off x="1012023" y="3789651"/>
            <a:ext cx="1771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Tây Á</a:t>
            </a:r>
          </a:p>
        </p:txBody>
      </p:sp>
      <p:pic>
        <p:nvPicPr>
          <p:cNvPr id="12" name="Picture 8" descr="Flame-04-june.gif">
            <a:extLst>
              <a:ext uri="{FF2B5EF4-FFF2-40B4-BE49-F238E27FC236}">
                <a16:creationId xmlns:a16="http://schemas.microsoft.com/office/drawing/2014/main" xmlns="" id="{20755147-B09E-CC42-B477-E7E08867D0E7}"/>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63416" y="2353200"/>
            <a:ext cx="635795" cy="705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8" descr="Flame-04-june.gif">
            <a:extLst>
              <a:ext uri="{FF2B5EF4-FFF2-40B4-BE49-F238E27FC236}">
                <a16:creationId xmlns:a16="http://schemas.microsoft.com/office/drawing/2014/main" xmlns="" id="{420845BB-0DAD-1B44-958A-4B7E87703066}"/>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51682" y="4346472"/>
            <a:ext cx="635795" cy="705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8" descr="Flame-04-june.gif">
            <a:extLst>
              <a:ext uri="{FF2B5EF4-FFF2-40B4-BE49-F238E27FC236}">
                <a16:creationId xmlns:a16="http://schemas.microsoft.com/office/drawing/2014/main" xmlns="" id="{8C9F8670-8598-8545-9D07-13BC07CD8BAF}"/>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63623" y="3284084"/>
            <a:ext cx="635795" cy="705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8" descr="Flame-04-june.gif">
            <a:extLst>
              <a:ext uri="{FF2B5EF4-FFF2-40B4-BE49-F238E27FC236}">
                <a16:creationId xmlns:a16="http://schemas.microsoft.com/office/drawing/2014/main" xmlns="" id="{877ECE77-7BEC-8644-A479-3AFCE84019DF}"/>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6016" y="3112702"/>
            <a:ext cx="635795" cy="705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82E51419-491D-B755-90DB-48ADE258B1F1}"/>
              </a:ext>
            </a:extLst>
          </p:cNvPr>
          <p:cNvPicPr>
            <a:picLocks noChangeAspect="1"/>
          </p:cNvPicPr>
          <p:nvPr/>
        </p:nvPicPr>
        <p:blipFill>
          <a:blip r:embed="rId4" cstate="print"/>
          <a:stretch>
            <a:fillRect/>
          </a:stretch>
        </p:blipFill>
        <p:spPr>
          <a:xfrm>
            <a:off x="-175390" y="5763711"/>
            <a:ext cx="1337340" cy="1337340"/>
          </a:xfrm>
          <a:prstGeom prst="rect">
            <a:avLst/>
          </a:prstGeom>
        </p:spPr>
      </p:pic>
    </p:spTree>
    <p:extLst>
      <p:ext uri="{BB962C8B-B14F-4D97-AF65-F5344CB8AC3E}">
        <p14:creationId xmlns:p14="http://schemas.microsoft.com/office/powerpoint/2010/main" xmlns="" val="234777360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316" t="4851" r="2890" b="4851"/>
          <a:stretch/>
        </p:blipFill>
        <p:spPr>
          <a:xfrm>
            <a:off x="0" y="1"/>
            <a:ext cx="12192000" cy="682345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647808" y="4688005"/>
            <a:ext cx="1544192" cy="2169996"/>
          </a:xfrm>
          <a:prstGeom prst="rect">
            <a:avLst/>
          </a:prstGeom>
        </p:spPr>
      </p:pic>
      <p:sp>
        <p:nvSpPr>
          <p:cNvPr id="11" name="Rectangle: Rounded Corners 6">
            <a:extLst>
              <a:ext uri="{FF2B5EF4-FFF2-40B4-BE49-F238E27FC236}">
                <a16:creationId xmlns:a16="http://schemas.microsoft.com/office/drawing/2014/main" xmlns="" id="{627064C5-7DFA-214E-9946-5FDAAA627BB3}"/>
              </a:ext>
            </a:extLst>
          </p:cNvPr>
          <p:cNvSpPr/>
          <p:nvPr/>
        </p:nvSpPr>
        <p:spPr>
          <a:xfrm>
            <a:off x="484404" y="1166738"/>
            <a:ext cx="10945216" cy="7184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 </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Nhật Bản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từ</a:t>
            </a:r>
            <a:r>
              <a:rPr kumimoji="0" lang="en-US" sz="3200" b="1" i="0" u="none" strike="noStrike" kern="1200" cap="none" spc="0" normalizeH="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năm 1918 đến năm 1945</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nvGrpSpPr>
          <p:cNvPr id="26" name="Group 25">
            <a:extLst>
              <a:ext uri="{FF2B5EF4-FFF2-40B4-BE49-F238E27FC236}">
                <a16:creationId xmlns:a16="http://schemas.microsoft.com/office/drawing/2014/main" xmlns="" id="{1C159E7E-B4E8-C549-8D87-2A86C3C38ECF}"/>
              </a:ext>
            </a:extLst>
          </p:cNvPr>
          <p:cNvGrpSpPr/>
          <p:nvPr/>
        </p:nvGrpSpPr>
        <p:grpSpPr>
          <a:xfrm>
            <a:off x="931328" y="2246534"/>
            <a:ext cx="9865096" cy="2073668"/>
            <a:chOff x="2895696" y="-2321958"/>
            <a:chExt cx="7636235" cy="1414719"/>
          </a:xfrm>
        </p:grpSpPr>
        <p:sp>
          <p:nvSpPr>
            <p:cNvPr id="27" name="Rounded Rectangle 26">
              <a:extLst>
                <a:ext uri="{FF2B5EF4-FFF2-40B4-BE49-F238E27FC236}">
                  <a16:creationId xmlns:a16="http://schemas.microsoft.com/office/drawing/2014/main" xmlns="" id="{DFCAB145-29AD-C343-A5FE-97F154AECC13}"/>
                </a:ext>
              </a:extLst>
            </p:cNvPr>
            <p:cNvSpPr/>
            <p:nvPr/>
          </p:nvSpPr>
          <p:spPr>
            <a:xfrm>
              <a:off x="2895696" y="-2321958"/>
              <a:ext cx="7636235" cy="1414719"/>
            </a:xfrm>
            <a:prstGeom prst="roundRect">
              <a:avLst/>
            </a:prstGeom>
            <a:solidFill>
              <a:srgbClr val="FFFFFF"/>
            </a:solidFill>
            <a:ln w="25400" cap="flat" cmpd="sng" algn="ctr">
              <a:solidFill>
                <a:srgbClr val="83B7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dirty="0">
                <a:ln>
                  <a:noFill/>
                </a:ln>
                <a:solidFill>
                  <a:srgbClr val="282848"/>
                </a:solidFill>
                <a:effectLst/>
                <a:uLnTx/>
                <a:uFillTx/>
                <a:latin typeface="Arial"/>
                <a:ea typeface="+mn-ea"/>
                <a:cs typeface="+mn-cs"/>
                <a:sym typeface="Arial"/>
              </a:endParaRPr>
            </a:p>
          </p:txBody>
        </p:sp>
        <p:sp>
          <p:nvSpPr>
            <p:cNvPr id="28" name="Rectangle 27">
              <a:extLst>
                <a:ext uri="{FF2B5EF4-FFF2-40B4-BE49-F238E27FC236}">
                  <a16:creationId xmlns:a16="http://schemas.microsoft.com/office/drawing/2014/main" xmlns="" id="{4FCC5246-B6DB-0A49-8ADD-4DE9ACEFBF93}"/>
                </a:ext>
              </a:extLst>
            </p:cNvPr>
            <p:cNvSpPr/>
            <p:nvPr/>
          </p:nvSpPr>
          <p:spPr>
            <a:xfrm>
              <a:off x="3039882" y="-2181594"/>
              <a:ext cx="7492049" cy="11968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Xem đoạn video và </a:t>
              </a:r>
              <a:r>
                <a:rPr lang="en-US" sz="3600" b="1" kern="0">
                  <a:solidFill>
                    <a:srgbClr val="0070C0"/>
                  </a:solidFill>
                  <a:latin typeface="Times New Roman" panose="02020603050405020304" pitchFamily="18" charset="0"/>
                  <a:cs typeface="Times New Roman" panose="02020603050405020304" pitchFamily="18" charset="0"/>
                  <a:sym typeface="Arial"/>
                </a:rPr>
                <a:t>h</a:t>
              </a:r>
              <a:r>
                <a:rPr kumimoji="0" lang="vi-VN"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ãy xác định những nét chính của tình hình Nhật Bản trong những </a:t>
              </a: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năm 1918 - 1945</a:t>
              </a:r>
              <a:endParaRPr kumimoji="0" 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9" name="Text Box 4">
            <a:extLst>
              <a:ext uri="{FF2B5EF4-FFF2-40B4-BE49-F238E27FC236}">
                <a16:creationId xmlns:a16="http://schemas.microsoft.com/office/drawing/2014/main" xmlns="" id="{47616CA2-D4D6-B345-87F4-AD7CF62996CD}"/>
              </a:ext>
            </a:extLst>
          </p:cNvPr>
          <p:cNvSpPr txBox="1">
            <a:spLocks noChangeArrowheads="1"/>
          </p:cNvSpPr>
          <p:nvPr/>
        </p:nvSpPr>
        <p:spPr bwMode="auto">
          <a:xfrm>
            <a:off x="484404" y="450604"/>
            <a:ext cx="11228220" cy="584775"/>
          </a:xfrm>
          <a:prstGeom prst="rect">
            <a:avLst/>
          </a:prstGeom>
          <a:noFill/>
          <a:ln>
            <a:noFill/>
          </a:ln>
        </p:spPr>
        <p:txBody>
          <a:bodyPr wrap="square">
            <a:spAutoFit/>
          </a:bodyPr>
          <a:lstStyle>
            <a:lvl1pPr eaLnBrk="0" hangingPunct="0">
              <a:defRPr sz="3200">
                <a:solidFill>
                  <a:schemeClr val="tx1"/>
                </a:solidFill>
                <a:latin typeface="Times New Roman" pitchFamily="18" charset="0"/>
                <a:cs typeface="Arial" charset="0"/>
              </a:defRPr>
            </a:lvl1pPr>
            <a:lvl2pPr marL="742950" indent="-285750" eaLnBrk="0" hangingPunct="0">
              <a:defRPr sz="3200">
                <a:solidFill>
                  <a:schemeClr val="tx1"/>
                </a:solidFill>
                <a:latin typeface="Times New Roman" pitchFamily="18" charset="0"/>
                <a:cs typeface="Arial" charset="0"/>
              </a:defRPr>
            </a:lvl2pPr>
            <a:lvl3pPr marL="1143000" indent="-228600" eaLnBrk="0" hangingPunct="0">
              <a:defRPr sz="3200">
                <a:solidFill>
                  <a:schemeClr val="tx1"/>
                </a:solidFill>
                <a:latin typeface="Times New Roman" pitchFamily="18" charset="0"/>
                <a:cs typeface="Arial" charset="0"/>
              </a:defRPr>
            </a:lvl3pPr>
            <a:lvl4pPr marL="1600200" indent="-228600" eaLnBrk="0" hangingPunct="0">
              <a:defRPr sz="3200">
                <a:solidFill>
                  <a:schemeClr val="tx1"/>
                </a:solidFill>
                <a:latin typeface="Times New Roman" pitchFamily="18" charset="0"/>
                <a:cs typeface="Arial" charset="0"/>
              </a:defRPr>
            </a:lvl4pPr>
            <a:lvl5pPr marL="2057400" indent="-228600" eaLnBrk="0" hangingPunct="0">
              <a:defRPr sz="3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charset="0"/>
              </a:defRPr>
            </a:lvl9pPr>
          </a:lstStyle>
          <a:p>
            <a:pPr lvl="0" algn="ctr" defTabSz="457200" eaLnBrk="1" hangingPunct="1">
              <a:defRPr/>
            </a:pPr>
            <a:r>
              <a:rPr kumimoji="0" lang="en-US" sz="3200" b="1" i="1" u="sng"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BÀI </a:t>
            </a:r>
            <a:r>
              <a:rPr lang="en-US" b="1" i="1" u="sng" cap="all">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cs typeface="Times New Roman" pitchFamily="18" charset="0"/>
              </a:rPr>
              <a:t>3</a:t>
            </a:r>
            <a:r>
              <a:rPr lang="en-US" b="1" cap="all">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cs typeface="Times New Roman" pitchFamily="18" charset="0"/>
              </a:rPr>
              <a:t>:  CHÂU Á TỪ NĂM 1918 ĐẾN NĂM 1945</a:t>
            </a:r>
          </a:p>
        </p:txBody>
      </p:sp>
    </p:spTree>
    <p:extLst>
      <p:ext uri="{BB962C8B-B14F-4D97-AF65-F5344CB8AC3E}">
        <p14:creationId xmlns:p14="http://schemas.microsoft.com/office/powerpoint/2010/main" xmlns="" val="177190106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out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Tóm tắt nhanh Lịch sử Nhật Bản Kênh tóm tắt lịch sử EZ Sử (online-video-cutter.com)">
            <a:hlinkClick r:id="" action="ppaction://media"/>
            <a:extLst>
              <a:ext uri="{FF2B5EF4-FFF2-40B4-BE49-F238E27FC236}">
                <a16:creationId xmlns:a16="http://schemas.microsoft.com/office/drawing/2014/main" xmlns="" id="{0AD5096E-C950-BCAA-2A9D-8362FE9EE61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149838395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aphicFrame>
        <p:nvGraphicFramePr>
          <p:cNvPr id="3" name="Table 8">
            <a:extLst>
              <a:ext uri="{FF2B5EF4-FFF2-40B4-BE49-F238E27FC236}">
                <a16:creationId xmlns:a16="http://schemas.microsoft.com/office/drawing/2014/main" xmlns="" id="{2112C050-48BA-C79C-2080-D35A43BCC8F3}"/>
              </a:ext>
            </a:extLst>
          </p:cNvPr>
          <p:cNvGraphicFramePr>
            <a:graphicFrameLocks noGrp="1"/>
          </p:cNvGraphicFramePr>
          <p:nvPr/>
        </p:nvGraphicFramePr>
        <p:xfrm>
          <a:off x="159657" y="189445"/>
          <a:ext cx="2591459" cy="6546919"/>
        </p:xfrm>
        <a:graphic>
          <a:graphicData uri="http://schemas.openxmlformats.org/drawingml/2006/table">
            <a:tbl>
              <a:tblPr firstRow="1" bandRow="1">
                <a:tableStyleId>{5C22544A-7EE6-4342-B048-85BDC9FD1C3A}</a:tableStyleId>
              </a:tblPr>
              <a:tblGrid>
                <a:gridCol w="2591459">
                  <a:extLst>
                    <a:ext uri="{9D8B030D-6E8A-4147-A177-3AD203B41FA5}">
                      <a16:colId xmlns:a16="http://schemas.microsoft.com/office/drawing/2014/main" xmlns="" val="2795192202"/>
                    </a:ext>
                  </a:extLst>
                </a:gridCol>
              </a:tblGrid>
              <a:tr h="754999">
                <a:tc>
                  <a:txBody>
                    <a:bodyPr/>
                    <a:lstStyle/>
                    <a:p>
                      <a:pPr algn="ctr"/>
                      <a:r>
                        <a:rPr lang="en-US" sz="2800">
                          <a:solidFill>
                            <a:schemeClr val="accent5">
                              <a:lumMod val="10000"/>
                            </a:schemeClr>
                          </a:solidFill>
                          <a:latin typeface="Times New Roman" panose="02020603050405020304" pitchFamily="18" charset="0"/>
                          <a:cs typeface="Times New Roman" panose="02020603050405020304" pitchFamily="18" charset="0"/>
                        </a:rPr>
                        <a:t>Cột A</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920106042"/>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a. 1920 - 1921</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58618131"/>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b. </a:t>
                      </a:r>
                      <a:r>
                        <a:rPr lang="vi-VN"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1924 - 1929</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267091758"/>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c. 1929 - 1933</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4117592396"/>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d. 9/1940</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3191492860"/>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g. </a:t>
                      </a:r>
                      <a:r>
                        <a:rPr lang="vi-VN"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12/1941</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524949795"/>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e. 15/8/1945</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3754124559"/>
                  </a:ext>
                </a:extLst>
              </a:tr>
            </a:tbl>
          </a:graphicData>
        </a:graphic>
      </p:graphicFrame>
      <p:graphicFrame>
        <p:nvGraphicFramePr>
          <p:cNvPr id="9" name="Table 8">
            <a:extLst>
              <a:ext uri="{FF2B5EF4-FFF2-40B4-BE49-F238E27FC236}">
                <a16:creationId xmlns:a16="http://schemas.microsoft.com/office/drawing/2014/main" xmlns="" id="{9CF441B4-000F-734F-E1F9-1BD191B7EC57}"/>
              </a:ext>
            </a:extLst>
          </p:cNvPr>
          <p:cNvGraphicFramePr>
            <a:graphicFrameLocks noGrp="1"/>
          </p:cNvGraphicFramePr>
          <p:nvPr/>
        </p:nvGraphicFramePr>
        <p:xfrm>
          <a:off x="4603750" y="180120"/>
          <a:ext cx="7588250" cy="6546917"/>
        </p:xfrm>
        <a:graphic>
          <a:graphicData uri="http://schemas.openxmlformats.org/drawingml/2006/table">
            <a:tbl>
              <a:tblPr firstRow="1" bandRow="1">
                <a:tableStyleId>{5C22544A-7EE6-4342-B048-85BDC9FD1C3A}</a:tableStyleId>
              </a:tblPr>
              <a:tblGrid>
                <a:gridCol w="7588250">
                  <a:extLst>
                    <a:ext uri="{9D8B030D-6E8A-4147-A177-3AD203B41FA5}">
                      <a16:colId xmlns:a16="http://schemas.microsoft.com/office/drawing/2014/main" xmlns="" val="2795192202"/>
                    </a:ext>
                  </a:extLst>
                </a:gridCol>
              </a:tblGrid>
              <a:tr h="689329">
                <a:tc>
                  <a:txBody>
                    <a:bodyPr/>
                    <a:lstStyle/>
                    <a:p>
                      <a:pPr algn="ctr"/>
                      <a:r>
                        <a:rPr lang="en-US" sz="2800">
                          <a:solidFill>
                            <a:srgbClr val="FF0000"/>
                          </a:solidFill>
                          <a:latin typeface="Times New Roman" panose="02020603050405020304" pitchFamily="18" charset="0"/>
                          <a:cs typeface="Times New Roman" panose="02020603050405020304" pitchFamily="18" charset="0"/>
                        </a:rPr>
                        <a:t>Cột B</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920106042"/>
                  </a:ext>
                </a:extLst>
              </a:tr>
              <a:tr h="954508">
                <a:tc>
                  <a:txBody>
                    <a:bodyPr/>
                    <a:lstStyle/>
                    <a:p>
                      <a:r>
                        <a:rPr lang="en-US" sz="2800">
                          <a:solidFill>
                            <a:srgbClr val="0070C0"/>
                          </a:solidFill>
                          <a:latin typeface="Times New Roman" panose="02020603050405020304" pitchFamily="18" charset="0"/>
                          <a:cs typeface="Times New Roman" panose="02020603050405020304" pitchFamily="18" charset="0"/>
                        </a:rPr>
                        <a:t>1. </a:t>
                      </a:r>
                      <a:r>
                        <a:rPr lang="vi-VN" sz="2800">
                          <a:solidFill>
                            <a:srgbClr val="0070C0"/>
                          </a:solidFill>
                          <a:latin typeface="Times New Roman" panose="02020603050405020304" pitchFamily="18" charset="0"/>
                          <a:cs typeface="Times New Roman" panose="02020603050405020304" pitchFamily="18" charset="0"/>
                        </a:rPr>
                        <a:t>Quân </a:t>
                      </a:r>
                      <a:r>
                        <a:rPr lang="en-US" sz="2800">
                          <a:solidFill>
                            <a:srgbClr val="0070C0"/>
                          </a:solidFill>
                          <a:latin typeface="Times New Roman" panose="02020603050405020304" pitchFamily="18" charset="0"/>
                          <a:cs typeface="Times New Roman" panose="02020603050405020304" pitchFamily="18" charset="0"/>
                        </a:rPr>
                        <a:t>N</a:t>
                      </a:r>
                      <a:r>
                        <a:rPr lang="vi-VN" sz="2800">
                          <a:solidFill>
                            <a:srgbClr val="0070C0"/>
                          </a:solidFill>
                          <a:latin typeface="Times New Roman" panose="02020603050405020304" pitchFamily="18" charset="0"/>
                          <a:cs typeface="Times New Roman" panose="02020603050405020304" pitchFamily="18" charset="0"/>
                        </a:rPr>
                        <a:t>hật kéo vào Đông Dương</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58618131"/>
                  </a:ext>
                </a:extLst>
              </a:tr>
              <a:tr h="9806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FF0000"/>
                          </a:solidFill>
                          <a:latin typeface="Times New Roman" panose="02020603050405020304" pitchFamily="18" charset="0"/>
                          <a:cs typeface="Times New Roman" panose="02020603050405020304" pitchFamily="18" charset="0"/>
                        </a:rPr>
                        <a:t>2.  </a:t>
                      </a:r>
                      <a:r>
                        <a:rPr lang="vi-VN" sz="2800">
                          <a:solidFill>
                            <a:srgbClr val="FF0000"/>
                          </a:solidFill>
                          <a:latin typeface="Times New Roman" panose="02020603050405020304" pitchFamily="18" charset="0"/>
                          <a:cs typeface="Times New Roman" panose="02020603050405020304" pitchFamily="18" charset="0"/>
                        </a:rPr>
                        <a:t>Nhật Bản phải chấp nhận đầu hàng không điều kiện trước quân </a:t>
                      </a:r>
                      <a:r>
                        <a:rPr lang="en-US" sz="2800">
                          <a:solidFill>
                            <a:srgbClr val="FF0000"/>
                          </a:solidFill>
                          <a:latin typeface="Times New Roman" panose="02020603050405020304" pitchFamily="18" charset="0"/>
                          <a:cs typeface="Times New Roman" panose="02020603050405020304" pitchFamily="18" charset="0"/>
                        </a:rPr>
                        <a:t>Đ</a:t>
                      </a:r>
                      <a:r>
                        <a:rPr lang="vi-VN" sz="2800">
                          <a:solidFill>
                            <a:srgbClr val="FF0000"/>
                          </a:solidFill>
                          <a:latin typeface="Times New Roman" panose="02020603050405020304" pitchFamily="18" charset="0"/>
                          <a:cs typeface="Times New Roman" panose="02020603050405020304" pitchFamily="18" charset="0"/>
                        </a:rPr>
                        <a:t>ồng minh</a:t>
                      </a:r>
                      <a:endParaRPr lang="en-US" sz="28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267091758"/>
                  </a:ext>
                </a:extLst>
              </a:tr>
              <a:tr h="9806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0070C0"/>
                          </a:solidFill>
                          <a:latin typeface="Times New Roman" panose="02020603050405020304" pitchFamily="18" charset="0"/>
                          <a:cs typeface="Times New Roman" panose="02020603050405020304" pitchFamily="18" charset="0"/>
                        </a:rPr>
                        <a:t>3. </a:t>
                      </a:r>
                      <a:r>
                        <a:rPr lang="vi-VN" sz="2800">
                          <a:solidFill>
                            <a:srgbClr val="0070C0"/>
                          </a:solidFill>
                          <a:latin typeface="Times New Roman" panose="02020603050405020304" pitchFamily="18" charset="0"/>
                          <a:cs typeface="Times New Roman" panose="02020603050405020304" pitchFamily="18" charset="0"/>
                        </a:rPr>
                        <a:t>Nhật Bản tấn công hạm đội </a:t>
                      </a:r>
                      <a:r>
                        <a:rPr lang="en-US" sz="2800">
                          <a:solidFill>
                            <a:srgbClr val="0070C0"/>
                          </a:solidFill>
                          <a:latin typeface="Times New Roman" panose="02020603050405020304" pitchFamily="18" charset="0"/>
                          <a:cs typeface="Times New Roman" panose="02020603050405020304" pitchFamily="18" charset="0"/>
                        </a:rPr>
                        <a:t>M</a:t>
                      </a:r>
                      <a:r>
                        <a:rPr lang="vi-VN" sz="2800">
                          <a:solidFill>
                            <a:srgbClr val="0070C0"/>
                          </a:solidFill>
                          <a:latin typeface="Times New Roman" panose="02020603050405020304" pitchFamily="18" charset="0"/>
                          <a:cs typeface="Times New Roman" panose="02020603050405020304" pitchFamily="18" charset="0"/>
                        </a:rPr>
                        <a:t>ỹ ở Trân Châu Cảng</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4117592396"/>
                  </a:ext>
                </a:extLst>
              </a:tr>
              <a:tr h="9806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FF0000"/>
                          </a:solidFill>
                          <a:latin typeface="Times New Roman" panose="02020603050405020304" pitchFamily="18" charset="0"/>
                          <a:cs typeface="Times New Roman" panose="02020603050405020304" pitchFamily="18" charset="0"/>
                        </a:rPr>
                        <a:t>4. </a:t>
                      </a:r>
                      <a:r>
                        <a:rPr lang="vi-VN" sz="2800">
                          <a:solidFill>
                            <a:srgbClr val="FF0000"/>
                          </a:solidFill>
                          <a:latin typeface="Times New Roman" panose="02020603050405020304" pitchFamily="18" charset="0"/>
                          <a:cs typeface="Times New Roman" panose="02020603050405020304" pitchFamily="18" charset="0"/>
                        </a:rPr>
                        <a:t>Nền kinh tế Nhật Bản sa sút</a:t>
                      </a:r>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nhiều công ty làm ăn thua lỗ</a:t>
                      </a:r>
                      <a:r>
                        <a:rPr lang="en-US" sz="280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số người thất nghiệp tăng lên</a:t>
                      </a:r>
                      <a:r>
                        <a:rPr lang="en-US" sz="2800">
                          <a:solidFill>
                            <a:srgbClr val="FF0000"/>
                          </a:solidFill>
                          <a:latin typeface="Times New Roman" panose="02020603050405020304" pitchFamily="18" charset="0"/>
                          <a:cs typeface="Times New Roman" panose="02020603050405020304" pitchFamily="18" charset="0"/>
                        </a:rPr>
                        <a:t>…</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3191492860"/>
                  </a:ext>
                </a:extLst>
              </a:tr>
              <a:tr h="980616">
                <a:tc>
                  <a:txBody>
                    <a:bodyPr/>
                    <a:lstStyle/>
                    <a:p>
                      <a:r>
                        <a:rPr lang="en-US" sz="2800">
                          <a:solidFill>
                            <a:srgbClr val="0070C0"/>
                          </a:solidFill>
                          <a:latin typeface="Times New Roman" panose="02020603050405020304" pitchFamily="18" charset="0"/>
                          <a:cs typeface="Times New Roman" panose="02020603050405020304" pitchFamily="18" charset="0"/>
                        </a:rPr>
                        <a:t>5. </a:t>
                      </a:r>
                      <a:r>
                        <a:rPr lang="vi-VN" sz="2800">
                          <a:solidFill>
                            <a:srgbClr val="0070C0"/>
                          </a:solidFill>
                          <a:latin typeface="Times New Roman" panose="02020603050405020304" pitchFamily="18" charset="0"/>
                          <a:cs typeface="Times New Roman" panose="02020603050405020304" pitchFamily="18" charset="0"/>
                        </a:rPr>
                        <a:t> Chịu sự ảnh hưởng của cuộc đại suy thoái kinh tế thế giới</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524949795"/>
                  </a:ext>
                </a:extLst>
              </a:tr>
              <a:tr h="980616">
                <a:tc>
                  <a:txBody>
                    <a:bodyPr/>
                    <a:lstStyle/>
                    <a:p>
                      <a:r>
                        <a:rPr lang="en-US" sz="2800">
                          <a:solidFill>
                            <a:srgbClr val="FF0000"/>
                          </a:solidFill>
                          <a:latin typeface="Times New Roman" panose="02020603050405020304" pitchFamily="18" charset="0"/>
                          <a:cs typeface="Times New Roman" panose="02020603050405020304" pitchFamily="18" charset="0"/>
                        </a:rPr>
                        <a:t>6. </a:t>
                      </a:r>
                      <a:r>
                        <a:rPr lang="vi-VN" sz="2800">
                          <a:solidFill>
                            <a:srgbClr val="FF0000"/>
                          </a:solidFill>
                          <a:latin typeface="Times New Roman" panose="02020603050405020304" pitchFamily="18" charset="0"/>
                          <a:cs typeface="Times New Roman" panose="02020603050405020304" pitchFamily="18" charset="0"/>
                        </a:rPr>
                        <a:t>Kinh tế Nhật Bản phát triển nhưng không ổn định</a:t>
                      </a:r>
                      <a:endParaRPr lang="en-US" sz="28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3754124559"/>
                  </a:ext>
                </a:extLst>
              </a:tr>
            </a:tbl>
          </a:graphicData>
        </a:graphic>
      </p:graphicFrame>
      <p:pic>
        <p:nvPicPr>
          <p:cNvPr id="2" name="2 Minutes Countdown 4k Giant Clock - Đồng hồ đếm ngược 2 phút">
            <a:hlinkClick r:id="" action="ppaction://media"/>
            <a:extLst>
              <a:ext uri="{FF2B5EF4-FFF2-40B4-BE49-F238E27FC236}">
                <a16:creationId xmlns:a16="http://schemas.microsoft.com/office/drawing/2014/main" xmlns="" id="{3C8A7C24-4A73-D1B3-B46F-F1A60F9435BC}"/>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2779184" y="189445"/>
            <a:ext cx="1841965" cy="1036105"/>
          </a:xfrm>
          <a:prstGeom prst="rect">
            <a:avLst/>
          </a:prstGeom>
        </p:spPr>
      </p:pic>
    </p:spTree>
    <p:extLst>
      <p:ext uri="{BB962C8B-B14F-4D97-AF65-F5344CB8AC3E}">
        <p14:creationId xmlns:p14="http://schemas.microsoft.com/office/powerpoint/2010/main" xmlns="" val="333949439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aphicFrame>
        <p:nvGraphicFramePr>
          <p:cNvPr id="3" name="Table 8">
            <a:extLst>
              <a:ext uri="{FF2B5EF4-FFF2-40B4-BE49-F238E27FC236}">
                <a16:creationId xmlns:a16="http://schemas.microsoft.com/office/drawing/2014/main" xmlns="" id="{2112C050-48BA-C79C-2080-D35A43BCC8F3}"/>
              </a:ext>
            </a:extLst>
          </p:cNvPr>
          <p:cNvGraphicFramePr>
            <a:graphicFrameLocks noGrp="1"/>
          </p:cNvGraphicFramePr>
          <p:nvPr>
            <p:extLst>
              <p:ext uri="{D42A27DB-BD31-4B8C-83A1-F6EECF244321}">
                <p14:modId xmlns:p14="http://schemas.microsoft.com/office/powerpoint/2010/main" xmlns="" val="740589296"/>
              </p:ext>
            </p:extLst>
          </p:nvPr>
        </p:nvGraphicFramePr>
        <p:xfrm>
          <a:off x="159657" y="189445"/>
          <a:ext cx="2591459" cy="6546919"/>
        </p:xfrm>
        <a:graphic>
          <a:graphicData uri="http://schemas.openxmlformats.org/drawingml/2006/table">
            <a:tbl>
              <a:tblPr firstRow="1" bandRow="1">
                <a:tableStyleId>{5C22544A-7EE6-4342-B048-85BDC9FD1C3A}</a:tableStyleId>
              </a:tblPr>
              <a:tblGrid>
                <a:gridCol w="2591459">
                  <a:extLst>
                    <a:ext uri="{9D8B030D-6E8A-4147-A177-3AD203B41FA5}">
                      <a16:colId xmlns:a16="http://schemas.microsoft.com/office/drawing/2014/main" xmlns="" val="2795192202"/>
                    </a:ext>
                  </a:extLst>
                </a:gridCol>
              </a:tblGrid>
              <a:tr h="754999">
                <a:tc>
                  <a:txBody>
                    <a:bodyPr/>
                    <a:lstStyle/>
                    <a:p>
                      <a:pPr algn="ctr"/>
                      <a:r>
                        <a:rPr lang="en-US" sz="2800">
                          <a:solidFill>
                            <a:schemeClr val="accent5">
                              <a:lumMod val="10000"/>
                            </a:schemeClr>
                          </a:solidFill>
                          <a:latin typeface="Times New Roman" panose="02020603050405020304" pitchFamily="18" charset="0"/>
                          <a:cs typeface="Times New Roman" panose="02020603050405020304" pitchFamily="18" charset="0"/>
                        </a:rPr>
                        <a:t>Cột A</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920106042"/>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a. 1920 - 1921</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58618131"/>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b. </a:t>
                      </a:r>
                      <a:r>
                        <a:rPr lang="vi-VN"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1924 - 1929</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267091758"/>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c. 1929 - 1933</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4117592396"/>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d. 9/1940</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3191492860"/>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g. </a:t>
                      </a:r>
                      <a:r>
                        <a:rPr lang="vi-VN"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12/1941</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524949795"/>
                  </a:ext>
                </a:extLst>
              </a:tr>
              <a:tr h="965320">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e. 15/8/1945</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3754124559"/>
                  </a:ext>
                </a:extLst>
              </a:tr>
            </a:tbl>
          </a:graphicData>
        </a:graphic>
      </p:graphicFrame>
      <p:graphicFrame>
        <p:nvGraphicFramePr>
          <p:cNvPr id="9" name="Table 8">
            <a:extLst>
              <a:ext uri="{FF2B5EF4-FFF2-40B4-BE49-F238E27FC236}">
                <a16:creationId xmlns:a16="http://schemas.microsoft.com/office/drawing/2014/main" xmlns="" id="{9CF441B4-000F-734F-E1F9-1BD191B7EC57}"/>
              </a:ext>
            </a:extLst>
          </p:cNvPr>
          <p:cNvGraphicFramePr>
            <a:graphicFrameLocks noGrp="1"/>
          </p:cNvGraphicFramePr>
          <p:nvPr>
            <p:extLst>
              <p:ext uri="{D42A27DB-BD31-4B8C-83A1-F6EECF244321}">
                <p14:modId xmlns:p14="http://schemas.microsoft.com/office/powerpoint/2010/main" xmlns="" val="4210542536"/>
              </p:ext>
            </p:extLst>
          </p:nvPr>
        </p:nvGraphicFramePr>
        <p:xfrm>
          <a:off x="4603750" y="180120"/>
          <a:ext cx="7588250" cy="6546917"/>
        </p:xfrm>
        <a:graphic>
          <a:graphicData uri="http://schemas.openxmlformats.org/drawingml/2006/table">
            <a:tbl>
              <a:tblPr firstRow="1" bandRow="1">
                <a:tableStyleId>{5C22544A-7EE6-4342-B048-85BDC9FD1C3A}</a:tableStyleId>
              </a:tblPr>
              <a:tblGrid>
                <a:gridCol w="7588250">
                  <a:extLst>
                    <a:ext uri="{9D8B030D-6E8A-4147-A177-3AD203B41FA5}">
                      <a16:colId xmlns:a16="http://schemas.microsoft.com/office/drawing/2014/main" xmlns="" val="2795192202"/>
                    </a:ext>
                  </a:extLst>
                </a:gridCol>
              </a:tblGrid>
              <a:tr h="689329">
                <a:tc>
                  <a:txBody>
                    <a:bodyPr/>
                    <a:lstStyle/>
                    <a:p>
                      <a:pPr algn="ctr"/>
                      <a:r>
                        <a:rPr lang="en-US" sz="2800">
                          <a:solidFill>
                            <a:srgbClr val="FF0000"/>
                          </a:solidFill>
                          <a:latin typeface="Times New Roman" panose="02020603050405020304" pitchFamily="18" charset="0"/>
                          <a:cs typeface="Times New Roman" panose="02020603050405020304" pitchFamily="18" charset="0"/>
                        </a:rPr>
                        <a:t>Cột B</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920106042"/>
                  </a:ext>
                </a:extLst>
              </a:tr>
              <a:tr h="954508">
                <a:tc>
                  <a:txBody>
                    <a:bodyPr/>
                    <a:lstStyle/>
                    <a:p>
                      <a:r>
                        <a:rPr lang="en-US" sz="2800">
                          <a:solidFill>
                            <a:srgbClr val="0070C0"/>
                          </a:solidFill>
                          <a:latin typeface="Times New Roman" panose="02020603050405020304" pitchFamily="18" charset="0"/>
                          <a:cs typeface="Times New Roman" panose="02020603050405020304" pitchFamily="18" charset="0"/>
                        </a:rPr>
                        <a:t>1. </a:t>
                      </a:r>
                      <a:r>
                        <a:rPr lang="vi-VN" sz="2800">
                          <a:solidFill>
                            <a:srgbClr val="0070C0"/>
                          </a:solidFill>
                          <a:latin typeface="Times New Roman" panose="02020603050405020304" pitchFamily="18" charset="0"/>
                          <a:cs typeface="Times New Roman" panose="02020603050405020304" pitchFamily="18" charset="0"/>
                        </a:rPr>
                        <a:t>Quân </a:t>
                      </a:r>
                      <a:r>
                        <a:rPr lang="en-US" sz="2800">
                          <a:solidFill>
                            <a:srgbClr val="0070C0"/>
                          </a:solidFill>
                          <a:latin typeface="Times New Roman" panose="02020603050405020304" pitchFamily="18" charset="0"/>
                          <a:cs typeface="Times New Roman" panose="02020603050405020304" pitchFamily="18" charset="0"/>
                        </a:rPr>
                        <a:t>N</a:t>
                      </a:r>
                      <a:r>
                        <a:rPr lang="vi-VN" sz="2800">
                          <a:solidFill>
                            <a:srgbClr val="0070C0"/>
                          </a:solidFill>
                          <a:latin typeface="Times New Roman" panose="02020603050405020304" pitchFamily="18" charset="0"/>
                          <a:cs typeface="Times New Roman" panose="02020603050405020304" pitchFamily="18" charset="0"/>
                        </a:rPr>
                        <a:t>hật kéo vào Đông Dương</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58618131"/>
                  </a:ext>
                </a:extLst>
              </a:tr>
              <a:tr h="9806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FF0000"/>
                          </a:solidFill>
                          <a:latin typeface="Times New Roman" panose="02020603050405020304" pitchFamily="18" charset="0"/>
                          <a:cs typeface="Times New Roman" panose="02020603050405020304" pitchFamily="18" charset="0"/>
                        </a:rPr>
                        <a:t>2.  </a:t>
                      </a:r>
                      <a:r>
                        <a:rPr lang="vi-VN" sz="2800">
                          <a:solidFill>
                            <a:srgbClr val="FF0000"/>
                          </a:solidFill>
                          <a:latin typeface="Times New Roman" panose="02020603050405020304" pitchFamily="18" charset="0"/>
                          <a:cs typeface="Times New Roman" panose="02020603050405020304" pitchFamily="18" charset="0"/>
                        </a:rPr>
                        <a:t>Nhật Bản phải chấp nhận đầu hàng không điều kiện trước quân </a:t>
                      </a:r>
                      <a:r>
                        <a:rPr lang="en-US" sz="2800">
                          <a:solidFill>
                            <a:srgbClr val="FF0000"/>
                          </a:solidFill>
                          <a:latin typeface="Times New Roman" panose="02020603050405020304" pitchFamily="18" charset="0"/>
                          <a:cs typeface="Times New Roman" panose="02020603050405020304" pitchFamily="18" charset="0"/>
                        </a:rPr>
                        <a:t>Đ</a:t>
                      </a:r>
                      <a:r>
                        <a:rPr lang="vi-VN" sz="2800">
                          <a:solidFill>
                            <a:srgbClr val="FF0000"/>
                          </a:solidFill>
                          <a:latin typeface="Times New Roman" panose="02020603050405020304" pitchFamily="18" charset="0"/>
                          <a:cs typeface="Times New Roman" panose="02020603050405020304" pitchFamily="18" charset="0"/>
                        </a:rPr>
                        <a:t>ồng minh</a:t>
                      </a:r>
                      <a:endParaRPr lang="en-US" sz="28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267091758"/>
                  </a:ext>
                </a:extLst>
              </a:tr>
              <a:tr h="9806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0070C0"/>
                          </a:solidFill>
                          <a:latin typeface="Times New Roman" panose="02020603050405020304" pitchFamily="18" charset="0"/>
                          <a:cs typeface="Times New Roman" panose="02020603050405020304" pitchFamily="18" charset="0"/>
                        </a:rPr>
                        <a:t>3. </a:t>
                      </a:r>
                      <a:r>
                        <a:rPr lang="vi-VN" sz="2800">
                          <a:solidFill>
                            <a:srgbClr val="0070C0"/>
                          </a:solidFill>
                          <a:latin typeface="Times New Roman" panose="02020603050405020304" pitchFamily="18" charset="0"/>
                          <a:cs typeface="Times New Roman" panose="02020603050405020304" pitchFamily="18" charset="0"/>
                        </a:rPr>
                        <a:t>Nhật Bản tấn công hạm đội </a:t>
                      </a:r>
                      <a:r>
                        <a:rPr lang="en-US" sz="2800">
                          <a:solidFill>
                            <a:srgbClr val="0070C0"/>
                          </a:solidFill>
                          <a:latin typeface="Times New Roman" panose="02020603050405020304" pitchFamily="18" charset="0"/>
                          <a:cs typeface="Times New Roman" panose="02020603050405020304" pitchFamily="18" charset="0"/>
                        </a:rPr>
                        <a:t>M</a:t>
                      </a:r>
                      <a:r>
                        <a:rPr lang="vi-VN" sz="2800">
                          <a:solidFill>
                            <a:srgbClr val="0070C0"/>
                          </a:solidFill>
                          <a:latin typeface="Times New Roman" panose="02020603050405020304" pitchFamily="18" charset="0"/>
                          <a:cs typeface="Times New Roman" panose="02020603050405020304" pitchFamily="18" charset="0"/>
                        </a:rPr>
                        <a:t>ỹ ở Trân Châu Cảng</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4117592396"/>
                  </a:ext>
                </a:extLst>
              </a:tr>
              <a:tr h="9806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FF0000"/>
                          </a:solidFill>
                          <a:latin typeface="Times New Roman" panose="02020603050405020304" pitchFamily="18" charset="0"/>
                          <a:cs typeface="Times New Roman" panose="02020603050405020304" pitchFamily="18" charset="0"/>
                        </a:rPr>
                        <a:t>4. </a:t>
                      </a:r>
                      <a:r>
                        <a:rPr lang="vi-VN" sz="2800">
                          <a:solidFill>
                            <a:srgbClr val="FF0000"/>
                          </a:solidFill>
                          <a:latin typeface="Times New Roman" panose="02020603050405020304" pitchFamily="18" charset="0"/>
                          <a:cs typeface="Times New Roman" panose="02020603050405020304" pitchFamily="18" charset="0"/>
                        </a:rPr>
                        <a:t>Nền kinh tế Nhật Bản sa sút</a:t>
                      </a:r>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nhiều công ty làm ăn thua lỗ</a:t>
                      </a:r>
                      <a:r>
                        <a:rPr lang="en-US" sz="280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số người thất nghiệp tăng lên</a:t>
                      </a:r>
                      <a:r>
                        <a:rPr lang="en-US" sz="2800">
                          <a:solidFill>
                            <a:srgbClr val="FF0000"/>
                          </a:solidFill>
                          <a:latin typeface="Times New Roman" panose="02020603050405020304" pitchFamily="18" charset="0"/>
                          <a:cs typeface="Times New Roman" panose="02020603050405020304" pitchFamily="18" charset="0"/>
                        </a:rPr>
                        <a:t>…</a:t>
                      </a: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3191492860"/>
                  </a:ext>
                </a:extLst>
              </a:tr>
              <a:tr h="980616">
                <a:tc>
                  <a:txBody>
                    <a:bodyPr/>
                    <a:lstStyle/>
                    <a:p>
                      <a:r>
                        <a:rPr lang="en-US" sz="2800">
                          <a:solidFill>
                            <a:srgbClr val="0070C0"/>
                          </a:solidFill>
                          <a:latin typeface="Times New Roman" panose="02020603050405020304" pitchFamily="18" charset="0"/>
                          <a:cs typeface="Times New Roman" panose="02020603050405020304" pitchFamily="18" charset="0"/>
                        </a:rPr>
                        <a:t>5. </a:t>
                      </a:r>
                      <a:r>
                        <a:rPr lang="vi-VN" sz="2800">
                          <a:solidFill>
                            <a:srgbClr val="0070C0"/>
                          </a:solidFill>
                          <a:latin typeface="Times New Roman" panose="02020603050405020304" pitchFamily="18" charset="0"/>
                          <a:cs typeface="Times New Roman" panose="02020603050405020304" pitchFamily="18" charset="0"/>
                        </a:rPr>
                        <a:t> Chịu sự ảnh hưởng của cuộc đại suy thoái kinh tế thế giới</a:t>
                      </a: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524949795"/>
                  </a:ext>
                </a:extLst>
              </a:tr>
              <a:tr h="980616">
                <a:tc>
                  <a:txBody>
                    <a:bodyPr/>
                    <a:lstStyle/>
                    <a:p>
                      <a:r>
                        <a:rPr lang="en-US" sz="2800">
                          <a:solidFill>
                            <a:srgbClr val="FF0000"/>
                          </a:solidFill>
                          <a:latin typeface="Times New Roman" panose="02020603050405020304" pitchFamily="18" charset="0"/>
                          <a:cs typeface="Times New Roman" panose="02020603050405020304" pitchFamily="18" charset="0"/>
                        </a:rPr>
                        <a:t>6. </a:t>
                      </a:r>
                      <a:r>
                        <a:rPr lang="vi-VN" sz="2800">
                          <a:solidFill>
                            <a:srgbClr val="FF0000"/>
                          </a:solidFill>
                          <a:latin typeface="Times New Roman" panose="02020603050405020304" pitchFamily="18" charset="0"/>
                          <a:cs typeface="Times New Roman" panose="02020603050405020304" pitchFamily="18" charset="0"/>
                        </a:rPr>
                        <a:t>Kinh tế Nhật Bản phát triển nhưng không ổn định</a:t>
                      </a:r>
                      <a:endParaRPr lang="en-US" sz="28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xmlns="" val="3754124559"/>
                  </a:ext>
                </a:extLst>
              </a:tr>
            </a:tbl>
          </a:graphicData>
        </a:graphic>
      </p:graphicFrame>
      <p:sp>
        <p:nvSpPr>
          <p:cNvPr id="10" name="Arrow: Right 9">
            <a:extLst>
              <a:ext uri="{FF2B5EF4-FFF2-40B4-BE49-F238E27FC236}">
                <a16:creationId xmlns:a16="http://schemas.microsoft.com/office/drawing/2014/main" xmlns="" id="{E70AE5DB-0486-7354-33C4-7C9EE41B4638}"/>
              </a:ext>
            </a:extLst>
          </p:cNvPr>
          <p:cNvSpPr/>
          <p:nvPr/>
        </p:nvSpPr>
        <p:spPr>
          <a:xfrm rot="3360249">
            <a:off x="2047007" y="2849174"/>
            <a:ext cx="3260852" cy="330682"/>
          </a:xfrm>
          <a:prstGeom prst="rightArrow">
            <a:avLst/>
          </a:prstGeom>
          <a:solidFill>
            <a:srgbClr val="0070C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13" name="Arrow: Right 12">
            <a:extLst>
              <a:ext uri="{FF2B5EF4-FFF2-40B4-BE49-F238E27FC236}">
                <a16:creationId xmlns:a16="http://schemas.microsoft.com/office/drawing/2014/main" xmlns="" id="{624BA8EB-A6B8-CBA1-70D3-F9CB61CCAD68}"/>
              </a:ext>
            </a:extLst>
          </p:cNvPr>
          <p:cNvSpPr/>
          <p:nvPr/>
        </p:nvSpPr>
        <p:spPr>
          <a:xfrm rot="3992737">
            <a:off x="1442763" y="4413430"/>
            <a:ext cx="4444131" cy="330682"/>
          </a:xfrm>
          <a:prstGeom prst="rightArrow">
            <a:avLst/>
          </a:prstGeom>
          <a:solidFill>
            <a:srgbClr val="00B05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14" name="Arrow: Right 13">
            <a:extLst>
              <a:ext uri="{FF2B5EF4-FFF2-40B4-BE49-F238E27FC236}">
                <a16:creationId xmlns:a16="http://schemas.microsoft.com/office/drawing/2014/main" xmlns="" id="{7A0C1ACD-0EB3-AFCD-AAF1-A75E458C78FD}"/>
              </a:ext>
            </a:extLst>
          </p:cNvPr>
          <p:cNvSpPr/>
          <p:nvPr/>
        </p:nvSpPr>
        <p:spPr>
          <a:xfrm rot="2517019">
            <a:off x="2021280" y="4157879"/>
            <a:ext cx="2946710" cy="330682"/>
          </a:xfrm>
          <a:prstGeom prst="rightArrow">
            <a:avLst/>
          </a:prstGeom>
          <a:solidFill>
            <a:schemeClr val="bg1">
              <a:lumMod val="75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15" name="Arrow: Right 14">
            <a:extLst>
              <a:ext uri="{FF2B5EF4-FFF2-40B4-BE49-F238E27FC236}">
                <a16:creationId xmlns:a16="http://schemas.microsoft.com/office/drawing/2014/main" xmlns="" id="{B894DF87-CEEE-FE82-2B3C-E875ED851AEE}"/>
              </a:ext>
            </a:extLst>
          </p:cNvPr>
          <p:cNvSpPr/>
          <p:nvPr/>
        </p:nvSpPr>
        <p:spPr>
          <a:xfrm rot="18145277">
            <a:off x="1727876" y="2665028"/>
            <a:ext cx="3742275" cy="330682"/>
          </a:xfrm>
          <a:prstGeom prst="rightArrow">
            <a:avLst/>
          </a:prstGeom>
          <a:solidFill>
            <a:schemeClr val="accent1">
              <a:lumMod val="75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16" name="Arrow: Right 15">
            <a:extLst>
              <a:ext uri="{FF2B5EF4-FFF2-40B4-BE49-F238E27FC236}">
                <a16:creationId xmlns:a16="http://schemas.microsoft.com/office/drawing/2014/main" xmlns="" id="{7AB6975F-2E7C-1E9A-1127-A61F0B441426}"/>
              </a:ext>
            </a:extLst>
          </p:cNvPr>
          <p:cNvSpPr/>
          <p:nvPr/>
        </p:nvSpPr>
        <p:spPr>
          <a:xfrm rot="19020781">
            <a:off x="2185650" y="3930614"/>
            <a:ext cx="2875933" cy="330682"/>
          </a:xfrm>
          <a:prstGeom prst="rightArrow">
            <a:avLst/>
          </a:prstGeom>
          <a:solidFill>
            <a:schemeClr val="accent2">
              <a:lumMod val="60000"/>
              <a:lumOff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17" name="Arrow: Right 16">
            <a:extLst>
              <a:ext uri="{FF2B5EF4-FFF2-40B4-BE49-F238E27FC236}">
                <a16:creationId xmlns:a16="http://schemas.microsoft.com/office/drawing/2014/main" xmlns="" id="{FDAE7F8E-00C1-49D9-3931-4BFD8686DD66}"/>
              </a:ext>
            </a:extLst>
          </p:cNvPr>
          <p:cNvSpPr/>
          <p:nvPr/>
        </p:nvSpPr>
        <p:spPr>
          <a:xfrm rot="17652288">
            <a:off x="1447652" y="3973332"/>
            <a:ext cx="4444131" cy="330682"/>
          </a:xfrm>
          <a:prstGeom prst="rightArrow">
            <a:avLst/>
          </a:prstGeom>
          <a:solidFill>
            <a:schemeClr val="accent2">
              <a:lumMod val="5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Tree>
    <p:extLst>
      <p:ext uri="{BB962C8B-B14F-4D97-AF65-F5344CB8AC3E}">
        <p14:creationId xmlns:p14="http://schemas.microsoft.com/office/powerpoint/2010/main" xmlns="" val="249090314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1FE7EDB-5EC2-F144-B0EF-CA9EC1039F99}"/>
              </a:ext>
            </a:extLst>
          </p:cNvPr>
          <p:cNvGrpSpPr/>
          <p:nvPr/>
        </p:nvGrpSpPr>
        <p:grpSpPr>
          <a:xfrm>
            <a:off x="0" y="0"/>
            <a:ext cx="12935531" cy="1563132"/>
            <a:chOff x="0" y="0"/>
            <a:chExt cx="12935531" cy="1563132"/>
          </a:xfrm>
        </p:grpSpPr>
        <p:sp>
          <p:nvSpPr>
            <p:cNvPr id="3" name="Rounded Rectangle 2">
              <a:extLst>
                <a:ext uri="{FF2B5EF4-FFF2-40B4-BE49-F238E27FC236}">
                  <a16:creationId xmlns:a16="http://schemas.microsoft.com/office/drawing/2014/main" xmlns="" id="{0A645A2B-1B11-B149-A393-91856B15A087}"/>
                </a:ext>
              </a:extLst>
            </p:cNvPr>
            <p:cNvSpPr/>
            <p:nvPr/>
          </p:nvSpPr>
          <p:spPr>
            <a:xfrm>
              <a:off x="0" y="0"/>
              <a:ext cx="12192000" cy="1268760"/>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xmlns="" id="{0E2E17A6-690D-2949-9DD6-48D50F9B1421}"/>
                </a:ext>
              </a:extLst>
            </p:cNvPr>
            <p:cNvSpPr txBox="1"/>
            <p:nvPr/>
          </p:nvSpPr>
          <p:spPr>
            <a:xfrm>
              <a:off x="12750800" y="1193800"/>
              <a:ext cx="184731"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sp>
          <p:nvSpPr>
            <p:cNvPr id="2" name="Rectangle 1">
              <a:extLst>
                <a:ext uri="{FF2B5EF4-FFF2-40B4-BE49-F238E27FC236}">
                  <a16:creationId xmlns:a16="http://schemas.microsoft.com/office/drawing/2014/main" xmlns="" id="{941E6AB0-8AF6-0749-8052-62663A89AF71}"/>
                </a:ext>
              </a:extLst>
            </p:cNvPr>
            <p:cNvSpPr/>
            <p:nvPr/>
          </p:nvSpPr>
          <p:spPr>
            <a:xfrm>
              <a:off x="299356" y="157326"/>
              <a:ext cx="11593288" cy="954107"/>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Nhật Bản là nước thu nhiều lợi nhuận đứng thứ hai thế giới sau chiến tranh thế giới thứ nhất, không mất mát gì trong chiến tranh.</a:t>
              </a:r>
            </a:p>
          </p:txBody>
        </p:sp>
      </p:grpSp>
      <p:pic>
        <p:nvPicPr>
          <p:cNvPr id="1026" name="Picture 2" descr="Nước hưởng lợi nhất ở hội nghị Washington sau Thế chiến I">
            <a:extLst>
              <a:ext uri="{FF2B5EF4-FFF2-40B4-BE49-F238E27FC236}">
                <a16:creationId xmlns:a16="http://schemas.microsoft.com/office/drawing/2014/main" xmlns="" id="{57967952-2FC0-FF46-A350-2F517400005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32" y="1268759"/>
            <a:ext cx="12157968" cy="509232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a:extLst>
              <a:ext uri="{FF2B5EF4-FFF2-40B4-BE49-F238E27FC236}">
                <a16:creationId xmlns:a16="http://schemas.microsoft.com/office/drawing/2014/main" xmlns="" id="{81BB0529-BA55-7C4D-9C77-B013BC71D7A3}"/>
              </a:ext>
            </a:extLst>
          </p:cNvPr>
          <p:cNvSpPr/>
          <p:nvPr/>
        </p:nvSpPr>
        <p:spPr>
          <a:xfrm>
            <a:off x="4799856" y="6361087"/>
            <a:ext cx="3691973" cy="523220"/>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Lễ ký hòa ước Véc -xai</a:t>
            </a:r>
            <a:endParaRPr kumimoji="0" lang="x-non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49793552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outVertical)">
                                      <p:cBhvr>
                                        <p:cTn id="10" dur="500"/>
                                        <p:tgtEl>
                                          <p:spTgt spid="102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xmlns=""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xmlns="" id="{DAF9949B-F5EB-D44F-91E0-F91703DC41F5}"/>
              </a:ext>
            </a:extLst>
          </p:cNvPr>
          <p:cNvSpPr/>
          <p:nvPr/>
        </p:nvSpPr>
        <p:spPr>
          <a:xfrm>
            <a:off x="721755" y="40402"/>
            <a:ext cx="10786643"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Thuận</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lợi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n</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ước</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Nhật</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sau</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tranh</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giới</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nhất</a:t>
            </a:r>
            <a:endParaRPr kumimoji="0" lang="x-none"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xmlns="" id="{1EFBB2B1-05A9-0B41-A5B2-F652DDC57D4A}"/>
              </a:ext>
            </a:extLst>
          </p:cNvPr>
          <p:cNvGrpSpPr/>
          <p:nvPr/>
        </p:nvGrpSpPr>
        <p:grpSpPr>
          <a:xfrm>
            <a:off x="468586" y="55719"/>
            <a:ext cx="506337" cy="861286"/>
            <a:chOff x="7236053" y="1422710"/>
            <a:chExt cx="379753" cy="378067"/>
          </a:xfrm>
        </p:grpSpPr>
        <p:sp>
          <p:nvSpPr>
            <p:cNvPr id="17" name="Google Shape;6488;p75">
              <a:extLst>
                <a:ext uri="{FF2B5EF4-FFF2-40B4-BE49-F238E27FC236}">
                  <a16:creationId xmlns:a16="http://schemas.microsoft.com/office/drawing/2014/main" xmlns=""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xmlns=""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xmlns=""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xmlns=""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xmlns=""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xmlns=""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xmlns=""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xmlns=""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 name="Group 5">
            <a:extLst>
              <a:ext uri="{FF2B5EF4-FFF2-40B4-BE49-F238E27FC236}">
                <a16:creationId xmlns:a16="http://schemas.microsoft.com/office/drawing/2014/main" xmlns="" id="{3E9AFC28-168E-BB4B-B850-7969DCBFA196}"/>
              </a:ext>
            </a:extLst>
          </p:cNvPr>
          <p:cNvGrpSpPr>
            <a:grpSpLocks/>
          </p:cNvGrpSpPr>
          <p:nvPr/>
        </p:nvGrpSpPr>
        <p:grpSpPr bwMode="auto">
          <a:xfrm>
            <a:off x="4580285" y="1276830"/>
            <a:ext cx="3406746" cy="5182504"/>
            <a:chOff x="720" y="1297"/>
            <a:chExt cx="1367" cy="2541"/>
          </a:xfrm>
        </p:grpSpPr>
        <p:sp>
          <p:nvSpPr>
            <p:cNvPr id="63" name="AutoShape 6">
              <a:extLst>
                <a:ext uri="{FF2B5EF4-FFF2-40B4-BE49-F238E27FC236}">
                  <a16:creationId xmlns:a16="http://schemas.microsoft.com/office/drawing/2014/main" xmlns="" id="{441A5DBB-9988-F845-BD06-E06585738828}"/>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4" name="AutoShape 7">
              <a:extLst>
                <a:ext uri="{FF2B5EF4-FFF2-40B4-BE49-F238E27FC236}">
                  <a16:creationId xmlns:a16="http://schemas.microsoft.com/office/drawing/2014/main" xmlns="" id="{DC7348F9-B045-E847-B910-172366B74383}"/>
                </a:ext>
              </a:extLst>
            </p:cNvPr>
            <p:cNvSpPr>
              <a:spLocks noChangeArrowheads="1"/>
            </p:cNvSpPr>
            <p:nvPr/>
          </p:nvSpPr>
          <p:spPr bwMode="gray">
            <a:xfrm>
              <a:off x="741" y="1525"/>
              <a:ext cx="1322" cy="1766"/>
            </a:xfrm>
            <a:prstGeom prst="roundRect">
              <a:avLst>
                <a:gd name="adj" fmla="val 16667"/>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5" name="AutoShape 8">
              <a:extLst>
                <a:ext uri="{FF2B5EF4-FFF2-40B4-BE49-F238E27FC236}">
                  <a16:creationId xmlns:a16="http://schemas.microsoft.com/office/drawing/2014/main" xmlns="" id="{2CAF7E1C-0032-364C-BCE3-85BFF8355DE2}"/>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9">
              <a:extLst>
                <a:ext uri="{FF2B5EF4-FFF2-40B4-BE49-F238E27FC236}">
                  <a16:creationId xmlns:a16="http://schemas.microsoft.com/office/drawing/2014/main" xmlns="" id="{15887F93-F6ED-BB4B-8E84-B96557EBE5BF}"/>
                </a:ext>
              </a:extLst>
            </p:cNvPr>
            <p:cNvSpPr>
              <a:spLocks noChangeArrowheads="1"/>
            </p:cNvSpPr>
            <p:nvPr/>
          </p:nvSpPr>
          <p:spPr bwMode="gray">
            <a:xfrm>
              <a:off x="752" y="1509"/>
              <a:ext cx="1304" cy="446"/>
            </a:xfrm>
            <a:prstGeom prst="roundRect">
              <a:avLst>
                <a:gd name="adj" fmla="val 50000"/>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10">
              <a:extLst>
                <a:ext uri="{FF2B5EF4-FFF2-40B4-BE49-F238E27FC236}">
                  <a16:creationId xmlns:a16="http://schemas.microsoft.com/office/drawing/2014/main" xmlns="" id="{2FDF6905-7D00-5542-9444-0CA09703F4CD}"/>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8" name="AutoShape 11">
              <a:extLst>
                <a:ext uri="{FF2B5EF4-FFF2-40B4-BE49-F238E27FC236}">
                  <a16:creationId xmlns:a16="http://schemas.microsoft.com/office/drawing/2014/main" xmlns="" id="{2163CD82-72EC-434B-8983-D8F72423CAFD}"/>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12">
              <a:extLst>
                <a:ext uri="{FF2B5EF4-FFF2-40B4-BE49-F238E27FC236}">
                  <a16:creationId xmlns:a16="http://schemas.microsoft.com/office/drawing/2014/main" xmlns="" id="{D198B1B0-3A84-EB43-ABD7-FBE5991D58EB}"/>
                </a:ext>
              </a:extLst>
            </p:cNvPr>
            <p:cNvGrpSpPr>
              <a:grpSpLocks/>
            </p:cNvGrpSpPr>
            <p:nvPr/>
          </p:nvGrpSpPr>
          <p:grpSpPr bwMode="auto">
            <a:xfrm>
              <a:off x="1189" y="1297"/>
              <a:ext cx="405" cy="403"/>
              <a:chOff x="1289" y="584"/>
              <a:chExt cx="668" cy="665"/>
            </a:xfrm>
          </p:grpSpPr>
          <p:sp>
            <p:nvSpPr>
              <p:cNvPr id="72" name="Oval 13">
                <a:extLst>
                  <a:ext uri="{FF2B5EF4-FFF2-40B4-BE49-F238E27FC236}">
                    <a16:creationId xmlns:a16="http://schemas.microsoft.com/office/drawing/2014/main" xmlns="" id="{15E2C295-E20B-DD45-AE8E-0D9D6AAD11B3}"/>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xmlns=""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3" name="Oval 14">
                <a:extLst>
                  <a:ext uri="{FF2B5EF4-FFF2-40B4-BE49-F238E27FC236}">
                    <a16:creationId xmlns:a16="http://schemas.microsoft.com/office/drawing/2014/main" xmlns="" id="{A924A20F-2082-7245-81B0-5419139C0C7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4" name="Oval 15">
                <a:extLst>
                  <a:ext uri="{FF2B5EF4-FFF2-40B4-BE49-F238E27FC236}">
                    <a16:creationId xmlns:a16="http://schemas.microsoft.com/office/drawing/2014/main" xmlns="" id="{A68A5686-E732-CE49-9645-B83E44B36F5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5" name="Oval 16">
                <a:extLst>
                  <a:ext uri="{FF2B5EF4-FFF2-40B4-BE49-F238E27FC236}">
                    <a16:creationId xmlns:a16="http://schemas.microsoft.com/office/drawing/2014/main" xmlns="" id="{705F2784-1DDB-A842-8A97-CEFCDF68434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6" name="Oval 17">
                <a:extLst>
                  <a:ext uri="{FF2B5EF4-FFF2-40B4-BE49-F238E27FC236}">
                    <a16:creationId xmlns:a16="http://schemas.microsoft.com/office/drawing/2014/main" xmlns="" id="{208C5831-07FB-A540-9C52-E4C9A02440C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 Box 18">
              <a:extLst>
                <a:ext uri="{FF2B5EF4-FFF2-40B4-BE49-F238E27FC236}">
                  <a16:creationId xmlns:a16="http://schemas.microsoft.com/office/drawing/2014/main" xmlns="" id="{FEDE59E9-1E30-D746-8DB1-5F057ADECB46}"/>
                </a:ext>
              </a:extLst>
            </p:cNvPr>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1" name="Text Box 19">
              <a:extLst>
                <a:ext uri="{FF2B5EF4-FFF2-40B4-BE49-F238E27FC236}">
                  <a16:creationId xmlns:a16="http://schemas.microsoft.com/office/drawing/2014/main" xmlns="" id="{30BF8604-8E16-BC47-92D0-1C2726DD2866}"/>
                </a:ext>
              </a:extLst>
            </p:cNvPr>
            <p:cNvSpPr txBox="1">
              <a:spLocks noChangeArrowheads="1"/>
            </p:cNvSpPr>
            <p:nvPr/>
          </p:nvSpPr>
          <p:spPr bwMode="gray">
            <a:xfrm>
              <a:off x="773" y="1800"/>
              <a:ext cx="1296" cy="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Từ</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chỗ</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nợ</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nước</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ngoài</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1,1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tỷ</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yên</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năm</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1914.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Nhật</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Bản</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trở</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thành</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chủ</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nợ</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với</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2,7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tỷ</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yên</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năm</a:t>
              </a:r>
              <a:r>
                <a:rPr kumimoji="0" lang="en-US" altLang="x-none" sz="28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1920</a:t>
              </a:r>
            </a:p>
          </p:txBody>
        </p:sp>
      </p:grpSp>
      <p:grpSp>
        <p:nvGrpSpPr>
          <p:cNvPr id="77" name="Group 20">
            <a:extLst>
              <a:ext uri="{FF2B5EF4-FFF2-40B4-BE49-F238E27FC236}">
                <a16:creationId xmlns:a16="http://schemas.microsoft.com/office/drawing/2014/main" xmlns="" id="{D61BCBA3-1374-5A44-A7D9-B624DCC38A62}"/>
              </a:ext>
            </a:extLst>
          </p:cNvPr>
          <p:cNvGrpSpPr>
            <a:grpSpLocks/>
          </p:cNvGrpSpPr>
          <p:nvPr/>
        </p:nvGrpSpPr>
        <p:grpSpPr bwMode="auto">
          <a:xfrm>
            <a:off x="786945" y="1333238"/>
            <a:ext cx="3401760" cy="5111432"/>
            <a:chOff x="2208" y="1296"/>
            <a:chExt cx="1365" cy="2542"/>
          </a:xfrm>
        </p:grpSpPr>
        <p:sp>
          <p:nvSpPr>
            <p:cNvPr id="78" name="AutoShape 21">
              <a:extLst>
                <a:ext uri="{FF2B5EF4-FFF2-40B4-BE49-F238E27FC236}">
                  <a16:creationId xmlns:a16="http://schemas.microsoft.com/office/drawing/2014/main" xmlns="" id="{3D38110F-A163-D04A-ADDB-C3AF7CF7D388}"/>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9" name="AutoShape 22">
              <a:extLst>
                <a:ext uri="{FF2B5EF4-FFF2-40B4-BE49-F238E27FC236}">
                  <a16:creationId xmlns:a16="http://schemas.microsoft.com/office/drawing/2014/main" xmlns="" id="{4BE2A5D5-02CB-0647-969F-3C9BC87726E2}"/>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0" name="AutoShape 23">
              <a:extLst>
                <a:ext uri="{FF2B5EF4-FFF2-40B4-BE49-F238E27FC236}">
                  <a16:creationId xmlns:a16="http://schemas.microsoft.com/office/drawing/2014/main" xmlns="" id="{2E91CA1F-D6AF-A44B-859F-038C76F17F8E}"/>
                </a:ext>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1" name="AutoShape 24">
              <a:extLst>
                <a:ext uri="{FF2B5EF4-FFF2-40B4-BE49-F238E27FC236}">
                  <a16:creationId xmlns:a16="http://schemas.microsoft.com/office/drawing/2014/main" xmlns="" id="{62EB3E21-6BE2-864A-AE52-117346750B1D}"/>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2" name="Oval 25">
              <a:extLst>
                <a:ext uri="{FF2B5EF4-FFF2-40B4-BE49-F238E27FC236}">
                  <a16:creationId xmlns:a16="http://schemas.microsoft.com/office/drawing/2014/main" xmlns="" id="{C4F963BB-E46F-5E48-A66C-92EB75F018CA}"/>
                </a:ext>
              </a:extLst>
            </p:cNvPr>
            <p:cNvSpPr>
              <a:spLocks noChangeArrowheads="1"/>
            </p:cNvSpPr>
            <p:nvPr/>
          </p:nvSpPr>
          <p:spPr bwMode="gray">
            <a:xfrm>
              <a:off x="2677" y="1296"/>
              <a:ext cx="405" cy="409"/>
            </a:xfrm>
            <a:prstGeom prst="ellipse">
              <a:avLst/>
            </a:prstGeom>
            <a:solidFill>
              <a:srgbClr val="333333"/>
            </a:solidFill>
            <a:ln>
              <a:noFill/>
            </a:ln>
            <a:extLst>
              <a:ext uri="{91240B29-F687-4F45-9708-019B960494DF}">
                <a14:hiddenLine xmlns:a14="http://schemas.microsoft.com/office/drawing/2010/main" xmlns=""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3" name="Oval 26">
              <a:extLst>
                <a:ext uri="{FF2B5EF4-FFF2-40B4-BE49-F238E27FC236}">
                  <a16:creationId xmlns:a16="http://schemas.microsoft.com/office/drawing/2014/main" xmlns="" id="{05389E29-11C0-2F4B-A81F-7250493F6FBF}"/>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4" name="Oval 27">
              <a:extLst>
                <a:ext uri="{FF2B5EF4-FFF2-40B4-BE49-F238E27FC236}">
                  <a16:creationId xmlns:a16="http://schemas.microsoft.com/office/drawing/2014/main" xmlns="" id="{38B0EF74-C116-304C-B007-56841122B1D8}"/>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5" name="Oval 28">
              <a:extLst>
                <a:ext uri="{FF2B5EF4-FFF2-40B4-BE49-F238E27FC236}">
                  <a16:creationId xmlns:a16="http://schemas.microsoft.com/office/drawing/2014/main" xmlns="" id="{ABED4619-CC3B-B841-8053-7DBD76698BB0}"/>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6" name="Oval 29">
              <a:extLst>
                <a:ext uri="{FF2B5EF4-FFF2-40B4-BE49-F238E27FC236}">
                  <a16:creationId xmlns:a16="http://schemas.microsoft.com/office/drawing/2014/main" xmlns="" id="{709E5000-AECE-9D4F-8771-C32E08E96F66}"/>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7" name="Text Box 30">
              <a:extLst>
                <a:ext uri="{FF2B5EF4-FFF2-40B4-BE49-F238E27FC236}">
                  <a16:creationId xmlns:a16="http://schemas.microsoft.com/office/drawing/2014/main" xmlns="" id="{9AC5E529-4FF1-C044-9F22-DE6BA732387C}"/>
                </a:ext>
              </a:extLst>
            </p:cNvPr>
            <p:cNvSpPr txBox="1">
              <a:spLocks noChangeArrowheads="1"/>
            </p:cNvSpPr>
            <p:nvPr/>
          </p:nvSpPr>
          <p:spPr bwMode="gray">
            <a:xfrm>
              <a:off x="2838" y="1400"/>
              <a:ext cx="74"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8" name="Text Box 31">
              <a:extLst>
                <a:ext uri="{FF2B5EF4-FFF2-40B4-BE49-F238E27FC236}">
                  <a16:creationId xmlns:a16="http://schemas.microsoft.com/office/drawing/2014/main" xmlns="" id="{6C20843C-3B9A-284D-9333-CAE8653C8581}"/>
                </a:ext>
              </a:extLst>
            </p:cNvPr>
            <p:cNvSpPr txBox="1">
              <a:spLocks noChangeArrowheads="1"/>
            </p:cNvSpPr>
            <p:nvPr/>
          </p:nvSpPr>
          <p:spPr bwMode="gray">
            <a:xfrm>
              <a:off x="2223" y="1960"/>
              <a:ext cx="1296" cy="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Mỹ</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và</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Nhật</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chia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nhau</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độc</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chiếm</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các</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thị</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trường</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châu</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Á</a:t>
              </a:r>
              <a:endPar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9" name="AutoShape 32">
              <a:extLst>
                <a:ext uri="{FF2B5EF4-FFF2-40B4-BE49-F238E27FC236}">
                  <a16:creationId xmlns:a16="http://schemas.microsoft.com/office/drawing/2014/main" xmlns="" id="{9D165B4A-0DA4-9741-8291-884E318E1F31}"/>
                </a:ext>
              </a:extLst>
            </p:cNvPr>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0" name="AutoShape 33">
              <a:extLst>
                <a:ext uri="{FF2B5EF4-FFF2-40B4-BE49-F238E27FC236}">
                  <a16:creationId xmlns:a16="http://schemas.microsoft.com/office/drawing/2014/main" xmlns="" id="{BCBA5A83-AD54-7B4A-9FD7-FB9D5A06F958}"/>
                </a:ext>
              </a:extLst>
            </p:cNvPr>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Group 34">
            <a:extLst>
              <a:ext uri="{FF2B5EF4-FFF2-40B4-BE49-F238E27FC236}">
                <a16:creationId xmlns:a16="http://schemas.microsoft.com/office/drawing/2014/main" xmlns="" id="{4FDC72DC-F791-C148-A214-1874D028835A}"/>
              </a:ext>
            </a:extLst>
          </p:cNvPr>
          <p:cNvGrpSpPr>
            <a:grpSpLocks/>
          </p:cNvGrpSpPr>
          <p:nvPr/>
        </p:nvGrpSpPr>
        <p:grpSpPr bwMode="auto">
          <a:xfrm>
            <a:off x="8222649" y="1292898"/>
            <a:ext cx="3406746" cy="5182504"/>
            <a:chOff x="3692" y="1297"/>
            <a:chExt cx="1367" cy="2541"/>
          </a:xfrm>
        </p:grpSpPr>
        <p:sp>
          <p:nvSpPr>
            <p:cNvPr id="92" name="AutoShape 35">
              <a:extLst>
                <a:ext uri="{FF2B5EF4-FFF2-40B4-BE49-F238E27FC236}">
                  <a16:creationId xmlns:a16="http://schemas.microsoft.com/office/drawing/2014/main" xmlns="" id="{FF322DD8-C01C-5C48-ADEF-71D25C8F4746}"/>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3" name="AutoShape 36">
              <a:extLst>
                <a:ext uri="{FF2B5EF4-FFF2-40B4-BE49-F238E27FC236}">
                  <a16:creationId xmlns:a16="http://schemas.microsoft.com/office/drawing/2014/main" xmlns="" id="{BE4B6CFD-C446-C34D-BB81-EDFC348DB0C0}"/>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37">
              <a:extLst>
                <a:ext uri="{FF2B5EF4-FFF2-40B4-BE49-F238E27FC236}">
                  <a16:creationId xmlns:a16="http://schemas.microsoft.com/office/drawing/2014/main" xmlns="" id="{7D1ACD26-2808-664F-964E-3EABD062A1E7}"/>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5" name="AutoShape 38">
              <a:extLst>
                <a:ext uri="{FF2B5EF4-FFF2-40B4-BE49-F238E27FC236}">
                  <a16:creationId xmlns:a16="http://schemas.microsoft.com/office/drawing/2014/main" xmlns="" id="{C4438BAB-3D58-7E47-97F6-14B3E45F9A53}"/>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96" name="Group 39">
              <a:extLst>
                <a:ext uri="{FF2B5EF4-FFF2-40B4-BE49-F238E27FC236}">
                  <a16:creationId xmlns:a16="http://schemas.microsoft.com/office/drawing/2014/main" xmlns="" id="{54F5D05F-6E9C-1240-A73E-A405FF2D1B67}"/>
                </a:ext>
              </a:extLst>
            </p:cNvPr>
            <p:cNvGrpSpPr>
              <a:grpSpLocks/>
            </p:cNvGrpSpPr>
            <p:nvPr/>
          </p:nvGrpSpPr>
          <p:grpSpPr bwMode="auto">
            <a:xfrm>
              <a:off x="4165" y="1297"/>
              <a:ext cx="405" cy="403"/>
              <a:chOff x="1289" y="584"/>
              <a:chExt cx="668" cy="665"/>
            </a:xfrm>
          </p:grpSpPr>
          <p:sp>
            <p:nvSpPr>
              <p:cNvPr id="101" name="Oval 40">
                <a:extLst>
                  <a:ext uri="{FF2B5EF4-FFF2-40B4-BE49-F238E27FC236}">
                    <a16:creationId xmlns:a16="http://schemas.microsoft.com/office/drawing/2014/main" xmlns="" id="{0E0F02F5-1224-A541-A0F4-93F15CAB6966}"/>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xmlns=""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2" name="Oval 41">
                <a:extLst>
                  <a:ext uri="{FF2B5EF4-FFF2-40B4-BE49-F238E27FC236}">
                    <a16:creationId xmlns:a16="http://schemas.microsoft.com/office/drawing/2014/main" xmlns="" id="{A932784C-3E08-4A44-9838-BE14139999F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3" name="Oval 42">
                <a:extLst>
                  <a:ext uri="{FF2B5EF4-FFF2-40B4-BE49-F238E27FC236}">
                    <a16:creationId xmlns:a16="http://schemas.microsoft.com/office/drawing/2014/main" xmlns="" id="{295B451B-3601-FB4C-87F9-4091914C8589}"/>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4" name="Oval 43">
                <a:extLst>
                  <a:ext uri="{FF2B5EF4-FFF2-40B4-BE49-F238E27FC236}">
                    <a16:creationId xmlns:a16="http://schemas.microsoft.com/office/drawing/2014/main" xmlns="" id="{DDCB859E-1A27-0046-886A-A180621F4F1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5" name="Oval 44">
                <a:extLst>
                  <a:ext uri="{FF2B5EF4-FFF2-40B4-BE49-F238E27FC236}">
                    <a16:creationId xmlns:a16="http://schemas.microsoft.com/office/drawing/2014/main" xmlns="" id="{B03650B3-C3C6-0A4B-A39F-E189822A8850}"/>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97" name="Text Box 45">
              <a:extLst>
                <a:ext uri="{FF2B5EF4-FFF2-40B4-BE49-F238E27FC236}">
                  <a16:creationId xmlns:a16="http://schemas.microsoft.com/office/drawing/2014/main" xmlns="" id="{871BC175-729A-A94C-BC3C-6BF506C6EF7D}"/>
                </a:ext>
              </a:extLst>
            </p:cNvPr>
            <p:cNvSpPr txBox="1">
              <a:spLocks noChangeArrowheads="1"/>
            </p:cNvSpPr>
            <p:nvPr/>
          </p:nvSpPr>
          <p:spPr bwMode="gray">
            <a:xfrm>
              <a:off x="4326" y="1400"/>
              <a:ext cx="74" cy="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8" name="Text Box 46">
              <a:extLst>
                <a:ext uri="{FF2B5EF4-FFF2-40B4-BE49-F238E27FC236}">
                  <a16:creationId xmlns:a16="http://schemas.microsoft.com/office/drawing/2014/main" xmlns="" id="{8658594B-8FC0-6A41-8076-ABCCA43E556B}"/>
                </a:ext>
              </a:extLst>
            </p:cNvPr>
            <p:cNvSpPr txBox="1">
              <a:spLocks noChangeArrowheads="1"/>
            </p:cNvSpPr>
            <p:nvPr/>
          </p:nvSpPr>
          <p:spPr bwMode="gray">
            <a:xfrm>
              <a:off x="3739" y="1834"/>
              <a:ext cx="1296" cy="1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Dự</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trữ</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vàng</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và</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ngoại</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tệ</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đạt</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hơn</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2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tỉ</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yên</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tăng</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6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lần</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trong</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vòng</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6 </a:t>
              </a:r>
              <a:r>
                <a:rPr kumimoji="0" lang="en-US" altLang="x-none" sz="3200" b="1" i="0" u="none" strike="noStrike" kern="1200" cap="none" spc="0" normalizeH="0" baseline="0" noProof="0" dirty="0" err="1">
                  <a:ln>
                    <a:noFill/>
                  </a:ln>
                  <a:solidFill>
                    <a:srgbClr val="282848"/>
                  </a:solidFill>
                  <a:effectLst/>
                  <a:uLnTx/>
                  <a:uFillTx/>
                  <a:latin typeface="Times New Roman" panose="02020603050405020304" pitchFamily="18" charset="0"/>
                  <a:ea typeface="+mn-ea"/>
                  <a:cs typeface="Times New Roman" panose="02020603050405020304" pitchFamily="18" charset="0"/>
                </a:rPr>
                <a:t>năm</a:t>
              </a:r>
              <a:r>
                <a:rPr kumimoji="0" lang="en-US" altLang="x-none" sz="3200" b="1"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rPr>
                <a:t> (1914-1920)</a:t>
              </a:r>
            </a:p>
          </p:txBody>
        </p:sp>
        <p:sp>
          <p:nvSpPr>
            <p:cNvPr id="99" name="AutoShape 47">
              <a:extLst>
                <a:ext uri="{FF2B5EF4-FFF2-40B4-BE49-F238E27FC236}">
                  <a16:creationId xmlns:a16="http://schemas.microsoft.com/office/drawing/2014/main" xmlns="" id="{9ADEC0DE-325E-9049-81F9-3571554ABCD1}"/>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48">
              <a:extLst>
                <a:ext uri="{FF2B5EF4-FFF2-40B4-BE49-F238E27FC236}">
                  <a16:creationId xmlns:a16="http://schemas.microsoft.com/office/drawing/2014/main" xmlns="" id="{D69CEB48-ADB0-FF40-806D-AFD77FFB43D2}"/>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pic>
        <p:nvPicPr>
          <p:cNvPr id="2" name="Picture 1">
            <a:extLst>
              <a:ext uri="{FF2B5EF4-FFF2-40B4-BE49-F238E27FC236}">
                <a16:creationId xmlns:a16="http://schemas.microsoft.com/office/drawing/2014/main" xmlns="" id="{C28A4B9E-4690-7FFB-472B-DE2BC25E8C8C}"/>
              </a:ext>
            </a:extLst>
          </p:cNvPr>
          <p:cNvPicPr>
            <a:picLocks noChangeAspect="1"/>
          </p:cNvPicPr>
          <p:nvPr/>
        </p:nvPicPr>
        <p:blipFill>
          <a:blip r:embed="rId3" cstate="print"/>
          <a:stretch>
            <a:fillRect/>
          </a:stretch>
        </p:blipFill>
        <p:spPr>
          <a:xfrm>
            <a:off x="11073181" y="5814511"/>
            <a:ext cx="1337340" cy="1337340"/>
          </a:xfrm>
          <a:prstGeom prst="rect">
            <a:avLst/>
          </a:prstGeom>
        </p:spPr>
      </p:pic>
    </p:spTree>
    <p:extLst>
      <p:ext uri="{BB962C8B-B14F-4D97-AF65-F5344CB8AC3E}">
        <p14:creationId xmlns:p14="http://schemas.microsoft.com/office/powerpoint/2010/main" xmlns="" val="214960674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3"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1+#ppt_w/2"/>
                                          </p:val>
                                        </p:tav>
                                        <p:tav tm="100000">
                                          <p:val>
                                            <p:strVal val="#ppt_x"/>
                                          </p:val>
                                        </p:tav>
                                      </p:tavLst>
                                    </p:anim>
                                    <p:anim calcmode="lin" valueType="num">
                                      <p:cBhvr additive="base">
                                        <p:cTn id="18" dur="500" fill="hold"/>
                                        <p:tgtEl>
                                          <p:spTgt spid="77"/>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fill="hold"/>
                                        <p:tgtEl>
                                          <p:spTgt spid="62"/>
                                        </p:tgtEl>
                                        <p:attrNameLst>
                                          <p:attrName>ppt_x</p:attrName>
                                        </p:attrNameLst>
                                      </p:cBhvr>
                                      <p:tavLst>
                                        <p:tav tm="0">
                                          <p:val>
                                            <p:strVal val="#ppt_x"/>
                                          </p:val>
                                        </p:tav>
                                        <p:tav tm="100000">
                                          <p:val>
                                            <p:strVal val="#ppt_x"/>
                                          </p:val>
                                        </p:tav>
                                      </p:tavLst>
                                    </p:anim>
                                    <p:anim calcmode="lin" valueType="num">
                                      <p:cBhvr additive="base">
                                        <p:cTn id="22" dur="500" fill="hold"/>
                                        <p:tgtEl>
                                          <p:spTgt spid="62"/>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0-#ppt_w/2"/>
                                          </p:val>
                                        </p:tav>
                                        <p:tav tm="100000">
                                          <p:val>
                                            <p:strVal val="#ppt_x"/>
                                          </p:val>
                                        </p:tav>
                                      </p:tavLst>
                                    </p:anim>
                                    <p:anim calcmode="lin" valueType="num">
                                      <p:cBhvr additive="base">
                                        <p:cTn id="26" dur="500" fill="hold"/>
                                        <p:tgtEl>
                                          <p:spTgt spid="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5" descr="hinh 70">
            <a:extLst>
              <a:ext uri="{FF2B5EF4-FFF2-40B4-BE49-F238E27FC236}">
                <a16:creationId xmlns:a16="http://schemas.microsoft.com/office/drawing/2014/main" xmlns="" id="{4D5FEF8D-A575-4732-8FF9-5A698D92B38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735960" cy="6401757"/>
          </a:xfrm>
          <a:prstGeom prst="rect">
            <a:avLst/>
          </a:prstGeom>
          <a:noFill/>
          <a:ln w="63500">
            <a:solidFill>
              <a:schemeClr val="bg1"/>
            </a:solidFill>
            <a:prstDash val="lgDashDot"/>
            <a:miter lim="800000"/>
            <a:headEnd/>
            <a:tailEnd/>
          </a:ln>
          <a:extLst>
            <a:ext uri="{909E8E84-426E-40DD-AFC4-6F175D3DCCD1}">
              <a14:hiddenFill xmlns:a14="http://schemas.microsoft.com/office/drawing/2010/main" xmlns="">
                <a:solidFill>
                  <a:srgbClr val="FFFFFF"/>
                </a:solidFill>
              </a14:hiddenFill>
            </a:ext>
          </a:extLst>
        </p:spPr>
      </p:pic>
      <p:sp>
        <p:nvSpPr>
          <p:cNvPr id="29698" name="Rectangle 2">
            <a:extLst>
              <a:ext uri="{FF2B5EF4-FFF2-40B4-BE49-F238E27FC236}">
                <a16:creationId xmlns:a16="http://schemas.microsoft.com/office/drawing/2014/main" xmlns="" id="{524A4917-EB57-4EF8-8249-850739325392}"/>
              </a:ext>
            </a:extLst>
          </p:cNvPr>
          <p:cNvSpPr>
            <a:spLocks noChangeArrowheads="1"/>
          </p:cNvSpPr>
          <p:nvPr/>
        </p:nvSpPr>
        <p:spPr bwMode="auto">
          <a:xfrm>
            <a:off x="0" y="6237947"/>
            <a:ext cx="7297737" cy="635000"/>
          </a:xfrm>
          <a:prstGeom prst="rect">
            <a:avLst/>
          </a:prstGeom>
          <a:noFill/>
          <a:ln w="9525">
            <a:noFill/>
            <a:miter lim="800000"/>
            <a:headEnd/>
            <a:tailEn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 New Roman"/>
              <a:ea typeface="+mn-ea"/>
              <a:cs typeface="Arial" charset="0"/>
            </a:endParaRPr>
          </a:p>
        </p:txBody>
      </p:sp>
      <p:sp>
        <p:nvSpPr>
          <p:cNvPr id="2" name="Rectangle 1">
            <a:extLst>
              <a:ext uri="{FF2B5EF4-FFF2-40B4-BE49-F238E27FC236}">
                <a16:creationId xmlns:a16="http://schemas.microsoft.com/office/drawing/2014/main" xmlns="" id="{DE62DC1E-6143-5842-908F-FE2FADD4D677}"/>
              </a:ext>
            </a:extLst>
          </p:cNvPr>
          <p:cNvSpPr/>
          <p:nvPr/>
        </p:nvSpPr>
        <p:spPr>
          <a:xfrm>
            <a:off x="-174" y="6411282"/>
            <a:ext cx="6124625" cy="461665"/>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Tô-ki-ô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9 - 1923</a:t>
            </a:r>
          </a:p>
        </p:txBody>
      </p:sp>
      <p:sp>
        <p:nvSpPr>
          <p:cNvPr id="5" name="Rectangle 4">
            <a:extLst>
              <a:ext uri="{FF2B5EF4-FFF2-40B4-BE49-F238E27FC236}">
                <a16:creationId xmlns:a16="http://schemas.microsoft.com/office/drawing/2014/main" xmlns="" id="{4DDCC91D-5FB9-004F-95E2-9D4329E3FA78}"/>
              </a:ext>
            </a:extLst>
          </p:cNvPr>
          <p:cNvSpPr/>
          <p:nvPr/>
        </p:nvSpPr>
        <p:spPr>
          <a:xfrm>
            <a:off x="5724325" y="31477"/>
            <a:ext cx="6096000" cy="5693866"/>
          </a:xfrm>
          <a:prstGeom prst="rect">
            <a:avLst/>
          </a:prstGeom>
        </p:spPr>
        <p:txBody>
          <a:bodyPr>
            <a:spAutoFit/>
          </a:bodyPr>
          <a:lstStyle/>
          <a:p>
            <a:pPr marL="0" marR="0" lvl="0" indent="0" algn="just" defTabSz="4572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Về kinh tế, thiệt hại của trận động đất Kanto đã lên đến 60 tỷ Yen theo thời giá khi đó. Nhiều xí nghiệp ngưng hoạt động vì cơ xưởng bị sụp đổ hay bị thiêu hủy, gây ra một làn sóng thất nghiệp. Kinh tế Nhật Bản như thế đã chịu một cú đấm nặng nề vì trận động đất ấy. Hơn thế, lúc đó tình hình kinh tế Nhật Bản vẫn còn chưa được phục hồi từ sau năm 1920 với cuộc khủng hoảng kinh tế hậu chiến (hậu quả của cuộc Đại Thế chiến 1914 - 1918). Cuộc khủng hoảng kép này làm cho tình hình kinh tế càng trầm trọng.</a:t>
            </a:r>
            <a:endParaRPr kumimoji="0" 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xmlns="" id="{093E07AC-8FB7-B9A3-1508-392A936A5B91}"/>
              </a:ext>
            </a:extLst>
          </p:cNvPr>
          <p:cNvPicPr>
            <a:picLocks noChangeAspect="1"/>
          </p:cNvPicPr>
          <p:nvPr/>
        </p:nvPicPr>
        <p:blipFill>
          <a:blip r:embed="rId3" cstate="print"/>
          <a:stretch>
            <a:fillRect/>
          </a:stretch>
        </p:blipFill>
        <p:spPr>
          <a:xfrm>
            <a:off x="11073181" y="5814511"/>
            <a:ext cx="1337340" cy="133734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horizontal)">
                                      <p:cBhvr>
                                        <p:cTn id="7" dur="500"/>
                                        <p:tgtEl>
                                          <p:spTgt spid="16386"/>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29698"/>
                                        </p:tgtEl>
                                        <p:attrNameLst>
                                          <p:attrName>style.visibility</p:attrName>
                                        </p:attrNameLst>
                                      </p:cBhvr>
                                      <p:to>
                                        <p:strVal val="visible"/>
                                      </p:to>
                                    </p:set>
                                    <p:animEffect transition="in" filter="blinds(horizontal)">
                                      <p:cBhvr>
                                        <p:cTn id="10" dur="500"/>
                                        <p:tgtEl>
                                          <p:spTgt spid="29698"/>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ác động của cuộc khủng hoảng kinh tế thế giới 1929 – 1933 đối với Việt Nam  | Site Title">
            <a:extLst>
              <a:ext uri="{FF2B5EF4-FFF2-40B4-BE49-F238E27FC236}">
                <a16:creationId xmlns:a16="http://schemas.microsoft.com/office/drawing/2014/main" xmlns="" id="{389F5798-4A56-C579-10CE-0E5C4F0D8685}"/>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1694"/>
          <a:stretch/>
        </p:blipFill>
        <p:spPr bwMode="auto">
          <a:xfrm>
            <a:off x="0" y="0"/>
            <a:ext cx="12192000" cy="6857999"/>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B5C94658-0FDE-C7DE-3929-ABBF315AD596}"/>
              </a:ext>
            </a:extLst>
          </p:cNvPr>
          <p:cNvPicPr>
            <a:picLocks noChangeAspect="1"/>
          </p:cNvPicPr>
          <p:nvPr/>
        </p:nvPicPr>
        <p:blipFill>
          <a:blip r:embed="rId3" cstate="print"/>
          <a:stretch>
            <a:fillRect/>
          </a:stretch>
        </p:blipFill>
        <p:spPr>
          <a:xfrm>
            <a:off x="11073181" y="5814511"/>
            <a:ext cx="1337340" cy="1337340"/>
          </a:xfrm>
          <a:prstGeom prst="rect">
            <a:avLst/>
          </a:prstGeom>
        </p:spPr>
      </p:pic>
    </p:spTree>
    <p:extLst>
      <p:ext uri="{BB962C8B-B14F-4D97-AF65-F5344CB8AC3E}">
        <p14:creationId xmlns:p14="http://schemas.microsoft.com/office/powerpoint/2010/main" xmlns="" val="305086230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ợi ích của chạy bộ là gì">
            <a:extLst>
              <a:ext uri="{FF2B5EF4-FFF2-40B4-BE49-F238E27FC236}">
                <a16:creationId xmlns:a16="http://schemas.microsoft.com/office/drawing/2014/main" xmlns="" id="{8DFC4EF5-6BCB-8F44-9C3D-9D1BDA2E04F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750"/>
            <a:ext cx="12192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TextBox 5">
            <a:extLst>
              <a:ext uri="{FF2B5EF4-FFF2-40B4-BE49-F238E27FC236}">
                <a16:creationId xmlns:a16="http://schemas.microsoft.com/office/drawing/2014/main" xmlns="" id="{BAFA6B42-201A-254C-8E09-67691E803B63}"/>
              </a:ext>
            </a:extLst>
          </p:cNvPr>
          <p:cNvSpPr txBox="1">
            <a:spLocks noChangeArrowheads="1"/>
          </p:cNvSpPr>
          <p:nvPr/>
        </p:nvSpPr>
        <p:spPr bwMode="auto">
          <a:xfrm>
            <a:off x="-457200" y="457200"/>
            <a:ext cx="8763000"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800" b="1" i="0" u="none" strike="noStrike" kern="1200" cap="none" spc="0" normalizeH="0" baseline="0" noProof="0">
                <a:ln>
                  <a:noFill/>
                </a:ln>
                <a:solidFill>
                  <a:srgbClr val="FF0000"/>
                </a:solidFill>
                <a:effectLst/>
                <a:uLnTx/>
                <a:uFillTx/>
                <a:latin typeface="Georgia" panose="02040502050405020303" pitchFamily="18" charset="0"/>
                <a:ea typeface="+mn-ea"/>
                <a:cs typeface="+mn-cs"/>
              </a:rPr>
              <a:t>KHỞI ĐỘNG NÀO!</a:t>
            </a:r>
          </a:p>
        </p:txBody>
      </p:sp>
      <p:pic>
        <p:nvPicPr>
          <p:cNvPr id="4" name="Picture 3">
            <a:extLst>
              <a:ext uri="{FF2B5EF4-FFF2-40B4-BE49-F238E27FC236}">
                <a16:creationId xmlns:a16="http://schemas.microsoft.com/office/drawing/2014/main" xmlns="" id="{233687B8-548A-4D4B-9E95-C6920CCD5847}"/>
              </a:ext>
            </a:extLst>
          </p:cNvPr>
          <p:cNvPicPr>
            <a:picLocks noChangeAspect="1"/>
          </p:cNvPicPr>
          <p:nvPr/>
        </p:nvPicPr>
        <p:blipFill>
          <a:blip r:embed="rId3" cstate="print"/>
          <a:stretch>
            <a:fillRect/>
          </a:stretch>
        </p:blipFill>
        <p:spPr>
          <a:xfrm>
            <a:off x="0" y="4819365"/>
            <a:ext cx="12268200" cy="2038635"/>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ận động đất Kanto tàn phá Tokyo năm 1923. ">
            <a:extLst>
              <a:ext uri="{FF2B5EF4-FFF2-40B4-BE49-F238E27FC236}">
                <a16:creationId xmlns:a16="http://schemas.microsoft.com/office/drawing/2014/main" xmlns="" id="{B1435270-76A2-7C44-B36F-5F070149C1F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6096000" cy="639633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a:extLst>
              <a:ext uri="{FF2B5EF4-FFF2-40B4-BE49-F238E27FC236}">
                <a16:creationId xmlns:a16="http://schemas.microsoft.com/office/drawing/2014/main" xmlns="" id="{8B6227C7-1C49-024C-8E41-409053780E44}"/>
              </a:ext>
            </a:extLst>
          </p:cNvPr>
          <p:cNvSpPr/>
          <p:nvPr/>
        </p:nvSpPr>
        <p:spPr>
          <a:xfrm>
            <a:off x="-27074" y="6396335"/>
            <a:ext cx="6165534" cy="446276"/>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Trận</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Kanto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tàn</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Tô-ki-ô</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1923</a:t>
            </a:r>
            <a:endParaRPr kumimoji="0" lang="x-none"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28" name="Picture 4" descr="Đại thảm họa động đất Kanto tàn phá Tokyo năm 1923 ảnh 1">
            <a:extLst>
              <a:ext uri="{FF2B5EF4-FFF2-40B4-BE49-F238E27FC236}">
                <a16:creationId xmlns:a16="http://schemas.microsoft.com/office/drawing/2014/main" xmlns="" id="{1086BD2A-DB1A-4B40-8594-C9D78498ECC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0" y="-1"/>
            <a:ext cx="6096000" cy="68262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9916977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outVertical)">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3" name="Picture 5" descr="Kita_Ikki">
            <a:extLst>
              <a:ext uri="{FF2B5EF4-FFF2-40B4-BE49-F238E27FC236}">
                <a16:creationId xmlns:a16="http://schemas.microsoft.com/office/drawing/2014/main" xmlns="" id="{343C6643-D753-4AB7-B8BE-C898AB318BE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48" y="19968"/>
            <a:ext cx="6071879" cy="571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C8C99C15-2E81-7C4F-AECE-224C61F67297}"/>
              </a:ext>
            </a:extLst>
          </p:cNvPr>
          <p:cNvSpPr/>
          <p:nvPr/>
        </p:nvSpPr>
        <p:spPr>
          <a:xfrm>
            <a:off x="-36969" y="5733256"/>
            <a:ext cx="6096000" cy="1200329"/>
          </a:xfrm>
          <a:prstGeom prst="rect">
            <a:avLst/>
          </a:prstGeom>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Kita lãnh đạo tinh thần cuộc đảo chính của nhóm sĩ quan trẻ ngày 26/2/1936, được coi là kẻ sáng lập CNPX ở Nhật</a:t>
            </a:r>
          </a:p>
        </p:txBody>
      </p:sp>
      <p:pic>
        <p:nvPicPr>
          <p:cNvPr id="6" name="Picture 6" descr="Kohki_Hirota_suit 9 March 1936 – 2 February 1937">
            <a:extLst>
              <a:ext uri="{FF2B5EF4-FFF2-40B4-BE49-F238E27FC236}">
                <a16:creationId xmlns:a16="http://schemas.microsoft.com/office/drawing/2014/main" xmlns="" id="{7804E394-B20D-CC42-B7CD-009778AEA5A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09306" y="19968"/>
            <a:ext cx="6082693" cy="5569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xmlns="" id="{26246636-B508-544E-B145-0DE815D1D642}"/>
              </a:ext>
            </a:extLst>
          </p:cNvPr>
          <p:cNvSpPr>
            <a:spLocks noChangeArrowheads="1"/>
          </p:cNvSpPr>
          <p:nvPr/>
        </p:nvSpPr>
        <p:spPr bwMode="auto">
          <a:xfrm>
            <a:off x="6888163" y="1412875"/>
            <a:ext cx="4267200" cy="3429000"/>
          </a:xfrm>
          <a:prstGeom prst="rect">
            <a:avLst/>
          </a:prstGeom>
          <a:noFill/>
          <a:ln w="9525">
            <a:noFill/>
            <a:miter lim="800000"/>
            <a:headEnd/>
            <a:tailEn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black"/>
              </a:solidFill>
              <a:effectLst>
                <a:outerShdw blurRad="38100" dist="38100" dir="2700000" algn="tl">
                  <a:srgbClr val="FFFFFF"/>
                </a:outerShdw>
              </a:effectLst>
              <a:uLnTx/>
              <a:uFillTx/>
              <a:latin typeface="Time New Roman"/>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1FB40D71-8966-6249-A51D-9E80B84D4CA5}"/>
              </a:ext>
            </a:extLst>
          </p:cNvPr>
          <p:cNvSpPr txBox="1"/>
          <p:nvPr/>
        </p:nvSpPr>
        <p:spPr>
          <a:xfrm>
            <a:off x="6132971" y="5675312"/>
            <a:ext cx="6095999" cy="1200329"/>
          </a:xfrm>
          <a:prstGeom prst="rect">
            <a:avLst/>
          </a:prstGeom>
          <a:noFill/>
        </p:spPr>
        <p:txBody>
          <a:bodyPr wrap="square" rtlCol="0">
            <a:spAutoFit/>
          </a:bodyPr>
          <a:lstStyle/>
          <a:p>
            <a:pPr marL="0" marR="0" lvl="0" indent="0" algn="just" defTabSz="4572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Hi-rô-ta lên làm Thủ tướng từ 9.3.1936, Nhật Bản chính thức bước vào con đường phát xít hóa, thực hiện mưu đồ bành trướng ra bên ngoài</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barn(outHorizontal)">
                                      <p:cBhvr>
                                        <p:cTn id="7" dur="500"/>
                                        <p:tgtEl>
                                          <p:spTgt spid="3072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par>
                                <p:cTn id="14" presetID="16" presetClass="entr" presetSubtype="42"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barn(outHorizontal)">
                                      <p:cBhvr>
                                        <p:cTn id="16" dur="500"/>
                                        <p:tgtEl>
                                          <p:spTgt spid="8"/>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inh 49">
            <a:extLst>
              <a:ext uri="{FF2B5EF4-FFF2-40B4-BE49-F238E27FC236}">
                <a16:creationId xmlns:a16="http://schemas.microsoft.com/office/drawing/2014/main" xmlns="" id="{A3C03791-9F93-434C-81A0-C305FC32B0E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4001" t="2077" r="2667" b="9515"/>
          <a:stretch>
            <a:fillRect/>
          </a:stretch>
        </p:blipFill>
        <p:spPr bwMode="auto">
          <a:xfrm>
            <a:off x="7888" y="0"/>
            <a:ext cx="12244502" cy="6858000"/>
          </a:xfrm>
          <a:prstGeom prst="rect">
            <a:avLst/>
          </a:prstGeom>
          <a:noFill/>
          <a:ln w="9525">
            <a:solidFill>
              <a:srgbClr val="A50021"/>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Picture 4">
            <a:extLst>
              <a:ext uri="{FF2B5EF4-FFF2-40B4-BE49-F238E27FC236}">
                <a16:creationId xmlns:a16="http://schemas.microsoft.com/office/drawing/2014/main" xmlns="" id="{D36BFF3F-B67E-A341-AA37-D4DDD98C042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5110" y="3789040"/>
            <a:ext cx="466874"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65B320DA-4908-DE4C-9C99-B3CFE32F09E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31704" y="4293468"/>
            <a:ext cx="466874"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xmlns="" id="{D02D8859-AB51-DE44-9DBD-80811BBC8C7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8298" y="4581128"/>
            <a:ext cx="466874"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xmlns="" id="{906147CE-9238-7B49-8F90-EEAFCE54368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52627" y="1412776"/>
            <a:ext cx="466874"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xmlns="" id="{1B4AED27-FA7A-1E46-837D-0A4F7F9C278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80376" y="-99392"/>
            <a:ext cx="466874"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xmlns="" id="{F76F17FF-741F-1E4A-8D0E-4EEA78BDBE8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08125" y="-1611560"/>
            <a:ext cx="466874"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xmlns="" id="{9FBEBAB3-1036-3B4F-90A1-25888ADCBCC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18236" y="1908076"/>
            <a:ext cx="466874"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a:extLst>
              <a:ext uri="{FF2B5EF4-FFF2-40B4-BE49-F238E27FC236}">
                <a16:creationId xmlns:a16="http://schemas.microsoft.com/office/drawing/2014/main" xmlns="" id="{FF56489E-9E92-774B-ACA8-397003E9A59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9376" y="2132856"/>
            <a:ext cx="466874" cy="9906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xmlns="" id="{081FC65D-5BF4-D842-B41C-99F2EF20C7B9}"/>
              </a:ext>
            </a:extLst>
          </p:cNvPr>
          <p:cNvSpPr txBox="1"/>
          <p:nvPr/>
        </p:nvSpPr>
        <p:spPr>
          <a:xfrm>
            <a:off x="4425696" y="-1682496"/>
            <a:ext cx="184731"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sp>
        <p:nvSpPr>
          <p:cNvPr id="13" name="Rectangle 8">
            <a:extLst>
              <a:ext uri="{FF2B5EF4-FFF2-40B4-BE49-F238E27FC236}">
                <a16:creationId xmlns:a16="http://schemas.microsoft.com/office/drawing/2014/main" xmlns="" id="{15230111-A765-934B-8752-5BEBD32E083B}"/>
              </a:ext>
            </a:extLst>
          </p:cNvPr>
          <p:cNvSpPr txBox="1">
            <a:spLocks noChangeArrowheads="1"/>
          </p:cNvSpPr>
          <p:nvPr/>
        </p:nvSpPr>
        <p:spPr bwMode="auto">
          <a:xfrm>
            <a:off x="47328" y="44624"/>
            <a:ext cx="8283972" cy="757064"/>
          </a:xfrm>
          <a:prstGeom prst="rect">
            <a:avLst/>
          </a:prstGeom>
          <a:solidFill>
            <a:srgbClr val="FFFDE3"/>
          </a:solidFill>
          <a:ln>
            <a:noFill/>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800" b="1" i="0" u="none" strike="noStrike" kern="1200" cap="none" spc="0" normalizeH="0" baseline="0" noProof="0" dirty="0">
                <a:ln>
                  <a:noFill/>
                </a:ln>
                <a:solidFill>
                  <a:srgbClr val="0000FF"/>
                </a:solidFill>
                <a:effectLst/>
                <a:uLnTx/>
                <a:uFillTx/>
                <a:latin typeface="Time New Roman"/>
                <a:ea typeface="+mj-ea"/>
                <a:cs typeface="+mj-cs"/>
              </a:rPr>
              <a:t>LƯỢC ĐỒ  QUÁ TRÌNH BÀNH TRƯỚNG THUỘC ĐỊA CỦA ĐẾ QUỐC NHẬT</a:t>
            </a:r>
          </a:p>
        </p:txBody>
      </p:sp>
      <p:pic>
        <p:nvPicPr>
          <p:cNvPr id="3" name="Picture 2">
            <a:extLst>
              <a:ext uri="{FF2B5EF4-FFF2-40B4-BE49-F238E27FC236}">
                <a16:creationId xmlns:a16="http://schemas.microsoft.com/office/drawing/2014/main" xmlns="" id="{A0B1FBB2-E566-5077-D2BD-5F0676940C63}"/>
              </a:ext>
            </a:extLst>
          </p:cNvPr>
          <p:cNvPicPr>
            <a:picLocks noChangeAspect="1"/>
          </p:cNvPicPr>
          <p:nvPr/>
        </p:nvPicPr>
        <p:blipFill>
          <a:blip r:embed="rId4" cstate="print"/>
          <a:stretch>
            <a:fillRect/>
          </a:stretch>
        </p:blipFill>
        <p:spPr>
          <a:xfrm>
            <a:off x="11347114" y="6045200"/>
            <a:ext cx="912192" cy="912192"/>
          </a:xfrm>
          <a:prstGeom prst="rect">
            <a:avLst/>
          </a:prstGeom>
        </p:spPr>
      </p:pic>
    </p:spTree>
    <p:extLst>
      <p:ext uri="{BB962C8B-B14F-4D97-AF65-F5344CB8AC3E}">
        <p14:creationId xmlns:p14="http://schemas.microsoft.com/office/powerpoint/2010/main" xmlns="" val="209649998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Text Box 2">
            <a:extLst>
              <a:ext uri="{FF2B5EF4-FFF2-40B4-BE49-F238E27FC236}">
                <a16:creationId xmlns:a16="http://schemas.microsoft.com/office/drawing/2014/main" xmlns="" id="{190D891B-FB84-4553-BAA7-CE7A4C753525}"/>
              </a:ext>
            </a:extLst>
          </p:cNvPr>
          <p:cNvSpPr txBox="1">
            <a:spLocks noChangeArrowheads="1"/>
          </p:cNvSpPr>
          <p:nvPr/>
        </p:nvSpPr>
        <p:spPr bwMode="auto">
          <a:xfrm>
            <a:off x="1" y="6209080"/>
            <a:ext cx="6096000" cy="461665"/>
          </a:xfrm>
          <a:prstGeom prst="rect">
            <a:avLst/>
          </a:prstGeom>
          <a:solidFill>
            <a:schemeClr val="bg1"/>
          </a:solidFill>
          <a:ln w="9525">
            <a:noFill/>
            <a:miter lim="800000"/>
            <a:headEnd/>
            <a:tailEnd/>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chiếm</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Mãn</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Châu</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1931</a:t>
            </a:r>
          </a:p>
        </p:txBody>
      </p:sp>
      <p:pic>
        <p:nvPicPr>
          <p:cNvPr id="71684" name="Picture 4">
            <a:extLst>
              <a:ext uri="{FF2B5EF4-FFF2-40B4-BE49-F238E27FC236}">
                <a16:creationId xmlns:a16="http://schemas.microsoft.com/office/drawing/2014/main" xmlns="" id="{149A3D98-09E1-4F02-A62E-F73EC48C65A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0"/>
            <a:ext cx="6096000" cy="6064250"/>
          </a:xfrm>
          <a:prstGeom prst="rect">
            <a:avLst/>
          </a:prstGeom>
          <a:noFill/>
          <a:ln w="9525">
            <a:solidFill>
              <a:srgbClr val="FF3300"/>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Picture 7" descr="8-71">
            <a:extLst>
              <a:ext uri="{FF2B5EF4-FFF2-40B4-BE49-F238E27FC236}">
                <a16:creationId xmlns:a16="http://schemas.microsoft.com/office/drawing/2014/main" xmlns="" id="{0F32F0F6-C6D1-4B41-9C11-8476F2F41E6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4546" r="5302" b="8333"/>
          <a:stretch>
            <a:fillRect/>
          </a:stretch>
        </p:blipFill>
        <p:spPr bwMode="auto">
          <a:xfrm>
            <a:off x="6096000" y="-25896"/>
            <a:ext cx="6096000" cy="597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2FF7BA04-C370-F54C-80C7-0CBC7381121A}"/>
              </a:ext>
            </a:extLst>
          </p:cNvPr>
          <p:cNvSpPr/>
          <p:nvPr/>
        </p:nvSpPr>
        <p:spPr>
          <a:xfrm>
            <a:off x="6384032" y="5946700"/>
            <a:ext cx="5807967" cy="91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1931</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wheel(1)">
                                      <p:cBhvr>
                                        <p:cTn id="7" dur="2000"/>
                                        <p:tgtEl>
                                          <p:spTgt spid="7168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heel(1)">
                                      <p:cBhvr>
                                        <p:cTn id="10" dur="2000"/>
                                        <p:tgtEl>
                                          <p:spTgt spid="102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FF7BA04-C370-F54C-80C7-0CBC7381121A}"/>
              </a:ext>
            </a:extLst>
          </p:cNvPr>
          <p:cNvSpPr/>
          <p:nvPr/>
        </p:nvSpPr>
        <p:spPr>
          <a:xfrm>
            <a:off x="6384032" y="5946700"/>
            <a:ext cx="5807967" cy="91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457200">
              <a:defRPr/>
            </a:pPr>
            <a:r>
              <a:rPr lang="vi-VN" sz="2400" b="1">
                <a:solidFill>
                  <a:prstClr val="black"/>
                </a:solidFill>
                <a:latin typeface="Times New Roman" panose="02020603050405020304" pitchFamily="18" charset="0"/>
                <a:cs typeface="Times New Roman" panose="02020603050405020304" pitchFamily="18" charset="0"/>
              </a:rPr>
              <a:t>Nhật Bản phải chấp nhận đầu hàng không điều kiện trước quân Đồng minh</a:t>
            </a:r>
            <a:r>
              <a:rPr lang="en-US" sz="2400" b="1">
                <a:solidFill>
                  <a:prstClr val="black"/>
                </a:solidFill>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năm 1945</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F500152D-CC19-3877-7601-07BC61E4BA00}"/>
              </a:ext>
            </a:extLst>
          </p:cNvPr>
          <p:cNvPicPr>
            <a:picLocks noChangeAspect="1"/>
          </p:cNvPicPr>
          <p:nvPr/>
        </p:nvPicPr>
        <p:blipFill>
          <a:blip r:embed="rId3" cstate="print"/>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xmlns="" id="{3CB8B9FF-65BA-DCDE-4DC7-37ADEAF70795}"/>
              </a:ext>
            </a:extLst>
          </p:cNvPr>
          <p:cNvPicPr>
            <a:picLocks noChangeAspect="1"/>
          </p:cNvPicPr>
          <p:nvPr/>
        </p:nvPicPr>
        <p:blipFill>
          <a:blip r:embed="rId4" cstate="print"/>
          <a:stretch>
            <a:fillRect/>
          </a:stretch>
        </p:blipFill>
        <p:spPr>
          <a:xfrm>
            <a:off x="6095999" y="0"/>
            <a:ext cx="6096000" cy="5946700"/>
          </a:xfrm>
          <a:prstGeom prst="rect">
            <a:avLst/>
          </a:prstGeom>
        </p:spPr>
      </p:pic>
    </p:spTree>
    <p:extLst>
      <p:ext uri="{BB962C8B-B14F-4D97-AF65-F5344CB8AC3E}">
        <p14:creationId xmlns:p14="http://schemas.microsoft.com/office/powerpoint/2010/main" xmlns="" val="26362062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316" t="4851" r="2890" b="4851"/>
          <a:stretch/>
        </p:blipFill>
        <p:spPr>
          <a:xfrm>
            <a:off x="0" y="1"/>
            <a:ext cx="12192000" cy="682345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647808" y="4688005"/>
            <a:ext cx="1544192" cy="2169996"/>
          </a:xfrm>
          <a:prstGeom prst="rect">
            <a:avLst/>
          </a:prstGeom>
        </p:spPr>
      </p:pic>
      <p:sp>
        <p:nvSpPr>
          <p:cNvPr id="11" name="Rectangle: Rounded Corners 6">
            <a:extLst>
              <a:ext uri="{FF2B5EF4-FFF2-40B4-BE49-F238E27FC236}">
                <a16:creationId xmlns:a16="http://schemas.microsoft.com/office/drawing/2014/main" xmlns="" id="{627064C5-7DFA-214E-9946-5FDAAA627BB3}"/>
              </a:ext>
            </a:extLst>
          </p:cNvPr>
          <p:cNvSpPr/>
          <p:nvPr/>
        </p:nvSpPr>
        <p:spPr>
          <a:xfrm>
            <a:off x="484404" y="379347"/>
            <a:ext cx="10945216" cy="7184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a. </a:t>
            </a:r>
            <a:r>
              <a:rPr lang="vi-VN"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Nhật Bản </a:t>
            </a: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trong những năm 1918 - 1929</a:t>
            </a:r>
            <a:endPar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xmlns="" id="{C832CD5E-5486-0ED5-CE97-135AA7A7DF87}"/>
              </a:ext>
            </a:extLst>
          </p:cNvPr>
          <p:cNvSpPr txBox="1"/>
          <p:nvPr/>
        </p:nvSpPr>
        <p:spPr>
          <a:xfrm>
            <a:off x="581927" y="1107617"/>
            <a:ext cx="11028146" cy="1077218"/>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- 1920 – 1921: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Nền kinh tế Nhật Bản sa sút, nhiều công ty làm ăn thua lỗ, số người thất nghiệp tăng lên…</a:t>
            </a:r>
            <a:endPar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122DF028-D48A-4079-66D8-78E1EB43398C}"/>
              </a:ext>
            </a:extLst>
          </p:cNvPr>
          <p:cNvSpPr txBox="1"/>
          <p:nvPr/>
        </p:nvSpPr>
        <p:spPr>
          <a:xfrm>
            <a:off x="391758" y="2258189"/>
            <a:ext cx="11028146" cy="1077218"/>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- 1924 – 1929: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Kinh tế Nhật Bản phát triển nhưng không ổn định</a:t>
            </a:r>
            <a:endPar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5D5AED21-B13E-62D4-7B54-FA8A27AEBC35}"/>
              </a:ext>
            </a:extLst>
          </p:cNvPr>
          <p:cNvSpPr txBox="1"/>
          <p:nvPr/>
        </p:nvSpPr>
        <p:spPr>
          <a:xfrm>
            <a:off x="484404" y="4015533"/>
            <a:ext cx="11298212" cy="1077218"/>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- 1929 – 1933: </a:t>
            </a:r>
            <a:r>
              <a:rPr lang="vi-VN" sz="3200">
                <a:solidFill>
                  <a:srgbClr val="0070C0"/>
                </a:solidFill>
                <a:latin typeface="Times New Roman" panose="02020603050405020304" pitchFamily="18" charset="0"/>
                <a:cs typeface="Times New Roman" panose="02020603050405020304" pitchFamily="18" charset="0"/>
              </a:rPr>
              <a:t>Chịu sự ảnh hưởng của cuộc đại suy thoái kinh tế thế giới</a:t>
            </a:r>
            <a:endPar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Rounded Corners 6">
            <a:extLst>
              <a:ext uri="{FF2B5EF4-FFF2-40B4-BE49-F238E27FC236}">
                <a16:creationId xmlns:a16="http://schemas.microsoft.com/office/drawing/2014/main" xmlns="" id="{2CEAC963-FE1C-B95B-0542-53807D0A50FF}"/>
              </a:ext>
            </a:extLst>
          </p:cNvPr>
          <p:cNvSpPr/>
          <p:nvPr/>
        </p:nvSpPr>
        <p:spPr>
          <a:xfrm>
            <a:off x="474688" y="1815704"/>
            <a:ext cx="10945216" cy="7184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Rectangle: Rounded Corners 6">
            <a:extLst>
              <a:ext uri="{FF2B5EF4-FFF2-40B4-BE49-F238E27FC236}">
                <a16:creationId xmlns:a16="http://schemas.microsoft.com/office/drawing/2014/main" xmlns="" id="{A4E20BE0-6555-F06B-26A5-A1F6C213263A}"/>
              </a:ext>
            </a:extLst>
          </p:cNvPr>
          <p:cNvSpPr/>
          <p:nvPr/>
        </p:nvSpPr>
        <p:spPr>
          <a:xfrm>
            <a:off x="391758" y="3293238"/>
            <a:ext cx="10945216" cy="7184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b. </a:t>
            </a:r>
            <a:r>
              <a:rPr lang="vi-VN"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Nhật Bản </a:t>
            </a: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trong những năm 1929 - 1945</a:t>
            </a:r>
            <a:endPar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xmlns="" id="{EF83B922-DD62-8CF8-0DC5-6750A8095E0D}"/>
              </a:ext>
            </a:extLst>
          </p:cNvPr>
          <p:cNvSpPr txBox="1"/>
          <p:nvPr/>
        </p:nvSpPr>
        <p:spPr>
          <a:xfrm>
            <a:off x="484404" y="5192287"/>
            <a:ext cx="10307421" cy="1077218"/>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K</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hi chiến tranh thế giới thứ 2 bắt đầu diễn ra</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Nhật Bản cũng ráo riết chuẩn bị chiến tranh</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xmlns="" val="13185251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316" t="4851" r="2890" b="4851"/>
          <a:stretch/>
        </p:blipFill>
        <p:spPr>
          <a:xfrm>
            <a:off x="0" y="1"/>
            <a:ext cx="12192000" cy="682345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647808" y="4688005"/>
            <a:ext cx="1544192" cy="2169996"/>
          </a:xfrm>
          <a:prstGeom prst="rect">
            <a:avLst/>
          </a:prstGeom>
        </p:spPr>
      </p:pic>
      <p:sp>
        <p:nvSpPr>
          <p:cNvPr id="11" name="Rectangle: Rounded Corners 6">
            <a:extLst>
              <a:ext uri="{FF2B5EF4-FFF2-40B4-BE49-F238E27FC236}">
                <a16:creationId xmlns:a16="http://schemas.microsoft.com/office/drawing/2014/main" xmlns="" id="{627064C5-7DFA-214E-9946-5FDAAA627BB3}"/>
              </a:ext>
            </a:extLst>
          </p:cNvPr>
          <p:cNvSpPr/>
          <p:nvPr/>
        </p:nvSpPr>
        <p:spPr>
          <a:xfrm>
            <a:off x="449601" y="1190638"/>
            <a:ext cx="11292798" cy="9793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tab pos="8801100" algn="l"/>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2. </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Phong trào </a:t>
            </a: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đấu tranh giành độc lập dân tộc ở châu Á từ năm 1918 đến năm 1945 </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Text Box 4">
            <a:extLst>
              <a:ext uri="{FF2B5EF4-FFF2-40B4-BE49-F238E27FC236}">
                <a16:creationId xmlns:a16="http://schemas.microsoft.com/office/drawing/2014/main" xmlns="" id="{47616CA2-D4D6-B345-87F4-AD7CF62996CD}"/>
              </a:ext>
            </a:extLst>
          </p:cNvPr>
          <p:cNvSpPr txBox="1">
            <a:spLocks noChangeArrowheads="1"/>
          </p:cNvSpPr>
          <p:nvPr/>
        </p:nvSpPr>
        <p:spPr bwMode="auto">
          <a:xfrm>
            <a:off x="484404" y="450604"/>
            <a:ext cx="11228220" cy="584775"/>
          </a:xfrm>
          <a:prstGeom prst="rect">
            <a:avLst/>
          </a:prstGeom>
          <a:noFill/>
          <a:ln>
            <a:noFill/>
          </a:ln>
        </p:spPr>
        <p:txBody>
          <a:bodyPr wrap="square">
            <a:spAutoFit/>
          </a:bodyPr>
          <a:lstStyle>
            <a:lvl1pPr eaLnBrk="0" hangingPunct="0">
              <a:defRPr sz="3200">
                <a:solidFill>
                  <a:schemeClr val="tx1"/>
                </a:solidFill>
                <a:latin typeface="Times New Roman" pitchFamily="18" charset="0"/>
                <a:cs typeface="Arial" charset="0"/>
              </a:defRPr>
            </a:lvl1pPr>
            <a:lvl2pPr marL="742950" indent="-285750" eaLnBrk="0" hangingPunct="0">
              <a:defRPr sz="3200">
                <a:solidFill>
                  <a:schemeClr val="tx1"/>
                </a:solidFill>
                <a:latin typeface="Times New Roman" pitchFamily="18" charset="0"/>
                <a:cs typeface="Arial" charset="0"/>
              </a:defRPr>
            </a:lvl2pPr>
            <a:lvl3pPr marL="1143000" indent="-228600" eaLnBrk="0" hangingPunct="0">
              <a:defRPr sz="3200">
                <a:solidFill>
                  <a:schemeClr val="tx1"/>
                </a:solidFill>
                <a:latin typeface="Times New Roman" pitchFamily="18" charset="0"/>
                <a:cs typeface="Arial" charset="0"/>
              </a:defRPr>
            </a:lvl3pPr>
            <a:lvl4pPr marL="1600200" indent="-228600" eaLnBrk="0" hangingPunct="0">
              <a:defRPr sz="3200">
                <a:solidFill>
                  <a:schemeClr val="tx1"/>
                </a:solidFill>
                <a:latin typeface="Times New Roman" pitchFamily="18" charset="0"/>
                <a:cs typeface="Arial" charset="0"/>
              </a:defRPr>
            </a:lvl4pPr>
            <a:lvl5pPr marL="2057400" indent="-228600" eaLnBrk="0" hangingPunct="0">
              <a:defRPr sz="3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sng"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BÀI 3</a:t>
            </a:r>
            <a:r>
              <a:rPr kumimoji="0" lang="en-US" sz="3200" b="1" i="0" u="none"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  CHÂU Á TỪ NĂM 1918 ĐẾN NĂM 1945</a:t>
            </a:r>
          </a:p>
        </p:txBody>
      </p:sp>
      <p:sp>
        <p:nvSpPr>
          <p:cNvPr id="5" name="Rectangle: Rounded Corners 6">
            <a:extLst>
              <a:ext uri="{FF2B5EF4-FFF2-40B4-BE49-F238E27FC236}">
                <a16:creationId xmlns:a16="http://schemas.microsoft.com/office/drawing/2014/main" xmlns="" id="{C7916C35-477C-D033-A749-5A1A8FF5239F}"/>
              </a:ext>
            </a:extLst>
          </p:cNvPr>
          <p:cNvSpPr/>
          <p:nvPr/>
        </p:nvSpPr>
        <p:spPr>
          <a:xfrm>
            <a:off x="449601" y="2208520"/>
            <a:ext cx="3922374" cy="9793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tab pos="8801100" algn="l"/>
              </a:tabLst>
              <a:defRPr/>
            </a:pP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a. Khái quát</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Rectangle: Rounded Corners 5">
            <a:extLst>
              <a:ext uri="{FF2B5EF4-FFF2-40B4-BE49-F238E27FC236}">
                <a16:creationId xmlns:a16="http://schemas.microsoft.com/office/drawing/2014/main" xmlns="" id="{F8F3EF49-5E76-3114-106C-95EDB0EC51AE}"/>
              </a:ext>
            </a:extLst>
          </p:cNvPr>
          <p:cNvSpPr/>
          <p:nvPr/>
        </p:nvSpPr>
        <p:spPr>
          <a:xfrm>
            <a:off x="742950" y="3226402"/>
            <a:ext cx="10864899" cy="1619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a:latin typeface="Times New Roman" panose="02020603050405020304" pitchFamily="18" charset="0"/>
                <a:cs typeface="Times New Roman" panose="02020603050405020304" pitchFamily="18" charset="0"/>
              </a:rPr>
              <a:t>Nêu những nét chính về phong trào đấu tranh giành độc lập ở châu </a:t>
            </a:r>
            <a:r>
              <a:rPr lang="en-US" sz="4000">
                <a:latin typeface="Times New Roman" panose="02020603050405020304" pitchFamily="18" charset="0"/>
                <a:cs typeface="Times New Roman" panose="02020603050405020304" pitchFamily="18" charset="0"/>
              </a:rPr>
              <a:t>Á từ năm 1918 đến năm 1945?</a:t>
            </a:r>
          </a:p>
        </p:txBody>
      </p:sp>
    </p:spTree>
    <p:extLst>
      <p:ext uri="{BB962C8B-B14F-4D97-AF65-F5344CB8AC3E}">
        <p14:creationId xmlns:p14="http://schemas.microsoft.com/office/powerpoint/2010/main" xmlns="" val="137571138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DFF6F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622176F-A9F8-C740-8C5D-83696E064DD5}"/>
              </a:ext>
            </a:extLst>
          </p:cNvPr>
          <p:cNvPicPr>
            <a:picLocks noChangeAspect="1"/>
          </p:cNvPicPr>
          <p:nvPr/>
        </p:nvPicPr>
        <p:blipFill rotWithShape="1">
          <a:blip r:embed="rId2" cstate="print"/>
          <a:srcRect l="797" t="1296" r="931"/>
          <a:stretch/>
        </p:blipFill>
        <p:spPr>
          <a:xfrm>
            <a:off x="5343524" y="88900"/>
            <a:ext cx="6759575" cy="6769100"/>
          </a:xfrm>
          <a:prstGeom prst="rect">
            <a:avLst/>
          </a:prstGeom>
        </p:spPr>
      </p:pic>
      <p:sp>
        <p:nvSpPr>
          <p:cNvPr id="3" name="Rectangle 2">
            <a:extLst>
              <a:ext uri="{FF2B5EF4-FFF2-40B4-BE49-F238E27FC236}">
                <a16:creationId xmlns:a16="http://schemas.microsoft.com/office/drawing/2014/main" xmlns="" id="{4EB1C466-758C-5F42-BDC1-966BD22622B6}"/>
              </a:ext>
            </a:extLst>
          </p:cNvPr>
          <p:cNvSpPr/>
          <p:nvPr/>
        </p:nvSpPr>
        <p:spPr>
          <a:xfrm>
            <a:off x="-107349" y="4056878"/>
            <a:ext cx="5561252" cy="2827377"/>
          </a:xfrm>
          <a:prstGeom prst="rect">
            <a:avLst/>
          </a:prstGeom>
        </p:spPr>
        <p:txBody>
          <a:bodyPr wrap="square">
            <a:spAutoFit/>
          </a:bodyPr>
          <a:lstStyle/>
          <a:p>
            <a:pPr lvl="0" algn="just">
              <a:lnSpc>
                <a:spcPct val="107000"/>
              </a:lnSpc>
              <a:spcAft>
                <a:spcPts val="800"/>
              </a:spcAft>
              <a:tabLst>
                <a:tab pos="76200" algn="l"/>
                <a:tab pos="2214880" algn="l"/>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Phong trào đấu tranh giành độc lập ở châu Á giai đoạn này diễn ra theo hai khuynh hướng chính: dân chủ tư sản (tiêu biểu là Ấn Độ, In-đô-nê-xi-a,...) và vô sản (tiêu biểu là Trung Quốc, Việt Nam,...</a:t>
            </a:r>
            <a:endParaRPr kumimoji="0" lang="x-none"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2F7416E9-1A71-7642-AF31-3AA90B1A9A33}"/>
              </a:ext>
            </a:extLst>
          </p:cNvPr>
          <p:cNvSpPr/>
          <p:nvPr/>
        </p:nvSpPr>
        <p:spPr>
          <a:xfrm>
            <a:off x="103459" y="345002"/>
            <a:ext cx="5030516" cy="328840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tab pos="76200" algn="l"/>
                <a:tab pos="2214880" algn="l"/>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Thắng lợi của Cách mạng tháng Mười Nga đã tác động đến nhiều nước châu Á. Phong trào đấu tranh giành độc lập dân tộc dâng cao và lan rộng khắp các khu vực: Đông Bắc Á, Đông Nam Á, Nam Á và Tây Á.</a:t>
            </a:r>
            <a:endParaRPr kumimoji="0" lang="x-none"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8" descr="Flame-04-june.gif">
            <a:extLst>
              <a:ext uri="{FF2B5EF4-FFF2-40B4-BE49-F238E27FC236}">
                <a16:creationId xmlns:a16="http://schemas.microsoft.com/office/drawing/2014/main" xmlns="" id="{3240B301-1B1A-E94B-A3C1-263DB3FF5F8E}"/>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43510" y="3351256"/>
            <a:ext cx="635795" cy="705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Flame-04-june.gif">
            <a:extLst>
              <a:ext uri="{FF2B5EF4-FFF2-40B4-BE49-F238E27FC236}">
                <a16:creationId xmlns:a16="http://schemas.microsoft.com/office/drawing/2014/main" xmlns="" id="{A9CB0BCB-49A5-7D45-9546-A679F95CD82E}"/>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12154" y="3816114"/>
            <a:ext cx="635794" cy="705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Flame-04-june.gif">
            <a:extLst>
              <a:ext uri="{FF2B5EF4-FFF2-40B4-BE49-F238E27FC236}">
                <a16:creationId xmlns:a16="http://schemas.microsoft.com/office/drawing/2014/main" xmlns="" id="{8E3D8C2E-F2E9-E54E-9187-0DE97404756B}"/>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69136" y="4012723"/>
            <a:ext cx="635795" cy="705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8" descr="Flame-04-june.gif">
            <a:extLst>
              <a:ext uri="{FF2B5EF4-FFF2-40B4-BE49-F238E27FC236}">
                <a16:creationId xmlns:a16="http://schemas.microsoft.com/office/drawing/2014/main" xmlns="" id="{B978D7FC-8E41-4C4D-B216-9797D258AD02}"/>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4142" y="5274440"/>
            <a:ext cx="635795" cy="705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7BB59F84-2139-FB41-7DA2-4224C53FECF8}"/>
              </a:ext>
            </a:extLst>
          </p:cNvPr>
          <p:cNvPicPr>
            <a:picLocks noChangeAspect="1"/>
          </p:cNvPicPr>
          <p:nvPr/>
        </p:nvPicPr>
        <p:blipFill>
          <a:blip r:embed="rId4" cstate="print"/>
          <a:stretch>
            <a:fillRect/>
          </a:stretch>
        </p:blipFill>
        <p:spPr>
          <a:xfrm>
            <a:off x="11492449" y="6222787"/>
            <a:ext cx="635213" cy="635213"/>
          </a:xfrm>
          <a:prstGeom prst="rect">
            <a:avLst/>
          </a:prstGeom>
        </p:spPr>
      </p:pic>
    </p:spTree>
    <p:extLst>
      <p:ext uri="{BB962C8B-B14F-4D97-AF65-F5344CB8AC3E}">
        <p14:creationId xmlns:p14="http://schemas.microsoft.com/office/powerpoint/2010/main" xmlns="" val="209213715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316" t="4851" r="2890" b="4851"/>
          <a:stretch/>
        </p:blipFill>
        <p:spPr>
          <a:xfrm>
            <a:off x="0" y="1"/>
            <a:ext cx="12192000" cy="682345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647808" y="4688005"/>
            <a:ext cx="1544192" cy="2169996"/>
          </a:xfrm>
          <a:prstGeom prst="rect">
            <a:avLst/>
          </a:prstGeom>
        </p:spPr>
      </p:pic>
      <p:sp>
        <p:nvSpPr>
          <p:cNvPr id="9" name="Text Box 4">
            <a:extLst>
              <a:ext uri="{FF2B5EF4-FFF2-40B4-BE49-F238E27FC236}">
                <a16:creationId xmlns:a16="http://schemas.microsoft.com/office/drawing/2014/main" xmlns="" id="{47616CA2-D4D6-B345-87F4-AD7CF62996CD}"/>
              </a:ext>
            </a:extLst>
          </p:cNvPr>
          <p:cNvSpPr txBox="1">
            <a:spLocks noChangeArrowheads="1"/>
          </p:cNvSpPr>
          <p:nvPr/>
        </p:nvSpPr>
        <p:spPr bwMode="auto">
          <a:xfrm>
            <a:off x="484404" y="450604"/>
            <a:ext cx="11228220" cy="584775"/>
          </a:xfrm>
          <a:prstGeom prst="rect">
            <a:avLst/>
          </a:prstGeom>
          <a:noFill/>
          <a:ln>
            <a:noFill/>
          </a:ln>
        </p:spPr>
        <p:txBody>
          <a:bodyPr wrap="square">
            <a:spAutoFit/>
          </a:bodyPr>
          <a:lstStyle>
            <a:lvl1pPr eaLnBrk="0" hangingPunct="0">
              <a:defRPr sz="3200">
                <a:solidFill>
                  <a:schemeClr val="tx1"/>
                </a:solidFill>
                <a:latin typeface="Times New Roman" pitchFamily="18" charset="0"/>
                <a:cs typeface="Arial" charset="0"/>
              </a:defRPr>
            </a:lvl1pPr>
            <a:lvl2pPr marL="742950" indent="-285750" eaLnBrk="0" hangingPunct="0">
              <a:defRPr sz="3200">
                <a:solidFill>
                  <a:schemeClr val="tx1"/>
                </a:solidFill>
                <a:latin typeface="Times New Roman" pitchFamily="18" charset="0"/>
                <a:cs typeface="Arial" charset="0"/>
              </a:defRPr>
            </a:lvl2pPr>
            <a:lvl3pPr marL="1143000" indent="-228600" eaLnBrk="0" hangingPunct="0">
              <a:defRPr sz="3200">
                <a:solidFill>
                  <a:schemeClr val="tx1"/>
                </a:solidFill>
                <a:latin typeface="Times New Roman" pitchFamily="18" charset="0"/>
                <a:cs typeface="Arial" charset="0"/>
              </a:defRPr>
            </a:lvl3pPr>
            <a:lvl4pPr marL="1600200" indent="-228600" eaLnBrk="0" hangingPunct="0">
              <a:defRPr sz="3200">
                <a:solidFill>
                  <a:schemeClr val="tx1"/>
                </a:solidFill>
                <a:latin typeface="Times New Roman" pitchFamily="18" charset="0"/>
                <a:cs typeface="Arial" charset="0"/>
              </a:defRPr>
            </a:lvl4pPr>
            <a:lvl5pPr marL="2057400" indent="-228600" eaLnBrk="0" hangingPunct="0">
              <a:defRPr sz="3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sng"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BÀI 3</a:t>
            </a:r>
            <a:r>
              <a:rPr kumimoji="0" lang="en-US" sz="3200" b="1" i="0" u="none"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  CHÂU Á TỪ NĂM 1918 ĐẾN NĂM 1945</a:t>
            </a:r>
          </a:p>
        </p:txBody>
      </p:sp>
      <p:sp>
        <p:nvSpPr>
          <p:cNvPr id="5" name="Rectangle: Rounded Corners 6">
            <a:extLst>
              <a:ext uri="{FF2B5EF4-FFF2-40B4-BE49-F238E27FC236}">
                <a16:creationId xmlns:a16="http://schemas.microsoft.com/office/drawing/2014/main" xmlns="" id="{C7916C35-477C-D033-A749-5A1A8FF5239F}"/>
              </a:ext>
            </a:extLst>
          </p:cNvPr>
          <p:cNvSpPr/>
          <p:nvPr/>
        </p:nvSpPr>
        <p:spPr>
          <a:xfrm>
            <a:off x="570129" y="1193594"/>
            <a:ext cx="3922374" cy="5847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tab pos="8801100" algn="l"/>
              </a:tabLst>
              <a:defRPr/>
            </a:pP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a. Khái quát</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xmlns="" id="{83FD8CDD-D12C-067C-6860-86A0673CC7CD}"/>
              </a:ext>
            </a:extLst>
          </p:cNvPr>
          <p:cNvSpPr txBox="1"/>
          <p:nvPr/>
        </p:nvSpPr>
        <p:spPr>
          <a:xfrm>
            <a:off x="570129" y="1784474"/>
            <a:ext cx="11028146" cy="1569660"/>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Phong trào đấu tranh giành độc lập dân tộc dâng cao và lan rộng khắp các khu vực: Đông Bắc Á, Đông Nam Á, Nam Á và Tây Á.</a:t>
            </a:r>
          </a:p>
        </p:txBody>
      </p:sp>
      <p:sp>
        <p:nvSpPr>
          <p:cNvPr id="8" name="TextBox 7">
            <a:extLst>
              <a:ext uri="{FF2B5EF4-FFF2-40B4-BE49-F238E27FC236}">
                <a16:creationId xmlns:a16="http://schemas.microsoft.com/office/drawing/2014/main" xmlns="" id="{3C5FA3A1-15AA-8C8F-601A-913A422A733B}"/>
              </a:ext>
            </a:extLst>
          </p:cNvPr>
          <p:cNvSpPr txBox="1"/>
          <p:nvPr/>
        </p:nvSpPr>
        <p:spPr>
          <a:xfrm>
            <a:off x="391758" y="3599929"/>
            <a:ext cx="11028146" cy="1077218"/>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Phong trào đấu tranh giành độc lập ở châu Á giai đoạn này diễn ra theo hai khuynh hướng chính: dân chủ tư sản và vô sản</a:t>
            </a:r>
            <a:endPar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xmlns="" val="291856859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316" t="4851" r="2890" b="4851"/>
          <a:stretch/>
        </p:blipFill>
        <p:spPr>
          <a:xfrm>
            <a:off x="0" y="1"/>
            <a:ext cx="12192000" cy="682345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647808" y="4688005"/>
            <a:ext cx="1544192" cy="2169996"/>
          </a:xfrm>
          <a:prstGeom prst="rect">
            <a:avLst/>
          </a:prstGeom>
        </p:spPr>
      </p:pic>
      <p:sp>
        <p:nvSpPr>
          <p:cNvPr id="11" name="Rectangle: Rounded Corners 6">
            <a:extLst>
              <a:ext uri="{FF2B5EF4-FFF2-40B4-BE49-F238E27FC236}">
                <a16:creationId xmlns:a16="http://schemas.microsoft.com/office/drawing/2014/main" xmlns="" id="{627064C5-7DFA-214E-9946-5FDAAA627BB3}"/>
              </a:ext>
            </a:extLst>
          </p:cNvPr>
          <p:cNvSpPr/>
          <p:nvPr/>
        </p:nvSpPr>
        <p:spPr>
          <a:xfrm>
            <a:off x="449601" y="1190638"/>
            <a:ext cx="11292798" cy="9793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tab pos="8801100" algn="l"/>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2. </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Phong trào </a:t>
            </a: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đấu tranh giành độc lập dân tộc ở châu Á từ năm 1918 đến năm 1945 </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Text Box 4">
            <a:extLst>
              <a:ext uri="{FF2B5EF4-FFF2-40B4-BE49-F238E27FC236}">
                <a16:creationId xmlns:a16="http://schemas.microsoft.com/office/drawing/2014/main" xmlns="" id="{47616CA2-D4D6-B345-87F4-AD7CF62996CD}"/>
              </a:ext>
            </a:extLst>
          </p:cNvPr>
          <p:cNvSpPr txBox="1">
            <a:spLocks noChangeArrowheads="1"/>
          </p:cNvSpPr>
          <p:nvPr/>
        </p:nvSpPr>
        <p:spPr bwMode="auto">
          <a:xfrm>
            <a:off x="484404" y="450604"/>
            <a:ext cx="11228220" cy="584775"/>
          </a:xfrm>
          <a:prstGeom prst="rect">
            <a:avLst/>
          </a:prstGeom>
          <a:noFill/>
          <a:ln>
            <a:noFill/>
          </a:ln>
        </p:spPr>
        <p:txBody>
          <a:bodyPr wrap="square">
            <a:spAutoFit/>
          </a:bodyPr>
          <a:lstStyle>
            <a:lvl1pPr eaLnBrk="0" hangingPunct="0">
              <a:defRPr sz="3200">
                <a:solidFill>
                  <a:schemeClr val="tx1"/>
                </a:solidFill>
                <a:latin typeface="Times New Roman" pitchFamily="18" charset="0"/>
                <a:cs typeface="Arial" charset="0"/>
              </a:defRPr>
            </a:lvl1pPr>
            <a:lvl2pPr marL="742950" indent="-285750" eaLnBrk="0" hangingPunct="0">
              <a:defRPr sz="3200">
                <a:solidFill>
                  <a:schemeClr val="tx1"/>
                </a:solidFill>
                <a:latin typeface="Times New Roman" pitchFamily="18" charset="0"/>
                <a:cs typeface="Arial" charset="0"/>
              </a:defRPr>
            </a:lvl2pPr>
            <a:lvl3pPr marL="1143000" indent="-228600" eaLnBrk="0" hangingPunct="0">
              <a:defRPr sz="3200">
                <a:solidFill>
                  <a:schemeClr val="tx1"/>
                </a:solidFill>
                <a:latin typeface="Times New Roman" pitchFamily="18" charset="0"/>
                <a:cs typeface="Arial" charset="0"/>
              </a:defRPr>
            </a:lvl3pPr>
            <a:lvl4pPr marL="1600200" indent="-228600" eaLnBrk="0" hangingPunct="0">
              <a:defRPr sz="3200">
                <a:solidFill>
                  <a:schemeClr val="tx1"/>
                </a:solidFill>
                <a:latin typeface="Times New Roman" pitchFamily="18" charset="0"/>
                <a:cs typeface="Arial" charset="0"/>
              </a:defRPr>
            </a:lvl4pPr>
            <a:lvl5pPr marL="2057400" indent="-228600" eaLnBrk="0" hangingPunct="0">
              <a:defRPr sz="3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sng"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BÀI 3</a:t>
            </a:r>
            <a:r>
              <a:rPr kumimoji="0" lang="en-US" sz="3200" b="1" i="0" u="none" strike="noStrike" kern="1200" cap="all" spc="0" normalizeH="0" baseline="0" noProof="0">
                <a:ln w="9000" cmpd="sng">
                  <a:solidFill>
                    <a:srgbClr val="FF4C60">
                      <a:shade val="50000"/>
                      <a:satMod val="120000"/>
                    </a:srgbClr>
                  </a:solidFill>
                  <a:prstDash val="solid"/>
                </a:ln>
                <a:gradFill>
                  <a:gsLst>
                    <a:gs pos="0">
                      <a:srgbClr val="FF4C60">
                        <a:shade val="20000"/>
                        <a:satMod val="245000"/>
                      </a:srgbClr>
                    </a:gs>
                    <a:gs pos="43000">
                      <a:srgbClr val="FF4C60">
                        <a:satMod val="255000"/>
                      </a:srgbClr>
                    </a:gs>
                    <a:gs pos="48000">
                      <a:srgbClr val="FF4C60">
                        <a:shade val="85000"/>
                        <a:satMod val="255000"/>
                      </a:srgbClr>
                    </a:gs>
                    <a:gs pos="100000">
                      <a:srgbClr val="FF4C60">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  CHÂU Á TỪ NĂM 1918 ĐẾN NĂM 1945</a:t>
            </a:r>
          </a:p>
        </p:txBody>
      </p:sp>
      <p:sp>
        <p:nvSpPr>
          <p:cNvPr id="7" name="TextBox 6">
            <a:extLst>
              <a:ext uri="{FF2B5EF4-FFF2-40B4-BE49-F238E27FC236}">
                <a16:creationId xmlns:a16="http://schemas.microsoft.com/office/drawing/2014/main" xmlns="" id="{75120949-52CA-2BB1-4B24-E6E7FF0D10DF}"/>
              </a:ext>
            </a:extLst>
          </p:cNvPr>
          <p:cNvSpPr txBox="1"/>
          <p:nvPr/>
        </p:nvSpPr>
        <p:spPr>
          <a:xfrm>
            <a:off x="237539" y="2945005"/>
            <a:ext cx="5422910" cy="1938992"/>
          </a:xfrm>
          <a:prstGeom prst="rect">
            <a:avLst/>
          </a:prstGeom>
          <a:noFill/>
        </p:spPr>
        <p:txBody>
          <a:bodyPr wrap="square">
            <a:spAutoFit/>
          </a:bodyPr>
          <a:lstStyle/>
          <a:p>
            <a:pPr algn="ctr" defTabSz="914464">
              <a:defRPr/>
            </a:pPr>
            <a:r>
              <a:rPr lang="en-US" sz="4000" b="1">
                <a:solidFill>
                  <a:srgbClr val="4472C4"/>
                </a:solidFill>
                <a:latin typeface="Cambria" panose="02040503050406030204" pitchFamily="18" charset="0"/>
                <a:ea typeface="Cambria" panose="02040503050406030204" pitchFamily="18" charset="0"/>
                <a:cs typeface="Times New Roman" panose="02020603050405020304" pitchFamily="18" charset="0"/>
              </a:rPr>
              <a:t>LỚP CHIA THÀNH 4 NHÓM HOÀN THÀNH BẢNG SAU</a:t>
            </a:r>
          </a:p>
        </p:txBody>
      </p:sp>
      <p:pic>
        <p:nvPicPr>
          <p:cNvPr id="8" name="Picture 7">
            <a:extLst>
              <a:ext uri="{FF2B5EF4-FFF2-40B4-BE49-F238E27FC236}">
                <a16:creationId xmlns:a16="http://schemas.microsoft.com/office/drawing/2014/main" xmlns="" id="{76141848-9F2F-B916-24A3-57E91637D094}"/>
              </a:ext>
            </a:extLst>
          </p:cNvPr>
          <p:cNvPicPr>
            <a:picLocks noChangeAspect="1"/>
          </p:cNvPicPr>
          <p:nvPr/>
        </p:nvPicPr>
        <p:blipFill>
          <a:blip r:embed="rId5" cstate="print"/>
          <a:stretch>
            <a:fillRect/>
          </a:stretch>
        </p:blipFill>
        <p:spPr>
          <a:xfrm>
            <a:off x="5897988" y="2206966"/>
            <a:ext cx="5232400" cy="3858985"/>
          </a:xfrm>
          <a:prstGeom prst="ellipse">
            <a:avLst/>
          </a:prstGeom>
        </p:spPr>
      </p:pic>
    </p:spTree>
    <p:extLst>
      <p:ext uri="{BB962C8B-B14F-4D97-AF65-F5344CB8AC3E}">
        <p14:creationId xmlns:p14="http://schemas.microsoft.com/office/powerpoint/2010/main" xmlns="" val="13201889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ông có mô tả ảnh.">
            <a:extLst>
              <a:ext uri="{FF2B5EF4-FFF2-40B4-BE49-F238E27FC236}">
                <a16:creationId xmlns:a16="http://schemas.microsoft.com/office/drawing/2014/main" xmlns="" id="{EC390030-7789-9FB2-D917-CD7C0C9D518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12217080"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7125206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880DDDC4-7C01-9741-98B4-DB12A72EA5E6}"/>
              </a:ext>
            </a:extLst>
          </p:cNvPr>
          <p:cNvGraphicFramePr>
            <a:graphicFrameLocks noGrp="1"/>
          </p:cNvGraphicFramePr>
          <p:nvPr>
            <p:extLst>
              <p:ext uri="{D42A27DB-BD31-4B8C-83A1-F6EECF244321}">
                <p14:modId xmlns:p14="http://schemas.microsoft.com/office/powerpoint/2010/main" xmlns="" val="3109605634"/>
              </p:ext>
            </p:extLst>
          </p:nvPr>
        </p:nvGraphicFramePr>
        <p:xfrm>
          <a:off x="0" y="690167"/>
          <a:ext cx="12192000" cy="6169387"/>
        </p:xfrm>
        <a:graphic>
          <a:graphicData uri="http://schemas.openxmlformats.org/drawingml/2006/table">
            <a:tbl>
              <a:tblPr firstRow="1" bandRow="1">
                <a:tableStyleId>{5C22544A-7EE6-4342-B048-85BDC9FD1C3A}</a:tableStyleId>
              </a:tblPr>
              <a:tblGrid>
                <a:gridCol w="3695700">
                  <a:extLst>
                    <a:ext uri="{9D8B030D-6E8A-4147-A177-3AD203B41FA5}">
                      <a16:colId xmlns:a16="http://schemas.microsoft.com/office/drawing/2014/main" xmlns="" val="3518974517"/>
                    </a:ext>
                  </a:extLst>
                </a:gridCol>
                <a:gridCol w="8496300">
                  <a:extLst>
                    <a:ext uri="{9D8B030D-6E8A-4147-A177-3AD203B41FA5}">
                      <a16:colId xmlns:a16="http://schemas.microsoft.com/office/drawing/2014/main" xmlns="" val="2835240149"/>
                    </a:ext>
                  </a:extLst>
                </a:gridCol>
              </a:tblGrid>
              <a:tr h="462358">
                <a:tc>
                  <a:txBody>
                    <a:bodyPr/>
                    <a:lstStyle/>
                    <a:p>
                      <a:pPr algn="ctr"/>
                      <a:r>
                        <a:rPr lang="en-US" sz="3200">
                          <a:solidFill>
                            <a:srgbClr val="C00000"/>
                          </a:solidFill>
                          <a:latin typeface="Times New Roman" panose="02020603050405020304" pitchFamily="18" charset="0"/>
                          <a:cs typeface="Times New Roman" panose="02020603050405020304" pitchFamily="18" charset="0"/>
                        </a:rPr>
                        <a:t>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solidFill>
                            <a:srgbClr val="C00000"/>
                          </a:solidFill>
                          <a:latin typeface="Times New Roman" panose="02020603050405020304" pitchFamily="18" charset="0"/>
                          <a:cs typeface="Times New Roman" panose="02020603050405020304" pitchFamily="18" charset="0"/>
                        </a:rPr>
                        <a:t>PHONG TRÀO ĐẤU TRANH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57520456"/>
                  </a:ext>
                </a:extLst>
              </a:tr>
              <a:tr h="2830273">
                <a:tc>
                  <a:txBody>
                    <a:bodyPr/>
                    <a:lstStyle/>
                    <a:p>
                      <a:pPr algn="ctr"/>
                      <a:r>
                        <a:rPr lang="en-US" sz="3200">
                          <a:solidFill>
                            <a:srgbClr val="C00000"/>
                          </a:solidFill>
                          <a:latin typeface="Times New Roman" panose="02020603050405020304" pitchFamily="18" charset="0"/>
                          <a:cs typeface="Times New Roman" panose="02020603050405020304" pitchFamily="18" charset="0"/>
                        </a:rPr>
                        <a:t>b. Cách mạng Trung Quốc trong những năm 1919 – 1945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01207843"/>
                  </a:ext>
                </a:extLst>
              </a:tr>
              <a:tr h="2759994">
                <a:tc>
                  <a:txBody>
                    <a:bodyPr/>
                    <a:lstStyle/>
                    <a:p>
                      <a:pPr algn="ctr"/>
                      <a:r>
                        <a:rPr lang="en-US" sz="3200">
                          <a:solidFill>
                            <a:srgbClr val="C00000"/>
                          </a:solidFill>
                          <a:latin typeface="Times New Roman" panose="02020603050405020304" pitchFamily="18" charset="0"/>
                          <a:cs typeface="Times New Roman" panose="02020603050405020304" pitchFamily="18" charset="0"/>
                        </a:rPr>
                        <a:t>c. </a:t>
                      </a:r>
                      <a:r>
                        <a:rPr lang="vi-VN" sz="3200">
                          <a:solidFill>
                            <a:srgbClr val="C00000"/>
                          </a:solidFill>
                          <a:latin typeface="Times New Roman" panose="02020603050405020304" pitchFamily="18" charset="0"/>
                          <a:cs typeface="Times New Roman" panose="02020603050405020304" pitchFamily="18" charset="0"/>
                        </a:rPr>
                        <a:t>Phong trào đấu tranh giành độc lập dân tộc </a:t>
                      </a:r>
                      <a:r>
                        <a:rPr lang="en-US" sz="3200">
                          <a:solidFill>
                            <a:srgbClr val="C00000"/>
                          </a:solidFill>
                          <a:latin typeface="Times New Roman" panose="02020603050405020304" pitchFamily="18" charset="0"/>
                          <a:cs typeface="Times New Roman" panose="02020603050405020304" pitchFamily="18" charset="0"/>
                        </a:rPr>
                        <a:t>ở Đông Nam Á trong những năm 1918 – 1945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60572634"/>
                  </a:ext>
                </a:extLst>
              </a:tr>
            </a:tbl>
          </a:graphicData>
        </a:graphic>
      </p:graphicFrame>
      <p:sp>
        <p:nvSpPr>
          <p:cNvPr id="3" name="Rectangle: Rounded Corners 2">
            <a:extLst>
              <a:ext uri="{FF2B5EF4-FFF2-40B4-BE49-F238E27FC236}">
                <a16:creationId xmlns:a16="http://schemas.microsoft.com/office/drawing/2014/main" xmlns="" id="{73FE05C7-CA18-FE8F-D31B-FA06ED9FA310}"/>
              </a:ext>
            </a:extLst>
          </p:cNvPr>
          <p:cNvSpPr/>
          <p:nvPr/>
        </p:nvSpPr>
        <p:spPr>
          <a:xfrm>
            <a:off x="671052" y="0"/>
            <a:ext cx="11260393" cy="69016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Hoàn thành bảng sau đâu về phong trào đấu tranh ở các nước </a:t>
            </a:r>
          </a:p>
        </p:txBody>
      </p:sp>
      <p:pic>
        <p:nvPicPr>
          <p:cNvPr id="10" name="2 Minutes Countdown 4k Giant Clock - Đồng hồ đếm ngược 2 phút">
            <a:hlinkClick r:id="" action="ppaction://media"/>
            <a:extLst>
              <a:ext uri="{FF2B5EF4-FFF2-40B4-BE49-F238E27FC236}">
                <a16:creationId xmlns:a16="http://schemas.microsoft.com/office/drawing/2014/main" xmlns="" id="{9FD4E475-CF6B-A5C1-DD20-51BC2658AFA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826000" y="1860550"/>
            <a:ext cx="6096000" cy="3429000"/>
          </a:xfrm>
          <a:prstGeom prst="rect">
            <a:avLst/>
          </a:prstGeom>
        </p:spPr>
      </p:pic>
    </p:spTree>
    <p:extLst>
      <p:ext uri="{BB962C8B-B14F-4D97-AF65-F5344CB8AC3E}">
        <p14:creationId xmlns:p14="http://schemas.microsoft.com/office/powerpoint/2010/main" xmlns="" val="279686726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0"/>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880DDDC4-7C01-9741-98B4-DB12A72EA5E6}"/>
              </a:ext>
            </a:extLst>
          </p:cNvPr>
          <p:cNvGraphicFramePr>
            <a:graphicFrameLocks noGrp="1"/>
          </p:cNvGraphicFramePr>
          <p:nvPr>
            <p:extLst>
              <p:ext uri="{D42A27DB-BD31-4B8C-83A1-F6EECF244321}">
                <p14:modId xmlns:p14="http://schemas.microsoft.com/office/powerpoint/2010/main" xmlns="" val="580404321"/>
              </p:ext>
            </p:extLst>
          </p:nvPr>
        </p:nvGraphicFramePr>
        <p:xfrm>
          <a:off x="0" y="0"/>
          <a:ext cx="12192000" cy="6832327"/>
        </p:xfrm>
        <a:graphic>
          <a:graphicData uri="http://schemas.openxmlformats.org/drawingml/2006/table">
            <a:tbl>
              <a:tblPr firstRow="1" bandRow="1">
                <a:tableStyleId>{5C22544A-7EE6-4342-B048-85BDC9FD1C3A}</a:tableStyleId>
              </a:tblPr>
              <a:tblGrid>
                <a:gridCol w="3108078">
                  <a:extLst>
                    <a:ext uri="{9D8B030D-6E8A-4147-A177-3AD203B41FA5}">
                      <a16:colId xmlns:a16="http://schemas.microsoft.com/office/drawing/2014/main" xmlns="" val="3518974517"/>
                    </a:ext>
                  </a:extLst>
                </a:gridCol>
                <a:gridCol w="9083922">
                  <a:extLst>
                    <a:ext uri="{9D8B030D-6E8A-4147-A177-3AD203B41FA5}">
                      <a16:colId xmlns:a16="http://schemas.microsoft.com/office/drawing/2014/main" xmlns="" val="2835240149"/>
                    </a:ext>
                  </a:extLst>
                </a:gridCol>
              </a:tblGrid>
              <a:tr h="462358">
                <a:tc>
                  <a:txBody>
                    <a:bodyPr/>
                    <a:lstStyle/>
                    <a:p>
                      <a:pPr algn="ctr"/>
                      <a:r>
                        <a:rPr lang="en-US" sz="2800">
                          <a:solidFill>
                            <a:srgbClr val="C00000"/>
                          </a:solidFill>
                          <a:latin typeface="Times New Roman" panose="02020603050405020304" pitchFamily="18" charset="0"/>
                          <a:cs typeface="Times New Roman" panose="02020603050405020304" pitchFamily="18" charset="0"/>
                        </a:rPr>
                        <a:t>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C00000"/>
                          </a:solidFill>
                          <a:latin typeface="Times New Roman" panose="02020603050405020304" pitchFamily="18" charset="0"/>
                          <a:cs typeface="Times New Roman" panose="02020603050405020304" pitchFamily="18" charset="0"/>
                        </a:rPr>
                        <a:t>PHONG TRÀO ĐẤU TRANH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57520456"/>
                  </a:ext>
                </a:extLst>
              </a:tr>
              <a:tr h="3554173">
                <a:tc>
                  <a:txBody>
                    <a:bodyPr/>
                    <a:lstStyle/>
                    <a:p>
                      <a:pPr algn="ctr"/>
                      <a:r>
                        <a:rPr lang="en-US" sz="2800">
                          <a:solidFill>
                            <a:srgbClr val="C00000"/>
                          </a:solidFill>
                          <a:latin typeface="Times New Roman" panose="02020603050405020304" pitchFamily="18" charset="0"/>
                          <a:cs typeface="Times New Roman" panose="02020603050405020304" pitchFamily="18" charset="0"/>
                        </a:rPr>
                        <a:t>b. Cách mạng Trung Quốc trong những năm 1919 – 1945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01207843"/>
                  </a:ext>
                </a:extLst>
              </a:tr>
              <a:tr h="2759994">
                <a:tc>
                  <a:txBody>
                    <a:bodyPr/>
                    <a:lstStyle/>
                    <a:p>
                      <a:pPr algn="ctr"/>
                      <a:r>
                        <a:rPr lang="en-US" sz="2800">
                          <a:solidFill>
                            <a:srgbClr val="C00000"/>
                          </a:solidFill>
                          <a:latin typeface="Times New Roman" panose="02020603050405020304" pitchFamily="18" charset="0"/>
                          <a:cs typeface="Times New Roman" panose="02020603050405020304" pitchFamily="18" charset="0"/>
                        </a:rPr>
                        <a:t>c. </a:t>
                      </a:r>
                      <a:r>
                        <a:rPr lang="vi-VN" sz="2800">
                          <a:solidFill>
                            <a:srgbClr val="C00000"/>
                          </a:solidFill>
                          <a:latin typeface="Times New Roman" panose="02020603050405020304" pitchFamily="18" charset="0"/>
                          <a:cs typeface="Times New Roman" panose="02020603050405020304" pitchFamily="18" charset="0"/>
                        </a:rPr>
                        <a:t>Phong trào đấu tranh giành độc lập dân tộc </a:t>
                      </a:r>
                      <a:r>
                        <a:rPr lang="en-US" sz="2800">
                          <a:solidFill>
                            <a:srgbClr val="C00000"/>
                          </a:solidFill>
                          <a:latin typeface="Times New Roman" panose="02020603050405020304" pitchFamily="18" charset="0"/>
                          <a:cs typeface="Times New Roman" panose="02020603050405020304" pitchFamily="18" charset="0"/>
                        </a:rPr>
                        <a:t>ở Đông Nam Á trong những năm 1918 – 1945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60572634"/>
                  </a:ext>
                </a:extLst>
              </a:tr>
            </a:tbl>
          </a:graphicData>
        </a:graphic>
      </p:graphicFrame>
      <p:sp>
        <p:nvSpPr>
          <p:cNvPr id="5" name="Rectangle 4">
            <a:extLst>
              <a:ext uri="{FF2B5EF4-FFF2-40B4-BE49-F238E27FC236}">
                <a16:creationId xmlns:a16="http://schemas.microsoft.com/office/drawing/2014/main" xmlns="" id="{FCF2FB16-4449-DA8E-4D3A-301118C4EEA3}"/>
              </a:ext>
            </a:extLst>
          </p:cNvPr>
          <p:cNvSpPr/>
          <p:nvPr/>
        </p:nvSpPr>
        <p:spPr>
          <a:xfrm>
            <a:off x="3108034" y="598705"/>
            <a:ext cx="8367760" cy="523220"/>
          </a:xfrm>
          <a:prstGeom prst="rect">
            <a:avLst/>
          </a:prstGeom>
        </p:spPr>
        <p:txBody>
          <a:bodyPr wrap="square">
            <a:spAutoFit/>
          </a:bodyPr>
          <a:lstStyle/>
          <a:p>
            <a:pPr>
              <a:defRPr/>
            </a:pPr>
            <a:r>
              <a:rPr lang="en-US" sz="28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- 4/5/1919</a:t>
            </a:r>
            <a:r>
              <a:rPr lang="x-none" sz="28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Phong trào “Ngũ tứ”.</a:t>
            </a:r>
            <a:r>
              <a:rPr lang="x-none" sz="2800" dirty="0">
                <a:solidFill>
                  <a:prstClr val="black"/>
                </a:solidFill>
                <a:latin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xmlns="" id="{1EE99B9E-7464-5EFA-2B37-B603D428BA21}"/>
              </a:ext>
            </a:extLst>
          </p:cNvPr>
          <p:cNvSpPr/>
          <p:nvPr/>
        </p:nvSpPr>
        <p:spPr>
          <a:xfrm>
            <a:off x="3203284" y="1152680"/>
            <a:ext cx="8893466" cy="1815882"/>
          </a:xfrm>
          <a:prstGeom prst="rect">
            <a:avLst/>
          </a:prstGeom>
        </p:spPr>
        <p:txBody>
          <a:bodyPr wrap="square">
            <a:spAutoFit/>
          </a:bodyPr>
          <a:lstStyle/>
          <a:p>
            <a:pPr algn="just">
              <a:defRPr/>
            </a:pP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Tháng 7 – 1921, Đảng Cộng sản Trung Quốc được thành lập.</a:t>
            </a: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Trong những năm 1927- 1937, nhân dân Trung Quốc dưới sự lãnh đạo của Đảng Cộng sản tiến hành cuộc chiến tranh cách mạng</a:t>
            </a: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t>
            </a:r>
            <a:endParaRPr lang="x-none" sz="280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AF201FD7-2D0D-9625-03C5-BBFB8A1B814E}"/>
              </a:ext>
            </a:extLst>
          </p:cNvPr>
          <p:cNvSpPr/>
          <p:nvPr/>
        </p:nvSpPr>
        <p:spPr>
          <a:xfrm>
            <a:off x="3085849" y="2999317"/>
            <a:ext cx="8893466" cy="954107"/>
          </a:xfrm>
          <a:prstGeom prst="rect">
            <a:avLst/>
          </a:prstGeom>
        </p:spPr>
        <p:txBody>
          <a:bodyPr wrap="square">
            <a:spAutoFit/>
          </a:bodyPr>
          <a:lstStyle/>
          <a:p>
            <a:pPr algn="just">
              <a:defRPr/>
            </a:pP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Tháng 7 – 1937, Nhật Bản mở rộng cuộc chiến tranh xâm lược nhằm thôn tính toàn bộ Trung Quốc. </a:t>
            </a:r>
            <a:endParaRPr lang="x-none"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1487498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33" y="0"/>
            <a:ext cx="3120721" cy="978598"/>
          </a:xfrm>
          <a:ln w="28575">
            <a:solidFill>
              <a:schemeClr val="accent2">
                <a:lumMod val="75000"/>
              </a:schemeClr>
            </a:solidFill>
          </a:ln>
        </p:spPr>
        <p:txBody>
          <a:bodyPr>
            <a:noAutofit/>
          </a:bodyPr>
          <a:lstStyle/>
          <a:p>
            <a:pPr algn="ctr"/>
            <a:r>
              <a:rPr lang="en-US" sz="2400" b="1">
                <a:solidFill>
                  <a:srgbClr val="FF0000"/>
                </a:solidFill>
                <a:latin typeface="Times New Roman" panose="02020603050405020304" pitchFamily="18" charset="0"/>
                <a:cs typeface="Times New Roman" pitchFamily="18" charset="0"/>
              </a:rPr>
              <a:t>PHONG TRÀO CM NGŨ TỨ 1919</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11" name="Freeform 10">
            <a:extLst>
              <a:ext uri="{FF2B5EF4-FFF2-40B4-BE49-F238E27FC236}">
                <a16:creationId xmlns:a16="http://schemas.microsoft.com/office/drawing/2014/main" xmlns="" id="{B4B4BA4B-A2E7-1544-A263-58FC21B1C20D}"/>
              </a:ext>
            </a:extLst>
          </p:cNvPr>
          <p:cNvSpPr/>
          <p:nvPr/>
        </p:nvSpPr>
        <p:spPr>
          <a:xfrm>
            <a:off x="3211457" y="699427"/>
            <a:ext cx="5590473" cy="5590473"/>
          </a:xfrm>
          <a:custGeom>
            <a:avLst/>
            <a:gdLst/>
            <a:ahLst/>
            <a:cxnLst/>
            <a:rect l="0" t="0" r="0" b="0"/>
            <a:pathLst>
              <a:path>
                <a:moveTo>
                  <a:pt x="5552353" y="3255292"/>
                </a:moveTo>
                <a:arcTo wR="2795236" hR="2795236" stAng="568391" swAng="1287000"/>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xmlns="" id="{6A8BA433-1F30-6B47-8D4D-771E2FD3C7EC}"/>
              </a:ext>
            </a:extLst>
          </p:cNvPr>
          <p:cNvSpPr/>
          <p:nvPr/>
        </p:nvSpPr>
        <p:spPr>
          <a:xfrm>
            <a:off x="6646219" y="4940196"/>
            <a:ext cx="2590988" cy="1610212"/>
          </a:xfrm>
          <a:custGeom>
            <a:avLst/>
            <a:gdLst>
              <a:gd name="connsiteX0" fmla="*/ 0 w 2383345"/>
              <a:gd name="connsiteY0" fmla="*/ 268374 h 1610212"/>
              <a:gd name="connsiteX1" fmla="*/ 268374 w 2383345"/>
              <a:gd name="connsiteY1" fmla="*/ 0 h 1610212"/>
              <a:gd name="connsiteX2" fmla="*/ 2114971 w 2383345"/>
              <a:gd name="connsiteY2" fmla="*/ 0 h 1610212"/>
              <a:gd name="connsiteX3" fmla="*/ 2383345 w 2383345"/>
              <a:gd name="connsiteY3" fmla="*/ 268374 h 1610212"/>
              <a:gd name="connsiteX4" fmla="*/ 2383345 w 2383345"/>
              <a:gd name="connsiteY4" fmla="*/ 1341838 h 1610212"/>
              <a:gd name="connsiteX5" fmla="*/ 2114971 w 2383345"/>
              <a:gd name="connsiteY5" fmla="*/ 1610212 h 1610212"/>
              <a:gd name="connsiteX6" fmla="*/ 268374 w 2383345"/>
              <a:gd name="connsiteY6" fmla="*/ 1610212 h 1610212"/>
              <a:gd name="connsiteX7" fmla="*/ 0 w 2383345"/>
              <a:gd name="connsiteY7" fmla="*/ 1341838 h 1610212"/>
              <a:gd name="connsiteX8" fmla="*/ 0 w 2383345"/>
              <a:gd name="connsiteY8" fmla="*/ 268374 h 16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345" h="1610212">
                <a:moveTo>
                  <a:pt x="0" y="268374"/>
                </a:moveTo>
                <a:cubicBezTo>
                  <a:pt x="0" y="120155"/>
                  <a:pt x="120155" y="0"/>
                  <a:pt x="268374" y="0"/>
                </a:cubicBezTo>
                <a:lnTo>
                  <a:pt x="2114971" y="0"/>
                </a:lnTo>
                <a:cubicBezTo>
                  <a:pt x="2263190" y="0"/>
                  <a:pt x="2383345" y="120155"/>
                  <a:pt x="2383345" y="268374"/>
                </a:cubicBezTo>
                <a:lnTo>
                  <a:pt x="2383345" y="1341838"/>
                </a:lnTo>
                <a:cubicBezTo>
                  <a:pt x="2383345" y="1490057"/>
                  <a:pt x="2263190" y="1610212"/>
                  <a:pt x="2114971" y="1610212"/>
                </a:cubicBezTo>
                <a:lnTo>
                  <a:pt x="268374" y="1610212"/>
                </a:lnTo>
                <a:cubicBezTo>
                  <a:pt x="120155" y="1610212"/>
                  <a:pt x="0" y="1490057"/>
                  <a:pt x="0" y="1341838"/>
                </a:cubicBezTo>
                <a:lnTo>
                  <a:pt x="0" y="268374"/>
                </a:lnTo>
                <a:close/>
              </a:path>
            </a:pathLst>
          </a:custGeom>
          <a:solidFill>
            <a:srgbClr val="CCE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70044" tIns="170044" rIns="170044" bIns="170044"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Địa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22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tỉnh</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150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thành</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phố</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13" name="Freeform 12">
            <a:extLst>
              <a:ext uri="{FF2B5EF4-FFF2-40B4-BE49-F238E27FC236}">
                <a16:creationId xmlns:a16="http://schemas.microsoft.com/office/drawing/2014/main" xmlns="" id="{5225A79E-E2A7-F044-AC07-EB5EC552FEE1}"/>
              </a:ext>
            </a:extLst>
          </p:cNvPr>
          <p:cNvSpPr/>
          <p:nvPr/>
        </p:nvSpPr>
        <p:spPr>
          <a:xfrm>
            <a:off x="3227401" y="897159"/>
            <a:ext cx="5590473" cy="5590473"/>
          </a:xfrm>
          <a:custGeom>
            <a:avLst/>
            <a:gdLst/>
            <a:ahLst/>
            <a:cxnLst/>
            <a:rect l="0" t="0" r="0" b="0"/>
            <a:pathLst>
              <a:path>
                <a:moveTo>
                  <a:pt x="3406213" y="5522882"/>
                </a:moveTo>
                <a:arcTo wR="2795236" hR="2795236" stAng="4642469" swAng="1572248"/>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a:extLst>
              <a:ext uri="{FF2B5EF4-FFF2-40B4-BE49-F238E27FC236}">
                <a16:creationId xmlns:a16="http://schemas.microsoft.com/office/drawing/2014/main" xmlns="" id="{72FDA219-E1B5-F449-9437-2BB8C6AC4670}"/>
              </a:ext>
            </a:extLst>
          </p:cNvPr>
          <p:cNvSpPr/>
          <p:nvPr/>
        </p:nvSpPr>
        <p:spPr>
          <a:xfrm>
            <a:off x="2013180" y="4940198"/>
            <a:ext cx="3340638" cy="1610212"/>
          </a:xfrm>
          <a:custGeom>
            <a:avLst/>
            <a:gdLst>
              <a:gd name="connsiteX0" fmla="*/ 0 w 2383345"/>
              <a:gd name="connsiteY0" fmla="*/ 268374 h 1610212"/>
              <a:gd name="connsiteX1" fmla="*/ 268374 w 2383345"/>
              <a:gd name="connsiteY1" fmla="*/ 0 h 1610212"/>
              <a:gd name="connsiteX2" fmla="*/ 2114971 w 2383345"/>
              <a:gd name="connsiteY2" fmla="*/ 0 h 1610212"/>
              <a:gd name="connsiteX3" fmla="*/ 2383345 w 2383345"/>
              <a:gd name="connsiteY3" fmla="*/ 268374 h 1610212"/>
              <a:gd name="connsiteX4" fmla="*/ 2383345 w 2383345"/>
              <a:gd name="connsiteY4" fmla="*/ 1341838 h 1610212"/>
              <a:gd name="connsiteX5" fmla="*/ 2114971 w 2383345"/>
              <a:gd name="connsiteY5" fmla="*/ 1610212 h 1610212"/>
              <a:gd name="connsiteX6" fmla="*/ 268374 w 2383345"/>
              <a:gd name="connsiteY6" fmla="*/ 1610212 h 1610212"/>
              <a:gd name="connsiteX7" fmla="*/ 0 w 2383345"/>
              <a:gd name="connsiteY7" fmla="*/ 1341838 h 1610212"/>
              <a:gd name="connsiteX8" fmla="*/ 0 w 2383345"/>
              <a:gd name="connsiteY8" fmla="*/ 268374 h 16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345" h="1610212">
                <a:moveTo>
                  <a:pt x="0" y="268374"/>
                </a:moveTo>
                <a:cubicBezTo>
                  <a:pt x="0" y="120155"/>
                  <a:pt x="120155" y="0"/>
                  <a:pt x="268374" y="0"/>
                </a:cubicBezTo>
                <a:lnTo>
                  <a:pt x="2114971" y="0"/>
                </a:lnTo>
                <a:cubicBezTo>
                  <a:pt x="2263190" y="0"/>
                  <a:pt x="2383345" y="120155"/>
                  <a:pt x="2383345" y="268374"/>
                </a:cubicBezTo>
                <a:lnTo>
                  <a:pt x="2383345" y="1341838"/>
                </a:lnTo>
                <a:cubicBezTo>
                  <a:pt x="2383345" y="1490057"/>
                  <a:pt x="2263190" y="1610212"/>
                  <a:pt x="2114971" y="1610212"/>
                </a:cubicBezTo>
                <a:lnTo>
                  <a:pt x="268374" y="1610212"/>
                </a:lnTo>
                <a:cubicBezTo>
                  <a:pt x="120155" y="1610212"/>
                  <a:pt x="0" y="1490057"/>
                  <a:pt x="0" y="1341838"/>
                </a:cubicBezTo>
                <a:lnTo>
                  <a:pt x="0" y="268374"/>
                </a:lnTo>
                <a:close/>
              </a:path>
            </a:pathLst>
          </a:custGeom>
          <a:solidFill>
            <a:schemeClr val="bg2">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70044" tIns="170044" rIns="170044" bIns="170044"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Lực</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lượng</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Quần</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chúng</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nhân</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dân</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chủ</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lực</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là</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giai</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cấp</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công</a:t>
            </a:r>
            <a:r>
              <a:rPr kumimoji="0" lang="en-US" sz="2400" b="1"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7598D9">
                    <a:lumMod val="50000"/>
                  </a:srgbClr>
                </a:solidFill>
                <a:effectLst/>
                <a:uLnTx/>
                <a:uFillTx/>
                <a:latin typeface="Times New Roman" pitchFamily="18" charset="0"/>
                <a:ea typeface="+mn-ea"/>
                <a:cs typeface="Times New Roman" pitchFamily="18" charset="0"/>
              </a:rPr>
              <a:t>nhân</a:t>
            </a:r>
            <a:endParaRPr kumimoji="0" lang="en-US" sz="2400" b="0" i="0" u="none" strike="noStrike" kern="1200" cap="none" spc="0" normalizeH="0" baseline="0" noProof="0" dirty="0">
              <a:ln>
                <a:noFill/>
              </a:ln>
              <a:solidFill>
                <a:srgbClr val="7598D9">
                  <a:lumMod val="50000"/>
                </a:srgbClr>
              </a:solidFill>
              <a:effectLst/>
              <a:uLnTx/>
              <a:uFillTx/>
              <a:latin typeface="Times New Roman" pitchFamily="18" charset="0"/>
              <a:ea typeface="+mn-ea"/>
              <a:cs typeface="Times New Roman" pitchFamily="18" charset="0"/>
            </a:endParaRPr>
          </a:p>
        </p:txBody>
      </p:sp>
      <p:sp>
        <p:nvSpPr>
          <p:cNvPr id="15" name="Freeform 14">
            <a:extLst>
              <a:ext uri="{FF2B5EF4-FFF2-40B4-BE49-F238E27FC236}">
                <a16:creationId xmlns:a16="http://schemas.microsoft.com/office/drawing/2014/main" xmlns="" id="{ADA12F44-265B-D843-9E56-4779E688336F}"/>
              </a:ext>
            </a:extLst>
          </p:cNvPr>
          <p:cNvSpPr/>
          <p:nvPr/>
        </p:nvSpPr>
        <p:spPr>
          <a:xfrm>
            <a:off x="3143663" y="621223"/>
            <a:ext cx="5590473" cy="5590473"/>
          </a:xfrm>
          <a:custGeom>
            <a:avLst/>
            <a:gdLst/>
            <a:ahLst/>
            <a:cxnLst/>
            <a:rect l="0" t="0" r="0" b="0"/>
            <a:pathLst>
              <a:path>
                <a:moveTo>
                  <a:pt x="446012" y="4309995"/>
                </a:moveTo>
                <a:arcTo wR="2795236" hR="2795236" stAng="8831186" swAng="1297564"/>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a:extLst>
              <a:ext uri="{FF2B5EF4-FFF2-40B4-BE49-F238E27FC236}">
                <a16:creationId xmlns:a16="http://schemas.microsoft.com/office/drawing/2014/main" xmlns="" id="{B0972AFF-685D-8D46-8D59-ED6247600323}"/>
              </a:ext>
            </a:extLst>
          </p:cNvPr>
          <p:cNvSpPr/>
          <p:nvPr/>
        </p:nvSpPr>
        <p:spPr>
          <a:xfrm>
            <a:off x="2620290" y="1570623"/>
            <a:ext cx="5590473" cy="5590473"/>
          </a:xfrm>
          <a:custGeom>
            <a:avLst/>
            <a:gdLst/>
            <a:ahLst/>
            <a:cxnLst/>
            <a:rect l="0" t="0" r="0" b="0"/>
            <a:pathLst>
              <a:path>
                <a:moveTo>
                  <a:pt x="1251485" y="464962"/>
                </a:moveTo>
                <a:arcTo wR="2795236" hR="2795236" stAng="14188588" swAng="956170"/>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Oval 6"/>
          <p:cNvSpPr/>
          <p:nvPr/>
        </p:nvSpPr>
        <p:spPr>
          <a:xfrm>
            <a:off x="4724400" y="2590800"/>
            <a:ext cx="2438400" cy="24384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4721094" y="3213171"/>
            <a:ext cx="2535391" cy="1077218"/>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PT NGŨ TỨ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(4-5-1919)</a:t>
            </a:r>
          </a:p>
        </p:txBody>
      </p:sp>
      <p:sp>
        <p:nvSpPr>
          <p:cNvPr id="10" name="Freeform 9">
            <a:extLst>
              <a:ext uri="{FF2B5EF4-FFF2-40B4-BE49-F238E27FC236}">
                <a16:creationId xmlns:a16="http://schemas.microsoft.com/office/drawing/2014/main" xmlns="" id="{783724CA-7ECE-5E44-9EB8-C3FAF2AB2F76}"/>
              </a:ext>
            </a:extLst>
          </p:cNvPr>
          <p:cNvSpPr/>
          <p:nvPr/>
        </p:nvSpPr>
        <p:spPr>
          <a:xfrm>
            <a:off x="7816564" y="2248225"/>
            <a:ext cx="2786426" cy="1960553"/>
          </a:xfrm>
          <a:custGeom>
            <a:avLst/>
            <a:gdLst>
              <a:gd name="connsiteX0" fmla="*/ 0 w 2188004"/>
              <a:gd name="connsiteY0" fmla="*/ 326765 h 1960553"/>
              <a:gd name="connsiteX1" fmla="*/ 326765 w 2188004"/>
              <a:gd name="connsiteY1" fmla="*/ 0 h 1960553"/>
              <a:gd name="connsiteX2" fmla="*/ 1861239 w 2188004"/>
              <a:gd name="connsiteY2" fmla="*/ 0 h 1960553"/>
              <a:gd name="connsiteX3" fmla="*/ 2188004 w 2188004"/>
              <a:gd name="connsiteY3" fmla="*/ 326765 h 1960553"/>
              <a:gd name="connsiteX4" fmla="*/ 2188004 w 2188004"/>
              <a:gd name="connsiteY4" fmla="*/ 1633788 h 1960553"/>
              <a:gd name="connsiteX5" fmla="*/ 1861239 w 2188004"/>
              <a:gd name="connsiteY5" fmla="*/ 1960553 h 1960553"/>
              <a:gd name="connsiteX6" fmla="*/ 326765 w 2188004"/>
              <a:gd name="connsiteY6" fmla="*/ 1960553 h 1960553"/>
              <a:gd name="connsiteX7" fmla="*/ 0 w 2188004"/>
              <a:gd name="connsiteY7" fmla="*/ 1633788 h 1960553"/>
              <a:gd name="connsiteX8" fmla="*/ 0 w 2188004"/>
              <a:gd name="connsiteY8" fmla="*/ 326765 h 196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8004" h="1960553">
                <a:moveTo>
                  <a:pt x="0" y="326765"/>
                </a:moveTo>
                <a:cubicBezTo>
                  <a:pt x="0" y="146298"/>
                  <a:pt x="146298" y="0"/>
                  <a:pt x="326765" y="0"/>
                </a:cubicBezTo>
                <a:lnTo>
                  <a:pt x="1861239" y="0"/>
                </a:lnTo>
                <a:cubicBezTo>
                  <a:pt x="2041706" y="0"/>
                  <a:pt x="2188004" y="146298"/>
                  <a:pt x="2188004" y="326765"/>
                </a:cubicBezTo>
                <a:lnTo>
                  <a:pt x="2188004" y="1633788"/>
                </a:lnTo>
                <a:cubicBezTo>
                  <a:pt x="2188004" y="1814255"/>
                  <a:pt x="2041706" y="1960553"/>
                  <a:pt x="1861239" y="1960553"/>
                </a:cubicBezTo>
                <a:lnTo>
                  <a:pt x="326765" y="1960553"/>
                </a:lnTo>
                <a:cubicBezTo>
                  <a:pt x="146298" y="1960553"/>
                  <a:pt x="0" y="1814255"/>
                  <a:pt x="0" y="1633788"/>
                </a:cubicBezTo>
                <a:lnTo>
                  <a:pt x="0" y="326765"/>
                </a:lnTo>
                <a:close/>
              </a:path>
            </a:pathLst>
          </a:custGeom>
          <a:solidFill>
            <a:schemeClr val="bg2">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87146" tIns="187146" rIns="187146" bIns="18714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7598D9">
                    <a:lumMod val="50000"/>
                  </a:srgbClr>
                </a:solidFill>
                <a:effectLst/>
                <a:uLnTx/>
                <a:uFillTx/>
                <a:latin typeface="Times New Roman" pitchFamily="18" charset="0"/>
                <a:ea typeface="+mn-ea"/>
                <a:cs typeface="Times New Roman" pitchFamily="18" charset="0"/>
              </a:rPr>
              <a:t>Mục đích: chống PK và ĐQ </a:t>
            </a:r>
          </a:p>
        </p:txBody>
      </p:sp>
      <p:sp>
        <p:nvSpPr>
          <p:cNvPr id="18" name="Freeform 17">
            <a:extLst>
              <a:ext uri="{FF2B5EF4-FFF2-40B4-BE49-F238E27FC236}">
                <a16:creationId xmlns:a16="http://schemas.microsoft.com/office/drawing/2014/main" xmlns="" id="{61951F70-977D-4047-BB73-2E5269F621C3}"/>
              </a:ext>
            </a:extLst>
          </p:cNvPr>
          <p:cNvSpPr/>
          <p:nvPr/>
        </p:nvSpPr>
        <p:spPr>
          <a:xfrm rot="18108757">
            <a:off x="3776769" y="701476"/>
            <a:ext cx="5590473" cy="5587788"/>
          </a:xfrm>
          <a:custGeom>
            <a:avLst/>
            <a:gdLst/>
            <a:ahLst/>
            <a:cxnLst/>
            <a:rect l="0" t="0" r="0" b="0"/>
            <a:pathLst>
              <a:path>
                <a:moveTo>
                  <a:pt x="5552353" y="3255292"/>
                </a:moveTo>
                <a:arcTo wR="2795236" hR="2795236" stAng="568391" swAng="1287000"/>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 name="Freeform 4">
            <a:extLst>
              <a:ext uri="{FF2B5EF4-FFF2-40B4-BE49-F238E27FC236}">
                <a16:creationId xmlns:a16="http://schemas.microsoft.com/office/drawing/2014/main" xmlns="" id="{4C3669F8-DA23-0D4A-B8CB-BE3778CB6EEC}"/>
              </a:ext>
            </a:extLst>
          </p:cNvPr>
          <p:cNvSpPr/>
          <p:nvPr/>
        </p:nvSpPr>
        <p:spPr>
          <a:xfrm>
            <a:off x="4396692" y="266320"/>
            <a:ext cx="4223471" cy="1648538"/>
          </a:xfrm>
          <a:custGeom>
            <a:avLst/>
            <a:gdLst>
              <a:gd name="connsiteX0" fmla="*/ 0 w 3035073"/>
              <a:gd name="connsiteY0" fmla="*/ 274762 h 1648538"/>
              <a:gd name="connsiteX1" fmla="*/ 274762 w 3035073"/>
              <a:gd name="connsiteY1" fmla="*/ 0 h 1648538"/>
              <a:gd name="connsiteX2" fmla="*/ 2760311 w 3035073"/>
              <a:gd name="connsiteY2" fmla="*/ 0 h 1648538"/>
              <a:gd name="connsiteX3" fmla="*/ 3035073 w 3035073"/>
              <a:gd name="connsiteY3" fmla="*/ 274762 h 1648538"/>
              <a:gd name="connsiteX4" fmla="*/ 3035073 w 3035073"/>
              <a:gd name="connsiteY4" fmla="*/ 1373776 h 1648538"/>
              <a:gd name="connsiteX5" fmla="*/ 2760311 w 3035073"/>
              <a:gd name="connsiteY5" fmla="*/ 1648538 h 1648538"/>
              <a:gd name="connsiteX6" fmla="*/ 274762 w 3035073"/>
              <a:gd name="connsiteY6" fmla="*/ 1648538 h 1648538"/>
              <a:gd name="connsiteX7" fmla="*/ 0 w 3035073"/>
              <a:gd name="connsiteY7" fmla="*/ 1373776 h 1648538"/>
              <a:gd name="connsiteX8" fmla="*/ 0 w 3035073"/>
              <a:gd name="connsiteY8" fmla="*/ 274762 h 164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5073" h="1648538">
                <a:moveTo>
                  <a:pt x="0" y="274762"/>
                </a:moveTo>
                <a:cubicBezTo>
                  <a:pt x="0" y="123015"/>
                  <a:pt x="123015" y="0"/>
                  <a:pt x="274762" y="0"/>
                </a:cubicBezTo>
                <a:lnTo>
                  <a:pt x="2760311" y="0"/>
                </a:lnTo>
                <a:cubicBezTo>
                  <a:pt x="2912058" y="0"/>
                  <a:pt x="3035073" y="123015"/>
                  <a:pt x="3035073" y="274762"/>
                </a:cubicBezTo>
                <a:lnTo>
                  <a:pt x="3035073" y="1373776"/>
                </a:lnTo>
                <a:cubicBezTo>
                  <a:pt x="3035073" y="1525523"/>
                  <a:pt x="2912058" y="1648538"/>
                  <a:pt x="2760311" y="1648538"/>
                </a:cubicBezTo>
                <a:lnTo>
                  <a:pt x="274762" y="1648538"/>
                </a:lnTo>
                <a:cubicBezTo>
                  <a:pt x="123015" y="1648538"/>
                  <a:pt x="0" y="1525523"/>
                  <a:pt x="0" y="1373776"/>
                </a:cubicBezTo>
                <a:lnTo>
                  <a:pt x="0" y="274762"/>
                </a:lnTo>
                <a:close/>
              </a:path>
            </a:pathLst>
          </a:custGeom>
          <a:solidFill>
            <a:srgbClr val="CCE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71915" tIns="171915" rIns="171915" bIns="17191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hưởng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CM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g/c CN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5">
            <a:extLst>
              <a:ext uri="{FF2B5EF4-FFF2-40B4-BE49-F238E27FC236}">
                <a16:creationId xmlns:a16="http://schemas.microsoft.com/office/drawing/2014/main" xmlns="" id="{934A3089-58B6-1C4A-B3E3-D1567BC8FD8D}"/>
              </a:ext>
            </a:extLst>
          </p:cNvPr>
          <p:cNvSpPr/>
          <p:nvPr/>
        </p:nvSpPr>
        <p:spPr>
          <a:xfrm>
            <a:off x="1040963" y="1927998"/>
            <a:ext cx="3217847" cy="1908332"/>
          </a:xfrm>
          <a:custGeom>
            <a:avLst/>
            <a:gdLst>
              <a:gd name="connsiteX0" fmla="*/ 0 w 2276159"/>
              <a:gd name="connsiteY0" fmla="*/ 318062 h 1908332"/>
              <a:gd name="connsiteX1" fmla="*/ 318062 w 2276159"/>
              <a:gd name="connsiteY1" fmla="*/ 0 h 1908332"/>
              <a:gd name="connsiteX2" fmla="*/ 1958097 w 2276159"/>
              <a:gd name="connsiteY2" fmla="*/ 0 h 1908332"/>
              <a:gd name="connsiteX3" fmla="*/ 2276159 w 2276159"/>
              <a:gd name="connsiteY3" fmla="*/ 318062 h 1908332"/>
              <a:gd name="connsiteX4" fmla="*/ 2276159 w 2276159"/>
              <a:gd name="connsiteY4" fmla="*/ 1590270 h 1908332"/>
              <a:gd name="connsiteX5" fmla="*/ 1958097 w 2276159"/>
              <a:gd name="connsiteY5" fmla="*/ 1908332 h 1908332"/>
              <a:gd name="connsiteX6" fmla="*/ 318062 w 2276159"/>
              <a:gd name="connsiteY6" fmla="*/ 1908332 h 1908332"/>
              <a:gd name="connsiteX7" fmla="*/ 0 w 2276159"/>
              <a:gd name="connsiteY7" fmla="*/ 1590270 h 1908332"/>
              <a:gd name="connsiteX8" fmla="*/ 0 w 2276159"/>
              <a:gd name="connsiteY8" fmla="*/ 318062 h 190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159" h="1908332">
                <a:moveTo>
                  <a:pt x="0" y="318062"/>
                </a:moveTo>
                <a:cubicBezTo>
                  <a:pt x="0" y="142401"/>
                  <a:pt x="142401" y="0"/>
                  <a:pt x="318062" y="0"/>
                </a:cubicBezTo>
                <a:lnTo>
                  <a:pt x="1958097" y="0"/>
                </a:lnTo>
                <a:cubicBezTo>
                  <a:pt x="2133758" y="0"/>
                  <a:pt x="2276159" y="142401"/>
                  <a:pt x="2276159" y="318062"/>
                </a:cubicBezTo>
                <a:lnTo>
                  <a:pt x="2276159" y="1590270"/>
                </a:lnTo>
                <a:cubicBezTo>
                  <a:pt x="2276159" y="1765931"/>
                  <a:pt x="2133758" y="1908332"/>
                  <a:pt x="1958097" y="1908332"/>
                </a:cubicBezTo>
                <a:lnTo>
                  <a:pt x="318062" y="1908332"/>
                </a:lnTo>
                <a:cubicBezTo>
                  <a:pt x="142401" y="1908332"/>
                  <a:pt x="0" y="1765931"/>
                  <a:pt x="0" y="1590270"/>
                </a:cubicBezTo>
                <a:lnTo>
                  <a:pt x="0" y="318062"/>
                </a:lnTo>
                <a:close/>
              </a:path>
            </a:pathLst>
          </a:cu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84597" tIns="184597" rIns="184597" bIns="18459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Ý</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CMDCTS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kiểu</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cũ</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kiểu</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mới</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 name="Picture 2">
            <a:extLst>
              <a:ext uri="{FF2B5EF4-FFF2-40B4-BE49-F238E27FC236}">
                <a16:creationId xmlns:a16="http://schemas.microsoft.com/office/drawing/2014/main" xmlns="" id="{361FE4FE-5460-5AE8-C97F-E1814C725211}"/>
              </a:ext>
            </a:extLst>
          </p:cNvPr>
          <p:cNvPicPr>
            <a:picLocks noChangeAspect="1"/>
          </p:cNvPicPr>
          <p:nvPr/>
        </p:nvPicPr>
        <p:blipFill>
          <a:blip r:embed="rId2" cstate="print"/>
          <a:stretch>
            <a:fillRect/>
          </a:stretch>
        </p:blipFill>
        <p:spPr>
          <a:xfrm>
            <a:off x="-175390" y="5763711"/>
            <a:ext cx="1337340" cy="133734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par>
                                <p:cTn id="20" presetID="21" presetClass="entr" presetSubtype="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par>
                                <p:cTn id="23" presetID="21" presetClass="entr" presetSubtype="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2000"/>
                                        <p:tgtEl>
                                          <p:spTgt spid="1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par>
                                <p:cTn id="35" presetID="21" presetClass="entr" presetSubtype="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heel(1)">
                                      <p:cBhvr>
                                        <p:cTn id="37" dur="2000"/>
                                        <p:tgtEl>
                                          <p:spTgt spid="18"/>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heel(1)">
                                      <p:cBhvr>
                                        <p:cTn id="40" dur="2000"/>
                                        <p:tgtEl>
                                          <p:spTgt spid="5"/>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par>
                                <p:cTn id="44" presetID="21" presetClass="entr" presetSubtype="1"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heel(1)">
                                      <p:cBhvr>
                                        <p:cTn id="4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P spid="7" grpId="0" animBg="1"/>
      <p:bldP spid="8" grpId="0"/>
      <p:bldP spid="10" grpId="0" animBg="1"/>
      <p:bldP spid="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D06B085-2F34-A44F-AD37-F4E8ACF5A69B}"/>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xmlns="" id="{5D9817FB-405C-3648-841D-676B2D476092}"/>
              </a:ext>
            </a:extLst>
          </p:cNvPr>
          <p:cNvSpPr txBox="1">
            <a:spLocks/>
          </p:cNvSpPr>
          <p:nvPr/>
        </p:nvSpPr>
        <p:spPr>
          <a:xfrm>
            <a:off x="0" y="6335485"/>
            <a:ext cx="7800393" cy="522515"/>
          </a:xfrm>
          <a:prstGeom prst="rect">
            <a:avLst/>
          </a:prstGeom>
          <a:solidFill>
            <a:schemeClr val="bg1"/>
          </a:solidFill>
          <a:ln w="28575">
            <a:solidFill>
              <a:schemeClr val="accent2">
                <a:lumMod val="75000"/>
              </a:schemeClr>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itchFamily="18" charset="0"/>
              </a:rPr>
              <a:t>LƯỢC ĐỒ PHONG TRÀO CM NGŨ TỨ 1919</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1026" name="Picture 2">
            <a:extLst>
              <a:ext uri="{FF2B5EF4-FFF2-40B4-BE49-F238E27FC236}">
                <a16:creationId xmlns:a16="http://schemas.microsoft.com/office/drawing/2014/main" xmlns="" id="{7E67087F-B267-1E48-9936-AEC35B6FB7C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63608" y="1403480"/>
            <a:ext cx="609600"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a:extLst>
              <a:ext uri="{FF2B5EF4-FFF2-40B4-BE49-F238E27FC236}">
                <a16:creationId xmlns:a16="http://schemas.microsoft.com/office/drawing/2014/main" xmlns="" id="{E198B571-95D3-FE44-A2AA-393787AB53F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91313" y="3465513"/>
            <a:ext cx="609600"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a:extLst>
              <a:ext uri="{FF2B5EF4-FFF2-40B4-BE49-F238E27FC236}">
                <a16:creationId xmlns:a16="http://schemas.microsoft.com/office/drawing/2014/main" xmlns="" id="{07D2D59B-5921-1C4C-98E9-C902D79FAF7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573208" y="2806960"/>
            <a:ext cx="609600"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a:extLst>
              <a:ext uri="{FF2B5EF4-FFF2-40B4-BE49-F238E27FC236}">
                <a16:creationId xmlns:a16="http://schemas.microsoft.com/office/drawing/2014/main" xmlns="" id="{6B39A987-1905-5A4D-8380-1DC2A4710D3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32260" y="3302260"/>
            <a:ext cx="609600"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a:extLst>
              <a:ext uri="{FF2B5EF4-FFF2-40B4-BE49-F238E27FC236}">
                <a16:creationId xmlns:a16="http://schemas.microsoft.com/office/drawing/2014/main" xmlns="" id="{77C9E915-A671-3442-B33C-88EFD235605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03884" y="4463921"/>
            <a:ext cx="609600"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a:extLst>
              <a:ext uri="{FF2B5EF4-FFF2-40B4-BE49-F238E27FC236}">
                <a16:creationId xmlns:a16="http://schemas.microsoft.com/office/drawing/2014/main" xmlns="" id="{A4BB4BF7-A928-E44D-92B5-6AE8A85F454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23068" y="2474913"/>
            <a:ext cx="609600"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a:extLst>
              <a:ext uri="{FF2B5EF4-FFF2-40B4-BE49-F238E27FC236}">
                <a16:creationId xmlns:a16="http://schemas.microsoft.com/office/drawing/2014/main" xmlns="" id="{F7326C01-6315-574C-86B7-EF188C72949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506269" y="3424693"/>
            <a:ext cx="609600"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13478912-9496-90B5-03DE-F8784FE6B82D}"/>
              </a:ext>
            </a:extLst>
          </p:cNvPr>
          <p:cNvPicPr>
            <a:picLocks noChangeAspect="1"/>
          </p:cNvPicPr>
          <p:nvPr/>
        </p:nvPicPr>
        <p:blipFill>
          <a:blip r:embed="rId4" cstate="print"/>
          <a:stretch>
            <a:fillRect/>
          </a:stretch>
        </p:blipFill>
        <p:spPr>
          <a:xfrm>
            <a:off x="11321143" y="6005270"/>
            <a:ext cx="1132066" cy="1132066"/>
          </a:xfrm>
          <a:prstGeom prst="rect">
            <a:avLst/>
          </a:prstGeom>
        </p:spPr>
      </p:pic>
    </p:spTree>
    <p:extLst>
      <p:ext uri="{BB962C8B-B14F-4D97-AF65-F5344CB8AC3E}">
        <p14:creationId xmlns:p14="http://schemas.microsoft.com/office/powerpoint/2010/main" xmlns="" val="200205601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xmlns="" id="{C836B5DC-A64B-8043-867E-A8F494E2907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6131237" cy="59801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a:extLst>
              <a:ext uri="{FF2B5EF4-FFF2-40B4-BE49-F238E27FC236}">
                <a16:creationId xmlns:a16="http://schemas.microsoft.com/office/drawing/2014/main" xmlns="" id="{D23E2FBA-43A1-FF48-8AC2-6271DAC8D893}"/>
              </a:ext>
            </a:extLst>
          </p:cNvPr>
          <p:cNvSpPr/>
          <p:nvPr/>
        </p:nvSpPr>
        <p:spPr>
          <a:xfrm>
            <a:off x="1668780" y="6098203"/>
            <a:ext cx="909828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trào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Tứ</a:t>
            </a:r>
            <a:endParaRPr kumimoji="0" lang="x-none"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xmlns="" id="{1892FB2E-DD14-444F-B81F-E9E7E1BDFE9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31236" y="-1"/>
            <a:ext cx="6060764" cy="59801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4742871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880DDDC4-7C01-9741-98B4-DB12A72EA5E6}"/>
              </a:ext>
            </a:extLst>
          </p:cNvPr>
          <p:cNvGraphicFramePr>
            <a:graphicFrameLocks noGrp="1"/>
          </p:cNvGraphicFramePr>
          <p:nvPr>
            <p:extLst>
              <p:ext uri="{D42A27DB-BD31-4B8C-83A1-F6EECF244321}">
                <p14:modId xmlns:p14="http://schemas.microsoft.com/office/powerpoint/2010/main" xmlns="" val="3864347887"/>
              </p:ext>
            </p:extLst>
          </p:nvPr>
        </p:nvGraphicFramePr>
        <p:xfrm>
          <a:off x="0" y="0"/>
          <a:ext cx="12192000" cy="6885830"/>
        </p:xfrm>
        <a:graphic>
          <a:graphicData uri="http://schemas.openxmlformats.org/drawingml/2006/table">
            <a:tbl>
              <a:tblPr firstRow="1" bandRow="1">
                <a:tableStyleId>{5C22544A-7EE6-4342-B048-85BDC9FD1C3A}</a:tableStyleId>
              </a:tblPr>
              <a:tblGrid>
                <a:gridCol w="2373086">
                  <a:extLst>
                    <a:ext uri="{9D8B030D-6E8A-4147-A177-3AD203B41FA5}">
                      <a16:colId xmlns:a16="http://schemas.microsoft.com/office/drawing/2014/main" xmlns="" val="3518974517"/>
                    </a:ext>
                  </a:extLst>
                </a:gridCol>
                <a:gridCol w="9818914">
                  <a:extLst>
                    <a:ext uri="{9D8B030D-6E8A-4147-A177-3AD203B41FA5}">
                      <a16:colId xmlns:a16="http://schemas.microsoft.com/office/drawing/2014/main" xmlns="" val="2835240149"/>
                    </a:ext>
                  </a:extLst>
                </a:gridCol>
              </a:tblGrid>
              <a:tr h="462358">
                <a:tc>
                  <a:txBody>
                    <a:bodyPr/>
                    <a:lstStyle/>
                    <a:p>
                      <a:pPr algn="ctr"/>
                      <a:r>
                        <a:rPr lang="en-US" sz="2800">
                          <a:solidFill>
                            <a:srgbClr val="C00000"/>
                          </a:solidFill>
                          <a:latin typeface="Times New Roman" panose="02020603050405020304" pitchFamily="18" charset="0"/>
                          <a:cs typeface="Times New Roman" panose="02020603050405020304" pitchFamily="18" charset="0"/>
                        </a:rPr>
                        <a:t>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C00000"/>
                          </a:solidFill>
                          <a:latin typeface="Times New Roman" panose="02020603050405020304" pitchFamily="18" charset="0"/>
                          <a:cs typeface="Times New Roman" panose="02020603050405020304" pitchFamily="18" charset="0"/>
                        </a:rPr>
                        <a:t>PHONG TRÀO ĐẤU TRANH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57520456"/>
                  </a:ext>
                </a:extLst>
              </a:tr>
              <a:tr h="2406469">
                <a:tc>
                  <a:txBody>
                    <a:bodyPr/>
                    <a:lstStyle/>
                    <a:p>
                      <a:pPr algn="ctr"/>
                      <a:r>
                        <a:rPr lang="en-US" sz="2800">
                          <a:solidFill>
                            <a:srgbClr val="C00000"/>
                          </a:solidFill>
                          <a:latin typeface="Times New Roman" panose="02020603050405020304" pitchFamily="18" charset="0"/>
                          <a:cs typeface="Times New Roman" panose="02020603050405020304" pitchFamily="18" charset="0"/>
                        </a:rPr>
                        <a:t>b. Cách mạng Trung Quốc trong những năm 1919 – 1945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01207843"/>
                  </a:ext>
                </a:extLst>
              </a:tr>
              <a:tr h="3961201">
                <a:tc>
                  <a:txBody>
                    <a:bodyPr/>
                    <a:lstStyle/>
                    <a:p>
                      <a:pPr algn="ctr"/>
                      <a:r>
                        <a:rPr lang="en-US" sz="2800">
                          <a:solidFill>
                            <a:srgbClr val="C00000"/>
                          </a:solidFill>
                          <a:latin typeface="Times New Roman" panose="02020603050405020304" pitchFamily="18" charset="0"/>
                          <a:cs typeface="Times New Roman" panose="02020603050405020304" pitchFamily="18" charset="0"/>
                        </a:rPr>
                        <a:t>c. </a:t>
                      </a:r>
                      <a:r>
                        <a:rPr lang="vi-VN" sz="2800">
                          <a:solidFill>
                            <a:srgbClr val="C00000"/>
                          </a:solidFill>
                          <a:latin typeface="Times New Roman" panose="02020603050405020304" pitchFamily="18" charset="0"/>
                          <a:cs typeface="Times New Roman" panose="02020603050405020304" pitchFamily="18" charset="0"/>
                        </a:rPr>
                        <a:t>Phong trào đấu tranh giành độc lập dân tộc </a:t>
                      </a:r>
                      <a:r>
                        <a:rPr lang="en-US" sz="2800">
                          <a:solidFill>
                            <a:srgbClr val="C00000"/>
                          </a:solidFill>
                          <a:latin typeface="Times New Roman" panose="02020603050405020304" pitchFamily="18" charset="0"/>
                          <a:cs typeface="Times New Roman" panose="02020603050405020304" pitchFamily="18" charset="0"/>
                        </a:rPr>
                        <a:t>ở Đông Nam Á trong những năm 1918 – 1945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60572634"/>
                  </a:ext>
                </a:extLst>
              </a:tr>
            </a:tbl>
          </a:graphicData>
        </a:graphic>
      </p:graphicFrame>
      <p:sp>
        <p:nvSpPr>
          <p:cNvPr id="5" name="Rectangle 4">
            <a:extLst>
              <a:ext uri="{FF2B5EF4-FFF2-40B4-BE49-F238E27FC236}">
                <a16:creationId xmlns:a16="http://schemas.microsoft.com/office/drawing/2014/main" xmlns="" id="{FCF2FB16-4449-DA8E-4D3A-301118C4EEA3}"/>
              </a:ext>
            </a:extLst>
          </p:cNvPr>
          <p:cNvSpPr/>
          <p:nvPr/>
        </p:nvSpPr>
        <p:spPr>
          <a:xfrm>
            <a:off x="2498434" y="592949"/>
            <a:ext cx="8367760" cy="461665"/>
          </a:xfrm>
          <a:prstGeom prst="rect">
            <a:avLst/>
          </a:prstGeom>
        </p:spPr>
        <p:txBody>
          <a:bodyPr wrap="square">
            <a:spAutoFit/>
          </a:bodyPr>
          <a:lstStyle/>
          <a:p>
            <a:pPr>
              <a:defRPr/>
            </a:pPr>
            <a:r>
              <a:rPr lang="en-US" sz="24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- 4/5/1919</a:t>
            </a:r>
            <a:r>
              <a:rPr lang="x-none" sz="24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Phong trào “Ngũ tứ”.</a:t>
            </a:r>
            <a:r>
              <a:rPr lang="x-none" sz="2400" dirty="0">
                <a:solidFill>
                  <a:prstClr val="black"/>
                </a:solidFill>
                <a:latin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xmlns="" id="{1EE99B9E-7464-5EFA-2B37-B603D428BA21}"/>
              </a:ext>
            </a:extLst>
          </p:cNvPr>
          <p:cNvSpPr/>
          <p:nvPr/>
        </p:nvSpPr>
        <p:spPr>
          <a:xfrm>
            <a:off x="2438400" y="1054614"/>
            <a:ext cx="9658350" cy="1200329"/>
          </a:xfrm>
          <a:prstGeom prst="rect">
            <a:avLst/>
          </a:prstGeom>
        </p:spPr>
        <p:txBody>
          <a:bodyPr wrap="square">
            <a:spAutoFit/>
          </a:bodyPr>
          <a:lstStyle/>
          <a:p>
            <a:pPr algn="just">
              <a:defRPr/>
            </a:pPr>
            <a:r>
              <a:rPr lang="en-US"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Tháng 7 – 1921, Đảng Cộng sản Trung Quốc được thành lập.</a:t>
            </a:r>
            <a:r>
              <a:rPr lang="en-US"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Trong những năm 1927- 1937, nhân dân Trung Quốc dưới sự lãnh đạo của Đảng Cộng sản tiến hành cuộc chiến tranh cách mạng</a:t>
            </a:r>
            <a:r>
              <a:rPr lang="en-US"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t>
            </a:r>
            <a:endParaRPr lang="x-none"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AF201FD7-2D0D-9625-03C5-BBFB8A1B814E}"/>
              </a:ext>
            </a:extLst>
          </p:cNvPr>
          <p:cNvSpPr/>
          <p:nvPr/>
        </p:nvSpPr>
        <p:spPr>
          <a:xfrm>
            <a:off x="2438400" y="2108007"/>
            <a:ext cx="9753600" cy="830997"/>
          </a:xfrm>
          <a:prstGeom prst="rect">
            <a:avLst/>
          </a:prstGeom>
        </p:spPr>
        <p:txBody>
          <a:bodyPr wrap="square">
            <a:spAutoFit/>
          </a:bodyPr>
          <a:lstStyle/>
          <a:p>
            <a:pPr algn="just">
              <a:defRPr/>
            </a:pPr>
            <a:r>
              <a:rPr lang="en-US"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Tháng 7 – 1937, Nhật Bản mở rộng cuộc chiến tranh xâm lược nhằm thôn tính toàn bộ Trung Quốc. </a:t>
            </a:r>
            <a:endParaRPr lang="x-none" sz="2400"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00B3EF47-F003-20FA-19BC-BFB009636125}"/>
              </a:ext>
            </a:extLst>
          </p:cNvPr>
          <p:cNvSpPr/>
          <p:nvPr/>
        </p:nvSpPr>
        <p:spPr>
          <a:xfrm>
            <a:off x="2498434" y="2939004"/>
            <a:ext cx="9658350" cy="1815882"/>
          </a:xfrm>
          <a:prstGeom prst="rect">
            <a:avLst/>
          </a:prstGeom>
        </p:spPr>
        <p:txBody>
          <a:bodyPr wrap="square">
            <a:spAutoFit/>
          </a:bodyPr>
          <a:lstStyle/>
          <a:p>
            <a:pPr algn="just">
              <a:defRPr/>
            </a:pP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t>
            </a:r>
            <a:r>
              <a:rPr lang="vi-VN"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Giai cấp vô sản trẻ tuổi ở Đông Nam Á bắt đầu trưởng thành và tham gia lãnh đạo phong trào, một số Đảng Cộng sản được thành lập như: Đảng Cộng sản In-đô-nê-xi-a (5 – 1920), Đảng Cộng sản Việt Nam (đầu năm 1930)</a:t>
            </a: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t>
            </a:r>
            <a:endParaRPr lang="x-none" sz="28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6971ADA8-FB0E-051E-8547-C4A22070C7B9}"/>
              </a:ext>
            </a:extLst>
          </p:cNvPr>
          <p:cNvSpPr/>
          <p:nvPr/>
        </p:nvSpPr>
        <p:spPr>
          <a:xfrm>
            <a:off x="2438400" y="4660869"/>
            <a:ext cx="9658350" cy="1384995"/>
          </a:xfrm>
          <a:prstGeom prst="rect">
            <a:avLst/>
          </a:prstGeom>
        </p:spPr>
        <p:txBody>
          <a:bodyPr wrap="square">
            <a:spAutoFit/>
          </a:bodyPr>
          <a:lstStyle/>
          <a:p>
            <a:pPr algn="just">
              <a:defRPr/>
            </a:pPr>
            <a:r>
              <a:rPr lang="en-US" sz="280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a:t>
            </a:r>
            <a:r>
              <a:rPr lang="vi-VN" sz="280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Dưới sự lãnh đạo của Đảng Cộng sản, phong trào đấu tranh giành độc lập dân tộc của giai cấp công nhân, nhân dân lao động ở một số nước bùng nổ.</a:t>
            </a:r>
            <a:endParaRPr lang="x-none" sz="2800"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A88369FD-AD8D-8501-A100-16BA72B1E544}"/>
              </a:ext>
            </a:extLst>
          </p:cNvPr>
          <p:cNvSpPr/>
          <p:nvPr/>
        </p:nvSpPr>
        <p:spPr>
          <a:xfrm>
            <a:off x="2438400" y="5941644"/>
            <a:ext cx="9658350" cy="954107"/>
          </a:xfrm>
          <a:prstGeom prst="rect">
            <a:avLst/>
          </a:prstGeom>
        </p:spPr>
        <p:txBody>
          <a:bodyPr wrap="square">
            <a:spAutoFit/>
          </a:bodyPr>
          <a:lstStyle/>
          <a:p>
            <a:pPr algn="just">
              <a:defRPr/>
            </a:pPr>
            <a:r>
              <a:rPr lang="en-US"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t>
            </a:r>
            <a:r>
              <a:rPr lang="vi-VN" sz="280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Phong trào dân chủ tư sản cũng có bước phát triển rõ rệt (đã xuất hiện các chính đảng có tổ chức và ảnh hưởng xã hội rộng lớn).</a:t>
            </a:r>
            <a:endParaRPr lang="x-none"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3257325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xmlns="" id="{0205D939-00C4-4F2E-9797-3170DD040D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xmlns="" id="{38EE4E44-1403-472B-8C01-D354CB8F5A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35D75889-FB97-A315-0402-A42B5B19E4BF}"/>
              </a:ext>
            </a:extLst>
          </p:cNvPr>
          <p:cNvPicPr>
            <a:picLocks noChangeAspect="1"/>
          </p:cNvPicPr>
          <p:nvPr/>
        </p:nvPicPr>
        <p:blipFill rotWithShape="1">
          <a:blip r:embed="rId2" cstate="print"/>
          <a:srcRect r="993" b="2"/>
          <a:stretch/>
        </p:blipFill>
        <p:spPr>
          <a:xfrm>
            <a:off x="6421035" y="643467"/>
            <a:ext cx="5129784" cy="4995333"/>
          </a:xfrm>
          <a:prstGeom prst="rect">
            <a:avLst/>
          </a:prstGeom>
        </p:spPr>
      </p:pic>
      <p:sp>
        <p:nvSpPr>
          <p:cNvPr id="16" name="Rectangle 11">
            <a:extLst>
              <a:ext uri="{FF2B5EF4-FFF2-40B4-BE49-F238E27FC236}">
                <a16:creationId xmlns:a16="http://schemas.microsoft.com/office/drawing/2014/main" xmlns="" id="{583CCE40-4C5F-42D3-86D9-7892AD1E98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7415F3E2-C99F-FD5E-BDCB-5E95B78972D6}"/>
              </a:ext>
            </a:extLst>
          </p:cNvPr>
          <p:cNvSpPr txBox="1"/>
          <p:nvPr/>
        </p:nvSpPr>
        <p:spPr>
          <a:xfrm>
            <a:off x="6421035" y="5819775"/>
            <a:ext cx="512978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Đảng Cộng sản In-đô-nê-xi-a</a:t>
            </a:r>
          </a:p>
        </p:txBody>
      </p:sp>
      <p:sp>
        <p:nvSpPr>
          <p:cNvPr id="5" name="TextBox 4">
            <a:extLst>
              <a:ext uri="{FF2B5EF4-FFF2-40B4-BE49-F238E27FC236}">
                <a16:creationId xmlns:a16="http://schemas.microsoft.com/office/drawing/2014/main" xmlns="" id="{270BEAE1-5B46-A49D-099B-E8FF10082B4B}"/>
              </a:ext>
            </a:extLst>
          </p:cNvPr>
          <p:cNvSpPr txBox="1"/>
          <p:nvPr/>
        </p:nvSpPr>
        <p:spPr>
          <a:xfrm>
            <a:off x="641180" y="5833140"/>
            <a:ext cx="512978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Đảng Cộng sản Việt Nam</a:t>
            </a:r>
          </a:p>
        </p:txBody>
      </p:sp>
      <p:pic>
        <p:nvPicPr>
          <p:cNvPr id="4102" name="Picture 6" descr="undefined">
            <a:extLst>
              <a:ext uri="{FF2B5EF4-FFF2-40B4-BE49-F238E27FC236}">
                <a16:creationId xmlns:a16="http://schemas.microsoft.com/office/drawing/2014/main" xmlns="" id="{3F44CE7A-7DB2-1F3F-FCE2-3C47C3CBA55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3278" y="1165518"/>
            <a:ext cx="4956576" cy="44732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3806792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wipe(down)">
                                      <p:cBhvr>
                                        <p:cTn id="25"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ong trào Xô Viết Nghệ - Tĩnh: Ngọn lửa thiêng dẫn đường công cuộc đổi mới  | Cổng TTĐT tỉnh Hà Tĩnh">
            <a:extLst>
              <a:ext uri="{FF2B5EF4-FFF2-40B4-BE49-F238E27FC236}">
                <a16:creationId xmlns:a16="http://schemas.microsoft.com/office/drawing/2014/main" xmlns="" id="{EFE8C70F-AD59-BBE6-2326-5E9EFD6A974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DACFA2E2-7C54-9EC0-298A-A9033B9BAADB}"/>
              </a:ext>
            </a:extLst>
          </p:cNvPr>
          <p:cNvPicPr>
            <a:picLocks noChangeAspect="1"/>
          </p:cNvPicPr>
          <p:nvPr/>
        </p:nvPicPr>
        <p:blipFill>
          <a:blip r:embed="rId3" cstate="print"/>
          <a:stretch>
            <a:fillRect/>
          </a:stretch>
        </p:blipFill>
        <p:spPr>
          <a:xfrm>
            <a:off x="6096000" y="0"/>
            <a:ext cx="6096000" cy="6857999"/>
          </a:xfrm>
          <a:prstGeom prst="rect">
            <a:avLst/>
          </a:prstGeom>
        </p:spPr>
      </p:pic>
    </p:spTree>
    <p:extLst>
      <p:ext uri="{BB962C8B-B14F-4D97-AF65-F5344CB8AC3E}">
        <p14:creationId xmlns:p14="http://schemas.microsoft.com/office/powerpoint/2010/main" xmlns="" val="184391643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4742DE9-0032-6445-AED7-BA5C22AF1F08}"/>
              </a:ext>
            </a:extLst>
          </p:cNvPr>
          <p:cNvGrpSpPr/>
          <p:nvPr/>
        </p:nvGrpSpPr>
        <p:grpSpPr>
          <a:xfrm>
            <a:off x="4752473" y="0"/>
            <a:ext cx="7327231" cy="6858000"/>
            <a:chOff x="4191000" y="762000"/>
            <a:chExt cx="4800600" cy="4953000"/>
          </a:xfrm>
        </p:grpSpPr>
        <p:sp>
          <p:nvSpPr>
            <p:cNvPr id="3" name="AutoShape 5">
              <a:extLst>
                <a:ext uri="{FF2B5EF4-FFF2-40B4-BE49-F238E27FC236}">
                  <a16:creationId xmlns:a16="http://schemas.microsoft.com/office/drawing/2014/main" xmlns="" id="{11CEB145-281C-4548-8B0C-1D18DEA36FE8}"/>
                </a:ext>
              </a:extLst>
            </p:cNvPr>
            <p:cNvSpPr>
              <a:spLocks noChangeArrowheads="1"/>
            </p:cNvSpPr>
            <p:nvPr/>
          </p:nvSpPr>
          <p:spPr bwMode="auto">
            <a:xfrm>
              <a:off x="5410200" y="1143000"/>
              <a:ext cx="3505200" cy="1371600"/>
            </a:xfrm>
            <a:prstGeom prst="wedgeRoundRectCallout">
              <a:avLst>
                <a:gd name="adj1" fmla="val -40852"/>
                <a:gd name="adj2" fmla="val 11909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800" b="0" i="0" u="none" strike="noStrike" kern="1200" cap="none" spc="0" normalizeH="0" baseline="0" noProof="0">
                  <a:ln>
                    <a:noFill/>
                  </a:ln>
                  <a:solidFill>
                    <a:prstClr val="black"/>
                  </a:solidFill>
                  <a:effectLst/>
                  <a:uLnTx/>
                  <a:uFillTx/>
                  <a:latin typeface="Calibri" panose="020F0502020204030204"/>
                  <a:ea typeface="+mn-ea"/>
                  <a:cs typeface="+mn-cs"/>
                </a:rPr>
                <a:t>Em h·y nªu nÐt chÝnh vÒ phong trµo c¸ch m¹ng ë In-®«-nª-xi-a trong thËp niªn 30 cña thÕ kØ XX ?</a:t>
              </a:r>
            </a:p>
          </p:txBody>
        </p:sp>
        <p:pic>
          <p:nvPicPr>
            <p:cNvPr id="4" name="Picture 12">
              <a:extLst>
                <a:ext uri="{FF2B5EF4-FFF2-40B4-BE49-F238E27FC236}">
                  <a16:creationId xmlns:a16="http://schemas.microsoft.com/office/drawing/2014/main" xmlns="" id="{43455860-B4BF-1D49-BA90-5B4EB6A66E3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91000" y="762000"/>
              <a:ext cx="4800600" cy="4953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13">
              <a:extLst>
                <a:ext uri="{FF2B5EF4-FFF2-40B4-BE49-F238E27FC236}">
                  <a16:creationId xmlns:a16="http://schemas.microsoft.com/office/drawing/2014/main" xmlns="" id="{2E01D6E9-5CCE-1B4B-ABAC-772681349CD6}"/>
                </a:ext>
              </a:extLst>
            </p:cNvPr>
            <p:cNvSpPr txBox="1">
              <a:spLocks noChangeArrowheads="1"/>
            </p:cNvSpPr>
            <p:nvPr/>
          </p:nvSpPr>
          <p:spPr bwMode="auto">
            <a:xfrm>
              <a:off x="6400800" y="3962400"/>
              <a:ext cx="1371600" cy="33342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x-none" sz="2400"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Su-ra-bay-a</a:t>
              </a:r>
            </a:p>
          </p:txBody>
        </p:sp>
        <p:pic>
          <p:nvPicPr>
            <p:cNvPr id="6" name="Picture 5" descr="Flame-04-june.gif">
              <a:extLst>
                <a:ext uri="{FF2B5EF4-FFF2-40B4-BE49-F238E27FC236}">
                  <a16:creationId xmlns:a16="http://schemas.microsoft.com/office/drawing/2014/main" xmlns="" id="{C4BC8106-DAF2-6C43-ADF1-64DEA70464DC}"/>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0" y="3733800"/>
              <a:ext cx="5492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9">
            <a:extLst>
              <a:ext uri="{FF2B5EF4-FFF2-40B4-BE49-F238E27FC236}">
                <a16:creationId xmlns:a16="http://schemas.microsoft.com/office/drawing/2014/main" xmlns="" id="{0FB92B83-C521-BC43-9B26-4CD33ED0F57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073" y="0"/>
            <a:ext cx="47244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8656739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11F8C40C-E8D8-8F75-3937-77916C78C16B}"/>
              </a:ext>
            </a:extLst>
          </p:cNvPr>
          <p:cNvSpPr txBox="1"/>
          <p:nvPr/>
        </p:nvSpPr>
        <p:spPr>
          <a:xfrm>
            <a:off x="76200" y="207516"/>
            <a:ext cx="11569700"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 Cách mạng Trung Quốc trong những năm 1919 – 1945 </a:t>
            </a:r>
          </a:p>
        </p:txBody>
      </p:sp>
      <p:sp>
        <p:nvSpPr>
          <p:cNvPr id="9" name="TextBox 8">
            <a:extLst>
              <a:ext uri="{FF2B5EF4-FFF2-40B4-BE49-F238E27FC236}">
                <a16:creationId xmlns:a16="http://schemas.microsoft.com/office/drawing/2014/main" xmlns="" id="{FCACC430-86D7-6F8A-7F2A-A60DACC7B279}"/>
              </a:ext>
            </a:extLst>
          </p:cNvPr>
          <p:cNvSpPr txBox="1"/>
          <p:nvPr/>
        </p:nvSpPr>
        <p:spPr>
          <a:xfrm>
            <a:off x="0" y="3325366"/>
            <a:ext cx="12192000" cy="1077218"/>
          </a:xfrm>
          <a:prstGeom prst="rect">
            <a:avLst/>
          </a:prstGeom>
          <a:noFill/>
        </p:spPr>
        <p:txBody>
          <a:bodyPr wrap="square">
            <a:spAutoFit/>
          </a:bodyPr>
          <a:lstStyle/>
          <a:p>
            <a:pPr algn="just"/>
            <a:r>
              <a:rPr lang="en-US" sz="3200" b="1">
                <a:solidFill>
                  <a:srgbClr val="C00000"/>
                </a:solidFill>
                <a:latin typeface="Times New Roman" panose="02020603050405020304" pitchFamily="18" charset="0"/>
                <a:cs typeface="Times New Roman" panose="02020603050405020304" pitchFamily="18" charset="0"/>
              </a:rPr>
              <a:t>c. </a:t>
            </a:r>
            <a:r>
              <a:rPr lang="vi-VN" sz="3200" b="1">
                <a:solidFill>
                  <a:srgbClr val="C00000"/>
                </a:solidFill>
                <a:latin typeface="Times New Roman" panose="02020603050405020304" pitchFamily="18" charset="0"/>
                <a:cs typeface="Times New Roman" panose="02020603050405020304" pitchFamily="18" charset="0"/>
              </a:rPr>
              <a:t>Phong trào đấu tranh giành độc lập dân tộc </a:t>
            </a:r>
            <a:r>
              <a:rPr lang="en-US" sz="3200" b="1">
                <a:solidFill>
                  <a:srgbClr val="C00000"/>
                </a:solidFill>
                <a:latin typeface="Times New Roman" panose="02020603050405020304" pitchFamily="18" charset="0"/>
                <a:cs typeface="Times New Roman" panose="02020603050405020304" pitchFamily="18" charset="0"/>
              </a:rPr>
              <a:t>ở Đông Nam Á trong những năm 1918 – 1945 </a:t>
            </a:r>
          </a:p>
        </p:txBody>
      </p:sp>
      <p:sp>
        <p:nvSpPr>
          <p:cNvPr id="11" name="TextBox 10">
            <a:extLst>
              <a:ext uri="{FF2B5EF4-FFF2-40B4-BE49-F238E27FC236}">
                <a16:creationId xmlns:a16="http://schemas.microsoft.com/office/drawing/2014/main" xmlns="" id="{40B47DBA-0A5E-6656-2FD9-35E3A1F50BFD}"/>
              </a:ext>
            </a:extLst>
          </p:cNvPr>
          <p:cNvSpPr txBox="1"/>
          <p:nvPr/>
        </p:nvSpPr>
        <p:spPr>
          <a:xfrm>
            <a:off x="38100" y="954835"/>
            <a:ext cx="12115800" cy="2062103"/>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- 4/5/1919, Phong trào “Ngũ tứ”.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Tháng 7 – 1921, Đảng Cộng sản Trung Quốc được thành lập. Trong những năm 1927- 1937, nhân dân Trung Quốc dưới sự lãnh đạo của Đảng Cộng sản tiến hành cuộc chiến tranh cách mạng.</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xmlns="" id="{4A7D3E0A-09C6-94BF-AAA6-F0FBB4AAA8DD}"/>
              </a:ext>
            </a:extLst>
          </p:cNvPr>
          <p:cNvSpPr txBox="1"/>
          <p:nvPr/>
        </p:nvSpPr>
        <p:spPr>
          <a:xfrm>
            <a:off x="0" y="4585101"/>
            <a:ext cx="12115800" cy="1569660"/>
          </a:xfrm>
          <a:prstGeom prst="rect">
            <a:avLst/>
          </a:prstGeom>
          <a:noFill/>
        </p:spPr>
        <p:txBody>
          <a:bodyPr wrap="square">
            <a:spAutoFit/>
          </a:bodyPr>
          <a:lstStyle/>
          <a:p>
            <a:pPr algn="just" defTabSz="914464">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T</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ừ sau chiến tranh thế giới thứ</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nhất,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giai cấp vô sản ở các nước Đông Nam Á từng bước trưởng thành</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đã tham gia lãnh đạo phong trào cách mạng</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xmlns="" val="14178115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47E8F02-A16C-E0F5-BAE2-CD3648537718}"/>
              </a:ext>
            </a:extLst>
          </p:cNvPr>
          <p:cNvPicPr>
            <a:picLocks noChangeAspect="1"/>
          </p:cNvPicPr>
          <p:nvPr/>
        </p:nvPicPr>
        <p:blipFill>
          <a:blip r:embed="rId3" cstate="print"/>
          <a:stretch>
            <a:fillRect/>
          </a:stretch>
        </p:blipFill>
        <p:spPr>
          <a:xfrm>
            <a:off x="0" y="1320884"/>
            <a:ext cx="12192000" cy="5537116"/>
          </a:xfrm>
          <a:prstGeom prst="rect">
            <a:avLst/>
          </a:prstGeom>
        </p:spPr>
      </p:pic>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56236" y="301515"/>
            <a:ext cx="228299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Đ</a:t>
            </a: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u</a:t>
            </a:r>
            <a:r>
              <a:rPr kumimoji="0" lang="en-US" sz="72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ổ</a:t>
            </a:r>
            <a:r>
              <a:rPr kumimoji="0" lang="en-US" sz="7200" b="1" i="1" u="none" strike="noStrike" kern="1200" cap="none" spc="0" normalizeH="0" baseline="0" noProof="0" dirty="0" err="1">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i</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3870633" y="-227071"/>
            <a:ext cx="248818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7200" b="1" i="1" u="none" strike="noStrike" kern="1200" cap="none" spc="0" normalizeH="0" baseline="0" noProof="0" dirty="0" err="1">
                <a:ln>
                  <a:noFill/>
                </a:ln>
                <a:solidFill>
                  <a:srgbClr val="FFC000">
                    <a:lumMod val="60000"/>
                    <a:lumOff val="4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ì</a:t>
            </a:r>
            <a:r>
              <a:rPr kumimoji="0" lang="en-US" sz="7200" b="1" i="1" u="none" strike="noStrike" kern="1200" cap="none" spc="0" normalizeH="0" baseline="0" noProof="0" dirty="0" err="1">
                <a:ln>
                  <a:noFill/>
                </a:ln>
                <a:solidFill>
                  <a:srgbClr val="A5A5A5">
                    <a:lumMod val="40000"/>
                    <a:lumOff val="6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a:t>
            </a:r>
            <a:r>
              <a:rPr kumimoji="0" lang="en-US" sz="7200" b="1" i="1" u="none" strike="noStrike" kern="1200" cap="none" spc="0" normalizeH="0" baseline="0" noProof="0" dirty="0" err="1">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7" name="TextBox 6"/>
          <p:cNvSpPr txBox="1"/>
          <p:nvPr/>
        </p:nvSpPr>
        <p:spPr>
          <a:xfrm>
            <a:off x="6890216" y="326927"/>
            <a:ext cx="17508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B</a:t>
            </a:r>
            <a:r>
              <a:rPr kumimoji="0" lang="en-US" sz="7200" b="1" i="1" u="none" strike="noStrike" kern="1200" cap="none" spc="0" normalizeH="0" baseline="0" noProof="0" dirty="0" err="1">
                <a:ln>
                  <a:noFill/>
                </a:ln>
                <a:solidFill>
                  <a:srgbClr val="70AD47">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ắ</a:t>
            </a:r>
            <a:r>
              <a:rPr kumimoji="0" lang="en-US" sz="7200" b="1" i="1" u="none" strike="noStrike" kern="1200" cap="none" spc="0" normalizeH="0" baseline="0" noProof="0" dirty="0" err="1">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t</a:t>
            </a:r>
            <a:endParaRPr kumimoji="0" lang="en-US" sz="7200" b="1" i="1" u="none" strike="noStrike" kern="1200" cap="none" spc="0" normalizeH="0" baseline="0" noProof="0" dirty="0">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172417" y="-232829"/>
            <a:ext cx="194796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C</a:t>
            </a:r>
            <a:r>
              <a:rPr kumimoji="0" lang="en-US" sz="6600" b="1" i="1" u="none" strike="noStrike" kern="1200" cap="none" spc="0" normalizeH="0" baseline="0" noProof="0" dirty="0" err="1">
                <a:ln>
                  <a:noFill/>
                </a:ln>
                <a:solidFill>
                  <a:srgbClr val="70AD47">
                    <a:lumMod val="5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6600" b="1" i="1" u="none" strike="noStrike" kern="1200" cap="none" spc="0" normalizeH="0" baseline="0" noProof="0" dirty="0" err="1">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ữ</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6" name="Oval 15"/>
          <p:cNvSpPr/>
          <p:nvPr/>
        </p:nvSpPr>
        <p:spPr>
          <a:xfrm>
            <a:off x="108139" y="1347037"/>
            <a:ext cx="1209011" cy="1091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258266" y="1489356"/>
            <a:ext cx="910814" cy="8218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20" name="TextBox 1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a:t>
            </a:r>
          </a:p>
        </p:txBody>
      </p:sp>
      <p:sp>
        <p:nvSpPr>
          <p:cNvPr id="21" name="TextBox 2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22" name="TextBox 2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a:t>
            </a:r>
          </a:p>
        </p:txBody>
      </p:sp>
      <p:sp>
        <p:nvSpPr>
          <p:cNvPr id="23" name="TextBox 2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24" name="TextBox 2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25" name="TextBox 2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26" name="TextBox 2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a:t>
            </a:r>
          </a:p>
        </p:txBody>
      </p:sp>
      <p:sp>
        <p:nvSpPr>
          <p:cNvPr id="27" name="TextBox 2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28" name="TextBox 2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TextBox 2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0" name="TextBox 2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31" name="TextBox 3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32" name="TextBox 3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33" name="TextBox 3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34" name="TextBox 3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5" name="TextBox 3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36" name="TextBox 3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37" name="TextBox 3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38" name="TextBox 3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TextBox 38"/>
          <p:cNvSpPr txBox="1"/>
          <p:nvPr/>
        </p:nvSpPr>
        <p:spPr>
          <a:xfrm>
            <a:off x="194439" y="1587859"/>
            <a:ext cx="11873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HẾT</a:t>
            </a:r>
          </a:p>
        </p:txBody>
      </p:sp>
      <p:sp>
        <p:nvSpPr>
          <p:cNvPr id="10" name="Rectangle: Rounded Corners 9">
            <a:extLst>
              <a:ext uri="{FF2B5EF4-FFF2-40B4-BE49-F238E27FC236}">
                <a16:creationId xmlns:a16="http://schemas.microsoft.com/office/drawing/2014/main" xmlns="" id="{3DC9CD7A-127F-3443-339A-3FB3DF6120C4}"/>
              </a:ext>
            </a:extLst>
          </p:cNvPr>
          <p:cNvSpPr/>
          <p:nvPr/>
        </p:nvSpPr>
        <p:spPr>
          <a:xfrm>
            <a:off x="3339233" y="2619829"/>
            <a:ext cx="4955681" cy="80917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TRUNG QUỐC</a:t>
            </a:r>
          </a:p>
        </p:txBody>
      </p:sp>
    </p:spTree>
    <p:extLst>
      <p:ext uri="{BB962C8B-B14F-4D97-AF65-F5344CB8AC3E}">
        <p14:creationId xmlns:p14="http://schemas.microsoft.com/office/powerpoint/2010/main" xmlns="" val="383026417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repeatCount="2000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5" presetID="1" presetClass="exit" presetSubtype="0" fill="hold" grpId="1" nodeType="withEffect">
                                  <p:stCondLst>
                                    <p:cond delay="200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19" presetID="1" presetClass="exit" presetSubtype="0" fill="hold" grpId="1" nodeType="withEffect">
                                  <p:stCondLst>
                                    <p:cond delay="30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3" presetID="1" presetClass="exit" presetSubtype="0" fill="hold" grpId="1" nodeType="withEffect">
                                  <p:stCondLst>
                                    <p:cond delay="400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7" presetID="1" presetClass="exit" presetSubtype="0" fill="hold" grpId="1" nodeType="withEffect">
                                  <p:stCondLst>
                                    <p:cond delay="500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1" presetID="1" presetClass="exit" presetSubtype="0" fill="hold" grpId="1" nodeType="withEffect">
                                  <p:stCondLst>
                                    <p:cond delay="600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5" presetID="1" presetClass="exit" presetSubtype="0" fill="hold" grpId="1" nodeType="withEffect">
                                  <p:stCondLst>
                                    <p:cond delay="700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39" presetID="1" presetClass="exit" presetSubtype="0" fill="hold" grpId="1" nodeType="withEffect">
                                  <p:stCondLst>
                                    <p:cond delay="800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3" presetID="1" presetClass="exit" presetSubtype="0" fill="hold" grpId="1" nodeType="withEffect">
                                  <p:stCondLst>
                                    <p:cond delay="900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xit" presetSubtype="0" fill="hold" grpId="1" nodeType="withEffect">
                                  <p:stCondLst>
                                    <p:cond delay="1000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xit" presetSubtype="0" fill="hold" grpId="1" nodeType="withEffect">
                                  <p:stCondLst>
                                    <p:cond delay="1100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xit" presetSubtype="0" fill="hold" grpId="1" nodeType="withEffect">
                                  <p:stCondLst>
                                    <p:cond delay="1200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xit" presetSubtype="0" fill="hold" grpId="1" nodeType="withEffect">
                                  <p:stCondLst>
                                    <p:cond delay="13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xit" presetSubtype="0" fill="hold" grpId="1" nodeType="withEffect">
                                  <p:stCondLst>
                                    <p:cond delay="1400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7" presetID="1" presetClass="exit" presetSubtype="0" fill="hold" grpId="1" nodeType="withEffect">
                                  <p:stCondLst>
                                    <p:cond delay="1500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1" presetID="1" presetClass="exit" presetSubtype="0" fill="hold" grpId="1" nodeType="withEffect">
                                  <p:stCondLst>
                                    <p:cond delay="1600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5" presetID="1" presetClass="exit" presetSubtype="0" fill="hold" grpId="1" nodeType="withEffect">
                                  <p:stCondLst>
                                    <p:cond delay="17000"/>
                                  </p:stCondLst>
                                  <p:childTnLst>
                                    <p:set>
                                      <p:cBhvr>
                                        <p:cTn id="76" dur="1" fill="hold">
                                          <p:stCondLst>
                                            <p:cond delay="0"/>
                                          </p:stCondLst>
                                        </p:cTn>
                                        <p:tgtEl>
                                          <p:spTgt spid="35"/>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79" presetID="1" presetClass="exit" presetSubtype="0" fill="hold" grpId="1" nodeType="withEffect">
                                  <p:stCondLst>
                                    <p:cond delay="18000"/>
                                  </p:stCondLst>
                                  <p:childTnLst>
                                    <p:set>
                                      <p:cBhvr>
                                        <p:cTn id="80" dur="1" fill="hold">
                                          <p:stCondLst>
                                            <p:cond delay="0"/>
                                          </p:stCondLst>
                                        </p:cTn>
                                        <p:tgtEl>
                                          <p:spTgt spid="36"/>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3" presetID="1" presetClass="exit" presetSubtype="0" fill="hold" grpId="1" nodeType="withEffect">
                                  <p:stCondLst>
                                    <p:cond delay="1900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7" presetID="1" presetClass="exit" presetSubtype="0" fill="hold" grpId="1" nodeType="withEffect">
                                  <p:stCondLst>
                                    <p:cond delay="2000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barn(inVertical)">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xmlns=""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xmlns=""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xmlns=""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xmlns=""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xmlns=""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xmlns=""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xmlns=""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xmlns=""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xmlns=""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pic>
        <p:nvPicPr>
          <p:cNvPr id="17" name="Picture 16">
            <a:extLst>
              <a:ext uri="{FF2B5EF4-FFF2-40B4-BE49-F238E27FC236}">
                <a16:creationId xmlns:a16="http://schemas.microsoft.com/office/drawing/2014/main" xmlns="" id="{8D7CF76C-2DC9-E52D-B3DB-B95F2CA64DCF}"/>
              </a:ext>
            </a:extLst>
          </p:cNvPr>
          <p:cNvPicPr>
            <a:picLocks noChangeAspect="1"/>
          </p:cNvPicPr>
          <p:nvPr/>
        </p:nvPicPr>
        <p:blipFill>
          <a:blip r:embed="rId17" cstate="print"/>
          <a:stretch>
            <a:fillRect/>
          </a:stretch>
        </p:blipFill>
        <p:spPr>
          <a:xfrm>
            <a:off x="-175390" y="5763711"/>
            <a:ext cx="1337340" cy="1337340"/>
          </a:xfrm>
          <a:prstGeom prst="rect">
            <a:avLst/>
          </a:prstGeom>
        </p:spPr>
      </p:pic>
    </p:spTree>
    <p:extLst>
      <p:ext uri="{BB962C8B-B14F-4D97-AF65-F5344CB8AC3E}">
        <p14:creationId xmlns:p14="http://schemas.microsoft.com/office/powerpoint/2010/main" xmlns="" val="296169650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747" y="274395"/>
            <a:ext cx="5048865" cy="6583605"/>
          </a:xfrm>
          <a:prstGeom prst="rect">
            <a:avLst/>
          </a:prstGeom>
        </p:spPr>
      </p:pic>
      <p:sp>
        <p:nvSpPr>
          <p:cNvPr id="5" name="Rounded Rectangular Callout 4"/>
          <p:cNvSpPr/>
          <p:nvPr/>
        </p:nvSpPr>
        <p:spPr>
          <a:xfrm flipH="1">
            <a:off x="5521919" y="274395"/>
            <a:ext cx="4065563" cy="2321169"/>
          </a:xfrm>
          <a:prstGeom prst="wedgeRoundRectCallout">
            <a:avLst>
              <a:gd name="adj1" fmla="val 72526"/>
              <a:gd name="adj2" fmla="val 30379"/>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Gọi Bạch Tuyết vào đây cho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Call her on here</a:t>
            </a:r>
          </a:p>
        </p:txBody>
      </p:sp>
      <p:sp>
        <p:nvSpPr>
          <p:cNvPr id="2" name="TextBox 1">
            <a:extLst>
              <a:ext uri="{FF2B5EF4-FFF2-40B4-BE49-F238E27FC236}">
                <a16:creationId xmlns:a16="http://schemas.microsoft.com/office/drawing/2014/main" xmlns="" id="{63C5A96C-E5A7-7FDD-EC8C-C1BBE3210592}"/>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xmlns="" val="571098700"/>
      </p:ext>
    </p:extLst>
  </p:cSld>
  <p:clrMapOvr>
    <a:masterClrMapping/>
  </p:clrMapOvr>
  <mc:AlternateContent xmlns:mc="http://schemas.openxmlformats.org/markup-compatibility/2006">
    <mc:Choice xmlns:p14="http://schemas.microsoft.com/office/powerpoint/2010/main" xmlns=""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41311965"/>
      </p:ext>
    </p:extLst>
  </p:cSld>
  <p:clrMapOvr>
    <a:masterClrMapping/>
  </p:clrMapOvr>
  <mc:AlternateContent xmlns:mc="http://schemas.openxmlformats.org/markup-compatibility/2006">
    <mc:Choice xmlns:p14="http://schemas.microsoft.com/office/powerpoint/2010/main" xmlns="" Requires="p14">
      <p:transition spd="slow" p14:dur="1500" advClick="0" advTm="1000">
        <p:random/>
      </p:transition>
    </mc:Choice>
    <mc:Fallback>
      <p:transition spd="slow" advClick="0" advTm="1000">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95716" y="3787877"/>
            <a:ext cx="6676103" cy="333805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92454" y="3687098"/>
            <a:ext cx="1035174" cy="140109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99347" y="3687098"/>
            <a:ext cx="1025545" cy="140109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2736" y="2281448"/>
            <a:ext cx="3509687" cy="4576552"/>
          </a:xfrm>
          <a:prstGeom prst="rect">
            <a:avLst/>
          </a:prstGeom>
        </p:spPr>
      </p:pic>
      <p:sp>
        <p:nvSpPr>
          <p:cNvPr id="10" name="Rounded Rectangular Callout 9"/>
          <p:cNvSpPr/>
          <p:nvPr/>
        </p:nvSpPr>
        <p:spPr>
          <a:xfrm flipH="1">
            <a:off x="1983464" y="0"/>
            <a:ext cx="4670086" cy="2068825"/>
          </a:xfrm>
          <a:prstGeom prst="wedgeRoundRectCallout">
            <a:avLst>
              <a:gd name="adj1" fmla="val 33909"/>
              <a:gd name="adj2" fmla="val 99846"/>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Chỉ có một trái không có độc. Ngươi hãy chọn đi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Choose ! Now</a:t>
            </a: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xmlns="" val="0"/>
              </a:ext>
            </a:extLst>
          </a:blip>
          <a:srcRect l="18159" b="33118"/>
          <a:stretch/>
        </p:blipFill>
        <p:spPr>
          <a:xfrm flipH="1">
            <a:off x="7496829" y="2256502"/>
            <a:ext cx="4655842" cy="4586750"/>
          </a:xfrm>
          <a:prstGeom prst="rect">
            <a:avLst/>
          </a:prstGeom>
        </p:spPr>
      </p:pic>
      <p:sp>
        <p:nvSpPr>
          <p:cNvPr id="12" name="Rounded Rectangle 11"/>
          <p:cNvSpPr/>
          <p:nvPr/>
        </p:nvSpPr>
        <p:spPr>
          <a:xfrm>
            <a:off x="4072191" y="5338915"/>
            <a:ext cx="3723152" cy="106188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bg1"/>
                </a:solidFill>
                <a:effectLst/>
                <a:uLnTx/>
                <a:uFillTx/>
                <a:latin typeface="Calibri" panose="020F0502020204030204"/>
                <a:ea typeface="+mn-ea"/>
                <a:cs typeface="+mn-cs"/>
              </a:rPr>
              <a:t>Play</a:t>
            </a:r>
          </a:p>
        </p:txBody>
      </p:sp>
      <p:pic>
        <p:nvPicPr>
          <p:cNvPr id="16" name="zoom">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7215292" y="-609600"/>
            <a:ext cx="609600" cy="609600"/>
          </a:xfrm>
          <a:prstGeom prst="rect">
            <a:avLst/>
          </a:prstGeom>
        </p:spPr>
      </p:pic>
    </p:spTree>
    <p:extLst>
      <p:ext uri="{BB962C8B-B14F-4D97-AF65-F5344CB8AC3E}">
        <p14:creationId xmlns:p14="http://schemas.microsoft.com/office/powerpoint/2010/main" xmlns="" val="123121934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ppt_x</p:attrName>
                                        </p:attrNameLst>
                                      </p:cBhvr>
                                      <p:tavLst>
                                        <p:tav tm="0">
                                          <p:val>
                                            <p:strVal val="#ppt_x"/>
                                          </p:val>
                                        </p:tav>
                                        <p:tav tm="100000">
                                          <p:val>
                                            <p:strVal val="#ppt_x"/>
                                          </p:val>
                                        </p:tav>
                                      </p:tavLst>
                                    </p:anim>
                                    <p:anim calcmode="lin" valueType="num">
                                      <p:cBhvr>
                                        <p:cTn id="9" dur="3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3" presetClass="entr" presetSubtype="32"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4*#ppt_w"/>
                                          </p:val>
                                        </p:tav>
                                        <p:tav tm="100000">
                                          <p:val>
                                            <p:strVal val="#ppt_w"/>
                                          </p:val>
                                        </p:tav>
                                      </p:tavLst>
                                    </p:anim>
                                    <p:anim calcmode="lin" valueType="num">
                                      <p:cBhvr>
                                        <p:cTn id="14" dur="500" fill="hold"/>
                                        <p:tgtEl>
                                          <p:spTgt spid="12"/>
                                        </p:tgtEl>
                                        <p:attrNameLst>
                                          <p:attrName>ppt_h</p:attrName>
                                        </p:attrNameLst>
                                      </p:cBhvr>
                                      <p:tavLst>
                                        <p:tav tm="0">
                                          <p:val>
                                            <p:strVal val="4*#ppt_h"/>
                                          </p:val>
                                        </p:tav>
                                        <p:tav tm="100000">
                                          <p:val>
                                            <p:strVal val="#ppt_h"/>
                                          </p:val>
                                        </p:tav>
                                      </p:tavLst>
                                    </p:anim>
                                  </p:childTnLst>
                                </p:cTn>
                              </p:par>
                              <p:par>
                                <p:cTn id="15" presetID="1" presetClass="mediacall" presetSubtype="0" fill="hold" nodeType="withEffect">
                                  <p:stCondLst>
                                    <p:cond delay="0"/>
                                  </p:stCondLst>
                                  <p:childTnLst>
                                    <p:cmd type="call" cmd="playFrom(0.0)">
                                      <p:cBhvr>
                                        <p:cTn id="16" dur="26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6"/>
                </p:tgtEl>
              </p:cMediaNode>
            </p:audio>
          </p:childTnLst>
        </p:cTn>
      </p:par>
    </p:tnLst>
    <p:bldLst>
      <p:bldP spid="1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xmlns=""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5B9BD5">
                    <a:lumMod val="20000"/>
                    <a:lumOff val="80000"/>
                  </a:srgbClr>
                </a:solidFill>
                <a:latin typeface="Calibri" panose="020F0502020204030204"/>
              </a:rPr>
              <a:t>Để </a:t>
            </a:r>
            <a:r>
              <a:rPr lang="vi-VN" sz="3200">
                <a:solidFill>
                  <a:srgbClr val="5B9BD5">
                    <a:lumMod val="20000"/>
                    <a:lumOff val="80000"/>
                  </a:srgbClr>
                </a:solidFill>
                <a:latin typeface="Calibri" panose="020F0502020204030204"/>
              </a:rPr>
              <a:t>giải quyết khủng hoảng kinh tế </a:t>
            </a:r>
            <a:r>
              <a:rPr lang="en-US" sz="3200">
                <a:solidFill>
                  <a:srgbClr val="5B9BD5">
                    <a:lumMod val="20000"/>
                    <a:lumOff val="80000"/>
                  </a:srgbClr>
                </a:solidFill>
                <a:latin typeface="Calibri" panose="020F0502020204030204"/>
              </a:rPr>
              <a:t>chính phủ </a:t>
            </a:r>
            <a:r>
              <a:rPr lang="vi-VN" sz="3200">
                <a:solidFill>
                  <a:srgbClr val="5B9BD5">
                    <a:lumMod val="20000"/>
                    <a:lumOff val="80000"/>
                  </a:srgbClr>
                </a:solidFill>
                <a:latin typeface="Calibri" panose="020F0502020204030204"/>
              </a:rPr>
              <a:t>Nhật Bản chủ trương giải quyết thông qua hoạt động xâm lược bành trướng nhằm vào các nước láng giềng</a:t>
            </a:r>
            <a:r>
              <a:rPr lang="en-US" sz="3200">
                <a:solidFill>
                  <a:srgbClr val="5B9BD5">
                    <a:lumMod val="20000"/>
                    <a:lumOff val="80000"/>
                  </a:srgbClr>
                </a:solidFill>
                <a:latin typeface="Calibri" panose="020F0502020204030204"/>
              </a:rPr>
              <a:t>…</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 </a:t>
            </a:r>
            <a:r>
              <a:rPr lang="en-US" sz="3200">
                <a:solidFill>
                  <a:srgbClr val="5B9BD5">
                    <a:lumMod val="20000"/>
                    <a:lumOff val="80000"/>
                  </a:srgbClr>
                </a:solidFill>
                <a:latin typeface="Calibri" panose="020F0502020204030204"/>
              </a:rPr>
              <a:t>Đúng</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 Sai</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xmlns="" val="524294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92D05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you win.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Game Over.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xmlns=""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Phong trào ngũ tứ ở Trung Quốc bùng nổ</a:t>
            </a: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vào thời gian nào</a:t>
            </a: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 </a:t>
            </a:r>
            <a:r>
              <a:rPr lang="en-US" sz="3200">
                <a:solidFill>
                  <a:srgbClr val="5B9BD5">
                    <a:lumMod val="20000"/>
                    <a:lumOff val="80000"/>
                  </a:srgbClr>
                </a:solidFill>
                <a:latin typeface="Calibri" panose="020F0502020204030204"/>
              </a:rPr>
              <a:t>4/5/1919</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 5/4/1919</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xmlns="" val="341179224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92D05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you win.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Game Over.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xmlns=""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Đảng quốc đại dưới sự lãnh đạo của ai</a:t>
            </a: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 Mao Trạch</a:t>
            </a:r>
            <a:r>
              <a:rPr kumimoji="0" lang="en-US" sz="3200" b="0" i="0" u="none" strike="noStrike" kern="1200" cap="none" spc="0" normalizeH="0" noProof="0">
                <a:ln>
                  <a:noFill/>
                </a:ln>
                <a:solidFill>
                  <a:srgbClr val="5B9BD5">
                    <a:lumMod val="20000"/>
                    <a:lumOff val="80000"/>
                  </a:srgbClr>
                </a:solidFill>
                <a:effectLst/>
                <a:uLnTx/>
                <a:uFillTx/>
                <a:latin typeface="Calibri" panose="020F0502020204030204"/>
                <a:ea typeface="+mn-ea"/>
                <a:cs typeface="+mn-cs"/>
              </a:rPr>
              <a:t> Đông</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 Gan-đi</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xmlns="" val="236184043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xmlns=""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Phong trào cách mạng ở các nước Đông Nam Á có sự tham gia của nhiều tầng lớp đều hướng tới mục tiêu giành độc lập dân tộc</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 </a:t>
            </a:r>
            <a:r>
              <a:rPr lang="en-US" sz="3200" noProof="0">
                <a:solidFill>
                  <a:srgbClr val="5B9BD5">
                    <a:lumMod val="20000"/>
                    <a:lumOff val="80000"/>
                  </a:srgbClr>
                </a:solidFill>
                <a:latin typeface="Calibri" panose="020F0502020204030204"/>
              </a:rPr>
              <a:t>Đúng</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 Sai</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xmlns="" val="40881955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92D05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you win.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Game Over.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xmlns=""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Từ </a:t>
            </a: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năm</a:t>
            </a:r>
            <a:r>
              <a:rPr kumimoji="0" lang="vi-VN"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 1940 nhân dân Đông Nam Á đấu tranh chống lại sự xâm lược và đô hộ của phát xít </a:t>
            </a:r>
            <a:r>
              <a:rPr lang="en-US" sz="3200">
                <a:solidFill>
                  <a:srgbClr val="5B9BD5">
                    <a:lumMod val="20000"/>
                    <a:lumOff val="80000"/>
                  </a:srgbClr>
                </a:solidFill>
                <a:latin typeface="Calibri" panose="020F0502020204030204"/>
              </a:rPr>
              <a:t>Đức</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A. </a:t>
            </a:r>
            <a:r>
              <a:rPr lang="en-US" sz="3200">
                <a:solidFill>
                  <a:srgbClr val="5B9BD5">
                    <a:lumMod val="20000"/>
                    <a:lumOff val="80000"/>
                  </a:srgbClr>
                </a:solidFill>
                <a:latin typeface="Calibri" panose="020F0502020204030204"/>
              </a:rPr>
              <a:t>Đúng</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 Sai</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xmlns="" val="140152918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44492" y="0"/>
            <a:ext cx="3724472" cy="392695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3958592" cy="519159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44492" y="3148685"/>
            <a:ext cx="4766949" cy="366101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47649" y="3196983"/>
            <a:ext cx="2996843" cy="361271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301695" y="0"/>
            <a:ext cx="8446610" cy="6858000"/>
          </a:xfrm>
          <a:prstGeom prst="rect">
            <a:avLst/>
          </a:prstGeom>
        </p:spPr>
      </p:pic>
      <p:sp>
        <p:nvSpPr>
          <p:cNvPr id="4" name="TextBox 3">
            <a:extLst>
              <a:ext uri="{FF2B5EF4-FFF2-40B4-BE49-F238E27FC236}">
                <a16:creationId xmlns:a16="http://schemas.microsoft.com/office/drawing/2014/main" xmlns="" id="{D7B8650C-4F15-5624-4985-F9264697A63D}"/>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xmlns="" val="106950068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45833E-6 4.07407E-6 L 0.73997 -0.60162 " pathEditMode="relative" rAng="0" ptsTypes="AA">
                                      <p:cBhvr>
                                        <p:cTn id="6" dur="2000" fill="hold"/>
                                        <p:tgtEl>
                                          <p:spTgt spid="2"/>
                                        </p:tgtEl>
                                        <p:attrNameLst>
                                          <p:attrName>ppt_x</p:attrName>
                                          <p:attrName>ppt_y</p:attrName>
                                        </p:attrNameLst>
                                      </p:cBhvr>
                                      <p:rCtr x="36992" y="-30093"/>
                                    </p:animMotion>
                                  </p:childTnLst>
                                </p:cTn>
                              </p:par>
                              <p:par>
                                <p:cTn id="7" presetID="6" presetClass="emph" presetSubtype="0" fill="hold" nodeType="withEffect">
                                  <p:stCondLst>
                                    <p:cond delay="0"/>
                                  </p:stCondLst>
                                  <p:childTnLst>
                                    <p:animScale>
                                      <p:cBhvr>
                                        <p:cTn id="8" dur="2000" fill="hold"/>
                                        <p:tgtEl>
                                          <p:spTgt spid="2"/>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78D7EA-D0CF-22C4-6189-000AB83D3DF8}"/>
              </a:ext>
            </a:extLst>
          </p:cNvPr>
          <p:cNvPicPr>
            <a:picLocks noChangeAspect="1"/>
          </p:cNvPicPr>
          <p:nvPr/>
        </p:nvPicPr>
        <p:blipFill>
          <a:blip r:embed="rId3" cstate="print"/>
          <a:stretch>
            <a:fillRect/>
          </a:stretch>
        </p:blipFill>
        <p:spPr>
          <a:xfrm>
            <a:off x="0" y="1346296"/>
            <a:ext cx="12192000" cy="5511704"/>
          </a:xfrm>
          <a:prstGeom prst="rect">
            <a:avLst/>
          </a:prstGeom>
        </p:spPr>
      </p:pic>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56236" y="301515"/>
            <a:ext cx="228299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Đ</a:t>
            </a: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u</a:t>
            </a:r>
            <a:r>
              <a:rPr kumimoji="0" lang="en-US" sz="72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ổ</a:t>
            </a:r>
            <a:r>
              <a:rPr kumimoji="0" lang="en-US" sz="7200" b="1" i="1" u="none" strike="noStrike" kern="1200" cap="none" spc="0" normalizeH="0" baseline="0" noProof="0" dirty="0" err="1">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i</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3870633" y="-227071"/>
            <a:ext cx="248818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7200" b="1" i="1" u="none" strike="noStrike" kern="1200" cap="none" spc="0" normalizeH="0" baseline="0" noProof="0" dirty="0" err="1">
                <a:ln>
                  <a:noFill/>
                </a:ln>
                <a:solidFill>
                  <a:srgbClr val="FFC000">
                    <a:lumMod val="60000"/>
                    <a:lumOff val="4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ì</a:t>
            </a:r>
            <a:r>
              <a:rPr kumimoji="0" lang="en-US" sz="7200" b="1" i="1" u="none" strike="noStrike" kern="1200" cap="none" spc="0" normalizeH="0" baseline="0" noProof="0" dirty="0" err="1">
                <a:ln>
                  <a:noFill/>
                </a:ln>
                <a:solidFill>
                  <a:srgbClr val="A5A5A5">
                    <a:lumMod val="40000"/>
                    <a:lumOff val="6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a:t>
            </a:r>
            <a:r>
              <a:rPr kumimoji="0" lang="en-US" sz="7200" b="1" i="1" u="none" strike="noStrike" kern="1200" cap="none" spc="0" normalizeH="0" baseline="0" noProof="0" dirty="0" err="1">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7" name="TextBox 6"/>
          <p:cNvSpPr txBox="1"/>
          <p:nvPr/>
        </p:nvSpPr>
        <p:spPr>
          <a:xfrm>
            <a:off x="6890216" y="326927"/>
            <a:ext cx="17508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B</a:t>
            </a:r>
            <a:r>
              <a:rPr kumimoji="0" lang="en-US" sz="7200" b="1" i="1" u="none" strike="noStrike" kern="1200" cap="none" spc="0" normalizeH="0" baseline="0" noProof="0" dirty="0" err="1">
                <a:ln>
                  <a:noFill/>
                </a:ln>
                <a:solidFill>
                  <a:srgbClr val="70AD47">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ắ</a:t>
            </a:r>
            <a:r>
              <a:rPr kumimoji="0" lang="en-US" sz="7200" b="1" i="1" u="none" strike="noStrike" kern="1200" cap="none" spc="0" normalizeH="0" baseline="0" noProof="0" dirty="0" err="1">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t</a:t>
            </a:r>
            <a:endParaRPr kumimoji="0" lang="en-US" sz="7200" b="1" i="1" u="none" strike="noStrike" kern="1200" cap="none" spc="0" normalizeH="0" baseline="0" noProof="0" dirty="0">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172417" y="-232829"/>
            <a:ext cx="194796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C</a:t>
            </a:r>
            <a:r>
              <a:rPr kumimoji="0" lang="en-US" sz="6600" b="1" i="1" u="none" strike="noStrike" kern="1200" cap="none" spc="0" normalizeH="0" baseline="0" noProof="0" dirty="0" err="1">
                <a:ln>
                  <a:noFill/>
                </a:ln>
                <a:solidFill>
                  <a:srgbClr val="70AD47">
                    <a:lumMod val="5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6600" b="1" i="1" u="none" strike="noStrike" kern="1200" cap="none" spc="0" normalizeH="0" baseline="0" noProof="0" dirty="0" err="1">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ữ</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6" name="Oval 15"/>
          <p:cNvSpPr/>
          <p:nvPr/>
        </p:nvSpPr>
        <p:spPr>
          <a:xfrm>
            <a:off x="108139" y="1347037"/>
            <a:ext cx="1209011" cy="1091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258266" y="1489356"/>
            <a:ext cx="910814" cy="8218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20" name="TextBox 1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a:t>
            </a:r>
          </a:p>
        </p:txBody>
      </p:sp>
      <p:sp>
        <p:nvSpPr>
          <p:cNvPr id="21" name="TextBox 2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22" name="TextBox 2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a:t>
            </a:r>
          </a:p>
        </p:txBody>
      </p:sp>
      <p:sp>
        <p:nvSpPr>
          <p:cNvPr id="23" name="TextBox 2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24" name="TextBox 2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25" name="TextBox 2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26" name="TextBox 2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a:t>
            </a:r>
          </a:p>
        </p:txBody>
      </p:sp>
      <p:sp>
        <p:nvSpPr>
          <p:cNvPr id="27" name="TextBox 2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28" name="TextBox 2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TextBox 2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0" name="TextBox 2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31" name="TextBox 3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32" name="TextBox 3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33" name="TextBox 3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34" name="TextBox 3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5" name="TextBox 3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36" name="TextBox 3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37" name="TextBox 3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38" name="TextBox 3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TextBox 38"/>
          <p:cNvSpPr txBox="1"/>
          <p:nvPr/>
        </p:nvSpPr>
        <p:spPr>
          <a:xfrm>
            <a:off x="194439" y="1587859"/>
            <a:ext cx="11873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HẾT</a:t>
            </a:r>
          </a:p>
        </p:txBody>
      </p:sp>
      <p:sp>
        <p:nvSpPr>
          <p:cNvPr id="10" name="Rectangle: Rounded Corners 9">
            <a:extLst>
              <a:ext uri="{FF2B5EF4-FFF2-40B4-BE49-F238E27FC236}">
                <a16:creationId xmlns:a16="http://schemas.microsoft.com/office/drawing/2014/main" xmlns="" id="{FA4FF03E-9C79-7DA7-E211-0A8E36B689AD}"/>
              </a:ext>
            </a:extLst>
          </p:cNvPr>
          <p:cNvSpPr/>
          <p:nvPr/>
        </p:nvSpPr>
        <p:spPr>
          <a:xfrm>
            <a:off x="4787473" y="2619829"/>
            <a:ext cx="3853543" cy="80917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ẤN ĐỘ</a:t>
            </a:r>
          </a:p>
        </p:txBody>
      </p:sp>
    </p:spTree>
    <p:extLst>
      <p:ext uri="{BB962C8B-B14F-4D97-AF65-F5344CB8AC3E}">
        <p14:creationId xmlns:p14="http://schemas.microsoft.com/office/powerpoint/2010/main" xmlns="" val="314609067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repeatCount="2000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5" presetID="1" presetClass="exit" presetSubtype="0" fill="hold" grpId="1" nodeType="withEffect">
                                  <p:stCondLst>
                                    <p:cond delay="200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19" presetID="1" presetClass="exit" presetSubtype="0" fill="hold" grpId="1" nodeType="withEffect">
                                  <p:stCondLst>
                                    <p:cond delay="30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3" presetID="1" presetClass="exit" presetSubtype="0" fill="hold" grpId="1" nodeType="withEffect">
                                  <p:stCondLst>
                                    <p:cond delay="400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7" presetID="1" presetClass="exit" presetSubtype="0" fill="hold" grpId="1" nodeType="withEffect">
                                  <p:stCondLst>
                                    <p:cond delay="500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1" presetID="1" presetClass="exit" presetSubtype="0" fill="hold" grpId="1" nodeType="withEffect">
                                  <p:stCondLst>
                                    <p:cond delay="600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5" presetID="1" presetClass="exit" presetSubtype="0" fill="hold" grpId="1" nodeType="withEffect">
                                  <p:stCondLst>
                                    <p:cond delay="700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39" presetID="1" presetClass="exit" presetSubtype="0" fill="hold" grpId="1" nodeType="withEffect">
                                  <p:stCondLst>
                                    <p:cond delay="800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3" presetID="1" presetClass="exit" presetSubtype="0" fill="hold" grpId="1" nodeType="withEffect">
                                  <p:stCondLst>
                                    <p:cond delay="900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xit" presetSubtype="0" fill="hold" grpId="1" nodeType="withEffect">
                                  <p:stCondLst>
                                    <p:cond delay="1000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xit" presetSubtype="0" fill="hold" grpId="1" nodeType="withEffect">
                                  <p:stCondLst>
                                    <p:cond delay="1100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xit" presetSubtype="0" fill="hold" grpId="1" nodeType="withEffect">
                                  <p:stCondLst>
                                    <p:cond delay="1200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xit" presetSubtype="0" fill="hold" grpId="1" nodeType="withEffect">
                                  <p:stCondLst>
                                    <p:cond delay="13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xit" presetSubtype="0" fill="hold" grpId="1" nodeType="withEffect">
                                  <p:stCondLst>
                                    <p:cond delay="1400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7" presetID="1" presetClass="exit" presetSubtype="0" fill="hold" grpId="1" nodeType="withEffect">
                                  <p:stCondLst>
                                    <p:cond delay="1500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1" presetID="1" presetClass="exit" presetSubtype="0" fill="hold" grpId="1" nodeType="withEffect">
                                  <p:stCondLst>
                                    <p:cond delay="1600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5" presetID="1" presetClass="exit" presetSubtype="0" fill="hold" grpId="1" nodeType="withEffect">
                                  <p:stCondLst>
                                    <p:cond delay="17000"/>
                                  </p:stCondLst>
                                  <p:childTnLst>
                                    <p:set>
                                      <p:cBhvr>
                                        <p:cTn id="76" dur="1" fill="hold">
                                          <p:stCondLst>
                                            <p:cond delay="0"/>
                                          </p:stCondLst>
                                        </p:cTn>
                                        <p:tgtEl>
                                          <p:spTgt spid="35"/>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79" presetID="1" presetClass="exit" presetSubtype="0" fill="hold" grpId="1" nodeType="withEffect">
                                  <p:stCondLst>
                                    <p:cond delay="18000"/>
                                  </p:stCondLst>
                                  <p:childTnLst>
                                    <p:set>
                                      <p:cBhvr>
                                        <p:cTn id="80" dur="1" fill="hold">
                                          <p:stCondLst>
                                            <p:cond delay="0"/>
                                          </p:stCondLst>
                                        </p:cTn>
                                        <p:tgtEl>
                                          <p:spTgt spid="36"/>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3" presetID="1" presetClass="exit" presetSubtype="0" fill="hold" grpId="1" nodeType="withEffect">
                                  <p:stCondLst>
                                    <p:cond delay="1900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7" presetID="1" presetClass="exit" presetSubtype="0" fill="hold" grpId="1" nodeType="withEffect">
                                  <p:stCondLst>
                                    <p:cond delay="2000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barn(inVertical)">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FDCBDC-9D36-0C60-492C-A9CB6FA746CA}"/>
              </a:ext>
            </a:extLst>
          </p:cNvPr>
          <p:cNvPicPr>
            <a:picLocks noChangeAspect="1"/>
          </p:cNvPicPr>
          <p:nvPr/>
        </p:nvPicPr>
        <p:blipFill>
          <a:blip r:embed="rId2" cstate="print"/>
          <a:stretch>
            <a:fillRect/>
          </a:stretch>
        </p:blipFill>
        <p:spPr>
          <a:xfrm>
            <a:off x="9056914" y="1019357"/>
            <a:ext cx="3135086" cy="5779008"/>
          </a:xfrm>
          <a:prstGeom prst="rect">
            <a:avLst/>
          </a:prstGeom>
        </p:spPr>
      </p:pic>
      <p:sp>
        <p:nvSpPr>
          <p:cNvPr id="4" name="Rectangle 3">
            <a:extLst>
              <a:ext uri="{FF2B5EF4-FFF2-40B4-BE49-F238E27FC236}">
                <a16:creationId xmlns:a16="http://schemas.microsoft.com/office/drawing/2014/main" xmlns="" id="{A603944A-F6C6-9FDF-9262-8171B7AFFAEB}"/>
              </a:ext>
            </a:extLst>
          </p:cNvPr>
          <p:cNvSpPr/>
          <p:nvPr/>
        </p:nvSpPr>
        <p:spPr>
          <a:xfrm>
            <a:off x="3308108" y="465359"/>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xmlns="" id="{621AAC45-57E7-D8DB-1109-F416A985770B}"/>
              </a:ext>
            </a:extLst>
          </p:cNvPr>
          <p:cNvGrpSpPr/>
          <p:nvPr/>
        </p:nvGrpSpPr>
        <p:grpSpPr>
          <a:xfrm>
            <a:off x="168884" y="1744380"/>
            <a:ext cx="8543756" cy="4094646"/>
            <a:chOff x="5879797" y="2066170"/>
            <a:chExt cx="5061472" cy="3499058"/>
          </a:xfrm>
        </p:grpSpPr>
        <p:sp>
          <p:nvSpPr>
            <p:cNvPr id="6" name="矩形 19">
              <a:extLst>
                <a:ext uri="{FF2B5EF4-FFF2-40B4-BE49-F238E27FC236}">
                  <a16:creationId xmlns:a16="http://schemas.microsoft.com/office/drawing/2014/main" xmlns="" id="{DE166869-2FA0-3382-5225-53FB2F522D6E}"/>
                </a:ext>
              </a:extLst>
            </p:cNvPr>
            <p:cNvSpPr/>
            <p:nvPr/>
          </p:nvSpPr>
          <p:spPr>
            <a:xfrm>
              <a:off x="6263835" y="2429023"/>
              <a:ext cx="4293396" cy="2708991"/>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Trong số các nhà lãnh đạo phong trào giải phóng dân tộc ở châu </a:t>
              </a:r>
              <a:r>
                <a:rPr lang="en-US" altLang="zh-CN" sz="40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Á</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giai đoạn</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1918 -1945</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em thấy ấn tượng với nhà lãnh đạo nào nhất</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hay giải thích lý do</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endParaRPr kumimoji="0" lang="zh-CN" alt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xmlns=""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xmlns="" id="{9ECD127B-8117-B17E-AEDB-230FF7108A6A}"/>
              </a:ext>
            </a:extLst>
          </p:cNvPr>
          <p:cNvPicPr>
            <a:picLocks noChangeAspect="1"/>
          </p:cNvPicPr>
          <p:nvPr/>
        </p:nvPicPr>
        <p:blipFill>
          <a:blip r:embed="rId3" cstate="print"/>
          <a:stretch>
            <a:fillRect/>
          </a:stretch>
        </p:blipFill>
        <p:spPr>
          <a:xfrm>
            <a:off x="-175390" y="5763711"/>
            <a:ext cx="1337340" cy="1337340"/>
          </a:xfrm>
          <a:prstGeom prst="rect">
            <a:avLst/>
          </a:prstGeom>
        </p:spPr>
      </p:pic>
      <p:sp>
        <p:nvSpPr>
          <p:cNvPr id="8" name="TextBox 7">
            <a:extLst>
              <a:ext uri="{FF2B5EF4-FFF2-40B4-BE49-F238E27FC236}">
                <a16:creationId xmlns:a16="http://schemas.microsoft.com/office/drawing/2014/main" xmlns="" id="{3F071E6C-54FB-90F4-E52C-763862940060}"/>
              </a:ext>
            </a:extLst>
          </p:cNvPr>
          <p:cNvSpPr txBox="1"/>
          <p:nvPr/>
        </p:nvSpPr>
        <p:spPr>
          <a:xfrm>
            <a:off x="1273691" y="-1527567"/>
            <a:ext cx="125177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Quý thầy cô có nhu cầu về các bài giảng </a:t>
            </a:r>
            <a:r>
              <a:rPr lang="en-US" b="0">
                <a:solidFill>
                  <a:schemeClr val="bg1"/>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bg1"/>
                </a:solidFill>
                <a:effectLst/>
                <a:latin typeface="Arial" panose="020B0604020202020204" pitchFamily="34" charset="0"/>
              </a:rPr>
              <a:t>Ngoài ra còn hỗ trợ về SKKN, biện pháp thi GVG và thao giảng, chuyên đề.</a:t>
            </a:r>
            <a:endParaRPr lang="en-US">
              <a:solidFill>
                <a:schemeClr val="bg1"/>
              </a:solidFill>
            </a:endParaRPr>
          </a:p>
          <a:p>
            <a:r>
              <a:rPr lang="fr-FR" b="1" i="0">
                <a:solidFill>
                  <a:schemeClr val="bg1"/>
                </a:solidFill>
                <a:effectLst/>
              </a:rPr>
              <a:t>Page: https://www.facebook.com/groups/baigianglichsu</a:t>
            </a:r>
            <a:endParaRPr lang="en-US">
              <a:solidFill>
                <a:schemeClr val="bg1"/>
              </a:solidFill>
            </a:endParaRPr>
          </a:p>
        </p:txBody>
      </p:sp>
    </p:spTree>
    <p:extLst>
      <p:ext uri="{BB962C8B-B14F-4D97-AF65-F5344CB8AC3E}">
        <p14:creationId xmlns:p14="http://schemas.microsoft.com/office/powerpoint/2010/main" xmlns="" val="195624094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EB94A1A-1FA6-D063-6567-DA009A8E0EB3}"/>
              </a:ext>
            </a:extLst>
          </p:cNvPr>
          <p:cNvPicPr>
            <a:picLocks noChangeAspect="1"/>
          </p:cNvPicPr>
          <p:nvPr/>
        </p:nvPicPr>
        <p:blipFill>
          <a:blip r:embed="rId3" cstate="print"/>
          <a:stretch>
            <a:fillRect/>
          </a:stretch>
        </p:blipFill>
        <p:spPr>
          <a:xfrm>
            <a:off x="-50800" y="1296537"/>
            <a:ext cx="12192000" cy="5561463"/>
          </a:xfrm>
          <a:prstGeom prst="rect">
            <a:avLst/>
          </a:prstGeom>
        </p:spPr>
      </p:pic>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56236" y="301515"/>
            <a:ext cx="228299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Đ</a:t>
            </a: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u</a:t>
            </a:r>
            <a:r>
              <a:rPr kumimoji="0" lang="en-US" sz="72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ổ</a:t>
            </a:r>
            <a:r>
              <a:rPr kumimoji="0" lang="en-US" sz="7200" b="1" i="1" u="none" strike="noStrike" kern="1200" cap="none" spc="0" normalizeH="0" baseline="0" noProof="0" dirty="0" err="1">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i</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3870633" y="-227071"/>
            <a:ext cx="248818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7200" b="1" i="1" u="none" strike="noStrike" kern="1200" cap="none" spc="0" normalizeH="0" baseline="0" noProof="0" dirty="0" err="1">
                <a:ln>
                  <a:noFill/>
                </a:ln>
                <a:solidFill>
                  <a:srgbClr val="FFC000">
                    <a:lumMod val="60000"/>
                    <a:lumOff val="4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ì</a:t>
            </a:r>
            <a:r>
              <a:rPr kumimoji="0" lang="en-US" sz="7200" b="1" i="1" u="none" strike="noStrike" kern="1200" cap="none" spc="0" normalizeH="0" baseline="0" noProof="0" dirty="0" err="1">
                <a:ln>
                  <a:noFill/>
                </a:ln>
                <a:solidFill>
                  <a:srgbClr val="A5A5A5">
                    <a:lumMod val="40000"/>
                    <a:lumOff val="6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a:t>
            </a:r>
            <a:r>
              <a:rPr kumimoji="0" lang="en-US" sz="7200" b="1" i="1" u="none" strike="noStrike" kern="1200" cap="none" spc="0" normalizeH="0" baseline="0" noProof="0" dirty="0" err="1">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7" name="TextBox 6"/>
          <p:cNvSpPr txBox="1"/>
          <p:nvPr/>
        </p:nvSpPr>
        <p:spPr>
          <a:xfrm>
            <a:off x="6890216" y="326927"/>
            <a:ext cx="17508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B</a:t>
            </a:r>
            <a:r>
              <a:rPr kumimoji="0" lang="en-US" sz="7200" b="1" i="1" u="none" strike="noStrike" kern="1200" cap="none" spc="0" normalizeH="0" baseline="0" noProof="0" dirty="0" err="1">
                <a:ln>
                  <a:noFill/>
                </a:ln>
                <a:solidFill>
                  <a:srgbClr val="70AD47">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ắ</a:t>
            </a:r>
            <a:r>
              <a:rPr kumimoji="0" lang="en-US" sz="7200" b="1" i="1" u="none" strike="noStrike" kern="1200" cap="none" spc="0" normalizeH="0" baseline="0" noProof="0" dirty="0" err="1">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t</a:t>
            </a:r>
            <a:endParaRPr kumimoji="0" lang="en-US" sz="7200" b="1" i="1" u="none" strike="noStrike" kern="1200" cap="none" spc="0" normalizeH="0" baseline="0" noProof="0" dirty="0">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172417" y="-232829"/>
            <a:ext cx="194796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C</a:t>
            </a:r>
            <a:r>
              <a:rPr kumimoji="0" lang="en-US" sz="6600" b="1" i="1" u="none" strike="noStrike" kern="1200" cap="none" spc="0" normalizeH="0" baseline="0" noProof="0" dirty="0" err="1">
                <a:ln>
                  <a:noFill/>
                </a:ln>
                <a:solidFill>
                  <a:srgbClr val="70AD47">
                    <a:lumMod val="5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6600" b="1" i="1" u="none" strike="noStrike" kern="1200" cap="none" spc="0" normalizeH="0" baseline="0" noProof="0" dirty="0" err="1">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ữ</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6" name="Oval 15"/>
          <p:cNvSpPr/>
          <p:nvPr/>
        </p:nvSpPr>
        <p:spPr>
          <a:xfrm>
            <a:off x="108139" y="1347037"/>
            <a:ext cx="1209011" cy="1091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258266" y="1489356"/>
            <a:ext cx="910814" cy="8218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20" name="TextBox 1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a:t>
            </a:r>
          </a:p>
        </p:txBody>
      </p:sp>
      <p:sp>
        <p:nvSpPr>
          <p:cNvPr id="21" name="TextBox 2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22" name="TextBox 2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a:t>
            </a:r>
          </a:p>
        </p:txBody>
      </p:sp>
      <p:sp>
        <p:nvSpPr>
          <p:cNvPr id="23" name="TextBox 2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24" name="TextBox 2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25" name="TextBox 2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26" name="TextBox 2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a:t>
            </a:r>
          </a:p>
        </p:txBody>
      </p:sp>
      <p:sp>
        <p:nvSpPr>
          <p:cNvPr id="27" name="TextBox 2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28" name="TextBox 2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TextBox 2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0" name="TextBox 2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31" name="TextBox 3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32" name="TextBox 3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33" name="TextBox 3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34" name="TextBox 3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5" name="TextBox 3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36" name="TextBox 3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37" name="TextBox 3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38" name="TextBox 3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TextBox 38"/>
          <p:cNvSpPr txBox="1"/>
          <p:nvPr/>
        </p:nvSpPr>
        <p:spPr>
          <a:xfrm>
            <a:off x="194439" y="1587859"/>
            <a:ext cx="11873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HẾT</a:t>
            </a:r>
          </a:p>
        </p:txBody>
      </p:sp>
      <p:sp>
        <p:nvSpPr>
          <p:cNvPr id="9" name="Rectangle: Rounded Corners 8">
            <a:extLst>
              <a:ext uri="{FF2B5EF4-FFF2-40B4-BE49-F238E27FC236}">
                <a16:creationId xmlns:a16="http://schemas.microsoft.com/office/drawing/2014/main" xmlns="" id="{4F6C80F1-851F-1678-A86B-E069E76D91C5}"/>
              </a:ext>
            </a:extLst>
          </p:cNvPr>
          <p:cNvSpPr/>
          <p:nvPr/>
        </p:nvSpPr>
        <p:spPr>
          <a:xfrm>
            <a:off x="4107543" y="2619829"/>
            <a:ext cx="4187371" cy="80917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NHẬT BẢN</a:t>
            </a:r>
          </a:p>
        </p:txBody>
      </p:sp>
    </p:spTree>
    <p:extLst>
      <p:ext uri="{BB962C8B-B14F-4D97-AF65-F5344CB8AC3E}">
        <p14:creationId xmlns:p14="http://schemas.microsoft.com/office/powerpoint/2010/main" xmlns="" val="383243150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repeatCount="2000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5" presetID="1" presetClass="exit" presetSubtype="0" fill="hold" grpId="1" nodeType="withEffect">
                                  <p:stCondLst>
                                    <p:cond delay="200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19" presetID="1" presetClass="exit" presetSubtype="0" fill="hold" grpId="1" nodeType="withEffect">
                                  <p:stCondLst>
                                    <p:cond delay="30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3" presetID="1" presetClass="exit" presetSubtype="0" fill="hold" grpId="1" nodeType="withEffect">
                                  <p:stCondLst>
                                    <p:cond delay="400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7" presetID="1" presetClass="exit" presetSubtype="0" fill="hold" grpId="1" nodeType="withEffect">
                                  <p:stCondLst>
                                    <p:cond delay="500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1" presetID="1" presetClass="exit" presetSubtype="0" fill="hold" grpId="1" nodeType="withEffect">
                                  <p:stCondLst>
                                    <p:cond delay="600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5" presetID="1" presetClass="exit" presetSubtype="0" fill="hold" grpId="1" nodeType="withEffect">
                                  <p:stCondLst>
                                    <p:cond delay="700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39" presetID="1" presetClass="exit" presetSubtype="0" fill="hold" grpId="1" nodeType="withEffect">
                                  <p:stCondLst>
                                    <p:cond delay="800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3" presetID="1" presetClass="exit" presetSubtype="0" fill="hold" grpId="1" nodeType="withEffect">
                                  <p:stCondLst>
                                    <p:cond delay="900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xit" presetSubtype="0" fill="hold" grpId="1" nodeType="withEffect">
                                  <p:stCondLst>
                                    <p:cond delay="1000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xit" presetSubtype="0" fill="hold" grpId="1" nodeType="withEffect">
                                  <p:stCondLst>
                                    <p:cond delay="1100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xit" presetSubtype="0" fill="hold" grpId="1" nodeType="withEffect">
                                  <p:stCondLst>
                                    <p:cond delay="1200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xit" presetSubtype="0" fill="hold" grpId="1" nodeType="withEffect">
                                  <p:stCondLst>
                                    <p:cond delay="13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xit" presetSubtype="0" fill="hold" grpId="1" nodeType="withEffect">
                                  <p:stCondLst>
                                    <p:cond delay="1400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7" presetID="1" presetClass="exit" presetSubtype="0" fill="hold" grpId="1" nodeType="withEffect">
                                  <p:stCondLst>
                                    <p:cond delay="1500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1" presetID="1" presetClass="exit" presetSubtype="0" fill="hold" grpId="1" nodeType="withEffect">
                                  <p:stCondLst>
                                    <p:cond delay="1600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5" presetID="1" presetClass="exit" presetSubtype="0" fill="hold" grpId="1" nodeType="withEffect">
                                  <p:stCondLst>
                                    <p:cond delay="17000"/>
                                  </p:stCondLst>
                                  <p:childTnLst>
                                    <p:set>
                                      <p:cBhvr>
                                        <p:cTn id="76" dur="1" fill="hold">
                                          <p:stCondLst>
                                            <p:cond delay="0"/>
                                          </p:stCondLst>
                                        </p:cTn>
                                        <p:tgtEl>
                                          <p:spTgt spid="35"/>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79" presetID="1" presetClass="exit" presetSubtype="0" fill="hold" grpId="1" nodeType="withEffect">
                                  <p:stCondLst>
                                    <p:cond delay="18000"/>
                                  </p:stCondLst>
                                  <p:childTnLst>
                                    <p:set>
                                      <p:cBhvr>
                                        <p:cTn id="80" dur="1" fill="hold">
                                          <p:stCondLst>
                                            <p:cond delay="0"/>
                                          </p:stCondLst>
                                        </p:cTn>
                                        <p:tgtEl>
                                          <p:spTgt spid="36"/>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3" presetID="1" presetClass="exit" presetSubtype="0" fill="hold" grpId="1" nodeType="withEffect">
                                  <p:stCondLst>
                                    <p:cond delay="1900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7" presetID="1" presetClass="exit" presetSubtype="0" fill="hold" grpId="1" nodeType="withEffect">
                                  <p:stCondLst>
                                    <p:cond delay="2000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barn(inVertical)">
                                      <p:cBhvr>
                                        <p:cTn id="9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EFA5ECE-2456-ADB8-3E43-DDE108373BFB}"/>
              </a:ext>
            </a:extLst>
          </p:cNvPr>
          <p:cNvPicPr>
            <a:picLocks noChangeAspect="1"/>
          </p:cNvPicPr>
          <p:nvPr/>
        </p:nvPicPr>
        <p:blipFill>
          <a:blip r:embed="rId3" cstate="print"/>
          <a:stretch>
            <a:fillRect/>
          </a:stretch>
        </p:blipFill>
        <p:spPr>
          <a:xfrm>
            <a:off x="0" y="1320883"/>
            <a:ext cx="12192000" cy="5561843"/>
          </a:xfrm>
          <a:prstGeom prst="rect">
            <a:avLst/>
          </a:prstGeom>
        </p:spPr>
      </p:pic>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56236" y="301515"/>
            <a:ext cx="228299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Đ</a:t>
            </a: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u</a:t>
            </a:r>
            <a:r>
              <a:rPr kumimoji="0" lang="en-US" sz="72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ổ</a:t>
            </a:r>
            <a:r>
              <a:rPr kumimoji="0" lang="en-US" sz="7200" b="1" i="1" u="none" strike="noStrike" kern="1200" cap="none" spc="0" normalizeH="0" baseline="0" noProof="0" dirty="0" err="1">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i</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3870633" y="-227071"/>
            <a:ext cx="248818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7200" b="1" i="1" u="none" strike="noStrike" kern="1200" cap="none" spc="0" normalizeH="0" baseline="0" noProof="0" dirty="0" err="1">
                <a:ln>
                  <a:noFill/>
                </a:ln>
                <a:solidFill>
                  <a:srgbClr val="FFC000">
                    <a:lumMod val="60000"/>
                    <a:lumOff val="4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ì</a:t>
            </a:r>
            <a:r>
              <a:rPr kumimoji="0" lang="en-US" sz="7200" b="1" i="1" u="none" strike="noStrike" kern="1200" cap="none" spc="0" normalizeH="0" baseline="0" noProof="0" dirty="0" err="1">
                <a:ln>
                  <a:noFill/>
                </a:ln>
                <a:solidFill>
                  <a:srgbClr val="A5A5A5">
                    <a:lumMod val="40000"/>
                    <a:lumOff val="6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a:t>
            </a:r>
            <a:r>
              <a:rPr kumimoji="0" lang="en-US" sz="7200" b="1" i="1" u="none" strike="noStrike" kern="1200" cap="none" spc="0" normalizeH="0" baseline="0" noProof="0" dirty="0" err="1">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7" name="TextBox 6"/>
          <p:cNvSpPr txBox="1"/>
          <p:nvPr/>
        </p:nvSpPr>
        <p:spPr>
          <a:xfrm>
            <a:off x="6890216" y="326927"/>
            <a:ext cx="17508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B</a:t>
            </a:r>
            <a:r>
              <a:rPr kumimoji="0" lang="en-US" sz="7200" b="1" i="1" u="none" strike="noStrike" kern="1200" cap="none" spc="0" normalizeH="0" baseline="0" noProof="0" dirty="0" err="1">
                <a:ln>
                  <a:noFill/>
                </a:ln>
                <a:solidFill>
                  <a:srgbClr val="70AD47">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ắ</a:t>
            </a:r>
            <a:r>
              <a:rPr kumimoji="0" lang="en-US" sz="7200" b="1" i="1" u="none" strike="noStrike" kern="1200" cap="none" spc="0" normalizeH="0" baseline="0" noProof="0" dirty="0" err="1">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t</a:t>
            </a:r>
            <a:endParaRPr kumimoji="0" lang="en-US" sz="7200" b="1" i="1" u="none" strike="noStrike" kern="1200" cap="none" spc="0" normalizeH="0" baseline="0" noProof="0" dirty="0">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172417" y="-232829"/>
            <a:ext cx="194796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C</a:t>
            </a:r>
            <a:r>
              <a:rPr kumimoji="0" lang="en-US" sz="6600" b="1" i="1" u="none" strike="noStrike" kern="1200" cap="none" spc="0" normalizeH="0" baseline="0" noProof="0" dirty="0" err="1">
                <a:ln>
                  <a:noFill/>
                </a:ln>
                <a:solidFill>
                  <a:srgbClr val="70AD47">
                    <a:lumMod val="5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6600" b="1" i="1" u="none" strike="noStrike" kern="1200" cap="none" spc="0" normalizeH="0" baseline="0" noProof="0" dirty="0" err="1">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ữ</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6" name="Oval 15"/>
          <p:cNvSpPr/>
          <p:nvPr/>
        </p:nvSpPr>
        <p:spPr>
          <a:xfrm>
            <a:off x="108139" y="1347037"/>
            <a:ext cx="1209011" cy="1091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258266" y="1489356"/>
            <a:ext cx="910814" cy="8218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20" name="TextBox 1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a:t>
            </a:r>
          </a:p>
        </p:txBody>
      </p:sp>
      <p:sp>
        <p:nvSpPr>
          <p:cNvPr id="21" name="TextBox 2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22" name="TextBox 2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a:t>
            </a:r>
          </a:p>
        </p:txBody>
      </p:sp>
      <p:sp>
        <p:nvSpPr>
          <p:cNvPr id="23" name="TextBox 2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24" name="TextBox 2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25" name="TextBox 2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26" name="TextBox 2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a:t>
            </a:r>
          </a:p>
        </p:txBody>
      </p:sp>
      <p:sp>
        <p:nvSpPr>
          <p:cNvPr id="27" name="TextBox 2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28" name="TextBox 2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TextBox 2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0" name="TextBox 2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31" name="TextBox 3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32" name="TextBox 3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33" name="TextBox 3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34" name="TextBox 3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5" name="TextBox 3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36" name="TextBox 3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37" name="TextBox 3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38" name="TextBox 3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TextBox 38"/>
          <p:cNvSpPr txBox="1"/>
          <p:nvPr/>
        </p:nvSpPr>
        <p:spPr>
          <a:xfrm>
            <a:off x="194439" y="1587859"/>
            <a:ext cx="11873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HẾT</a:t>
            </a:r>
          </a:p>
        </p:txBody>
      </p:sp>
      <p:sp>
        <p:nvSpPr>
          <p:cNvPr id="9" name="Rectangle: Rounded Corners 8">
            <a:extLst>
              <a:ext uri="{FF2B5EF4-FFF2-40B4-BE49-F238E27FC236}">
                <a16:creationId xmlns:a16="http://schemas.microsoft.com/office/drawing/2014/main" xmlns="" id="{80269900-FD6F-7D0B-461A-DFA88777BF5A}"/>
              </a:ext>
            </a:extLst>
          </p:cNvPr>
          <p:cNvSpPr/>
          <p:nvPr/>
        </p:nvSpPr>
        <p:spPr>
          <a:xfrm>
            <a:off x="4361543" y="6048829"/>
            <a:ext cx="4187371" cy="80917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CAM-PU-CHIA</a:t>
            </a:r>
          </a:p>
        </p:txBody>
      </p:sp>
    </p:spTree>
    <p:extLst>
      <p:ext uri="{BB962C8B-B14F-4D97-AF65-F5344CB8AC3E}">
        <p14:creationId xmlns:p14="http://schemas.microsoft.com/office/powerpoint/2010/main" xmlns="" val="396505964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repeatCount="2000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5" presetID="1" presetClass="exit" presetSubtype="0" fill="hold" grpId="1" nodeType="withEffect">
                                  <p:stCondLst>
                                    <p:cond delay="200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19" presetID="1" presetClass="exit" presetSubtype="0" fill="hold" grpId="1" nodeType="withEffect">
                                  <p:stCondLst>
                                    <p:cond delay="30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3" presetID="1" presetClass="exit" presetSubtype="0" fill="hold" grpId="1" nodeType="withEffect">
                                  <p:stCondLst>
                                    <p:cond delay="400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7" presetID="1" presetClass="exit" presetSubtype="0" fill="hold" grpId="1" nodeType="withEffect">
                                  <p:stCondLst>
                                    <p:cond delay="500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1" presetID="1" presetClass="exit" presetSubtype="0" fill="hold" grpId="1" nodeType="withEffect">
                                  <p:stCondLst>
                                    <p:cond delay="600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5" presetID="1" presetClass="exit" presetSubtype="0" fill="hold" grpId="1" nodeType="withEffect">
                                  <p:stCondLst>
                                    <p:cond delay="700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39" presetID="1" presetClass="exit" presetSubtype="0" fill="hold" grpId="1" nodeType="withEffect">
                                  <p:stCondLst>
                                    <p:cond delay="800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3" presetID="1" presetClass="exit" presetSubtype="0" fill="hold" grpId="1" nodeType="withEffect">
                                  <p:stCondLst>
                                    <p:cond delay="900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xit" presetSubtype="0" fill="hold" grpId="1" nodeType="withEffect">
                                  <p:stCondLst>
                                    <p:cond delay="1000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xit" presetSubtype="0" fill="hold" grpId="1" nodeType="withEffect">
                                  <p:stCondLst>
                                    <p:cond delay="1100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xit" presetSubtype="0" fill="hold" grpId="1" nodeType="withEffect">
                                  <p:stCondLst>
                                    <p:cond delay="1200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xit" presetSubtype="0" fill="hold" grpId="1" nodeType="withEffect">
                                  <p:stCondLst>
                                    <p:cond delay="13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xit" presetSubtype="0" fill="hold" grpId="1" nodeType="withEffect">
                                  <p:stCondLst>
                                    <p:cond delay="1400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7" presetID="1" presetClass="exit" presetSubtype="0" fill="hold" grpId="1" nodeType="withEffect">
                                  <p:stCondLst>
                                    <p:cond delay="1500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1" presetID="1" presetClass="exit" presetSubtype="0" fill="hold" grpId="1" nodeType="withEffect">
                                  <p:stCondLst>
                                    <p:cond delay="1600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5" presetID="1" presetClass="exit" presetSubtype="0" fill="hold" grpId="1" nodeType="withEffect">
                                  <p:stCondLst>
                                    <p:cond delay="17000"/>
                                  </p:stCondLst>
                                  <p:childTnLst>
                                    <p:set>
                                      <p:cBhvr>
                                        <p:cTn id="76" dur="1" fill="hold">
                                          <p:stCondLst>
                                            <p:cond delay="0"/>
                                          </p:stCondLst>
                                        </p:cTn>
                                        <p:tgtEl>
                                          <p:spTgt spid="35"/>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79" presetID="1" presetClass="exit" presetSubtype="0" fill="hold" grpId="1" nodeType="withEffect">
                                  <p:stCondLst>
                                    <p:cond delay="18000"/>
                                  </p:stCondLst>
                                  <p:childTnLst>
                                    <p:set>
                                      <p:cBhvr>
                                        <p:cTn id="80" dur="1" fill="hold">
                                          <p:stCondLst>
                                            <p:cond delay="0"/>
                                          </p:stCondLst>
                                        </p:cTn>
                                        <p:tgtEl>
                                          <p:spTgt spid="36"/>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3" presetID="1" presetClass="exit" presetSubtype="0" fill="hold" grpId="1" nodeType="withEffect">
                                  <p:stCondLst>
                                    <p:cond delay="1900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7" presetID="1" presetClass="exit" presetSubtype="0" fill="hold" grpId="1" nodeType="withEffect">
                                  <p:stCondLst>
                                    <p:cond delay="2000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barn(inVertical)">
                                      <p:cBhvr>
                                        <p:cTn id="9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9E552D0-F64D-4919-0BE2-4CB772C4E662}"/>
              </a:ext>
            </a:extLst>
          </p:cNvPr>
          <p:cNvPicPr>
            <a:picLocks noChangeAspect="1"/>
          </p:cNvPicPr>
          <p:nvPr/>
        </p:nvPicPr>
        <p:blipFill>
          <a:blip r:embed="rId3" cstate="print"/>
          <a:stretch>
            <a:fillRect/>
          </a:stretch>
        </p:blipFill>
        <p:spPr>
          <a:xfrm>
            <a:off x="0" y="1248205"/>
            <a:ext cx="12192000" cy="5609795"/>
          </a:xfrm>
          <a:prstGeom prst="rect">
            <a:avLst/>
          </a:prstGeom>
        </p:spPr>
      </p:pic>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56236" y="301515"/>
            <a:ext cx="228299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Đ</a:t>
            </a: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u</a:t>
            </a:r>
            <a:r>
              <a:rPr kumimoji="0" lang="en-US" sz="72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ổ</a:t>
            </a:r>
            <a:r>
              <a:rPr kumimoji="0" lang="en-US" sz="7200" b="1" i="1" u="none" strike="noStrike" kern="1200" cap="none" spc="0" normalizeH="0" baseline="0" noProof="0" dirty="0" err="1">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i</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3870633" y="-227071"/>
            <a:ext cx="248818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7200" b="1" i="1" u="none" strike="noStrike" kern="1200" cap="none" spc="0" normalizeH="0" baseline="0" noProof="0" dirty="0" err="1">
                <a:ln>
                  <a:noFill/>
                </a:ln>
                <a:solidFill>
                  <a:srgbClr val="FFC000">
                    <a:lumMod val="60000"/>
                    <a:lumOff val="4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ì</a:t>
            </a:r>
            <a:r>
              <a:rPr kumimoji="0" lang="en-US" sz="7200" b="1" i="1" u="none" strike="noStrike" kern="1200" cap="none" spc="0" normalizeH="0" baseline="0" noProof="0" dirty="0" err="1">
                <a:ln>
                  <a:noFill/>
                </a:ln>
                <a:solidFill>
                  <a:srgbClr val="A5A5A5">
                    <a:lumMod val="40000"/>
                    <a:lumOff val="6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a:t>
            </a:r>
            <a:r>
              <a:rPr kumimoji="0" lang="en-US" sz="7200" b="1" i="1" u="none" strike="noStrike" kern="1200" cap="none" spc="0" normalizeH="0" baseline="0" noProof="0" dirty="0" err="1">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7" name="TextBox 6"/>
          <p:cNvSpPr txBox="1"/>
          <p:nvPr/>
        </p:nvSpPr>
        <p:spPr>
          <a:xfrm>
            <a:off x="6890216" y="326927"/>
            <a:ext cx="17508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err="1">
                <a:ln>
                  <a:noFill/>
                </a:ln>
                <a:solidFill>
                  <a:srgbClr val="FFFF0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B</a:t>
            </a:r>
            <a:r>
              <a:rPr kumimoji="0" lang="en-US" sz="7200" b="1" i="1" u="none" strike="noStrike" kern="1200" cap="none" spc="0" normalizeH="0" baseline="0" noProof="0" dirty="0" err="1">
                <a:ln>
                  <a:noFill/>
                </a:ln>
                <a:solidFill>
                  <a:srgbClr val="70AD47">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ắ</a:t>
            </a:r>
            <a:r>
              <a:rPr kumimoji="0" lang="en-US" sz="7200" b="1" i="1" u="none" strike="noStrike" kern="1200" cap="none" spc="0" normalizeH="0" baseline="0" noProof="0" dirty="0" err="1">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t</a:t>
            </a:r>
            <a:endParaRPr kumimoji="0" lang="en-US" sz="7200" b="1" i="1" u="none" strike="noStrike" kern="1200" cap="none" spc="0" normalizeH="0" baseline="0" noProof="0" dirty="0">
              <a:ln>
                <a:noFill/>
              </a:ln>
              <a:solidFill>
                <a:srgbClr val="FF33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172417" y="-232829"/>
            <a:ext cx="194796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err="1">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C</a:t>
            </a:r>
            <a:r>
              <a:rPr kumimoji="0" lang="en-US" sz="6600" b="1" i="1" u="none" strike="noStrike" kern="1200" cap="none" spc="0" normalizeH="0" baseline="0" noProof="0" dirty="0" err="1">
                <a:ln>
                  <a:noFill/>
                </a:ln>
                <a:solidFill>
                  <a:srgbClr val="70AD47">
                    <a:lumMod val="50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a:t>
            </a:r>
            <a:r>
              <a:rPr kumimoji="0" lang="en-US" sz="6600" b="1" i="1" u="none" strike="noStrike" kern="1200" cap="none" spc="0" normalizeH="0" baseline="0" noProof="0" dirty="0" err="1">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ữ</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6" name="Oval 15"/>
          <p:cNvSpPr/>
          <p:nvPr/>
        </p:nvSpPr>
        <p:spPr>
          <a:xfrm>
            <a:off x="108139" y="1347037"/>
            <a:ext cx="1209011" cy="1091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258266" y="1489356"/>
            <a:ext cx="910814" cy="8218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sp>
        <p:nvSpPr>
          <p:cNvPr id="20" name="TextBox 1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a:t>
            </a:r>
          </a:p>
        </p:txBody>
      </p:sp>
      <p:sp>
        <p:nvSpPr>
          <p:cNvPr id="21" name="TextBox 2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22" name="TextBox 2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a:t>
            </a:r>
          </a:p>
        </p:txBody>
      </p:sp>
      <p:sp>
        <p:nvSpPr>
          <p:cNvPr id="23" name="TextBox 2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a:t>
            </a:r>
          </a:p>
        </p:txBody>
      </p:sp>
      <p:sp>
        <p:nvSpPr>
          <p:cNvPr id="24" name="TextBox 2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sp>
        <p:nvSpPr>
          <p:cNvPr id="25" name="TextBox 2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26" name="TextBox 2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a:t>
            </a:r>
          </a:p>
        </p:txBody>
      </p:sp>
      <p:sp>
        <p:nvSpPr>
          <p:cNvPr id="27" name="TextBox 2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28" name="TextBox 2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TextBox 28"/>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0" name="TextBox 29"/>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31" name="TextBox 30"/>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32" name="TextBox 31"/>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33" name="TextBox 32"/>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34" name="TextBox 33"/>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5" name="TextBox 34"/>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36" name="TextBox 35"/>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37" name="TextBox 36"/>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38" name="TextBox 37"/>
          <p:cNvSpPr txBox="1"/>
          <p:nvPr/>
        </p:nvSpPr>
        <p:spPr>
          <a:xfrm>
            <a:off x="361958" y="1557063"/>
            <a:ext cx="11873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TextBox 38"/>
          <p:cNvSpPr txBox="1"/>
          <p:nvPr/>
        </p:nvSpPr>
        <p:spPr>
          <a:xfrm>
            <a:off x="194439" y="1587859"/>
            <a:ext cx="11873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HẾT</a:t>
            </a:r>
          </a:p>
        </p:txBody>
      </p:sp>
      <p:sp>
        <p:nvSpPr>
          <p:cNvPr id="9" name="Rectangle: Rounded Corners 8">
            <a:extLst>
              <a:ext uri="{FF2B5EF4-FFF2-40B4-BE49-F238E27FC236}">
                <a16:creationId xmlns:a16="http://schemas.microsoft.com/office/drawing/2014/main" xmlns="" id="{0AE72A5F-2C38-504E-2063-E7DC729A53BF}"/>
              </a:ext>
            </a:extLst>
          </p:cNvPr>
          <p:cNvSpPr/>
          <p:nvPr/>
        </p:nvSpPr>
        <p:spPr>
          <a:xfrm>
            <a:off x="4390572" y="2590853"/>
            <a:ext cx="4187371" cy="80917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VIỆT NAM</a:t>
            </a:r>
          </a:p>
        </p:txBody>
      </p:sp>
    </p:spTree>
    <p:extLst>
      <p:ext uri="{BB962C8B-B14F-4D97-AF65-F5344CB8AC3E}">
        <p14:creationId xmlns:p14="http://schemas.microsoft.com/office/powerpoint/2010/main" xmlns="" val="16685986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repeatCount="2000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5" presetID="1" presetClass="exit" presetSubtype="0" fill="hold" grpId="1" nodeType="withEffect">
                                  <p:stCondLst>
                                    <p:cond delay="200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19" presetID="1" presetClass="exit" presetSubtype="0" fill="hold" grpId="1" nodeType="withEffect">
                                  <p:stCondLst>
                                    <p:cond delay="30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3" presetID="1" presetClass="exit" presetSubtype="0" fill="hold" grpId="1" nodeType="withEffect">
                                  <p:stCondLst>
                                    <p:cond delay="400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7" presetID="1" presetClass="exit" presetSubtype="0" fill="hold" grpId="1" nodeType="withEffect">
                                  <p:stCondLst>
                                    <p:cond delay="500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1" presetID="1" presetClass="exit" presetSubtype="0" fill="hold" grpId="1" nodeType="withEffect">
                                  <p:stCondLst>
                                    <p:cond delay="600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5" presetID="1" presetClass="exit" presetSubtype="0" fill="hold" grpId="1" nodeType="withEffect">
                                  <p:stCondLst>
                                    <p:cond delay="700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39" presetID="1" presetClass="exit" presetSubtype="0" fill="hold" grpId="1" nodeType="withEffect">
                                  <p:stCondLst>
                                    <p:cond delay="800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3" presetID="1" presetClass="exit" presetSubtype="0" fill="hold" grpId="1" nodeType="withEffect">
                                  <p:stCondLst>
                                    <p:cond delay="900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xit" presetSubtype="0" fill="hold" grpId="1" nodeType="withEffect">
                                  <p:stCondLst>
                                    <p:cond delay="1000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xit" presetSubtype="0" fill="hold" grpId="1" nodeType="withEffect">
                                  <p:stCondLst>
                                    <p:cond delay="1100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xit" presetSubtype="0" fill="hold" grpId="1" nodeType="withEffect">
                                  <p:stCondLst>
                                    <p:cond delay="1200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xit" presetSubtype="0" fill="hold" grpId="1" nodeType="withEffect">
                                  <p:stCondLst>
                                    <p:cond delay="13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xit" presetSubtype="0" fill="hold" grpId="1" nodeType="withEffect">
                                  <p:stCondLst>
                                    <p:cond delay="1400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7" presetID="1" presetClass="exit" presetSubtype="0" fill="hold" grpId="1" nodeType="withEffect">
                                  <p:stCondLst>
                                    <p:cond delay="1500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1" presetID="1" presetClass="exit" presetSubtype="0" fill="hold" grpId="1" nodeType="withEffect">
                                  <p:stCondLst>
                                    <p:cond delay="1600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5" presetID="1" presetClass="exit" presetSubtype="0" fill="hold" grpId="1" nodeType="withEffect">
                                  <p:stCondLst>
                                    <p:cond delay="17000"/>
                                  </p:stCondLst>
                                  <p:childTnLst>
                                    <p:set>
                                      <p:cBhvr>
                                        <p:cTn id="76" dur="1" fill="hold">
                                          <p:stCondLst>
                                            <p:cond delay="0"/>
                                          </p:stCondLst>
                                        </p:cTn>
                                        <p:tgtEl>
                                          <p:spTgt spid="35"/>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79" presetID="1" presetClass="exit" presetSubtype="0" fill="hold" grpId="1" nodeType="withEffect">
                                  <p:stCondLst>
                                    <p:cond delay="18000"/>
                                  </p:stCondLst>
                                  <p:childTnLst>
                                    <p:set>
                                      <p:cBhvr>
                                        <p:cTn id="80" dur="1" fill="hold">
                                          <p:stCondLst>
                                            <p:cond delay="0"/>
                                          </p:stCondLst>
                                        </p:cTn>
                                        <p:tgtEl>
                                          <p:spTgt spid="36"/>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3" presetID="1" presetClass="exit" presetSubtype="0" fill="hold" grpId="1" nodeType="withEffect">
                                  <p:stCondLst>
                                    <p:cond delay="1900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7" presetID="1" presetClass="exit" presetSubtype="0" fill="hold" grpId="1" nodeType="withEffect">
                                  <p:stCondLst>
                                    <p:cond delay="2000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barn(inVertical)">
                                      <p:cBhvr>
                                        <p:cTn id="9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D57CE33-2925-3949-9F87-DB9688BC0100}"/>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000000"/>
                </a:solidFill>
                <a:effectLst/>
                <a:uLnTx/>
                <a:uFillTx/>
                <a:latin typeface="Cabin Condensed"/>
                <a:sym typeface="Cabin Condensed"/>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9</a:t>
            </a:fld>
            <a:endParaRPr kumimoji="0" lang="en" sz="1600" b="0" i="0" u="none" strike="noStrike" kern="0" cap="none" spc="0" normalizeH="0" baseline="0" noProof="0">
              <a:ln>
                <a:noFill/>
              </a:ln>
              <a:solidFill>
                <a:srgbClr val="000000"/>
              </a:solidFill>
              <a:effectLst/>
              <a:uLnTx/>
              <a:uFillTx/>
              <a:latin typeface="Cabin Condensed"/>
              <a:sym typeface="Cabin Condensed"/>
            </a:endParaRPr>
          </a:p>
        </p:txBody>
      </p:sp>
      <p:sp>
        <p:nvSpPr>
          <p:cNvPr id="3" name="Rectangle 2">
            <a:extLst>
              <a:ext uri="{FF2B5EF4-FFF2-40B4-BE49-F238E27FC236}">
                <a16:creationId xmlns:a16="http://schemas.microsoft.com/office/drawing/2014/main" xmlns="" id="{4FDF95A7-D1DA-834D-A720-613549607752}"/>
              </a:ext>
            </a:extLst>
          </p:cNvPr>
          <p:cNvSpPr/>
          <p:nvPr/>
        </p:nvSpPr>
        <p:spPr>
          <a:xfrm>
            <a:off x="1329103" y="2028077"/>
            <a:ext cx="6968033" cy="147732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l-NL" sz="4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CHÂU</a:t>
            </a:r>
            <a:r>
              <a:rPr kumimoji="0" lang="nl-NL" sz="4400" b="1" i="0" u="none" strike="noStrike" kern="1200" cap="none" spc="0" normalizeH="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Á TỪ NĂM 1918 ĐẾN NĂM 1945</a:t>
            </a:r>
            <a:endParaRPr kumimoji="0" lang="nl-NL"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xmlns="" id="{DB506C2F-5B87-CC4D-B853-86434F9DED62}"/>
              </a:ext>
            </a:extLst>
          </p:cNvPr>
          <p:cNvSpPr/>
          <p:nvPr/>
        </p:nvSpPr>
        <p:spPr>
          <a:xfrm>
            <a:off x="3714244" y="565895"/>
            <a:ext cx="2384627"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FFFFFF"/>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BÀI </a:t>
            </a:r>
            <a:r>
              <a:rPr lang="en-US" sz="6000" b="1" kern="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3</a:t>
            </a:r>
            <a:r>
              <a:rPr kumimoji="0" lang="en-US" sz="6000" b="1" i="0" u="none" strike="noStrike" kern="0" cap="none" spc="0" normalizeH="0" baseline="0" noProof="0">
                <a:ln w="0"/>
                <a:solidFill>
                  <a:srgbClr val="FFFFFF"/>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endParaRPr kumimoji="0" lang="en-US" sz="6000" b="1" i="0" u="none" strike="noStrike" kern="0" cap="none" spc="0" normalizeH="0" baseline="0" noProof="0" dirty="0">
              <a:ln w="0"/>
              <a:solidFill>
                <a:srgbClr val="FFFFFF"/>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grpSp>
        <p:nvGrpSpPr>
          <p:cNvPr id="11" name="Google Shape;607;p39">
            <a:extLst>
              <a:ext uri="{FF2B5EF4-FFF2-40B4-BE49-F238E27FC236}">
                <a16:creationId xmlns:a16="http://schemas.microsoft.com/office/drawing/2014/main" xmlns="" id="{34031D25-4D5C-3E44-8AEB-79E6FAF8D029}"/>
              </a:ext>
            </a:extLst>
          </p:cNvPr>
          <p:cNvGrpSpPr/>
          <p:nvPr/>
        </p:nvGrpSpPr>
        <p:grpSpPr>
          <a:xfrm>
            <a:off x="9927290" y="1134556"/>
            <a:ext cx="2093261" cy="1764585"/>
            <a:chOff x="5926225" y="921350"/>
            <a:chExt cx="517800" cy="504350"/>
          </a:xfrm>
        </p:grpSpPr>
        <p:sp>
          <p:nvSpPr>
            <p:cNvPr id="12" name="Google Shape;608;p39">
              <a:extLst>
                <a:ext uri="{FF2B5EF4-FFF2-40B4-BE49-F238E27FC236}">
                  <a16:creationId xmlns:a16="http://schemas.microsoft.com/office/drawing/2014/main" xmlns="" id="{5E0BAB19-CD47-1443-BBBE-EC837BF329FB}"/>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1C232"/>
                </a:solidFill>
                <a:effectLst/>
                <a:uLnTx/>
                <a:uFillTx/>
                <a:latin typeface="Arial"/>
                <a:ea typeface="+mn-ea"/>
                <a:cs typeface="Arial"/>
                <a:sym typeface="Arial"/>
              </a:endParaRPr>
            </a:p>
          </p:txBody>
        </p:sp>
        <p:sp>
          <p:nvSpPr>
            <p:cNvPr id="13" name="Google Shape;609;p39">
              <a:extLst>
                <a:ext uri="{FF2B5EF4-FFF2-40B4-BE49-F238E27FC236}">
                  <a16:creationId xmlns:a16="http://schemas.microsoft.com/office/drawing/2014/main" xmlns="" id="{1909586F-B1BA-6D4E-B329-F426B49934FE}"/>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1C232"/>
                </a:solidFill>
                <a:effectLst/>
                <a:uLnTx/>
                <a:uFillTx/>
                <a:latin typeface="Arial"/>
                <a:ea typeface="+mn-ea"/>
                <a:cs typeface="Arial"/>
                <a:sym typeface="Arial"/>
              </a:endParaRPr>
            </a:p>
          </p:txBody>
        </p:sp>
      </p:grpSp>
      <p:sp>
        <p:nvSpPr>
          <p:cNvPr id="14" name="Google Shape;610;p39">
            <a:extLst>
              <a:ext uri="{FF2B5EF4-FFF2-40B4-BE49-F238E27FC236}">
                <a16:creationId xmlns:a16="http://schemas.microsoft.com/office/drawing/2014/main" xmlns="" id="{31CFDDC0-0DD8-8747-9D7D-55DE4E4588ED}"/>
              </a:ext>
            </a:extLst>
          </p:cNvPr>
          <p:cNvSpPr/>
          <p:nvPr/>
        </p:nvSpPr>
        <p:spPr>
          <a:xfrm>
            <a:off x="9173750" y="1349926"/>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17;p39">
            <a:extLst>
              <a:ext uri="{FF2B5EF4-FFF2-40B4-BE49-F238E27FC236}">
                <a16:creationId xmlns:a16="http://schemas.microsoft.com/office/drawing/2014/main" xmlns="" id="{3697BF50-167E-C845-BF44-20D7F61823DF}"/>
              </a:ext>
            </a:extLst>
          </p:cNvPr>
          <p:cNvSpPr/>
          <p:nvPr/>
        </p:nvSpPr>
        <p:spPr>
          <a:xfrm>
            <a:off x="11258192" y="131769"/>
            <a:ext cx="933808" cy="933808"/>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tx1"/>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10;p39">
            <a:extLst>
              <a:ext uri="{FF2B5EF4-FFF2-40B4-BE49-F238E27FC236}">
                <a16:creationId xmlns:a16="http://schemas.microsoft.com/office/drawing/2014/main" xmlns="" id="{F50A055F-CB91-AB48-A4CD-F091BB9D080D}"/>
              </a:ext>
            </a:extLst>
          </p:cNvPr>
          <p:cNvSpPr/>
          <p:nvPr/>
        </p:nvSpPr>
        <p:spPr>
          <a:xfrm>
            <a:off x="10475318" y="2340756"/>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558;p39">
            <a:extLst>
              <a:ext uri="{FF2B5EF4-FFF2-40B4-BE49-F238E27FC236}">
                <a16:creationId xmlns:a16="http://schemas.microsoft.com/office/drawing/2014/main" xmlns="" id="{6F634ED4-1501-4348-9286-D7F64B800D7A}"/>
              </a:ext>
            </a:extLst>
          </p:cNvPr>
          <p:cNvSpPr/>
          <p:nvPr/>
        </p:nvSpPr>
        <p:spPr>
          <a:xfrm rot="15155197">
            <a:off x="8980860" y="285325"/>
            <a:ext cx="1047693" cy="988344"/>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10;p39">
            <a:extLst>
              <a:ext uri="{FF2B5EF4-FFF2-40B4-BE49-F238E27FC236}">
                <a16:creationId xmlns:a16="http://schemas.microsoft.com/office/drawing/2014/main" xmlns="" id="{4DC900C5-2465-DB49-912C-EDD0A4A533A8}"/>
              </a:ext>
            </a:extLst>
          </p:cNvPr>
          <p:cNvSpPr/>
          <p:nvPr/>
        </p:nvSpPr>
        <p:spPr>
          <a:xfrm>
            <a:off x="8277257" y="659553"/>
            <a:ext cx="1227448" cy="73088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10;p39">
            <a:extLst>
              <a:ext uri="{FF2B5EF4-FFF2-40B4-BE49-F238E27FC236}">
                <a16:creationId xmlns:a16="http://schemas.microsoft.com/office/drawing/2014/main" xmlns="" id="{ECB334AB-8F1A-8444-B705-01C3CF316C3C}"/>
              </a:ext>
            </a:extLst>
          </p:cNvPr>
          <p:cNvSpPr/>
          <p:nvPr/>
        </p:nvSpPr>
        <p:spPr>
          <a:xfrm>
            <a:off x="10076432" y="83516"/>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Oval 19">
            <a:extLst>
              <a:ext uri="{FF2B5EF4-FFF2-40B4-BE49-F238E27FC236}">
                <a16:creationId xmlns:a16="http://schemas.microsoft.com/office/drawing/2014/main" xmlns="" id="{14AE2ADF-12AD-154D-9367-A74B3F3CA74C}"/>
              </a:ext>
            </a:extLst>
          </p:cNvPr>
          <p:cNvSpPr/>
          <p:nvPr/>
        </p:nvSpPr>
        <p:spPr>
          <a:xfrm>
            <a:off x="11774846" y="6144255"/>
            <a:ext cx="365351" cy="630231"/>
          </a:xfrm>
          <a:prstGeom prst="ellipse">
            <a:avLst/>
          </a:prstGeom>
          <a:solidFill>
            <a:srgbClr val="FEF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34" name="Picture 10">
            <a:extLst>
              <a:ext uri="{FF2B5EF4-FFF2-40B4-BE49-F238E27FC236}">
                <a16:creationId xmlns:a16="http://schemas.microsoft.com/office/drawing/2014/main" xmlns="" id="{8D558994-850E-6048-B25A-BB64FD5FFCF6}"/>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91" t="19799" r="9458" b="34531"/>
          <a:stretch/>
        </p:blipFill>
        <p:spPr bwMode="auto">
          <a:xfrm>
            <a:off x="1670784" y="4809386"/>
            <a:ext cx="5589613" cy="2076161"/>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Google Shape;122;p19">
            <a:extLst>
              <a:ext uri="{FF2B5EF4-FFF2-40B4-BE49-F238E27FC236}">
                <a16:creationId xmlns:a16="http://schemas.microsoft.com/office/drawing/2014/main" xmlns="" id="{A29F9733-0856-F743-87A3-8023B1CBEE2A}"/>
              </a:ext>
            </a:extLst>
          </p:cNvPr>
          <p:cNvSpPr/>
          <p:nvPr/>
        </p:nvSpPr>
        <p:spPr>
          <a:xfrm>
            <a:off x="5715818" y="4887620"/>
            <a:ext cx="166307" cy="25042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3;p19">
            <a:extLst>
              <a:ext uri="{FF2B5EF4-FFF2-40B4-BE49-F238E27FC236}">
                <a16:creationId xmlns:a16="http://schemas.microsoft.com/office/drawing/2014/main" xmlns="" id="{FAA953A0-0AD1-2C44-989D-21163EC9A7F8}"/>
              </a:ext>
            </a:extLst>
          </p:cNvPr>
          <p:cNvSpPr/>
          <p:nvPr/>
        </p:nvSpPr>
        <p:spPr>
          <a:xfrm rot="1799983">
            <a:off x="6114728" y="5380865"/>
            <a:ext cx="113233" cy="22949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3;p19">
            <a:extLst>
              <a:ext uri="{FF2B5EF4-FFF2-40B4-BE49-F238E27FC236}">
                <a16:creationId xmlns:a16="http://schemas.microsoft.com/office/drawing/2014/main" xmlns="" id="{AFCDBABA-35CB-FF48-9D47-380B6F18BD63}"/>
              </a:ext>
            </a:extLst>
          </p:cNvPr>
          <p:cNvSpPr/>
          <p:nvPr/>
        </p:nvSpPr>
        <p:spPr>
          <a:xfrm rot="1799983">
            <a:off x="6488807" y="4965154"/>
            <a:ext cx="153025" cy="20082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 name="Google Shape;402;p39">
            <a:extLst>
              <a:ext uri="{FF2B5EF4-FFF2-40B4-BE49-F238E27FC236}">
                <a16:creationId xmlns:a16="http://schemas.microsoft.com/office/drawing/2014/main" xmlns="" id="{609F0326-D0C7-EA49-8DE1-0A50C44A7047}"/>
              </a:ext>
            </a:extLst>
          </p:cNvPr>
          <p:cNvGrpSpPr/>
          <p:nvPr/>
        </p:nvGrpSpPr>
        <p:grpSpPr>
          <a:xfrm>
            <a:off x="4871864" y="4605665"/>
            <a:ext cx="465540" cy="466209"/>
            <a:chOff x="5302225" y="968375"/>
            <a:chExt cx="417650" cy="418250"/>
          </a:xfrm>
        </p:grpSpPr>
        <p:sp>
          <p:nvSpPr>
            <p:cNvPr id="30" name="Google Shape;403;p39">
              <a:extLst>
                <a:ext uri="{FF2B5EF4-FFF2-40B4-BE49-F238E27FC236}">
                  <a16:creationId xmlns:a16="http://schemas.microsoft.com/office/drawing/2014/main" xmlns="" id="{A5E7DFAA-BDEA-D44E-9982-25729B766977}"/>
                </a:ext>
              </a:extLst>
            </p:cNvPr>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04;p39">
              <a:extLst>
                <a:ext uri="{FF2B5EF4-FFF2-40B4-BE49-F238E27FC236}">
                  <a16:creationId xmlns:a16="http://schemas.microsoft.com/office/drawing/2014/main" xmlns="" id="{6E7DF21C-4C68-614E-90B5-632D97EBE476}"/>
                </a:ext>
              </a:extLst>
            </p:cNvPr>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2" name="Google Shape;610;p39">
            <a:extLst>
              <a:ext uri="{FF2B5EF4-FFF2-40B4-BE49-F238E27FC236}">
                <a16:creationId xmlns:a16="http://schemas.microsoft.com/office/drawing/2014/main" xmlns="" id="{4262C2F8-5AA3-1843-86DD-1737612D255F}"/>
              </a:ext>
            </a:extLst>
          </p:cNvPr>
          <p:cNvSpPr/>
          <p:nvPr/>
        </p:nvSpPr>
        <p:spPr>
          <a:xfrm>
            <a:off x="4493449" y="4875956"/>
            <a:ext cx="534600" cy="30199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10;p39">
            <a:extLst>
              <a:ext uri="{FF2B5EF4-FFF2-40B4-BE49-F238E27FC236}">
                <a16:creationId xmlns:a16="http://schemas.microsoft.com/office/drawing/2014/main" xmlns="" id="{1B8C88B7-AE9D-0F4C-B99F-34249E7BE2A5}"/>
              </a:ext>
            </a:extLst>
          </p:cNvPr>
          <p:cNvSpPr/>
          <p:nvPr/>
        </p:nvSpPr>
        <p:spPr>
          <a:xfrm>
            <a:off x="5521355" y="5065932"/>
            <a:ext cx="534600" cy="30199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10;p39">
            <a:extLst>
              <a:ext uri="{FF2B5EF4-FFF2-40B4-BE49-F238E27FC236}">
                <a16:creationId xmlns:a16="http://schemas.microsoft.com/office/drawing/2014/main" xmlns="" id="{E4CF68C1-29AC-CB46-A925-3FBD0A7046A2}"/>
              </a:ext>
            </a:extLst>
          </p:cNvPr>
          <p:cNvSpPr/>
          <p:nvPr/>
        </p:nvSpPr>
        <p:spPr>
          <a:xfrm>
            <a:off x="3922665" y="5306826"/>
            <a:ext cx="534600" cy="30199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Picture 6">
            <a:extLst>
              <a:ext uri="{FF2B5EF4-FFF2-40B4-BE49-F238E27FC236}">
                <a16:creationId xmlns:a16="http://schemas.microsoft.com/office/drawing/2014/main" xmlns="" id="{D9B63DF4-FB9D-A5A8-F1F1-751602E9D782}"/>
              </a:ext>
            </a:extLst>
          </p:cNvPr>
          <p:cNvPicPr>
            <a:picLocks noChangeAspect="1"/>
          </p:cNvPicPr>
          <p:nvPr/>
        </p:nvPicPr>
        <p:blipFill>
          <a:blip r:embed="rId4" cstate="print"/>
          <a:stretch>
            <a:fillRect/>
          </a:stretch>
        </p:blipFill>
        <p:spPr>
          <a:xfrm>
            <a:off x="8562976" y="2831809"/>
            <a:ext cx="3640252" cy="4188940"/>
          </a:xfrm>
          <a:prstGeom prst="rect">
            <a:avLst/>
          </a:prstGeom>
        </p:spPr>
      </p:pic>
    </p:spTree>
    <p:extLst>
      <p:ext uri="{BB962C8B-B14F-4D97-AF65-F5344CB8AC3E}">
        <p14:creationId xmlns:p14="http://schemas.microsoft.com/office/powerpoint/2010/main" xmlns="" val="339243076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6" presetClass="emph" presetSubtype="0" repeatCount="5000" autoRev="1" fill="hold" grpId="0" nodeType="withEffect">
                                      <p:stCondLst>
                                        <p:cond delay="0"/>
                                      </p:stCondLst>
                                      <p:childTnLst>
                                        <p:animScale>
                                          <p:cBhvr>
                                            <p:cTn id="10" dur="5000" fill="hold"/>
                                            <p:tgtEl>
                                              <p:spTgt spid="26"/>
                                            </p:tgtEl>
                                          </p:cBhvr>
                                          <p:by x="150000" y="150000"/>
                                        </p:animScale>
                                      </p:childTnLst>
                                    </p:cTn>
                                  </p:par>
                                  <p:par>
                                    <p:cTn id="11" presetID="6" presetClass="emph" presetSubtype="0" repeatCount="5000" autoRev="1" fill="hold" grpId="0" nodeType="withEffect">
                                      <p:stCondLst>
                                        <p:cond delay="0"/>
                                      </p:stCondLst>
                                      <p:childTnLst>
                                        <p:animScale>
                                          <p:cBhvr>
                                            <p:cTn id="12" dur="5000" fill="hold"/>
                                            <p:tgtEl>
                                              <p:spTgt spid="27"/>
                                            </p:tgtEl>
                                          </p:cBhvr>
                                          <p:by x="150000" y="150000"/>
                                        </p:animScale>
                                      </p:childTnLst>
                                    </p:cTn>
                                  </p:par>
                                  <p:par>
                                    <p:cTn id="13" presetID="6" presetClass="emph" presetSubtype="0" repeatCount="5000" autoRev="1" fill="hold" grpId="0" nodeType="withEffect">
                                      <p:stCondLst>
                                        <p:cond delay="0"/>
                                      </p:stCondLst>
                                      <p:childTnLst>
                                        <p:animScale>
                                          <p:cBhvr>
                                            <p:cTn id="14" dur="5000" fill="hold"/>
                                            <p:tgtEl>
                                              <p:spTgt spid="28"/>
                                            </p:tgtEl>
                                          </p:cBhvr>
                                          <p:by x="150000" y="150000"/>
                                        </p:animScale>
                                      </p:childTnLst>
                                    </p:cTn>
                                  </p:par>
                                  <p:par>
                                    <p:cTn id="15" presetID="21" presetClass="entr" presetSubtype="8"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wheel(8)">
                                          <p:cBhvr>
                                            <p:cTn id="17" dur="500"/>
                                            <p:tgtEl>
                                              <p:spTgt spid="1034"/>
                                            </p:tgtEl>
                                          </p:cBhvr>
                                        </p:animEffect>
                                      </p:childTnLst>
                                    </p:cTn>
                                  </p:par>
                                  <p:par>
                                    <p:cTn id="18" presetID="21" presetClass="entr" presetSubtype="1" fill="hold" grpId="1"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heel(1)">
                                          <p:cBhvr>
                                            <p:cTn id="20" dur="250"/>
                                            <p:tgtEl>
                                              <p:spTgt spid="26"/>
                                            </p:tgtEl>
                                          </p:cBhvr>
                                        </p:animEffect>
                                      </p:childTnLst>
                                    </p:cTn>
                                  </p:par>
                                  <p:par>
                                    <p:cTn id="21" presetID="21" presetClass="entr" presetSubtype="1" fill="hold" grpId="1"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heel(1)">
                                          <p:cBhvr>
                                            <p:cTn id="23" dur="250"/>
                                            <p:tgtEl>
                                              <p:spTgt spid="27"/>
                                            </p:tgtEl>
                                          </p:cBhvr>
                                        </p:animEffect>
                                      </p:childTnLst>
                                    </p:cTn>
                                  </p:par>
                                  <p:par>
                                    <p:cTn id="24" presetID="21" presetClass="entr" presetSubtype="1" fill="hold" grpId="1"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250"/>
                                            <p:tgtEl>
                                              <p:spTgt spid="28"/>
                                            </p:tgtEl>
                                          </p:cBhvr>
                                        </p:animEffect>
                                      </p:childTnLst>
                                    </p:cTn>
                                  </p:par>
                                  <p:par>
                                    <p:cTn id="27" presetID="21" presetClass="entr" presetSubtype="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heel(1)">
                                          <p:cBhvr>
                                            <p:cTn id="29" dur="250"/>
                                            <p:tgtEl>
                                              <p:spTgt spid="2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heel(1)">
                                          <p:cBhvr>
                                            <p:cTn id="32" dur="250"/>
                                            <p:tgtEl>
                                              <p:spTgt spid="3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heel(1)">
                                          <p:cBhvr>
                                            <p:cTn id="35" dur="250"/>
                                            <p:tgtEl>
                                              <p:spTgt spid="3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heel(1)">
                                          <p:cBhvr>
                                            <p:cTn id="38" dur="250"/>
                                            <p:tgtEl>
                                              <p:spTgt spid="34"/>
                                            </p:tgtEl>
                                          </p:cBhvr>
                                        </p:animEffect>
                                      </p:childTnLst>
                                    </p:cTn>
                                  </p:par>
                                  <p:par>
                                    <p:cTn id="39" presetID="15"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animBg="1"/>
          <p:bldP spid="26" grpId="1" animBg="1"/>
          <p:bldP spid="27" grpId="0" animBg="1"/>
          <p:bldP spid="27" grpId="1" animBg="1"/>
          <p:bldP spid="28" grpId="0" animBg="1"/>
          <p:bldP spid="28" grpId="1" animBg="1"/>
          <p:bldP spid="32" grpId="0" animBg="1"/>
          <p:bldP spid="33" grpId="0" animBg="1"/>
          <p:bldP spid="3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6" presetClass="emph" presetSubtype="0" repeatCount="5000" autoRev="1" fill="hold" grpId="0" nodeType="withEffect">
                                      <p:stCondLst>
                                        <p:cond delay="0"/>
                                      </p:stCondLst>
                                      <p:childTnLst>
                                        <p:animScale>
                                          <p:cBhvr>
                                            <p:cTn id="10" dur="5000" fill="hold"/>
                                            <p:tgtEl>
                                              <p:spTgt spid="26"/>
                                            </p:tgtEl>
                                          </p:cBhvr>
                                          <p:by x="150000" y="150000"/>
                                        </p:animScale>
                                      </p:childTnLst>
                                    </p:cTn>
                                  </p:par>
                                  <p:par>
                                    <p:cTn id="11" presetID="6" presetClass="emph" presetSubtype="0" repeatCount="5000" autoRev="1" fill="hold" grpId="0" nodeType="withEffect">
                                      <p:stCondLst>
                                        <p:cond delay="0"/>
                                      </p:stCondLst>
                                      <p:childTnLst>
                                        <p:animScale>
                                          <p:cBhvr>
                                            <p:cTn id="12" dur="5000" fill="hold"/>
                                            <p:tgtEl>
                                              <p:spTgt spid="27"/>
                                            </p:tgtEl>
                                          </p:cBhvr>
                                          <p:by x="150000" y="150000"/>
                                        </p:animScale>
                                      </p:childTnLst>
                                    </p:cTn>
                                  </p:par>
                                  <p:par>
                                    <p:cTn id="13" presetID="6" presetClass="emph" presetSubtype="0" repeatCount="5000" autoRev="1" fill="hold" grpId="0" nodeType="withEffect">
                                      <p:stCondLst>
                                        <p:cond delay="0"/>
                                      </p:stCondLst>
                                      <p:childTnLst>
                                        <p:animScale>
                                          <p:cBhvr>
                                            <p:cTn id="14" dur="5000" fill="hold"/>
                                            <p:tgtEl>
                                              <p:spTgt spid="28"/>
                                            </p:tgtEl>
                                          </p:cBhvr>
                                          <p:by x="150000" y="150000"/>
                                        </p:animScale>
                                      </p:childTnLst>
                                    </p:cTn>
                                  </p:par>
                                  <p:par>
                                    <p:cTn id="15" presetID="21" presetClass="entr" presetSubtype="8"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wheel(8)">
                                          <p:cBhvr>
                                            <p:cTn id="17" dur="500"/>
                                            <p:tgtEl>
                                              <p:spTgt spid="1034"/>
                                            </p:tgtEl>
                                          </p:cBhvr>
                                        </p:animEffect>
                                      </p:childTnLst>
                                    </p:cTn>
                                  </p:par>
                                  <p:par>
                                    <p:cTn id="18" presetID="21" presetClass="entr" presetSubtype="1" fill="hold" grpId="1"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heel(1)">
                                          <p:cBhvr>
                                            <p:cTn id="20" dur="250"/>
                                            <p:tgtEl>
                                              <p:spTgt spid="26"/>
                                            </p:tgtEl>
                                          </p:cBhvr>
                                        </p:animEffect>
                                      </p:childTnLst>
                                    </p:cTn>
                                  </p:par>
                                  <p:par>
                                    <p:cTn id="21" presetID="21" presetClass="entr" presetSubtype="1" fill="hold" grpId="1"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heel(1)">
                                          <p:cBhvr>
                                            <p:cTn id="23" dur="250"/>
                                            <p:tgtEl>
                                              <p:spTgt spid="27"/>
                                            </p:tgtEl>
                                          </p:cBhvr>
                                        </p:animEffect>
                                      </p:childTnLst>
                                    </p:cTn>
                                  </p:par>
                                  <p:par>
                                    <p:cTn id="24" presetID="21" presetClass="entr" presetSubtype="1" fill="hold" grpId="1"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250"/>
                                            <p:tgtEl>
                                              <p:spTgt spid="28"/>
                                            </p:tgtEl>
                                          </p:cBhvr>
                                        </p:animEffect>
                                      </p:childTnLst>
                                    </p:cTn>
                                  </p:par>
                                  <p:par>
                                    <p:cTn id="27" presetID="21" presetClass="entr" presetSubtype="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heel(1)">
                                          <p:cBhvr>
                                            <p:cTn id="29" dur="250"/>
                                            <p:tgtEl>
                                              <p:spTgt spid="2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heel(1)">
                                          <p:cBhvr>
                                            <p:cTn id="32" dur="250"/>
                                            <p:tgtEl>
                                              <p:spTgt spid="3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heel(1)">
                                          <p:cBhvr>
                                            <p:cTn id="35" dur="250"/>
                                            <p:tgtEl>
                                              <p:spTgt spid="3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heel(1)">
                                          <p:cBhvr>
                                            <p:cTn id="38" dur="250"/>
                                            <p:tgtEl>
                                              <p:spTgt spid="34"/>
                                            </p:tgtEl>
                                          </p:cBhvr>
                                        </p:animEffect>
                                      </p:childTnLst>
                                    </p:cTn>
                                  </p:par>
                                  <p:par>
                                    <p:cTn id="39" presetID="15"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animBg="1"/>
          <p:bldP spid="26" grpId="1" animBg="1"/>
          <p:bldP spid="27" grpId="0" animBg="1"/>
          <p:bldP spid="27" grpId="1" animBg="1"/>
          <p:bldP spid="28" grpId="0" animBg="1"/>
          <p:bldP spid="28" grpId="1" animBg="1"/>
          <p:bldP spid="32" grpId="0" animBg="1"/>
          <p:bldP spid="33" grpId="0" animBg="1"/>
          <p:bldP spid="34"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quot;/&gt;&lt;property id=&quot;20307&quot; value=&quot;11088661&quot;/&gt;&lt;/object&gt;&lt;object type=&quot;3&quot; unique_id=&quot;10005&quot;&gt;&lt;property id=&quot;20148&quot; value=&quot;5&quot;/&gt;&lt;property id=&quot;20300&quot; value=&quot;Slide 2&quot;/&gt;&lt;property id=&quot;20307&quot; value=&quot;2007577535&quot;/&gt;&lt;/object&gt;&lt;object type=&quot;3&quot; unique_id=&quot;10006&quot;&gt;&lt;property id=&quot;20148&quot; value=&quot;5&quot;/&gt;&lt;property id=&quot;20300&quot; value=&quot;Slide 3&quot;/&gt;&lt;property id=&quot;20307&quot; value=&quot;2007577543&quot;/&gt;&lt;/object&gt;&lt;object type=&quot;3&quot; unique_id=&quot;10007&quot;&gt;&lt;property id=&quot;20148&quot; value=&quot;5&quot;/&gt;&lt;property id=&quot;20300&quot; value=&quot;Slide 4&quot;/&gt;&lt;property id=&quot;20307&quot; value=&quot;281&quot;/&gt;&lt;/object&gt;&lt;object type=&quot;3&quot; unique_id=&quot;10008&quot;&gt;&lt;property id=&quot;20148&quot; value=&quot;5&quot;/&gt;&lt;property id=&quot;20300&quot; value=&quot;Slide 5&quot;/&gt;&lt;property id=&quot;20307&quot; value=&quot;2007577544&quot;/&gt;&lt;/object&gt;&lt;object type=&quot;3&quot; unique_id=&quot;10009&quot;&gt;&lt;property id=&quot;20148&quot; value=&quot;5&quot;/&gt;&lt;property id=&quot;20300&quot; value=&quot;Slide 6&quot;/&gt;&lt;property id=&quot;20307&quot; value=&quot;2007577546&quot;/&gt;&lt;/object&gt;&lt;object type=&quot;3&quot; unique_id=&quot;10010&quot;&gt;&lt;property id=&quot;20148&quot; value=&quot;5&quot;/&gt;&lt;property id=&quot;20300&quot; value=&quot;Slide 7&quot;/&gt;&lt;property id=&quot;20307&quot; value=&quot;2007577547&quot;/&gt;&lt;/object&gt;&lt;object type=&quot;3&quot; unique_id=&quot;10011&quot;&gt;&lt;property id=&quot;20148&quot; value=&quot;5&quot;/&gt;&lt;property id=&quot;20300&quot; value=&quot;Slide 8&quot;/&gt;&lt;property id=&quot;20307&quot; value=&quot;2007577548&quot;/&gt;&lt;/object&gt;&lt;object type=&quot;3&quot; unique_id=&quot;10012&quot;&gt;&lt;property id=&quot;20148&quot; value=&quot;5&quot;/&gt;&lt;property id=&quot;20300&quot; value=&quot;Slide 9&quot;/&gt;&lt;property id=&quot;20307&quot; value=&quot;352&quot;/&gt;&lt;/object&gt;&lt;object type=&quot;3&quot; unique_id=&quot;10013&quot;&gt;&lt;property id=&quot;20148&quot; value=&quot;5&quot;/&gt;&lt;property id=&quot;20300&quot; value=&quot;Slide 10&quot;/&gt;&lt;property id=&quot;20307&quot; value=&quot;267&quot;/&gt;&lt;/object&gt;&lt;object type=&quot;3&quot; unique_id=&quot;10014&quot;&gt;&lt;property id=&quot;20148&quot; value=&quot;5&quot;/&gt;&lt;property id=&quot;20300&quot; value=&quot;Slide 11&quot;/&gt;&lt;property id=&quot;20307&quot; value=&quot;270&quot;/&gt;&lt;/object&gt;&lt;object type=&quot;3&quot; unique_id=&quot;10015&quot;&gt;&lt;property id=&quot;20148&quot; value=&quot;5&quot;/&gt;&lt;property id=&quot;20300&quot; value=&quot;Slide 12&quot;/&gt;&lt;property id=&quot;20307&quot; value=&quot;449&quot;/&gt;&lt;/object&gt;&lt;object type=&quot;3&quot; unique_id=&quot;10016&quot;&gt;&lt;property id=&quot;20148&quot; value=&quot;5&quot;/&gt;&lt;property id=&quot;20300&quot; value=&quot;Slide 13&quot;/&gt;&lt;property id=&quot;20307&quot; value=&quot;2007577521&quot;/&gt;&lt;/object&gt;&lt;object type=&quot;3&quot; unique_id=&quot;10017&quot;&gt;&lt;property id=&quot;20148&quot; value=&quot;5&quot;/&gt;&lt;property id=&quot;20300&quot; value=&quot;Slide 14&quot;/&gt;&lt;property id=&quot;20307&quot; value=&quot;2007577552&quot;/&gt;&lt;/object&gt;&lt;object type=&quot;3&quot; unique_id=&quot;10018&quot;&gt;&lt;property id=&quot;20148&quot; value=&quot;5&quot;/&gt;&lt;property id=&quot;20300&quot; value=&quot;Slide 15&quot;/&gt;&lt;property id=&quot;20307&quot; value=&quot;2007577551&quot;/&gt;&lt;/object&gt;&lt;object type=&quot;3&quot; unique_id=&quot;10019&quot;&gt;&lt;property id=&quot;20148&quot; value=&quot;5&quot;/&gt;&lt;property id=&quot;20300&quot; value=&quot;Slide 16&quot;/&gt;&lt;property id=&quot;20307&quot; value=&quot;707&quot;/&gt;&lt;/object&gt;&lt;object type=&quot;3&quot; unique_id=&quot;10020&quot;&gt;&lt;property id=&quot;20148&quot; value=&quot;5&quot;/&gt;&lt;property id=&quot;20300&quot; value=&quot;Slide 17&quot;/&gt;&lt;property id=&quot;20307&quot; value=&quot;11088540&quot;/&gt;&lt;/object&gt;&lt;object type=&quot;3&quot; unique_id=&quot;10021&quot;&gt;&lt;property id=&quot;20148&quot; value=&quot;5&quot;/&gt;&lt;property id=&quot;20300&quot; value=&quot;Slide 18&quot;/&gt;&lt;property id=&quot;20307&quot; value=&quot;309&quot;/&gt;&lt;/object&gt;&lt;object type=&quot;3&quot; unique_id=&quot;10022&quot;&gt;&lt;property id=&quot;20148&quot; value=&quot;5&quot;/&gt;&lt;property id=&quot;20300&quot; value=&quot;Slide 19&quot;/&gt;&lt;property id=&quot;20307&quot; value=&quot;2007577524&quot;/&gt;&lt;/object&gt;&lt;object type=&quot;3&quot; unique_id=&quot;10023&quot;&gt;&lt;property id=&quot;20148&quot; value=&quot;5&quot;/&gt;&lt;property id=&quot;20300&quot; value=&quot;Slide 20&quot;/&gt;&lt;property id=&quot;20307&quot; value=&quot;11088543&quot;/&gt;&lt;/object&gt;&lt;object type=&quot;3&quot; unique_id=&quot;10024&quot;&gt;&lt;property id=&quot;20148&quot; value=&quot;5&quot;/&gt;&lt;property id=&quot;20300&quot; value=&quot;Slide 21&quot;/&gt;&lt;property id=&quot;20307&quot; value=&quot;363&quot;/&gt;&lt;/object&gt;&lt;object type=&quot;3&quot; unique_id=&quot;10025&quot;&gt;&lt;property id=&quot;20148&quot; value=&quot;5&quot;/&gt;&lt;property id=&quot;20300&quot; value=&quot;Slide 22&quot;/&gt;&lt;property id=&quot;20307&quot; value=&quot;713&quot;/&gt;&lt;/object&gt;&lt;object type=&quot;3&quot; unique_id=&quot;10026&quot;&gt;&lt;property id=&quot;20148&quot; value=&quot;5&quot;/&gt;&lt;property id=&quot;20300&quot; value=&quot;Slide 23&quot;/&gt;&lt;property id=&quot;20307&quot; value=&quot;286&quot;/&gt;&lt;/object&gt;&lt;object type=&quot;3&quot; unique_id=&quot;10027&quot;&gt;&lt;property id=&quot;20148&quot; value=&quot;5&quot;/&gt;&lt;property id=&quot;20300&quot; value=&quot;Slide 24&quot;/&gt;&lt;property id=&quot;20307&quot; value=&quot;2007577553&quot;/&gt;&lt;/object&gt;&lt;object type=&quot;3&quot; unique_id=&quot;10028&quot;&gt;&lt;property id=&quot;20148&quot; value=&quot;5&quot;/&gt;&lt;property id=&quot;20300&quot; value=&quot;Slide 25&quot;/&gt;&lt;property id=&quot;20307&quot; value=&quot;2007577525&quot;/&gt;&lt;/object&gt;&lt;object type=&quot;3&quot; unique_id=&quot;10029&quot;&gt;&lt;property id=&quot;20148&quot; value=&quot;5&quot;/&gt;&lt;property id=&quot;20300&quot; value=&quot;Slide 26&quot;/&gt;&lt;property id=&quot;20307&quot; value=&quot;2007577526&quot;/&gt;&lt;/object&gt;&lt;object type=&quot;3&quot; unique_id=&quot;10030&quot;&gt;&lt;property id=&quot;20148&quot; value=&quot;5&quot;/&gt;&lt;property id=&quot;20300&quot; value=&quot;Slide 27&quot;/&gt;&lt;property id=&quot;20307&quot; value=&quot;271&quot;/&gt;&lt;/object&gt;&lt;object type=&quot;3&quot; unique_id=&quot;10031&quot;&gt;&lt;property id=&quot;20148&quot; value=&quot;5&quot;/&gt;&lt;property id=&quot;20300&quot; value=&quot;Slide 28&quot;/&gt;&lt;property id=&quot;20307&quot; value=&quot;2007577555&quot;/&gt;&lt;/object&gt;&lt;object type=&quot;3&quot; unique_id=&quot;10032&quot;&gt;&lt;property id=&quot;20148&quot; value=&quot;5&quot;/&gt;&lt;property id=&quot;20300&quot; value=&quot;Slide 29&quot;/&gt;&lt;property id=&quot;20307&quot; value=&quot;2007577554&quot;/&gt;&lt;/object&gt;&lt;object type=&quot;3&quot; unique_id=&quot;10033&quot;&gt;&lt;property id=&quot;20148&quot; value=&quot;5&quot;/&gt;&lt;property id=&quot;20300&quot; value=&quot;Slide 30&quot;/&gt;&lt;property id=&quot;20307&quot; value=&quot;2007577527&quot;/&gt;&lt;/object&gt;&lt;object type=&quot;3&quot; unique_id=&quot;10034&quot;&gt;&lt;property id=&quot;20148&quot; value=&quot;5&quot;/&gt;&lt;property id=&quot;20300&quot; value=&quot;Slide 31&quot;/&gt;&lt;property id=&quot;20307&quot; value=&quot;2007577556&quot;/&gt;&lt;/object&gt;&lt;object type=&quot;3&quot; unique_id=&quot;10035&quot;&gt;&lt;property id=&quot;20148&quot; value=&quot;5&quot;/&gt;&lt;property id=&quot;20300&quot; value=&quot;Slide 32 - &amp;quot;PHONG TRÀO CM NGŨ TỨ 1919&amp;quot;&quot;/&gt;&lt;property id=&quot;20307&quot; value=&quot;272&quot;/&gt;&lt;/object&gt;&lt;object type=&quot;3&quot; unique_id=&quot;10036&quot;&gt;&lt;property id=&quot;20148&quot; value=&quot;5&quot;/&gt;&lt;property id=&quot;20300&quot; value=&quot;Slide 33&quot;/&gt;&lt;property id=&quot;20307&quot; value=&quot;11088527&quot;/&gt;&lt;/object&gt;&lt;object type=&quot;3&quot; unique_id=&quot;10037&quot;&gt;&lt;property id=&quot;20148&quot; value=&quot;5&quot;/&gt;&lt;property id=&quot;20300&quot; value=&quot;Slide 34&quot;/&gt;&lt;property id=&quot;20307&quot; value=&quot;263&quot;/&gt;&lt;/object&gt;&lt;object type=&quot;3&quot; unique_id=&quot;10038&quot;&gt;&lt;property id=&quot;20148&quot; value=&quot;5&quot;/&gt;&lt;property id=&quot;20300&quot; value=&quot;Slide 35&quot;/&gt;&lt;property id=&quot;20307&quot; value=&quot;2007577557&quot;/&gt;&lt;/object&gt;&lt;object type=&quot;3&quot; unique_id=&quot;10039&quot;&gt;&lt;property id=&quot;20148&quot; value=&quot;5&quot;/&gt;&lt;property id=&quot;20300&quot; value=&quot;Slide 36&quot;/&gt;&lt;property id=&quot;20307&quot; value=&quot;2007577531&quot;/&gt;&lt;/object&gt;&lt;object type=&quot;3&quot; unique_id=&quot;10040&quot;&gt;&lt;property id=&quot;20148&quot; value=&quot;5&quot;/&gt;&lt;property id=&quot;20300&quot; value=&quot;Slide 37&quot;/&gt;&lt;property id=&quot;20307&quot; value=&quot;2007577530&quot;/&gt;&lt;/object&gt;&lt;object type=&quot;3&quot; unique_id=&quot;10041&quot;&gt;&lt;property id=&quot;20148&quot; value=&quot;5&quot;/&gt;&lt;property id=&quot;20300&quot; value=&quot;Slide 38&quot;/&gt;&lt;property id=&quot;20307&quot; value=&quot;11088524&quot;/&gt;&lt;/object&gt;&lt;object type=&quot;3&quot; unique_id=&quot;10042&quot;&gt;&lt;property id=&quot;20148&quot; value=&quot;5&quot;/&gt;&lt;property id=&quot;20300&quot; value=&quot;Slide 39&quot;/&gt;&lt;property id=&quot;20307&quot; value=&quot;2007577558&quot;/&gt;&lt;/object&gt;&lt;object type=&quot;3&quot; unique_id=&quot;10043&quot;&gt;&lt;property id=&quot;20148&quot; value=&quot;5&quot;/&gt;&lt;property id=&quot;20300&quot; value=&quot;Slide 40&quot;/&gt;&lt;property id=&quot;20307&quot; value=&quot;318&quot;/&gt;&lt;/object&gt;&lt;object type=&quot;3&quot; unique_id=&quot;10044&quot;&gt;&lt;property id=&quot;20148&quot; value=&quot;5&quot;/&gt;&lt;property id=&quot;20300&quot; value=&quot;Slide 41&quot;/&gt;&lt;property id=&quot;20307&quot; value=&quot;266&quot;/&gt;&lt;/object&gt;&lt;object type=&quot;3&quot; unique_id=&quot;10045&quot;&gt;&lt;property id=&quot;20148&quot; value=&quot;5&quot;/&gt;&lt;property id=&quot;20300&quot; value=&quot;Slide 42&quot;/&gt;&lt;property id=&quot;20307&quot; value=&quot;268&quot;/&gt;&lt;/object&gt;&lt;object type=&quot;3&quot; unique_id=&quot;10046&quot;&gt;&lt;property id=&quot;20148&quot; value=&quot;5&quot;/&gt;&lt;property id=&quot;20300&quot; value=&quot;Slide 43&quot;/&gt;&lt;property id=&quot;20307&quot; value=&quot;265&quot;/&gt;&lt;/object&gt;&lt;object type=&quot;3&quot; unique_id=&quot;10047&quot;&gt;&lt;property id=&quot;20148&quot; value=&quot;5&quot;/&gt;&lt;property id=&quot;20300&quot; value=&quot;Slide 44&quot;/&gt;&lt;property id=&quot;20307&quot; value=&quot;2007577537&quot;/&gt;&lt;/object&gt;&lt;object type=&quot;3&quot; unique_id=&quot;10048&quot;&gt;&lt;property id=&quot;20148&quot; value=&quot;5&quot;/&gt;&lt;property id=&quot;20300&quot; value=&quot;Slide 45&quot;/&gt;&lt;property id=&quot;20307&quot; value=&quot;2007577539&quot;/&gt;&lt;/object&gt;&lt;object type=&quot;3&quot; unique_id=&quot;10049&quot;&gt;&lt;property id=&quot;20148&quot; value=&quot;5&quot;/&gt;&lt;property id=&quot;20300&quot; value=&quot;Slide 46&quot;/&gt;&lt;property id=&quot;20307&quot; value=&quot;2007577540&quot;/&gt;&lt;/object&gt;&lt;object type=&quot;3&quot; unique_id=&quot;10050&quot;&gt;&lt;property id=&quot;20148&quot; value=&quot;5&quot;/&gt;&lt;property id=&quot;20300&quot; value=&quot;Slide 47&quot;/&gt;&lt;property id=&quot;20307&quot; value=&quot;2007577541&quot;/&gt;&lt;/object&gt;&lt;object type=&quot;3&quot; unique_id=&quot;10051&quot;&gt;&lt;property id=&quot;20148&quot; value=&quot;5&quot;/&gt;&lt;property id=&quot;20300&quot; value=&quot;Slide 48&quot;/&gt;&lt;property id=&quot;20307&quot; value=&quot;2007577542&quot;/&gt;&lt;/object&gt;&lt;object type=&quot;3&quot; unique_id=&quot;10052&quot;&gt;&lt;property id=&quot;20148&quot; value=&quot;5&quot;/&gt;&lt;property id=&quot;20300&quot; value=&quot;Slide 49&quot;/&gt;&lt;property id=&quot;20307&quot; value=&quot;275&quot;/&gt;&lt;/object&gt;&lt;object type=&quot;3&quot; unique_id=&quot;10053&quot;&gt;&lt;property id=&quot;20148&quot; value=&quot;5&quot;/&gt;&lt;property id=&quot;20300&quot; value=&quot;Slide 50&quot;/&gt;&lt;property id=&quot;20307&quot; value=&quot;2007577304&quot;/&gt;&lt;/object&gt;&lt;/object&gt;&lt;object type=&quot;8&quot; unique_id=&quot;10108&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2185</Words>
  <Application>Microsoft Office PowerPoint</Application>
  <PresentationFormat>Custom</PresentationFormat>
  <Paragraphs>300</Paragraphs>
  <Slides>50</Slides>
  <Notes>11</Notes>
  <HiddenSlides>0</HiddenSlides>
  <MMClips>4</MMClips>
  <ScaleCrop>false</ScaleCrop>
  <HeadingPairs>
    <vt:vector size="4" baseType="variant">
      <vt:variant>
        <vt:lpstr>Theme</vt:lpstr>
      </vt:variant>
      <vt:variant>
        <vt:i4>13</vt:i4>
      </vt:variant>
      <vt:variant>
        <vt:lpstr>Slide Titles</vt:lpstr>
      </vt:variant>
      <vt:variant>
        <vt:i4>50</vt:i4>
      </vt:variant>
    </vt:vector>
  </HeadingPairs>
  <TitlesOfParts>
    <vt:vector size="63" baseType="lpstr">
      <vt:lpstr>Default Design</vt:lpstr>
      <vt:lpstr>Snug</vt:lpstr>
      <vt:lpstr>Office 主题​​</vt:lpstr>
      <vt:lpstr>1_Default Design</vt:lpstr>
      <vt:lpstr>Dongzhi Festival by Slidesgo</vt:lpstr>
      <vt:lpstr>Facet</vt:lpstr>
      <vt:lpstr>Office Theme</vt:lpstr>
      <vt:lpstr>Oriel</vt:lpstr>
      <vt:lpstr>3_Office Theme</vt:lpstr>
      <vt:lpstr>5_Office Theme</vt:lpstr>
      <vt:lpstr>1_Office Theme</vt:lpstr>
      <vt:lpstr>2_Office Theme</vt:lpstr>
      <vt:lpstr>Lawn and Garden Month by Slidesgo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PHONG TRÀO CM NGŨ TỨ 1919</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HUNG THINH</cp:lastModifiedBy>
  <cp:revision>35</cp:revision>
  <dcterms:created xsi:type="dcterms:W3CDTF">2024-04-11T05:10:43Z</dcterms:created>
  <dcterms:modified xsi:type="dcterms:W3CDTF">2024-11-26T00:45:36Z</dcterms:modified>
</cp:coreProperties>
</file>