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42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6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5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8957" y="797499"/>
            <a:ext cx="16240562" cy="8692002"/>
            <a:chOff x="0" y="0"/>
            <a:chExt cx="21654083" cy="11589336"/>
          </a:xfrm>
        </p:grpSpPr>
        <p:grpSp>
          <p:nvGrpSpPr>
            <p:cNvPr id="3" name="Group 3"/>
            <p:cNvGrpSpPr/>
            <p:nvPr/>
          </p:nvGrpSpPr>
          <p:grpSpPr>
            <a:xfrm>
              <a:off x="12991" y="0"/>
              <a:ext cx="21640800" cy="11589336"/>
              <a:chOff x="0" y="0"/>
              <a:chExt cx="4209121" cy="22541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1270"/>
                <a:ext cx="4210391" cy="2252848"/>
              </a:xfrm>
              <a:custGeom>
                <a:avLst/>
                <a:gdLst/>
                <a:ahLst/>
                <a:cxnLst/>
                <a:rect l="l" t="t" r="r" b="b"/>
                <a:pathLst>
                  <a:path w="4210391" h="2252848">
                    <a:moveTo>
                      <a:pt x="4198961" y="27940"/>
                    </a:moveTo>
                    <a:cubicBezTo>
                      <a:pt x="4190071" y="24130"/>
                      <a:pt x="4181181" y="21590"/>
                      <a:pt x="4172291" y="21590"/>
                    </a:cubicBezTo>
                    <a:cubicBezTo>
                      <a:pt x="4145621" y="20320"/>
                      <a:pt x="4083450" y="20320"/>
                      <a:pt x="4014451" y="17780"/>
                    </a:cubicBezTo>
                    <a:cubicBezTo>
                      <a:pt x="3856737" y="12700"/>
                      <a:pt x="3702309" y="6350"/>
                      <a:pt x="3544596" y="3810"/>
                    </a:cubicBezTo>
                    <a:cubicBezTo>
                      <a:pt x="3416453" y="1270"/>
                      <a:pt x="3291597" y="3810"/>
                      <a:pt x="3163455" y="2540"/>
                    </a:cubicBezTo>
                    <a:cubicBezTo>
                      <a:pt x="3107598" y="2540"/>
                      <a:pt x="3051741" y="0"/>
                      <a:pt x="2995884" y="2540"/>
                    </a:cubicBezTo>
                    <a:cubicBezTo>
                      <a:pt x="2861171" y="10160"/>
                      <a:pt x="2726457" y="11430"/>
                      <a:pt x="2588458" y="8890"/>
                    </a:cubicBezTo>
                    <a:cubicBezTo>
                      <a:pt x="2519458" y="7620"/>
                      <a:pt x="2450458" y="7620"/>
                      <a:pt x="2381459" y="7620"/>
                    </a:cubicBezTo>
                    <a:cubicBezTo>
                      <a:pt x="2256602" y="7620"/>
                      <a:pt x="2131746" y="7620"/>
                      <a:pt x="2006889" y="6350"/>
                    </a:cubicBezTo>
                    <a:cubicBezTo>
                      <a:pt x="1875461" y="5080"/>
                      <a:pt x="580896" y="2540"/>
                      <a:pt x="452754" y="1270"/>
                    </a:cubicBezTo>
                    <a:cubicBezTo>
                      <a:pt x="347612" y="0"/>
                      <a:pt x="245755" y="1270"/>
                      <a:pt x="140613" y="1270"/>
                    </a:cubicBezTo>
                    <a:cubicBezTo>
                      <a:pt x="68327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36122"/>
                      <a:pt x="16510" y="233485"/>
                      <a:pt x="17780" y="329140"/>
                    </a:cubicBezTo>
                    <a:cubicBezTo>
                      <a:pt x="19050" y="426502"/>
                      <a:pt x="17780" y="523865"/>
                      <a:pt x="16510" y="622936"/>
                    </a:cubicBezTo>
                    <a:cubicBezTo>
                      <a:pt x="15240" y="723715"/>
                      <a:pt x="2540" y="1781040"/>
                      <a:pt x="2540" y="1881819"/>
                    </a:cubicBezTo>
                    <a:cubicBezTo>
                      <a:pt x="2540" y="1980890"/>
                      <a:pt x="1270" y="2079961"/>
                      <a:pt x="0" y="2179032"/>
                    </a:cubicBezTo>
                    <a:cubicBezTo>
                      <a:pt x="0" y="2198238"/>
                      <a:pt x="3810" y="2208398"/>
                      <a:pt x="15240" y="2213478"/>
                    </a:cubicBezTo>
                    <a:cubicBezTo>
                      <a:pt x="22860" y="2217288"/>
                      <a:pt x="31750" y="2219828"/>
                      <a:pt x="40640" y="2221098"/>
                    </a:cubicBezTo>
                    <a:cubicBezTo>
                      <a:pt x="137327" y="2226178"/>
                      <a:pt x="262183" y="2229988"/>
                      <a:pt x="387040" y="2235068"/>
                    </a:cubicBezTo>
                    <a:cubicBezTo>
                      <a:pt x="456040" y="2237608"/>
                      <a:pt x="525039" y="2242688"/>
                      <a:pt x="594039" y="2243958"/>
                    </a:cubicBezTo>
                    <a:cubicBezTo>
                      <a:pt x="709038" y="2246498"/>
                      <a:pt x="1990460" y="2247768"/>
                      <a:pt x="2105460" y="2249038"/>
                    </a:cubicBezTo>
                    <a:cubicBezTo>
                      <a:pt x="2121889" y="2249038"/>
                      <a:pt x="2138317" y="2249038"/>
                      <a:pt x="2154745" y="2249038"/>
                    </a:cubicBezTo>
                    <a:cubicBezTo>
                      <a:pt x="2233602" y="2249038"/>
                      <a:pt x="2315745" y="2247768"/>
                      <a:pt x="2394601" y="2247768"/>
                    </a:cubicBezTo>
                    <a:cubicBezTo>
                      <a:pt x="2486601" y="2247768"/>
                      <a:pt x="2575315" y="2249038"/>
                      <a:pt x="2667314" y="2249038"/>
                    </a:cubicBezTo>
                    <a:cubicBezTo>
                      <a:pt x="2802028" y="2249038"/>
                      <a:pt x="2940027" y="2249038"/>
                      <a:pt x="3074741" y="2249038"/>
                    </a:cubicBezTo>
                    <a:cubicBezTo>
                      <a:pt x="3199597" y="2249038"/>
                      <a:pt x="3324454" y="2250308"/>
                      <a:pt x="3449310" y="2251578"/>
                    </a:cubicBezTo>
                    <a:cubicBezTo>
                      <a:pt x="3505167" y="2251578"/>
                      <a:pt x="3564310" y="2252848"/>
                      <a:pt x="3620167" y="2252848"/>
                    </a:cubicBezTo>
                    <a:cubicBezTo>
                      <a:pt x="3800880" y="2251578"/>
                      <a:pt x="3978308" y="2245228"/>
                      <a:pt x="4149431" y="2245228"/>
                    </a:cubicBezTo>
                    <a:cubicBezTo>
                      <a:pt x="4153241" y="2245228"/>
                      <a:pt x="4158321" y="2242688"/>
                      <a:pt x="4162131" y="2240148"/>
                    </a:cubicBezTo>
                    <a:cubicBezTo>
                      <a:pt x="4167211" y="2236338"/>
                      <a:pt x="4169751" y="2229988"/>
                      <a:pt x="4172291" y="2227448"/>
                    </a:cubicBezTo>
                    <a:cubicBezTo>
                      <a:pt x="4173561" y="2167075"/>
                      <a:pt x="4174831" y="2095334"/>
                      <a:pt x="4176101" y="2023593"/>
                    </a:cubicBezTo>
                    <a:cubicBezTo>
                      <a:pt x="4177371" y="1912565"/>
                      <a:pt x="4187531" y="846699"/>
                      <a:pt x="4188801" y="735672"/>
                    </a:cubicBezTo>
                    <a:cubicBezTo>
                      <a:pt x="4188801" y="669055"/>
                      <a:pt x="4190071" y="602438"/>
                      <a:pt x="4191341" y="535822"/>
                    </a:cubicBezTo>
                    <a:cubicBezTo>
                      <a:pt x="4192611" y="464081"/>
                      <a:pt x="4193881" y="392340"/>
                      <a:pt x="4196421" y="320599"/>
                    </a:cubicBezTo>
                    <a:cubicBezTo>
                      <a:pt x="4197691" y="277896"/>
                      <a:pt x="4197691" y="233485"/>
                      <a:pt x="4202771" y="190782"/>
                    </a:cubicBezTo>
                    <a:cubicBezTo>
                      <a:pt x="4207851" y="139538"/>
                      <a:pt x="4210391" y="90003"/>
                      <a:pt x="4209121" y="44450"/>
                    </a:cubicBezTo>
                    <a:cubicBezTo>
                      <a:pt x="4209121" y="38100"/>
                      <a:pt x="4205311" y="30480"/>
                      <a:pt x="4198961" y="27940"/>
                    </a:cubicBezTo>
                    <a:close/>
                  </a:path>
                </a:pathLst>
              </a:custGeom>
              <a:solidFill>
                <a:srgbClr val="64220A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3283" y="308268"/>
              <a:ext cx="21640800" cy="10972800"/>
              <a:chOff x="0" y="0"/>
              <a:chExt cx="4024515" cy="204059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1270"/>
                <a:ext cx="4025785" cy="2039329"/>
              </a:xfrm>
              <a:custGeom>
                <a:avLst/>
                <a:gdLst/>
                <a:ahLst/>
                <a:cxnLst/>
                <a:rect l="l" t="t" r="r" b="b"/>
                <a:pathLst>
                  <a:path w="4025785" h="2039329">
                    <a:moveTo>
                      <a:pt x="4014355" y="27940"/>
                    </a:moveTo>
                    <a:cubicBezTo>
                      <a:pt x="4005466" y="24130"/>
                      <a:pt x="3996575" y="21590"/>
                      <a:pt x="3987685" y="21590"/>
                    </a:cubicBezTo>
                    <a:cubicBezTo>
                      <a:pt x="3961016" y="20320"/>
                      <a:pt x="3901553" y="20320"/>
                      <a:pt x="3835672" y="17780"/>
                    </a:cubicBezTo>
                    <a:cubicBezTo>
                      <a:pt x="3685086" y="12700"/>
                      <a:pt x="3537637" y="6350"/>
                      <a:pt x="3387050" y="3810"/>
                    </a:cubicBezTo>
                    <a:cubicBezTo>
                      <a:pt x="3264699" y="1270"/>
                      <a:pt x="3145485" y="3810"/>
                      <a:pt x="3023133" y="2540"/>
                    </a:cubicBezTo>
                    <a:cubicBezTo>
                      <a:pt x="2969801" y="2540"/>
                      <a:pt x="2916468" y="0"/>
                      <a:pt x="2863136" y="2540"/>
                    </a:cubicBezTo>
                    <a:cubicBezTo>
                      <a:pt x="2734510" y="10160"/>
                      <a:pt x="2605884" y="11430"/>
                      <a:pt x="2474121" y="8890"/>
                    </a:cubicBezTo>
                    <a:cubicBezTo>
                      <a:pt x="2408239" y="7620"/>
                      <a:pt x="2342358" y="7620"/>
                      <a:pt x="2276477" y="7620"/>
                    </a:cubicBezTo>
                    <a:cubicBezTo>
                      <a:pt x="2157262" y="7620"/>
                      <a:pt x="2038048" y="7620"/>
                      <a:pt x="1918834" y="6350"/>
                    </a:cubicBezTo>
                    <a:cubicBezTo>
                      <a:pt x="1793346" y="5080"/>
                      <a:pt x="557283" y="2540"/>
                      <a:pt x="434932" y="1270"/>
                    </a:cubicBezTo>
                    <a:cubicBezTo>
                      <a:pt x="334541" y="0"/>
                      <a:pt x="237288" y="1270"/>
                      <a:pt x="136897" y="1270"/>
                    </a:cubicBezTo>
                    <a:cubicBezTo>
                      <a:pt x="6787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29062"/>
                      <a:pt x="16510" y="216635"/>
                      <a:pt x="17780" y="302672"/>
                    </a:cubicBezTo>
                    <a:cubicBezTo>
                      <a:pt x="19050" y="390246"/>
                      <a:pt x="17780" y="477819"/>
                      <a:pt x="16510" y="566929"/>
                    </a:cubicBezTo>
                    <a:cubicBezTo>
                      <a:pt x="15240" y="657576"/>
                      <a:pt x="2540" y="1608594"/>
                      <a:pt x="2540" y="1699240"/>
                    </a:cubicBezTo>
                    <a:cubicBezTo>
                      <a:pt x="2540" y="1788350"/>
                      <a:pt x="1270" y="1877460"/>
                      <a:pt x="0" y="1966570"/>
                    </a:cubicBezTo>
                    <a:cubicBezTo>
                      <a:pt x="0" y="1984719"/>
                      <a:pt x="3810" y="1994879"/>
                      <a:pt x="15240" y="1999959"/>
                    </a:cubicBezTo>
                    <a:cubicBezTo>
                      <a:pt x="22860" y="2003769"/>
                      <a:pt x="31750" y="2006309"/>
                      <a:pt x="40640" y="2007579"/>
                    </a:cubicBezTo>
                    <a:cubicBezTo>
                      <a:pt x="133760" y="2012659"/>
                      <a:pt x="252974" y="2016469"/>
                      <a:pt x="372188" y="2021549"/>
                    </a:cubicBezTo>
                    <a:cubicBezTo>
                      <a:pt x="438069" y="2024089"/>
                      <a:pt x="503951" y="2029169"/>
                      <a:pt x="569832" y="2030439"/>
                    </a:cubicBezTo>
                    <a:cubicBezTo>
                      <a:pt x="679635" y="2032979"/>
                      <a:pt x="1903148" y="2034249"/>
                      <a:pt x="2012951" y="2035519"/>
                    </a:cubicBezTo>
                    <a:cubicBezTo>
                      <a:pt x="2028637" y="2035519"/>
                      <a:pt x="2044323" y="2035519"/>
                      <a:pt x="2060009" y="2035519"/>
                    </a:cubicBezTo>
                    <a:cubicBezTo>
                      <a:pt x="2135302" y="2035519"/>
                      <a:pt x="2213732" y="2034249"/>
                      <a:pt x="2289025" y="2034249"/>
                    </a:cubicBezTo>
                    <a:cubicBezTo>
                      <a:pt x="2376867" y="2034249"/>
                      <a:pt x="2461572" y="2035519"/>
                      <a:pt x="2549414" y="2035519"/>
                    </a:cubicBezTo>
                    <a:cubicBezTo>
                      <a:pt x="2678040" y="2035519"/>
                      <a:pt x="2809803" y="2035519"/>
                      <a:pt x="2938429" y="2035519"/>
                    </a:cubicBezTo>
                    <a:cubicBezTo>
                      <a:pt x="3057643" y="2035519"/>
                      <a:pt x="3176857" y="2036789"/>
                      <a:pt x="3296071" y="2038059"/>
                    </a:cubicBezTo>
                    <a:cubicBezTo>
                      <a:pt x="3349404" y="2038059"/>
                      <a:pt x="3405874" y="2039329"/>
                      <a:pt x="3459206" y="2039329"/>
                    </a:cubicBezTo>
                    <a:cubicBezTo>
                      <a:pt x="3631753" y="2038059"/>
                      <a:pt x="3801163" y="2031709"/>
                      <a:pt x="3964825" y="2031709"/>
                    </a:cubicBezTo>
                    <a:cubicBezTo>
                      <a:pt x="3968635" y="2031709"/>
                      <a:pt x="3973716" y="2029169"/>
                      <a:pt x="3977525" y="2026629"/>
                    </a:cubicBezTo>
                    <a:cubicBezTo>
                      <a:pt x="3982605" y="2022819"/>
                      <a:pt x="3985146" y="2016469"/>
                      <a:pt x="3987685" y="2013929"/>
                    </a:cubicBezTo>
                    <a:cubicBezTo>
                      <a:pt x="3988955" y="1955815"/>
                      <a:pt x="3990225" y="1891287"/>
                      <a:pt x="3991496" y="1826760"/>
                    </a:cubicBezTo>
                    <a:cubicBezTo>
                      <a:pt x="3992766" y="1726895"/>
                      <a:pt x="4002925" y="768195"/>
                      <a:pt x="4004196" y="668330"/>
                    </a:cubicBezTo>
                    <a:cubicBezTo>
                      <a:pt x="4004196" y="608411"/>
                      <a:pt x="4005466" y="548493"/>
                      <a:pt x="4006735" y="488574"/>
                    </a:cubicBezTo>
                    <a:cubicBezTo>
                      <a:pt x="4008005" y="424046"/>
                      <a:pt x="4009275" y="359518"/>
                      <a:pt x="4011816" y="294990"/>
                    </a:cubicBezTo>
                    <a:cubicBezTo>
                      <a:pt x="4013085" y="256581"/>
                      <a:pt x="4013085" y="216635"/>
                      <a:pt x="4018166" y="178226"/>
                    </a:cubicBezTo>
                    <a:cubicBezTo>
                      <a:pt x="4023246" y="132134"/>
                      <a:pt x="4025785" y="87579"/>
                      <a:pt x="4024516" y="44450"/>
                    </a:cubicBezTo>
                    <a:cubicBezTo>
                      <a:pt x="4024516" y="38100"/>
                      <a:pt x="4020705" y="30480"/>
                      <a:pt x="4014355" y="27940"/>
                    </a:cubicBezTo>
                    <a:close/>
                  </a:path>
                </a:pathLst>
              </a:custGeom>
              <a:solidFill>
                <a:srgbClr val="FDE9C9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 rot="-5400000">
              <a:off x="-289823" y="1031869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5"/>
                  </a:lnTo>
                  <a:lnTo>
                    <a:pt x="0" y="6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237520" y="3239702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5"/>
                  </a:lnTo>
                  <a:lnTo>
                    <a:pt x="0" y="6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-263671" y="5447535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5"/>
                  </a:lnTo>
                  <a:lnTo>
                    <a:pt x="0" y="6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5400000">
              <a:off x="-289823" y="7655367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6"/>
                  </a:lnTo>
                  <a:lnTo>
                    <a:pt x="0" y="637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5400000">
              <a:off x="-315974" y="9863200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6"/>
                  </a:lnTo>
                  <a:lnTo>
                    <a:pt x="0" y="637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5400000">
              <a:off x="20609457" y="9863200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6"/>
                  </a:lnTo>
                  <a:lnTo>
                    <a:pt x="0" y="637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0557154" y="7655367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6"/>
                  </a:lnTo>
                  <a:lnTo>
                    <a:pt x="0" y="637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 rot="5400000">
              <a:off x="20583306" y="5447535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2" y="0"/>
                  </a:lnTo>
                  <a:lnTo>
                    <a:pt x="1269032" y="637085"/>
                  </a:lnTo>
                  <a:lnTo>
                    <a:pt x="0" y="6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5400000">
              <a:off x="20609457" y="3239702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5"/>
                  </a:lnTo>
                  <a:lnTo>
                    <a:pt x="0" y="6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5400000">
              <a:off x="20701023" y="1027608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5"/>
                  </a:lnTo>
                  <a:lnTo>
                    <a:pt x="0" y="6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116276" y="1026455"/>
              <a:ext cx="19434814" cy="9536427"/>
              <a:chOff x="0" y="0"/>
              <a:chExt cx="3710469" cy="182068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6510" y="11430"/>
                <a:ext cx="3679989" cy="1796552"/>
              </a:xfrm>
              <a:custGeom>
                <a:avLst/>
                <a:gdLst/>
                <a:ahLst/>
                <a:cxnLst/>
                <a:rect l="l" t="t" r="r" b="b"/>
                <a:pathLst>
                  <a:path w="3679989" h="1796552">
                    <a:moveTo>
                      <a:pt x="1270" y="0"/>
                    </a:moveTo>
                    <a:lnTo>
                      <a:pt x="3679989" y="15240"/>
                    </a:lnTo>
                    <a:lnTo>
                      <a:pt x="3648239" y="1796552"/>
                    </a:lnTo>
                    <a:lnTo>
                      <a:pt x="1330217" y="1796552"/>
                    </a:lnTo>
                    <a:lnTo>
                      <a:pt x="0" y="1769882"/>
                    </a:lnTo>
                    <a:lnTo>
                      <a:pt x="11430" y="58319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0" y="-1270"/>
                <a:ext cx="3709199" cy="1821952"/>
              </a:xfrm>
              <a:custGeom>
                <a:avLst/>
                <a:gdLst/>
                <a:ahLst/>
                <a:cxnLst/>
                <a:rect l="l" t="t" r="r" b="b"/>
                <a:pathLst>
                  <a:path w="3709199" h="1821952">
                    <a:moveTo>
                      <a:pt x="3674909" y="1796552"/>
                    </a:moveTo>
                    <a:cubicBezTo>
                      <a:pt x="3672369" y="1800362"/>
                      <a:pt x="3668559" y="1805442"/>
                      <a:pt x="3664749" y="1809252"/>
                    </a:cubicBezTo>
                    <a:cubicBezTo>
                      <a:pt x="3660939" y="1811792"/>
                      <a:pt x="3655859" y="1814332"/>
                      <a:pt x="3652049" y="1814332"/>
                    </a:cubicBezTo>
                    <a:cubicBezTo>
                      <a:pt x="3530093" y="1813062"/>
                      <a:pt x="3373517" y="1819412"/>
                      <a:pt x="3214041" y="1821952"/>
                    </a:cubicBezTo>
                    <a:cubicBezTo>
                      <a:pt x="3164749" y="1821952"/>
                      <a:pt x="3112557" y="1820682"/>
                      <a:pt x="3063264" y="1820682"/>
                    </a:cubicBezTo>
                    <a:cubicBezTo>
                      <a:pt x="2953081" y="1819412"/>
                      <a:pt x="2842898" y="1818142"/>
                      <a:pt x="2732715" y="1818142"/>
                    </a:cubicBezTo>
                    <a:lnTo>
                      <a:pt x="2373170" y="1818142"/>
                    </a:lnTo>
                    <a:cubicBezTo>
                      <a:pt x="2291982" y="1818142"/>
                      <a:pt x="2213694" y="1816872"/>
                      <a:pt x="2132507" y="1816872"/>
                    </a:cubicBezTo>
                    <a:cubicBezTo>
                      <a:pt x="2062917" y="1816872"/>
                      <a:pt x="1990429" y="1816872"/>
                      <a:pt x="1920839" y="1818142"/>
                    </a:cubicBezTo>
                    <a:lnTo>
                      <a:pt x="1877346" y="1818142"/>
                    </a:lnTo>
                    <a:cubicBezTo>
                      <a:pt x="1775861" y="1816872"/>
                      <a:pt x="645035" y="1815602"/>
                      <a:pt x="543550" y="1813062"/>
                    </a:cubicBezTo>
                    <a:cubicBezTo>
                      <a:pt x="482659" y="1811792"/>
                      <a:pt x="421769" y="1806712"/>
                      <a:pt x="360878" y="1804172"/>
                    </a:cubicBezTo>
                    <a:cubicBezTo>
                      <a:pt x="250695" y="1799092"/>
                      <a:pt x="140512" y="1795282"/>
                      <a:pt x="41910" y="1790202"/>
                    </a:cubicBezTo>
                    <a:cubicBezTo>
                      <a:pt x="33020" y="1788932"/>
                      <a:pt x="24130" y="1786392"/>
                      <a:pt x="16510" y="1782582"/>
                    </a:cubicBezTo>
                    <a:cubicBezTo>
                      <a:pt x="5080" y="1777502"/>
                      <a:pt x="0" y="1766072"/>
                      <a:pt x="1270" y="1750443"/>
                    </a:cubicBezTo>
                    <a:cubicBezTo>
                      <a:pt x="2540" y="1671569"/>
                      <a:pt x="3810" y="1591335"/>
                      <a:pt x="3810" y="1512461"/>
                    </a:cubicBezTo>
                    <a:cubicBezTo>
                      <a:pt x="5080" y="1432227"/>
                      <a:pt x="17780" y="590450"/>
                      <a:pt x="17780" y="510216"/>
                    </a:cubicBezTo>
                    <a:cubicBezTo>
                      <a:pt x="19050" y="432702"/>
                      <a:pt x="20320" y="355188"/>
                      <a:pt x="19050" y="276314"/>
                    </a:cubicBezTo>
                    <a:cubicBezTo>
                      <a:pt x="17780" y="198800"/>
                      <a:pt x="16510" y="122645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79621" y="5080"/>
                      <a:pt x="143411" y="3810"/>
                    </a:cubicBezTo>
                    <a:cubicBezTo>
                      <a:pt x="233298" y="1270"/>
                      <a:pt x="326083" y="1270"/>
                      <a:pt x="415970" y="1270"/>
                    </a:cubicBezTo>
                    <a:cubicBezTo>
                      <a:pt x="529052" y="2540"/>
                      <a:pt x="1671477" y="5080"/>
                      <a:pt x="1784560" y="6350"/>
                    </a:cubicBezTo>
                    <a:cubicBezTo>
                      <a:pt x="1894743" y="7620"/>
                      <a:pt x="2004926" y="7620"/>
                      <a:pt x="2115109" y="7620"/>
                    </a:cubicBezTo>
                    <a:cubicBezTo>
                      <a:pt x="2176000" y="7620"/>
                      <a:pt x="2236891" y="7620"/>
                      <a:pt x="2297781" y="8890"/>
                    </a:cubicBezTo>
                    <a:cubicBezTo>
                      <a:pt x="2416663" y="11430"/>
                      <a:pt x="2538445" y="10160"/>
                      <a:pt x="2657326" y="2540"/>
                    </a:cubicBezTo>
                    <a:cubicBezTo>
                      <a:pt x="2706619" y="0"/>
                      <a:pt x="2755911" y="2540"/>
                      <a:pt x="2805204" y="2540"/>
                    </a:cubicBezTo>
                    <a:cubicBezTo>
                      <a:pt x="2915387" y="2540"/>
                      <a:pt x="3025570" y="1270"/>
                      <a:pt x="3135753" y="3810"/>
                    </a:cubicBezTo>
                    <a:cubicBezTo>
                      <a:pt x="3274931" y="6350"/>
                      <a:pt x="3411211" y="13970"/>
                      <a:pt x="3550389" y="17780"/>
                    </a:cubicBezTo>
                    <a:cubicBezTo>
                      <a:pt x="3611280" y="20320"/>
                      <a:pt x="3643159" y="19050"/>
                      <a:pt x="3669829" y="21590"/>
                    </a:cubicBezTo>
                    <a:cubicBezTo>
                      <a:pt x="3678719" y="22860"/>
                      <a:pt x="3687609" y="25400"/>
                      <a:pt x="3696499" y="27940"/>
                    </a:cubicBezTo>
                    <a:cubicBezTo>
                      <a:pt x="3704119" y="30480"/>
                      <a:pt x="3707929" y="36830"/>
                      <a:pt x="3707929" y="46990"/>
                    </a:cubicBezTo>
                    <a:cubicBezTo>
                      <a:pt x="3709199" y="85928"/>
                      <a:pt x="3705389" y="126725"/>
                      <a:pt x="3701579" y="167522"/>
                    </a:cubicBezTo>
                    <a:cubicBezTo>
                      <a:pt x="3697769" y="201519"/>
                      <a:pt x="3696499" y="236877"/>
                      <a:pt x="3695229" y="270874"/>
                    </a:cubicBezTo>
                    <a:cubicBezTo>
                      <a:pt x="3692689" y="327990"/>
                      <a:pt x="3691419" y="385106"/>
                      <a:pt x="3690149" y="442221"/>
                    </a:cubicBezTo>
                    <a:cubicBezTo>
                      <a:pt x="3688879" y="495257"/>
                      <a:pt x="3687609" y="548293"/>
                      <a:pt x="3687609" y="601329"/>
                    </a:cubicBezTo>
                    <a:cubicBezTo>
                      <a:pt x="3687609" y="689723"/>
                      <a:pt x="3676179" y="1538299"/>
                      <a:pt x="3674909" y="1626692"/>
                    </a:cubicBezTo>
                    <a:cubicBezTo>
                      <a:pt x="3677449" y="1683808"/>
                      <a:pt x="3676179" y="1740924"/>
                      <a:pt x="3674909" y="1796552"/>
                    </a:cubicBezTo>
                    <a:close/>
                    <a:moveTo>
                      <a:pt x="17780" y="1766072"/>
                    </a:moveTo>
                    <a:cubicBezTo>
                      <a:pt x="22860" y="1767342"/>
                      <a:pt x="29210" y="1769882"/>
                      <a:pt x="36830" y="1769882"/>
                    </a:cubicBezTo>
                    <a:cubicBezTo>
                      <a:pt x="137612" y="1774962"/>
                      <a:pt x="256494" y="1780042"/>
                      <a:pt x="372476" y="1783852"/>
                    </a:cubicBezTo>
                    <a:cubicBezTo>
                      <a:pt x="427568" y="1786392"/>
                      <a:pt x="482659" y="1790202"/>
                      <a:pt x="540651" y="1791472"/>
                    </a:cubicBezTo>
                    <a:cubicBezTo>
                      <a:pt x="578345" y="1792742"/>
                      <a:pt x="1645381" y="1788932"/>
                      <a:pt x="1680176" y="1790202"/>
                    </a:cubicBezTo>
                    <a:cubicBezTo>
                      <a:pt x="1741067" y="1791472"/>
                      <a:pt x="1801957" y="1794012"/>
                      <a:pt x="1862848" y="1795282"/>
                    </a:cubicBezTo>
                    <a:cubicBezTo>
                      <a:pt x="1891844" y="1796552"/>
                      <a:pt x="1917940" y="1796552"/>
                      <a:pt x="1946935" y="1796552"/>
                    </a:cubicBezTo>
                    <a:cubicBezTo>
                      <a:pt x="2077415" y="1796552"/>
                      <a:pt x="2204995" y="1795282"/>
                      <a:pt x="2335475" y="1796552"/>
                    </a:cubicBezTo>
                    <a:cubicBezTo>
                      <a:pt x="2384768" y="1796552"/>
                      <a:pt x="2436960" y="1799092"/>
                      <a:pt x="2486253" y="1799092"/>
                    </a:cubicBezTo>
                    <a:cubicBezTo>
                      <a:pt x="2561641" y="1799092"/>
                      <a:pt x="2634130" y="1795282"/>
                      <a:pt x="2709518" y="1795282"/>
                    </a:cubicBezTo>
                    <a:cubicBezTo>
                      <a:pt x="2799405" y="1795282"/>
                      <a:pt x="2886391" y="1796552"/>
                      <a:pt x="2976278" y="1796552"/>
                    </a:cubicBezTo>
                    <a:cubicBezTo>
                      <a:pt x="3095159" y="1796552"/>
                      <a:pt x="3216940" y="1796552"/>
                      <a:pt x="3335822" y="1795282"/>
                    </a:cubicBezTo>
                    <a:cubicBezTo>
                      <a:pt x="3443106" y="1794012"/>
                      <a:pt x="3547490" y="1791472"/>
                      <a:pt x="3636809" y="1788932"/>
                    </a:cubicBezTo>
                    <a:cubicBezTo>
                      <a:pt x="3641889" y="1788932"/>
                      <a:pt x="3646969" y="1786392"/>
                      <a:pt x="3653319" y="1785122"/>
                    </a:cubicBezTo>
                    <a:cubicBezTo>
                      <a:pt x="3653319" y="1772422"/>
                      <a:pt x="3654589" y="1759722"/>
                      <a:pt x="3654589" y="1746363"/>
                    </a:cubicBezTo>
                    <a:lnTo>
                      <a:pt x="3654589" y="1704206"/>
                    </a:lnTo>
                    <a:cubicBezTo>
                      <a:pt x="3655859" y="1634851"/>
                      <a:pt x="3658399" y="1564137"/>
                      <a:pt x="3657129" y="1494782"/>
                    </a:cubicBezTo>
                    <a:cubicBezTo>
                      <a:pt x="3655859" y="1396870"/>
                      <a:pt x="3668559" y="540134"/>
                      <a:pt x="3672369" y="442221"/>
                    </a:cubicBezTo>
                    <a:cubicBezTo>
                      <a:pt x="3674909" y="385106"/>
                      <a:pt x="3677449" y="327990"/>
                      <a:pt x="3677449" y="270874"/>
                    </a:cubicBezTo>
                    <a:cubicBezTo>
                      <a:pt x="3677449" y="223278"/>
                      <a:pt x="3678719" y="177041"/>
                      <a:pt x="3686339" y="130805"/>
                    </a:cubicBezTo>
                    <a:cubicBezTo>
                      <a:pt x="3690149" y="103607"/>
                      <a:pt x="3692689" y="76409"/>
                      <a:pt x="3687609" y="49530"/>
                    </a:cubicBezTo>
                    <a:cubicBezTo>
                      <a:pt x="3679989" y="49530"/>
                      <a:pt x="3673639" y="48260"/>
                      <a:pt x="3666019" y="48260"/>
                    </a:cubicBezTo>
                    <a:cubicBezTo>
                      <a:pt x="3632999" y="45720"/>
                      <a:pt x="3570686" y="45720"/>
                      <a:pt x="3492398" y="40640"/>
                    </a:cubicBezTo>
                    <a:cubicBezTo>
                      <a:pt x="3347420" y="33020"/>
                      <a:pt x="3199543" y="27940"/>
                      <a:pt x="3054565" y="27940"/>
                    </a:cubicBezTo>
                    <a:cubicBezTo>
                      <a:pt x="2953081" y="27940"/>
                      <a:pt x="2848697" y="31750"/>
                      <a:pt x="2747213" y="24130"/>
                    </a:cubicBezTo>
                    <a:lnTo>
                      <a:pt x="2718217" y="24130"/>
                    </a:lnTo>
                    <a:cubicBezTo>
                      <a:pt x="2634130" y="27940"/>
                      <a:pt x="2544244" y="33020"/>
                      <a:pt x="2457257" y="34290"/>
                    </a:cubicBezTo>
                    <a:cubicBezTo>
                      <a:pt x="2361572" y="35560"/>
                      <a:pt x="2268786" y="31750"/>
                      <a:pt x="2173100" y="30480"/>
                    </a:cubicBezTo>
                    <a:cubicBezTo>
                      <a:pt x="2083214" y="29210"/>
                      <a:pt x="1993328" y="27940"/>
                      <a:pt x="1906341" y="27940"/>
                    </a:cubicBezTo>
                    <a:cubicBezTo>
                      <a:pt x="1874446" y="27940"/>
                      <a:pt x="1845451" y="29210"/>
                      <a:pt x="1813556" y="27940"/>
                    </a:cubicBezTo>
                    <a:cubicBezTo>
                      <a:pt x="1703372" y="26670"/>
                      <a:pt x="563847" y="24130"/>
                      <a:pt x="450764" y="24130"/>
                    </a:cubicBezTo>
                    <a:cubicBezTo>
                      <a:pt x="352179" y="22860"/>
                      <a:pt x="253595" y="24130"/>
                      <a:pt x="155010" y="24130"/>
                    </a:cubicBezTo>
                    <a:cubicBezTo>
                      <a:pt x="102818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1848"/>
                      <a:pt x="31750" y="125365"/>
                      <a:pt x="34290" y="167522"/>
                    </a:cubicBezTo>
                    <a:cubicBezTo>
                      <a:pt x="36830" y="243676"/>
                      <a:pt x="38100" y="319830"/>
                      <a:pt x="38100" y="395985"/>
                    </a:cubicBezTo>
                    <a:cubicBezTo>
                      <a:pt x="38100" y="444941"/>
                      <a:pt x="36830" y="492537"/>
                      <a:pt x="35560" y="541494"/>
                    </a:cubicBezTo>
                    <a:cubicBezTo>
                      <a:pt x="34290" y="589090"/>
                      <a:pt x="22860" y="1395510"/>
                      <a:pt x="21590" y="1441746"/>
                    </a:cubicBezTo>
                    <a:lnTo>
                      <a:pt x="21590" y="1531499"/>
                    </a:lnTo>
                    <a:cubicBezTo>
                      <a:pt x="21590" y="1599494"/>
                      <a:pt x="20320" y="1668849"/>
                      <a:pt x="20320" y="1736844"/>
                    </a:cubicBezTo>
                    <a:cubicBezTo>
                      <a:pt x="20320" y="1746363"/>
                      <a:pt x="19050" y="1754522"/>
                      <a:pt x="17780" y="1766072"/>
                    </a:cubicBezTo>
                    <a:close/>
                  </a:path>
                </a:pathLst>
              </a:custGeom>
              <a:solidFill>
                <a:srgbClr val="AB5333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13463832" y="105795"/>
            <a:ext cx="4188787" cy="2723595"/>
          </a:xfrm>
          <a:custGeom>
            <a:avLst/>
            <a:gdLst/>
            <a:ahLst/>
            <a:cxnLst/>
            <a:rect l="l" t="t" r="r" b="b"/>
            <a:pathLst>
              <a:path w="4696711" h="3304776">
                <a:moveTo>
                  <a:pt x="0" y="0"/>
                </a:moveTo>
                <a:lnTo>
                  <a:pt x="4696710" y="0"/>
                </a:lnTo>
                <a:lnTo>
                  <a:pt x="4696710" y="3304776"/>
                </a:lnTo>
                <a:lnTo>
                  <a:pt x="0" y="3304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529180" y="7505959"/>
            <a:ext cx="4970470" cy="2187007"/>
          </a:xfrm>
          <a:custGeom>
            <a:avLst/>
            <a:gdLst/>
            <a:ahLst/>
            <a:cxnLst/>
            <a:rect l="l" t="t" r="r" b="b"/>
            <a:pathLst>
              <a:path w="4970470" h="2187007">
                <a:moveTo>
                  <a:pt x="0" y="0"/>
                </a:moveTo>
                <a:lnTo>
                  <a:pt x="4970470" y="0"/>
                </a:lnTo>
                <a:lnTo>
                  <a:pt x="4970470" y="2187006"/>
                </a:lnTo>
                <a:lnTo>
                  <a:pt x="0" y="2187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916506" y="2487580"/>
            <a:ext cx="12465401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653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EM ĐẾN VỚI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653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MỚI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3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-685800" y="2639356"/>
            <a:ext cx="9244291" cy="7926922"/>
          </a:xfrm>
          <a:custGeom>
            <a:avLst/>
            <a:gdLst/>
            <a:ahLst/>
            <a:cxnLst/>
            <a:rect l="l" t="t" r="r" b="b"/>
            <a:pathLst>
              <a:path w="9244291" h="7926922">
                <a:moveTo>
                  <a:pt x="0" y="0"/>
                </a:moveTo>
                <a:lnTo>
                  <a:pt x="9244291" y="0"/>
                </a:lnTo>
                <a:lnTo>
                  <a:pt x="9244291" y="7926923"/>
                </a:lnTo>
                <a:lnTo>
                  <a:pt x="0" y="79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94102" y="292256"/>
            <a:ext cx="4193888" cy="216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50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THEO NHÓM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11F1E2A-D584-24E5-0E4C-D86EFDE86D9D}"/>
              </a:ext>
            </a:extLst>
          </p:cNvPr>
          <p:cNvGrpSpPr/>
          <p:nvPr/>
        </p:nvGrpSpPr>
        <p:grpSpPr>
          <a:xfrm>
            <a:off x="7577990" y="596711"/>
            <a:ext cx="10264009" cy="9098705"/>
            <a:chOff x="7577990" y="596711"/>
            <a:chExt cx="10264009" cy="9098705"/>
          </a:xfrm>
        </p:grpSpPr>
        <p:grpSp>
          <p:nvGrpSpPr>
            <p:cNvPr id="2" name="Group 2"/>
            <p:cNvGrpSpPr/>
            <p:nvPr/>
          </p:nvGrpSpPr>
          <p:grpSpPr>
            <a:xfrm>
              <a:off x="7577990" y="596711"/>
              <a:ext cx="10264009" cy="9098705"/>
              <a:chOff x="239562" y="-3641"/>
              <a:chExt cx="13177912" cy="12131607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239562" y="-3641"/>
                <a:ext cx="13177912" cy="12131607"/>
                <a:chOff x="40542" y="-616"/>
                <a:chExt cx="2230145" cy="2053075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40542" y="-616"/>
                  <a:ext cx="2230145" cy="205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145" h="2053075">
                      <a:moveTo>
                        <a:pt x="2218715" y="27940"/>
                      </a:moveTo>
                      <a:cubicBezTo>
                        <a:pt x="2209825" y="24130"/>
                        <a:pt x="2200935" y="21590"/>
                        <a:pt x="2192045" y="21590"/>
                      </a:cubicBezTo>
                      <a:cubicBezTo>
                        <a:pt x="2165375" y="20320"/>
                        <a:pt x="2132260" y="20320"/>
                        <a:pt x="2096709" y="17780"/>
                      </a:cubicBezTo>
                      <a:cubicBezTo>
                        <a:pt x="2015448" y="12700"/>
                        <a:pt x="1935881" y="6350"/>
                        <a:pt x="1854621" y="3810"/>
                      </a:cubicBezTo>
                      <a:cubicBezTo>
                        <a:pt x="1788597" y="1270"/>
                        <a:pt x="1724266" y="3810"/>
                        <a:pt x="1658242" y="2540"/>
                      </a:cubicBezTo>
                      <a:cubicBezTo>
                        <a:pt x="1629462" y="2540"/>
                        <a:pt x="1600683" y="0"/>
                        <a:pt x="1571903" y="2540"/>
                      </a:cubicBezTo>
                      <a:cubicBezTo>
                        <a:pt x="1502493" y="10160"/>
                        <a:pt x="1433083" y="11430"/>
                        <a:pt x="1361981" y="8890"/>
                      </a:cubicBezTo>
                      <a:cubicBezTo>
                        <a:pt x="1326429" y="7620"/>
                        <a:pt x="1290878" y="7620"/>
                        <a:pt x="1255326" y="7620"/>
                      </a:cubicBezTo>
                      <a:cubicBezTo>
                        <a:pt x="1190995" y="7620"/>
                        <a:pt x="1126664" y="7620"/>
                        <a:pt x="1062333" y="6350"/>
                      </a:cubicBezTo>
                      <a:cubicBezTo>
                        <a:pt x="994617" y="5080"/>
                        <a:pt x="327605" y="2540"/>
                        <a:pt x="261581" y="1270"/>
                      </a:cubicBezTo>
                      <a:cubicBezTo>
                        <a:pt x="207408" y="0"/>
                        <a:pt x="154927" y="1270"/>
                        <a:pt x="100754" y="1270"/>
                      </a:cubicBezTo>
                      <a:cubicBezTo>
                        <a:pt x="63509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29516"/>
                        <a:pt x="16510" y="217720"/>
                        <a:pt x="17780" y="304376"/>
                      </a:cubicBezTo>
                      <a:cubicBezTo>
                        <a:pt x="19050" y="392580"/>
                        <a:pt x="17780" y="480784"/>
                        <a:pt x="16510" y="570535"/>
                      </a:cubicBezTo>
                      <a:cubicBezTo>
                        <a:pt x="15240" y="661834"/>
                        <a:pt x="2540" y="1619696"/>
                        <a:pt x="2540" y="1710994"/>
                      </a:cubicBezTo>
                      <a:cubicBezTo>
                        <a:pt x="2540" y="1800745"/>
                        <a:pt x="1270" y="1890497"/>
                        <a:pt x="0" y="1980248"/>
                      </a:cubicBezTo>
                      <a:cubicBezTo>
                        <a:pt x="0" y="1998465"/>
                        <a:pt x="3810" y="2008625"/>
                        <a:pt x="15240" y="2013705"/>
                      </a:cubicBezTo>
                      <a:cubicBezTo>
                        <a:pt x="22860" y="2017515"/>
                        <a:pt x="31750" y="2020055"/>
                        <a:pt x="40640" y="2021325"/>
                      </a:cubicBezTo>
                      <a:cubicBezTo>
                        <a:pt x="99061" y="2026405"/>
                        <a:pt x="163392" y="2030215"/>
                        <a:pt x="227723" y="2035295"/>
                      </a:cubicBezTo>
                      <a:cubicBezTo>
                        <a:pt x="263274" y="2037835"/>
                        <a:pt x="298825" y="2042915"/>
                        <a:pt x="334377" y="2044185"/>
                      </a:cubicBezTo>
                      <a:cubicBezTo>
                        <a:pt x="393629" y="2046725"/>
                        <a:pt x="1053869" y="2047995"/>
                        <a:pt x="1113121" y="2049265"/>
                      </a:cubicBezTo>
                      <a:cubicBezTo>
                        <a:pt x="1121586" y="2049265"/>
                        <a:pt x="1130050" y="2049265"/>
                        <a:pt x="1138515" y="2049265"/>
                      </a:cubicBezTo>
                      <a:cubicBezTo>
                        <a:pt x="1179145" y="2049265"/>
                        <a:pt x="1221468" y="2047995"/>
                        <a:pt x="1262098" y="2047995"/>
                      </a:cubicBezTo>
                      <a:cubicBezTo>
                        <a:pt x="1309500" y="2047995"/>
                        <a:pt x="1355209" y="2049265"/>
                        <a:pt x="1402611" y="2049265"/>
                      </a:cubicBezTo>
                      <a:cubicBezTo>
                        <a:pt x="1472020" y="2049265"/>
                        <a:pt x="1543123" y="2049265"/>
                        <a:pt x="1612533" y="2049265"/>
                      </a:cubicBezTo>
                      <a:cubicBezTo>
                        <a:pt x="1676864" y="2049265"/>
                        <a:pt x="1741195" y="2050535"/>
                        <a:pt x="1805526" y="2051805"/>
                      </a:cubicBezTo>
                      <a:cubicBezTo>
                        <a:pt x="1834306" y="2051805"/>
                        <a:pt x="1864778" y="2053075"/>
                        <a:pt x="1893558" y="2053075"/>
                      </a:cubicBezTo>
                      <a:cubicBezTo>
                        <a:pt x="1986669" y="2051805"/>
                        <a:pt x="2078087" y="2045455"/>
                        <a:pt x="2169185" y="2045455"/>
                      </a:cubicBezTo>
                      <a:cubicBezTo>
                        <a:pt x="2172995" y="2045455"/>
                        <a:pt x="2178075" y="2042915"/>
                        <a:pt x="2181885" y="2040375"/>
                      </a:cubicBezTo>
                      <a:cubicBezTo>
                        <a:pt x="2186965" y="2036565"/>
                        <a:pt x="2189505" y="2030215"/>
                        <a:pt x="2192045" y="2027675"/>
                      </a:cubicBezTo>
                      <a:cubicBezTo>
                        <a:pt x="2193315" y="1969416"/>
                        <a:pt x="2194585" y="1904423"/>
                        <a:pt x="2195855" y="1839431"/>
                      </a:cubicBezTo>
                      <a:cubicBezTo>
                        <a:pt x="2197125" y="1738848"/>
                        <a:pt x="2207285" y="773249"/>
                        <a:pt x="2208555" y="672666"/>
                      </a:cubicBezTo>
                      <a:cubicBezTo>
                        <a:pt x="2208555" y="612316"/>
                        <a:pt x="2209825" y="551966"/>
                        <a:pt x="2211095" y="491616"/>
                      </a:cubicBezTo>
                      <a:cubicBezTo>
                        <a:pt x="2212365" y="426623"/>
                        <a:pt x="2213635" y="361631"/>
                        <a:pt x="2216175" y="296639"/>
                      </a:cubicBezTo>
                      <a:cubicBezTo>
                        <a:pt x="2217445" y="257953"/>
                        <a:pt x="2217445" y="217720"/>
                        <a:pt x="2222525" y="179034"/>
                      </a:cubicBezTo>
                      <a:cubicBezTo>
                        <a:pt x="2227605" y="132611"/>
                        <a:pt x="2230145" y="87735"/>
                        <a:pt x="2228875" y="44450"/>
                      </a:cubicBezTo>
                      <a:cubicBezTo>
                        <a:pt x="2228875" y="38100"/>
                        <a:pt x="2225065" y="30480"/>
                        <a:pt x="2218715" y="27940"/>
                      </a:cubicBezTo>
                      <a:close/>
                    </a:path>
                  </a:pathLst>
                </a:custGeom>
                <a:solidFill>
                  <a:srgbClr val="FDE9C9"/>
                </a:solidFill>
              </p:spPr>
              <p:txBody>
                <a:bodyPr/>
                <a:lstStyle/>
                <a:p>
                  <a:endParaRPr lang="vi-V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" name="Freeform 5"/>
              <p:cNvSpPr/>
              <p:nvPr/>
            </p:nvSpPr>
            <p:spPr>
              <a:xfrm rot="16200000">
                <a:off x="-78921" y="2084133"/>
                <a:ext cx="1394525" cy="700086"/>
              </a:xfrm>
              <a:custGeom>
                <a:avLst/>
                <a:gdLst/>
                <a:ahLst/>
                <a:cxnLst/>
                <a:rect l="l" t="t" r="r" b="b"/>
                <a:pathLst>
                  <a:path w="1394526" h="700086">
                    <a:moveTo>
                      <a:pt x="0" y="0"/>
                    </a:moveTo>
                    <a:lnTo>
                      <a:pt x="1394526" y="0"/>
                    </a:lnTo>
                    <a:lnTo>
                      <a:pt x="1394526" y="700086"/>
                    </a:lnTo>
                    <a:lnTo>
                      <a:pt x="0" y="7000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16200000">
                <a:off x="-50183" y="4510295"/>
                <a:ext cx="1394525" cy="700086"/>
              </a:xfrm>
              <a:custGeom>
                <a:avLst/>
                <a:gdLst/>
                <a:ahLst/>
                <a:cxnLst/>
                <a:rect l="l" t="t" r="r" b="b"/>
                <a:pathLst>
                  <a:path w="1394526" h="700086">
                    <a:moveTo>
                      <a:pt x="0" y="0"/>
                    </a:moveTo>
                    <a:lnTo>
                      <a:pt x="1394527" y="0"/>
                    </a:lnTo>
                    <a:lnTo>
                      <a:pt x="1394527" y="700086"/>
                    </a:lnTo>
                    <a:lnTo>
                      <a:pt x="0" y="7000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 rot="16200000">
                <a:off x="-78921" y="6936458"/>
                <a:ext cx="1394525" cy="700086"/>
              </a:xfrm>
              <a:custGeom>
                <a:avLst/>
                <a:gdLst/>
                <a:ahLst/>
                <a:cxnLst/>
                <a:rect l="l" t="t" r="r" b="b"/>
                <a:pathLst>
                  <a:path w="1394526" h="700086">
                    <a:moveTo>
                      <a:pt x="0" y="0"/>
                    </a:moveTo>
                    <a:lnTo>
                      <a:pt x="1394526" y="0"/>
                    </a:lnTo>
                    <a:lnTo>
                      <a:pt x="1394526" y="700086"/>
                    </a:lnTo>
                    <a:lnTo>
                      <a:pt x="0" y="7000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 rot="16200000">
                <a:off x="-107658" y="9362621"/>
                <a:ext cx="1394525" cy="700086"/>
              </a:xfrm>
              <a:custGeom>
                <a:avLst/>
                <a:gdLst/>
                <a:ahLst/>
                <a:cxnLst/>
                <a:rect l="l" t="t" r="r" b="b"/>
                <a:pathLst>
                  <a:path w="1394526" h="700086">
                    <a:moveTo>
                      <a:pt x="0" y="0"/>
                    </a:moveTo>
                    <a:lnTo>
                      <a:pt x="1394526" y="0"/>
                    </a:lnTo>
                    <a:lnTo>
                      <a:pt x="1394526" y="700086"/>
                    </a:lnTo>
                    <a:lnTo>
                      <a:pt x="0" y="7000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 rot="5400000">
                <a:off x="12262040" y="9375045"/>
                <a:ext cx="1394525" cy="700086"/>
              </a:xfrm>
              <a:custGeom>
                <a:avLst/>
                <a:gdLst/>
                <a:ahLst/>
                <a:cxnLst/>
                <a:rect l="l" t="t" r="r" b="b"/>
                <a:pathLst>
                  <a:path w="1394526" h="700086">
                    <a:moveTo>
                      <a:pt x="0" y="0"/>
                    </a:moveTo>
                    <a:lnTo>
                      <a:pt x="1394526" y="0"/>
                    </a:lnTo>
                    <a:lnTo>
                      <a:pt x="1394526" y="700086"/>
                    </a:lnTo>
                    <a:lnTo>
                      <a:pt x="0" y="7000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 rot="5400000">
                <a:off x="12262040" y="6948882"/>
                <a:ext cx="1394525" cy="700086"/>
              </a:xfrm>
              <a:custGeom>
                <a:avLst/>
                <a:gdLst/>
                <a:ahLst/>
                <a:cxnLst/>
                <a:rect l="l" t="t" r="r" b="b"/>
                <a:pathLst>
                  <a:path w="1394526" h="700086">
                    <a:moveTo>
                      <a:pt x="0" y="0"/>
                    </a:moveTo>
                    <a:lnTo>
                      <a:pt x="1394526" y="0"/>
                    </a:lnTo>
                    <a:lnTo>
                      <a:pt x="1394526" y="700086"/>
                    </a:lnTo>
                    <a:lnTo>
                      <a:pt x="0" y="7000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 rot="5400000">
                <a:off x="12262043" y="4522719"/>
                <a:ext cx="1394525" cy="700086"/>
              </a:xfrm>
              <a:custGeom>
                <a:avLst/>
                <a:gdLst/>
                <a:ahLst/>
                <a:cxnLst/>
                <a:rect l="l" t="t" r="r" b="b"/>
                <a:pathLst>
                  <a:path w="1394526" h="700086">
                    <a:moveTo>
                      <a:pt x="0" y="0"/>
                    </a:moveTo>
                    <a:lnTo>
                      <a:pt x="1394526" y="0"/>
                    </a:lnTo>
                    <a:lnTo>
                      <a:pt x="1394526" y="700086"/>
                    </a:lnTo>
                    <a:lnTo>
                      <a:pt x="0" y="7000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 rot="5400000">
                <a:off x="12362664" y="2096557"/>
                <a:ext cx="1394525" cy="700086"/>
              </a:xfrm>
              <a:custGeom>
                <a:avLst/>
                <a:gdLst/>
                <a:ahLst/>
                <a:cxnLst/>
                <a:rect l="l" t="t" r="r" b="b"/>
                <a:pathLst>
                  <a:path w="1394526" h="700086">
                    <a:moveTo>
                      <a:pt x="0" y="0"/>
                    </a:moveTo>
                    <a:lnTo>
                      <a:pt x="1394526" y="0"/>
                    </a:lnTo>
                    <a:lnTo>
                      <a:pt x="1394526" y="700086"/>
                    </a:lnTo>
                    <a:lnTo>
                      <a:pt x="0" y="7000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8363326" y="1026136"/>
              <a:ext cx="8815516" cy="8234727"/>
              <a:chOff x="37353" y="-552"/>
              <a:chExt cx="2003369" cy="203986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58914" y="12148"/>
                <a:ext cx="1974159" cy="2014467"/>
              </a:xfrm>
              <a:custGeom>
                <a:avLst/>
                <a:gdLst/>
                <a:ahLst/>
                <a:cxnLst/>
                <a:rect l="l" t="t" r="r" b="b"/>
                <a:pathLst>
                  <a:path w="1974159" h="2014467">
                    <a:moveTo>
                      <a:pt x="1270" y="0"/>
                    </a:moveTo>
                    <a:lnTo>
                      <a:pt x="1974159" y="15240"/>
                    </a:lnTo>
                    <a:lnTo>
                      <a:pt x="1942409" y="2014467"/>
                    </a:lnTo>
                    <a:lnTo>
                      <a:pt x="711382" y="2014467"/>
                    </a:lnTo>
                    <a:lnTo>
                      <a:pt x="0" y="1987797"/>
                    </a:lnTo>
                    <a:lnTo>
                      <a:pt x="11430" y="65085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37353" y="-552"/>
                <a:ext cx="2003369" cy="2039867"/>
              </a:xfrm>
              <a:custGeom>
                <a:avLst/>
                <a:gdLst/>
                <a:ahLst/>
                <a:cxnLst/>
                <a:rect l="l" t="t" r="r" b="b"/>
                <a:pathLst>
                  <a:path w="2003369" h="2039867">
                    <a:moveTo>
                      <a:pt x="1969079" y="2014467"/>
                    </a:moveTo>
                    <a:cubicBezTo>
                      <a:pt x="1966539" y="2018277"/>
                      <a:pt x="1962729" y="2023357"/>
                      <a:pt x="1958919" y="2027167"/>
                    </a:cubicBezTo>
                    <a:cubicBezTo>
                      <a:pt x="1955109" y="2029707"/>
                      <a:pt x="1950029" y="2032247"/>
                      <a:pt x="1946219" y="2032247"/>
                    </a:cubicBezTo>
                    <a:cubicBezTo>
                      <a:pt x="1868541" y="2030977"/>
                      <a:pt x="1786741" y="2037327"/>
                      <a:pt x="1703427" y="2039867"/>
                    </a:cubicBezTo>
                    <a:cubicBezTo>
                      <a:pt x="1677675" y="2039867"/>
                      <a:pt x="1650409" y="2038597"/>
                      <a:pt x="1624657" y="2038597"/>
                    </a:cubicBezTo>
                    <a:cubicBezTo>
                      <a:pt x="1567095" y="2037327"/>
                      <a:pt x="1509532" y="2036057"/>
                      <a:pt x="1451969" y="2036057"/>
                    </a:cubicBezTo>
                    <a:lnTo>
                      <a:pt x="1264133" y="2036057"/>
                    </a:lnTo>
                    <a:cubicBezTo>
                      <a:pt x="1221719" y="2036057"/>
                      <a:pt x="1180819" y="2034787"/>
                      <a:pt x="1138404" y="2034787"/>
                    </a:cubicBezTo>
                    <a:cubicBezTo>
                      <a:pt x="1102049" y="2034787"/>
                      <a:pt x="1064179" y="2034787"/>
                      <a:pt x="1027824" y="2036057"/>
                    </a:cubicBezTo>
                    <a:lnTo>
                      <a:pt x="1005102" y="2036057"/>
                    </a:lnTo>
                    <a:cubicBezTo>
                      <a:pt x="952083" y="2034787"/>
                      <a:pt x="361309" y="2033517"/>
                      <a:pt x="308291" y="2030977"/>
                    </a:cubicBezTo>
                    <a:cubicBezTo>
                      <a:pt x="276480" y="2029707"/>
                      <a:pt x="244669" y="2024627"/>
                      <a:pt x="212858" y="2022087"/>
                    </a:cubicBezTo>
                    <a:cubicBezTo>
                      <a:pt x="155295" y="2017007"/>
                      <a:pt x="97733" y="2013197"/>
                      <a:pt x="41910" y="2008117"/>
                    </a:cubicBezTo>
                    <a:cubicBezTo>
                      <a:pt x="33020" y="2006847"/>
                      <a:pt x="24130" y="2004307"/>
                      <a:pt x="16510" y="2000497"/>
                    </a:cubicBezTo>
                    <a:cubicBezTo>
                      <a:pt x="5080" y="1995417"/>
                      <a:pt x="0" y="1983987"/>
                      <a:pt x="1270" y="1967595"/>
                    </a:cubicBezTo>
                    <a:cubicBezTo>
                      <a:pt x="2540" y="1878509"/>
                      <a:pt x="3810" y="1787887"/>
                      <a:pt x="3810" y="1698801"/>
                    </a:cubicBezTo>
                    <a:cubicBezTo>
                      <a:pt x="5080" y="1608179"/>
                      <a:pt x="17780" y="657414"/>
                      <a:pt x="17780" y="566792"/>
                    </a:cubicBezTo>
                    <a:cubicBezTo>
                      <a:pt x="19050" y="479242"/>
                      <a:pt x="20320" y="391691"/>
                      <a:pt x="19050" y="302605"/>
                    </a:cubicBezTo>
                    <a:cubicBezTo>
                      <a:pt x="17780" y="215055"/>
                      <a:pt x="16510" y="129041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65922" y="5080"/>
                      <a:pt x="99248" y="3810"/>
                    </a:cubicBezTo>
                    <a:cubicBezTo>
                      <a:pt x="146207" y="1270"/>
                      <a:pt x="194680" y="1270"/>
                      <a:pt x="241639" y="1270"/>
                    </a:cubicBezTo>
                    <a:cubicBezTo>
                      <a:pt x="300717" y="2540"/>
                      <a:pt x="897550" y="5080"/>
                      <a:pt x="956628" y="6350"/>
                    </a:cubicBezTo>
                    <a:cubicBezTo>
                      <a:pt x="1014190" y="7620"/>
                      <a:pt x="1071753" y="7620"/>
                      <a:pt x="1129316" y="7620"/>
                    </a:cubicBezTo>
                    <a:cubicBezTo>
                      <a:pt x="1161127" y="7620"/>
                      <a:pt x="1192937" y="7620"/>
                      <a:pt x="1224748" y="8890"/>
                    </a:cubicBezTo>
                    <a:cubicBezTo>
                      <a:pt x="1286855" y="11430"/>
                      <a:pt x="1350477" y="10160"/>
                      <a:pt x="1412584" y="2540"/>
                    </a:cubicBezTo>
                    <a:cubicBezTo>
                      <a:pt x="1438336" y="0"/>
                      <a:pt x="1464088" y="2540"/>
                      <a:pt x="1489839" y="2540"/>
                    </a:cubicBezTo>
                    <a:cubicBezTo>
                      <a:pt x="1547402" y="2540"/>
                      <a:pt x="1604965" y="1270"/>
                      <a:pt x="1662527" y="3810"/>
                    </a:cubicBezTo>
                    <a:cubicBezTo>
                      <a:pt x="1735238" y="6350"/>
                      <a:pt x="1806434" y="13970"/>
                      <a:pt x="1879144" y="17780"/>
                    </a:cubicBezTo>
                    <a:cubicBezTo>
                      <a:pt x="1910955" y="20320"/>
                      <a:pt x="1937329" y="19050"/>
                      <a:pt x="1963999" y="21590"/>
                    </a:cubicBezTo>
                    <a:cubicBezTo>
                      <a:pt x="1972889" y="22860"/>
                      <a:pt x="1981779" y="25400"/>
                      <a:pt x="1990669" y="27940"/>
                    </a:cubicBezTo>
                    <a:cubicBezTo>
                      <a:pt x="1998289" y="30480"/>
                      <a:pt x="2002099" y="36830"/>
                      <a:pt x="2002099" y="46990"/>
                    </a:cubicBezTo>
                    <a:cubicBezTo>
                      <a:pt x="2003369" y="87569"/>
                      <a:pt x="1999559" y="133649"/>
                      <a:pt x="1995749" y="179728"/>
                    </a:cubicBezTo>
                    <a:cubicBezTo>
                      <a:pt x="1991939" y="218127"/>
                      <a:pt x="1990669" y="258062"/>
                      <a:pt x="1989399" y="296461"/>
                    </a:cubicBezTo>
                    <a:cubicBezTo>
                      <a:pt x="1986859" y="360972"/>
                      <a:pt x="1985589" y="425483"/>
                      <a:pt x="1984319" y="489993"/>
                    </a:cubicBezTo>
                    <a:cubicBezTo>
                      <a:pt x="1983049" y="549896"/>
                      <a:pt x="1981779" y="609799"/>
                      <a:pt x="1981779" y="669702"/>
                    </a:cubicBezTo>
                    <a:cubicBezTo>
                      <a:pt x="1981779" y="769540"/>
                      <a:pt x="1970349" y="1727984"/>
                      <a:pt x="1969079" y="1827822"/>
                    </a:cubicBezTo>
                    <a:cubicBezTo>
                      <a:pt x="1971619" y="1892333"/>
                      <a:pt x="1970349" y="1956844"/>
                      <a:pt x="1969079" y="2014467"/>
                    </a:cubicBezTo>
                    <a:close/>
                    <a:moveTo>
                      <a:pt x="17780" y="1983987"/>
                    </a:moveTo>
                    <a:cubicBezTo>
                      <a:pt x="22860" y="1985257"/>
                      <a:pt x="29210" y="1987797"/>
                      <a:pt x="36830" y="1987797"/>
                    </a:cubicBezTo>
                    <a:cubicBezTo>
                      <a:pt x="96218" y="1992877"/>
                      <a:pt x="158325" y="1997957"/>
                      <a:pt x="218917" y="2001767"/>
                    </a:cubicBezTo>
                    <a:cubicBezTo>
                      <a:pt x="247699" y="2004307"/>
                      <a:pt x="276480" y="2008117"/>
                      <a:pt x="306776" y="2009387"/>
                    </a:cubicBezTo>
                    <a:cubicBezTo>
                      <a:pt x="326468" y="2010657"/>
                      <a:pt x="883917" y="2006847"/>
                      <a:pt x="902095" y="2008117"/>
                    </a:cubicBezTo>
                    <a:cubicBezTo>
                      <a:pt x="933906" y="2009387"/>
                      <a:pt x="965717" y="2011927"/>
                      <a:pt x="997527" y="2013197"/>
                    </a:cubicBezTo>
                    <a:cubicBezTo>
                      <a:pt x="1012675" y="2014467"/>
                      <a:pt x="1026309" y="2014467"/>
                      <a:pt x="1041457" y="2014467"/>
                    </a:cubicBezTo>
                    <a:cubicBezTo>
                      <a:pt x="1109623" y="2014467"/>
                      <a:pt x="1176275" y="2013197"/>
                      <a:pt x="1244441" y="2014467"/>
                    </a:cubicBezTo>
                    <a:cubicBezTo>
                      <a:pt x="1270193" y="2014467"/>
                      <a:pt x="1297459" y="2017007"/>
                      <a:pt x="1323211" y="2017007"/>
                    </a:cubicBezTo>
                    <a:cubicBezTo>
                      <a:pt x="1362596" y="2017007"/>
                      <a:pt x="1400466" y="2013197"/>
                      <a:pt x="1439851" y="2013197"/>
                    </a:cubicBezTo>
                    <a:cubicBezTo>
                      <a:pt x="1486810" y="2013197"/>
                      <a:pt x="1532254" y="2014467"/>
                      <a:pt x="1579213" y="2014467"/>
                    </a:cubicBezTo>
                    <a:cubicBezTo>
                      <a:pt x="1641320" y="2014467"/>
                      <a:pt x="1704942" y="2014467"/>
                      <a:pt x="1767049" y="2013197"/>
                    </a:cubicBezTo>
                    <a:cubicBezTo>
                      <a:pt x="1823097" y="2011927"/>
                      <a:pt x="1877630" y="2009387"/>
                      <a:pt x="1930979" y="2006847"/>
                    </a:cubicBezTo>
                    <a:cubicBezTo>
                      <a:pt x="1936059" y="2006847"/>
                      <a:pt x="1941139" y="2004307"/>
                      <a:pt x="1947489" y="2003037"/>
                    </a:cubicBezTo>
                    <a:cubicBezTo>
                      <a:pt x="1947489" y="1990337"/>
                      <a:pt x="1948759" y="1977637"/>
                      <a:pt x="1948759" y="1962987"/>
                    </a:cubicBezTo>
                    <a:lnTo>
                      <a:pt x="1948759" y="1915372"/>
                    </a:lnTo>
                    <a:cubicBezTo>
                      <a:pt x="1950029" y="1837038"/>
                      <a:pt x="1952569" y="1757167"/>
                      <a:pt x="1951299" y="1678833"/>
                    </a:cubicBezTo>
                    <a:cubicBezTo>
                      <a:pt x="1950029" y="1568243"/>
                      <a:pt x="1962729" y="600583"/>
                      <a:pt x="1966539" y="489993"/>
                    </a:cubicBezTo>
                    <a:cubicBezTo>
                      <a:pt x="1969079" y="425483"/>
                      <a:pt x="1971619" y="360972"/>
                      <a:pt x="1971619" y="296461"/>
                    </a:cubicBezTo>
                    <a:cubicBezTo>
                      <a:pt x="1971619" y="242702"/>
                      <a:pt x="1972889" y="190479"/>
                      <a:pt x="1980509" y="138256"/>
                    </a:cubicBezTo>
                    <a:cubicBezTo>
                      <a:pt x="1984319" y="107537"/>
                      <a:pt x="1986859" y="76818"/>
                      <a:pt x="1981779" y="49530"/>
                    </a:cubicBezTo>
                    <a:cubicBezTo>
                      <a:pt x="1974159" y="49530"/>
                      <a:pt x="1967809" y="48260"/>
                      <a:pt x="1960189" y="48260"/>
                    </a:cubicBezTo>
                    <a:cubicBezTo>
                      <a:pt x="1927169" y="45720"/>
                      <a:pt x="1889748" y="45720"/>
                      <a:pt x="1848848" y="40640"/>
                    </a:cubicBezTo>
                    <a:cubicBezTo>
                      <a:pt x="1773108" y="33020"/>
                      <a:pt x="1695853" y="27940"/>
                      <a:pt x="1620113" y="27940"/>
                    </a:cubicBezTo>
                    <a:cubicBezTo>
                      <a:pt x="1567094" y="27940"/>
                      <a:pt x="1512561" y="31750"/>
                      <a:pt x="1459543" y="24130"/>
                    </a:cubicBezTo>
                    <a:lnTo>
                      <a:pt x="1444395" y="24130"/>
                    </a:lnTo>
                    <a:cubicBezTo>
                      <a:pt x="1400466" y="27940"/>
                      <a:pt x="1353507" y="33020"/>
                      <a:pt x="1308063" y="34290"/>
                    </a:cubicBezTo>
                    <a:cubicBezTo>
                      <a:pt x="1258074" y="35560"/>
                      <a:pt x="1209600" y="31750"/>
                      <a:pt x="1159612" y="30480"/>
                    </a:cubicBezTo>
                    <a:cubicBezTo>
                      <a:pt x="1112653" y="29210"/>
                      <a:pt x="1065694" y="27940"/>
                      <a:pt x="1020250" y="27940"/>
                    </a:cubicBezTo>
                    <a:cubicBezTo>
                      <a:pt x="1003587" y="27940"/>
                      <a:pt x="988439" y="29210"/>
                      <a:pt x="971776" y="27940"/>
                    </a:cubicBezTo>
                    <a:cubicBezTo>
                      <a:pt x="914213" y="26670"/>
                      <a:pt x="318894" y="24130"/>
                      <a:pt x="259817" y="24130"/>
                    </a:cubicBezTo>
                    <a:cubicBezTo>
                      <a:pt x="208314" y="22860"/>
                      <a:pt x="156810" y="24130"/>
                      <a:pt x="105307" y="24130"/>
                    </a:cubicBezTo>
                    <a:cubicBezTo>
                      <a:pt x="78040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2962"/>
                      <a:pt x="31750" y="132113"/>
                      <a:pt x="34290" y="179728"/>
                    </a:cubicBezTo>
                    <a:cubicBezTo>
                      <a:pt x="36830" y="265742"/>
                      <a:pt x="38100" y="351756"/>
                      <a:pt x="38100" y="437770"/>
                    </a:cubicBezTo>
                    <a:cubicBezTo>
                      <a:pt x="38100" y="493065"/>
                      <a:pt x="36830" y="546824"/>
                      <a:pt x="35560" y="602119"/>
                    </a:cubicBezTo>
                    <a:cubicBezTo>
                      <a:pt x="34290" y="655878"/>
                      <a:pt x="22860" y="1566707"/>
                      <a:pt x="21590" y="1618930"/>
                    </a:cubicBezTo>
                    <a:lnTo>
                      <a:pt x="21590" y="1720304"/>
                    </a:lnTo>
                    <a:cubicBezTo>
                      <a:pt x="21590" y="1797103"/>
                      <a:pt x="20320" y="1875437"/>
                      <a:pt x="20320" y="1952236"/>
                    </a:cubicBezTo>
                    <a:cubicBezTo>
                      <a:pt x="20320" y="1962987"/>
                      <a:pt x="19050" y="1972203"/>
                      <a:pt x="17780" y="1983987"/>
                    </a:cubicBezTo>
                    <a:close/>
                  </a:path>
                </a:pathLst>
              </a:custGeom>
              <a:solidFill>
                <a:srgbClr val="913F10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8295745" y="1717398"/>
              <a:ext cx="8567400" cy="6545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777240" lvl="1" indent="-388620" algn="just">
                <a:lnSpc>
                  <a:spcPct val="150000"/>
                </a:lnSpc>
                <a:buFont typeface="Arial"/>
                <a:buChar char="•"/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Ý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dòng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bìa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777240" lvl="1" indent="-388620" algn="just">
                <a:lnSpc>
                  <a:spcPct val="150000"/>
                </a:lnSpc>
                <a:buFont typeface="Arial"/>
                <a:buChar char="•"/>
              </a:pP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họa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777240" lvl="1" indent="-388620" algn="just">
                <a:lnSpc>
                  <a:spcPct val="150000"/>
                </a:lnSpc>
                <a:buFont typeface="Arial"/>
                <a:buChar char="•"/>
              </a:pP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Đâu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777240" lvl="1" indent="-388620" algn="just">
                <a:lnSpc>
                  <a:spcPct val="150000"/>
                </a:lnSpc>
                <a:buFont typeface="Arial"/>
                <a:buChar char="•"/>
              </a:pP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bìa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gáy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phối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777240" lvl="1" indent="-388620" algn="just">
                <a:lnSpc>
                  <a:spcPct val="150000"/>
                </a:lnSpc>
                <a:buFont typeface="Arial"/>
                <a:buChar char="•"/>
              </a:pP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Kiểu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795599"/>
            <a:ext cx="4113645" cy="5824898"/>
          </a:xfrm>
          <a:custGeom>
            <a:avLst/>
            <a:gdLst/>
            <a:ahLst/>
            <a:cxnLst/>
            <a:rect l="l" t="t" r="r" b="b"/>
            <a:pathLst>
              <a:path w="4113645" h="5824898">
                <a:moveTo>
                  <a:pt x="0" y="0"/>
                </a:moveTo>
                <a:lnTo>
                  <a:pt x="4113645" y="0"/>
                </a:lnTo>
                <a:lnTo>
                  <a:pt x="4113645" y="5824897"/>
                </a:lnTo>
                <a:lnTo>
                  <a:pt x="0" y="58248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268292" y="1795599"/>
            <a:ext cx="4140285" cy="5824898"/>
          </a:xfrm>
          <a:custGeom>
            <a:avLst/>
            <a:gdLst/>
            <a:ahLst/>
            <a:cxnLst/>
            <a:rect l="l" t="t" r="r" b="b"/>
            <a:pathLst>
              <a:path w="4140285" h="5824898">
                <a:moveTo>
                  <a:pt x="0" y="0"/>
                </a:moveTo>
                <a:lnTo>
                  <a:pt x="4140285" y="0"/>
                </a:lnTo>
                <a:lnTo>
                  <a:pt x="4140285" y="5824897"/>
                </a:lnTo>
                <a:lnTo>
                  <a:pt x="0" y="5824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578" r="-20110"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534524" y="1795599"/>
            <a:ext cx="5724776" cy="5824898"/>
          </a:xfrm>
          <a:custGeom>
            <a:avLst/>
            <a:gdLst/>
            <a:ahLst/>
            <a:cxnLst/>
            <a:rect l="l" t="t" r="r" b="b"/>
            <a:pathLst>
              <a:path w="5724776" h="5824898">
                <a:moveTo>
                  <a:pt x="0" y="0"/>
                </a:moveTo>
                <a:lnTo>
                  <a:pt x="5724776" y="0"/>
                </a:lnTo>
                <a:lnTo>
                  <a:pt x="5724776" y="5824897"/>
                </a:lnTo>
                <a:lnTo>
                  <a:pt x="0" y="582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181"/>
            </a:stretch>
          </a:blipFill>
        </p:spPr>
        <p:txBody>
          <a:bodyPr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28700" y="7620496"/>
            <a:ext cx="4113645" cy="978230"/>
          </a:xfrm>
          <a:custGeom>
            <a:avLst/>
            <a:gdLst/>
            <a:ahLst/>
            <a:cxnLst/>
            <a:rect l="l" t="t" r="r" b="b"/>
            <a:pathLst>
              <a:path w="1083429" h="257641">
                <a:moveTo>
                  <a:pt x="0" y="0"/>
                </a:moveTo>
                <a:lnTo>
                  <a:pt x="1083429" y="0"/>
                </a:lnTo>
                <a:lnTo>
                  <a:pt x="1083429" y="257641"/>
                </a:lnTo>
                <a:lnTo>
                  <a:pt x="0" y="257641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9F5C21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629977" y="542925"/>
            <a:ext cx="1102804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SGK tr.22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2751" y="9029700"/>
            <a:ext cx="17002496" cy="57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endParaRPr lang="en-US" sz="39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281612" y="7620496"/>
            <a:ext cx="4113645" cy="978230"/>
          </a:xfrm>
          <a:custGeom>
            <a:avLst/>
            <a:gdLst/>
            <a:ahLst/>
            <a:cxnLst/>
            <a:rect l="l" t="t" r="r" b="b"/>
            <a:pathLst>
              <a:path w="1083429" h="257641">
                <a:moveTo>
                  <a:pt x="0" y="0"/>
                </a:moveTo>
                <a:lnTo>
                  <a:pt x="1083429" y="0"/>
                </a:lnTo>
                <a:lnTo>
                  <a:pt x="1083429" y="257641"/>
                </a:lnTo>
                <a:lnTo>
                  <a:pt x="0" y="257641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9F5C21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534524" y="7620496"/>
            <a:ext cx="5724776" cy="978230"/>
          </a:xfrm>
          <a:custGeom>
            <a:avLst/>
            <a:gdLst/>
            <a:ahLst/>
            <a:cxnLst/>
            <a:rect l="l" t="t" r="r" b="b"/>
            <a:pathLst>
              <a:path w="1507760" h="257641">
                <a:moveTo>
                  <a:pt x="0" y="0"/>
                </a:moveTo>
                <a:lnTo>
                  <a:pt x="1507760" y="0"/>
                </a:lnTo>
                <a:lnTo>
                  <a:pt x="1507760" y="257641"/>
                </a:lnTo>
                <a:lnTo>
                  <a:pt x="0" y="257641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9F5C21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/>
      <p:bldP spid="9" grpId="0"/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5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91368" y="1400518"/>
            <a:ext cx="6224539" cy="6746067"/>
          </a:xfrm>
          <a:custGeom>
            <a:avLst/>
            <a:gdLst/>
            <a:ahLst/>
            <a:cxnLst/>
            <a:rect l="l" t="t" r="r" b="b"/>
            <a:pathLst>
              <a:path w="6224539" h="6746067">
                <a:moveTo>
                  <a:pt x="0" y="0"/>
                </a:moveTo>
                <a:lnTo>
                  <a:pt x="6224538" y="0"/>
                </a:lnTo>
                <a:lnTo>
                  <a:pt x="6224538" y="6746067"/>
                </a:lnTo>
                <a:lnTo>
                  <a:pt x="0" y="674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 l="-21390" r="-26618" b="-17104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669995" y="307495"/>
            <a:ext cx="8887587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SGK tr.23</a:t>
            </a:r>
          </a:p>
        </p:txBody>
      </p:sp>
      <p:sp>
        <p:nvSpPr>
          <p:cNvPr id="8" name="Freeform 8"/>
          <p:cNvSpPr/>
          <p:nvPr/>
        </p:nvSpPr>
        <p:spPr>
          <a:xfrm>
            <a:off x="287015" y="4904570"/>
            <a:ext cx="5025234" cy="3034059"/>
          </a:xfrm>
          <a:custGeom>
            <a:avLst/>
            <a:gdLst/>
            <a:ahLst/>
            <a:cxnLst/>
            <a:rect l="l" t="t" r="r" b="b"/>
            <a:pathLst>
              <a:path w="1890977" h="1130099">
                <a:moveTo>
                  <a:pt x="46218" y="0"/>
                </a:moveTo>
                <a:lnTo>
                  <a:pt x="1844759" y="0"/>
                </a:lnTo>
                <a:cubicBezTo>
                  <a:pt x="1857017" y="0"/>
                  <a:pt x="1868772" y="4869"/>
                  <a:pt x="1877440" y="13537"/>
                </a:cubicBezTo>
                <a:cubicBezTo>
                  <a:pt x="1886108" y="22205"/>
                  <a:pt x="1890977" y="33960"/>
                  <a:pt x="1890977" y="46218"/>
                </a:cubicBezTo>
                <a:lnTo>
                  <a:pt x="1890977" y="1083881"/>
                </a:lnTo>
                <a:cubicBezTo>
                  <a:pt x="1890977" y="1096139"/>
                  <a:pt x="1886108" y="1107894"/>
                  <a:pt x="1877440" y="1116562"/>
                </a:cubicBezTo>
                <a:cubicBezTo>
                  <a:pt x="1868772" y="1125230"/>
                  <a:pt x="1857017" y="1130099"/>
                  <a:pt x="1844759" y="1130099"/>
                </a:cubicBezTo>
                <a:lnTo>
                  <a:pt x="46218" y="1130099"/>
                </a:lnTo>
                <a:cubicBezTo>
                  <a:pt x="20693" y="1130099"/>
                  <a:pt x="0" y="1109407"/>
                  <a:pt x="0" y="1083881"/>
                </a:cubicBezTo>
                <a:lnTo>
                  <a:pt x="0" y="46218"/>
                </a:lnTo>
                <a:cubicBezTo>
                  <a:pt x="0" y="20693"/>
                  <a:pt x="20693" y="0"/>
                  <a:pt x="46218" y="0"/>
                </a:cubicBezTo>
                <a:close/>
              </a:path>
            </a:pathLst>
          </a:custGeom>
          <a:solidFill>
            <a:srgbClr val="FDE9C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960340" y="1400518"/>
            <a:ext cx="5960475" cy="3742982"/>
          </a:xfrm>
          <a:custGeom>
            <a:avLst/>
            <a:gdLst/>
            <a:ahLst/>
            <a:cxnLst/>
            <a:rect l="l" t="t" r="r" b="b"/>
            <a:pathLst>
              <a:path w="2364292" h="1233199">
                <a:moveTo>
                  <a:pt x="36966" y="0"/>
                </a:moveTo>
                <a:lnTo>
                  <a:pt x="2327327" y="0"/>
                </a:lnTo>
                <a:cubicBezTo>
                  <a:pt x="2337131" y="0"/>
                  <a:pt x="2346533" y="3895"/>
                  <a:pt x="2353465" y="10827"/>
                </a:cubicBezTo>
                <a:cubicBezTo>
                  <a:pt x="2360398" y="17759"/>
                  <a:pt x="2364292" y="27162"/>
                  <a:pt x="2364292" y="36966"/>
                </a:cubicBezTo>
                <a:lnTo>
                  <a:pt x="2364292" y="1196233"/>
                </a:lnTo>
                <a:cubicBezTo>
                  <a:pt x="2364292" y="1216649"/>
                  <a:pt x="2347742" y="1233199"/>
                  <a:pt x="2327327" y="1233199"/>
                </a:cubicBezTo>
                <a:lnTo>
                  <a:pt x="36966" y="1233199"/>
                </a:lnTo>
                <a:cubicBezTo>
                  <a:pt x="27162" y="1233199"/>
                  <a:pt x="17759" y="1229304"/>
                  <a:pt x="10827" y="1222372"/>
                </a:cubicBezTo>
                <a:cubicBezTo>
                  <a:pt x="3895" y="1215440"/>
                  <a:pt x="0" y="1206037"/>
                  <a:pt x="0" y="1196233"/>
                </a:cubicBezTo>
                <a:lnTo>
                  <a:pt x="0" y="36966"/>
                </a:lnTo>
                <a:cubicBezTo>
                  <a:pt x="0" y="16550"/>
                  <a:pt x="16550" y="0"/>
                  <a:pt x="36966" y="0"/>
                </a:cubicBezTo>
                <a:close/>
              </a:path>
            </a:pathLst>
          </a:custGeom>
          <a:solidFill>
            <a:srgbClr val="FFF5D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690868" lvl="1" indent="-345434" algn="just">
              <a:lnSpc>
                <a:spcPct val="1500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90868" lvl="1" indent="-345434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tin "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Nam".</a:t>
            </a:r>
          </a:p>
        </p:txBody>
      </p:sp>
      <p:sp>
        <p:nvSpPr>
          <p:cNvPr id="14" name="Freeform 14"/>
          <p:cNvSpPr/>
          <p:nvPr/>
        </p:nvSpPr>
        <p:spPr>
          <a:xfrm>
            <a:off x="2057400" y="8298714"/>
            <a:ext cx="14773917" cy="1703722"/>
          </a:xfrm>
          <a:custGeom>
            <a:avLst/>
            <a:gdLst/>
            <a:ahLst/>
            <a:cxnLst/>
            <a:rect l="l" t="t" r="r" b="b"/>
            <a:pathLst>
              <a:path w="5559370" h="641104">
                <a:moveTo>
                  <a:pt x="15721" y="0"/>
                </a:moveTo>
                <a:lnTo>
                  <a:pt x="5543650" y="0"/>
                </a:lnTo>
                <a:cubicBezTo>
                  <a:pt x="5547819" y="0"/>
                  <a:pt x="5551818" y="1656"/>
                  <a:pt x="5554766" y="4605"/>
                </a:cubicBezTo>
                <a:cubicBezTo>
                  <a:pt x="5557714" y="7553"/>
                  <a:pt x="5559370" y="11551"/>
                  <a:pt x="5559370" y="15721"/>
                </a:cubicBezTo>
                <a:lnTo>
                  <a:pt x="5559370" y="625383"/>
                </a:lnTo>
                <a:cubicBezTo>
                  <a:pt x="5559370" y="629553"/>
                  <a:pt x="5557714" y="633551"/>
                  <a:pt x="5554766" y="636500"/>
                </a:cubicBezTo>
                <a:cubicBezTo>
                  <a:pt x="5551818" y="639448"/>
                  <a:pt x="5547819" y="641104"/>
                  <a:pt x="5543650" y="641104"/>
                </a:cubicBezTo>
                <a:lnTo>
                  <a:pt x="15721" y="641104"/>
                </a:lnTo>
                <a:cubicBezTo>
                  <a:pt x="11551" y="641104"/>
                  <a:pt x="7553" y="639448"/>
                  <a:pt x="4605" y="636500"/>
                </a:cubicBezTo>
                <a:cubicBezTo>
                  <a:pt x="1656" y="633551"/>
                  <a:pt x="0" y="629553"/>
                  <a:pt x="0" y="625383"/>
                </a:cubicBezTo>
                <a:lnTo>
                  <a:pt x="0" y="15721"/>
                </a:lnTo>
                <a:cubicBezTo>
                  <a:pt x="0" y="11551"/>
                  <a:pt x="1656" y="7553"/>
                  <a:pt x="4605" y="4605"/>
                </a:cubicBezTo>
                <a:cubicBezTo>
                  <a:pt x="7553" y="1656"/>
                  <a:pt x="11551" y="0"/>
                  <a:pt x="15721" y="0"/>
                </a:cubicBezTo>
                <a:close/>
              </a:path>
            </a:pathLst>
          </a:custGeom>
          <a:solidFill>
            <a:srgbClr val="FFF5D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xmlns="" id="{2A3A0848-FF29-3C3B-2B8C-3655DF00A68A}"/>
              </a:ext>
            </a:extLst>
          </p:cNvPr>
          <p:cNvSpPr/>
          <p:nvPr/>
        </p:nvSpPr>
        <p:spPr>
          <a:xfrm flipH="1" flipV="1">
            <a:off x="5312248" y="3009898"/>
            <a:ext cx="2612550" cy="1066800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9">
            <a:extLst>
              <a:ext uri="{FF2B5EF4-FFF2-40B4-BE49-F238E27FC236}">
                <a16:creationId xmlns:a16="http://schemas.microsoft.com/office/drawing/2014/main" xmlns="" id="{6B8DB739-5949-1ECB-8FBD-59BBFBB5A68A}"/>
              </a:ext>
            </a:extLst>
          </p:cNvPr>
          <p:cNvSpPr/>
          <p:nvPr/>
        </p:nvSpPr>
        <p:spPr>
          <a:xfrm flipH="1">
            <a:off x="5320075" y="2857770"/>
            <a:ext cx="3442924" cy="152130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9">
            <a:extLst>
              <a:ext uri="{FF2B5EF4-FFF2-40B4-BE49-F238E27FC236}">
                <a16:creationId xmlns:a16="http://schemas.microsoft.com/office/drawing/2014/main" xmlns="" id="{9E806B74-DB02-8A28-D390-EDD13600CE3B}"/>
              </a:ext>
            </a:extLst>
          </p:cNvPr>
          <p:cNvSpPr/>
          <p:nvPr/>
        </p:nvSpPr>
        <p:spPr>
          <a:xfrm flipH="1" flipV="1">
            <a:off x="5312249" y="3009898"/>
            <a:ext cx="1926747" cy="1931168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87015" y="1400518"/>
            <a:ext cx="5025234" cy="3034059"/>
          </a:xfrm>
          <a:custGeom>
            <a:avLst/>
            <a:gdLst/>
            <a:ahLst/>
            <a:cxnLst/>
            <a:rect l="l" t="t" r="r" b="b"/>
            <a:pathLst>
              <a:path w="1890977" h="1059840">
                <a:moveTo>
                  <a:pt x="46218" y="0"/>
                </a:moveTo>
                <a:lnTo>
                  <a:pt x="1844759" y="0"/>
                </a:lnTo>
                <a:cubicBezTo>
                  <a:pt x="1857017" y="0"/>
                  <a:pt x="1868772" y="4869"/>
                  <a:pt x="1877440" y="13537"/>
                </a:cubicBezTo>
                <a:cubicBezTo>
                  <a:pt x="1886108" y="22205"/>
                  <a:pt x="1890977" y="33960"/>
                  <a:pt x="1890977" y="46218"/>
                </a:cubicBezTo>
                <a:lnTo>
                  <a:pt x="1890977" y="1013622"/>
                </a:lnTo>
                <a:cubicBezTo>
                  <a:pt x="1890977" y="1039147"/>
                  <a:pt x="1870284" y="1059840"/>
                  <a:pt x="1844759" y="1059840"/>
                </a:cubicBezTo>
                <a:lnTo>
                  <a:pt x="46218" y="1059840"/>
                </a:lnTo>
                <a:cubicBezTo>
                  <a:pt x="20693" y="1059840"/>
                  <a:pt x="0" y="1039147"/>
                  <a:pt x="0" y="1013622"/>
                </a:cubicBezTo>
                <a:lnTo>
                  <a:pt x="0" y="46218"/>
                </a:lnTo>
                <a:cubicBezTo>
                  <a:pt x="0" y="20693"/>
                  <a:pt x="20693" y="0"/>
                  <a:pt x="46218" y="0"/>
                </a:cubicBezTo>
                <a:close/>
              </a:path>
            </a:pathLst>
          </a:custGeom>
          <a:solidFill>
            <a:srgbClr val="FFF5D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9">
            <a:extLst>
              <a:ext uri="{FF2B5EF4-FFF2-40B4-BE49-F238E27FC236}">
                <a16:creationId xmlns:a16="http://schemas.microsoft.com/office/drawing/2014/main" xmlns="" id="{71CB8D99-96B1-8CB6-EEFC-F5DA756B0762}"/>
              </a:ext>
            </a:extLst>
          </p:cNvPr>
          <p:cNvSpPr/>
          <p:nvPr/>
        </p:nvSpPr>
        <p:spPr>
          <a:xfrm flipH="1" flipV="1">
            <a:off x="5312248" y="6367538"/>
            <a:ext cx="2692662" cy="284123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utoShape 9">
            <a:extLst>
              <a:ext uri="{FF2B5EF4-FFF2-40B4-BE49-F238E27FC236}">
                <a16:creationId xmlns:a16="http://schemas.microsoft.com/office/drawing/2014/main" xmlns="" id="{FE9C0B51-ABA1-5C15-3EE8-6C760D1DFBB0}"/>
              </a:ext>
            </a:extLst>
          </p:cNvPr>
          <p:cNvSpPr/>
          <p:nvPr/>
        </p:nvSpPr>
        <p:spPr>
          <a:xfrm flipH="1">
            <a:off x="5312246" y="6215408"/>
            <a:ext cx="936153" cy="152129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9">
            <a:extLst>
              <a:ext uri="{FF2B5EF4-FFF2-40B4-BE49-F238E27FC236}">
                <a16:creationId xmlns:a16="http://schemas.microsoft.com/office/drawing/2014/main" xmlns="" id="{09728F5A-AF0D-D0D2-BC1F-C39678B6F96F}"/>
              </a:ext>
            </a:extLst>
          </p:cNvPr>
          <p:cNvSpPr/>
          <p:nvPr/>
        </p:nvSpPr>
        <p:spPr>
          <a:xfrm flipH="1">
            <a:off x="9677400" y="7745506"/>
            <a:ext cx="2209800" cy="64993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9">
            <a:extLst>
              <a:ext uri="{FF2B5EF4-FFF2-40B4-BE49-F238E27FC236}">
                <a16:creationId xmlns:a16="http://schemas.microsoft.com/office/drawing/2014/main" xmlns="" id="{9421E5B6-7C40-F3B6-14C4-8137D447A5AA}"/>
              </a:ext>
            </a:extLst>
          </p:cNvPr>
          <p:cNvSpPr/>
          <p:nvPr/>
        </p:nvSpPr>
        <p:spPr>
          <a:xfrm flipH="1" flipV="1">
            <a:off x="9677398" y="5458010"/>
            <a:ext cx="2217627" cy="2287496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CF490518-C909-FA5A-3E4F-1976BADB2EA7}"/>
              </a:ext>
            </a:extLst>
          </p:cNvPr>
          <p:cNvSpPr/>
          <p:nvPr/>
        </p:nvSpPr>
        <p:spPr>
          <a:xfrm flipH="1" flipV="1">
            <a:off x="10667994" y="4675093"/>
            <a:ext cx="1219206" cy="3005420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887200" y="5494514"/>
            <a:ext cx="5955794" cy="2445929"/>
          </a:xfrm>
          <a:custGeom>
            <a:avLst/>
            <a:gdLst/>
            <a:ahLst/>
            <a:cxnLst/>
            <a:rect l="l" t="t" r="r" b="b"/>
            <a:pathLst>
              <a:path w="2362531" h="920394">
                <a:moveTo>
                  <a:pt x="36993" y="0"/>
                </a:moveTo>
                <a:lnTo>
                  <a:pt x="2325538" y="0"/>
                </a:lnTo>
                <a:cubicBezTo>
                  <a:pt x="2345968" y="0"/>
                  <a:pt x="2362531" y="16562"/>
                  <a:pt x="2362531" y="36993"/>
                </a:cubicBezTo>
                <a:lnTo>
                  <a:pt x="2362531" y="883401"/>
                </a:lnTo>
                <a:cubicBezTo>
                  <a:pt x="2362531" y="893212"/>
                  <a:pt x="2358633" y="902622"/>
                  <a:pt x="2351696" y="909559"/>
                </a:cubicBezTo>
                <a:cubicBezTo>
                  <a:pt x="2344758" y="916497"/>
                  <a:pt x="2335349" y="920394"/>
                  <a:pt x="2325538" y="920394"/>
                </a:cubicBezTo>
                <a:lnTo>
                  <a:pt x="36993" y="920394"/>
                </a:lnTo>
                <a:cubicBezTo>
                  <a:pt x="27182" y="920394"/>
                  <a:pt x="17773" y="916497"/>
                  <a:pt x="10835" y="909559"/>
                </a:cubicBezTo>
                <a:cubicBezTo>
                  <a:pt x="3897" y="902622"/>
                  <a:pt x="0" y="893212"/>
                  <a:pt x="0" y="883401"/>
                </a:cubicBezTo>
                <a:lnTo>
                  <a:pt x="0" y="36993"/>
                </a:lnTo>
                <a:cubicBezTo>
                  <a:pt x="0" y="27182"/>
                  <a:pt x="3897" y="17773"/>
                  <a:pt x="10835" y="10835"/>
                </a:cubicBezTo>
                <a:cubicBezTo>
                  <a:pt x="17773" y="3897"/>
                  <a:pt x="27182" y="0"/>
                  <a:pt x="36993" y="0"/>
                </a:cubicBezTo>
                <a:close/>
              </a:path>
            </a:pathLst>
          </a:custGeom>
          <a:solidFill>
            <a:srgbClr val="FDE9C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AutoShape 9">
            <a:extLst>
              <a:ext uri="{FF2B5EF4-FFF2-40B4-BE49-F238E27FC236}">
                <a16:creationId xmlns:a16="http://schemas.microsoft.com/office/drawing/2014/main" xmlns="" id="{99162D9B-C269-43F9-2C8E-09AD0012322F}"/>
              </a:ext>
            </a:extLst>
          </p:cNvPr>
          <p:cNvSpPr/>
          <p:nvPr/>
        </p:nvSpPr>
        <p:spPr>
          <a:xfrm flipV="1">
            <a:off x="7391400" y="7859099"/>
            <a:ext cx="1" cy="439613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xmlns="" id="{3E34F7A4-4DEE-E26F-5202-1F66737EA872}"/>
              </a:ext>
            </a:extLst>
          </p:cNvPr>
          <p:cNvSpPr/>
          <p:nvPr/>
        </p:nvSpPr>
        <p:spPr>
          <a:xfrm flipV="1">
            <a:off x="7391401" y="7887013"/>
            <a:ext cx="331525" cy="411700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AutoShape 9">
            <a:extLst>
              <a:ext uri="{FF2B5EF4-FFF2-40B4-BE49-F238E27FC236}">
                <a16:creationId xmlns:a16="http://schemas.microsoft.com/office/drawing/2014/main" xmlns="" id="{69FB61F0-803D-297F-45EE-BE9B0E33C1A5}"/>
              </a:ext>
            </a:extLst>
          </p:cNvPr>
          <p:cNvSpPr/>
          <p:nvPr/>
        </p:nvSpPr>
        <p:spPr>
          <a:xfrm flipH="1" flipV="1">
            <a:off x="7071893" y="7755397"/>
            <a:ext cx="331525" cy="571228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AutoShape 9">
            <a:extLst>
              <a:ext uri="{FF2B5EF4-FFF2-40B4-BE49-F238E27FC236}">
                <a16:creationId xmlns:a16="http://schemas.microsoft.com/office/drawing/2014/main" xmlns="" id="{3D6D6696-6A7C-096E-EC21-46ED22716094}"/>
              </a:ext>
            </a:extLst>
          </p:cNvPr>
          <p:cNvSpPr/>
          <p:nvPr/>
        </p:nvSpPr>
        <p:spPr>
          <a:xfrm flipH="1">
            <a:off x="7483428" y="4351511"/>
            <a:ext cx="4476911" cy="705419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utoShape 9">
            <a:extLst>
              <a:ext uri="{FF2B5EF4-FFF2-40B4-BE49-F238E27FC236}">
                <a16:creationId xmlns:a16="http://schemas.microsoft.com/office/drawing/2014/main" xmlns="" id="{BB5BC121-2509-495B-2315-71EF6CDDCE7D}"/>
              </a:ext>
            </a:extLst>
          </p:cNvPr>
          <p:cNvSpPr/>
          <p:nvPr/>
        </p:nvSpPr>
        <p:spPr>
          <a:xfrm flipH="1">
            <a:off x="10337482" y="4324080"/>
            <a:ext cx="1622856" cy="110498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 animBg="1"/>
      <p:bldP spid="11" grpId="0" animBg="1"/>
      <p:bldP spid="14" grpId="0" animBg="1"/>
      <p:bldP spid="19" grpId="0" animBg="1"/>
      <p:bldP spid="20" grpId="0" animBg="1"/>
      <p:bldP spid="21" grpId="0" animBg="1"/>
      <p:bldP spid="4" grpId="0" animBg="1"/>
      <p:bldP spid="22" grpId="0" animBg="1"/>
      <p:bldP spid="23" grpId="0" animBg="1"/>
      <p:bldP spid="27" grpId="0" animBg="1"/>
      <p:bldP spid="28" grpId="0" animBg="1"/>
      <p:bldP spid="29" grpId="0" animBg="1"/>
      <p:bldP spid="17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3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025"/>
            <a:ext cx="1623060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4F683D1-6D78-B50C-2CE3-5DAF3D177A6E}"/>
              </a:ext>
            </a:extLst>
          </p:cNvPr>
          <p:cNvGrpSpPr/>
          <p:nvPr/>
        </p:nvGrpSpPr>
        <p:grpSpPr>
          <a:xfrm>
            <a:off x="1028700" y="2549862"/>
            <a:ext cx="8099141" cy="7013238"/>
            <a:chOff x="1028700" y="2549862"/>
            <a:chExt cx="8099141" cy="7013238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2549862"/>
              <a:ext cx="8099141" cy="7013238"/>
              <a:chOff x="0" y="0"/>
              <a:chExt cx="10798855" cy="8548740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507814" y="477055"/>
                <a:ext cx="10291041" cy="8071685"/>
                <a:chOff x="0" y="0"/>
                <a:chExt cx="1936723" cy="1519051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0" y="-1270"/>
                  <a:ext cx="1937993" cy="1517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93" h="1517781">
                      <a:moveTo>
                        <a:pt x="1926563" y="27940"/>
                      </a:moveTo>
                      <a:cubicBezTo>
                        <a:pt x="1917673" y="24130"/>
                        <a:pt x="1908783" y="21590"/>
                        <a:pt x="1899893" y="21590"/>
                      </a:cubicBezTo>
                      <a:cubicBezTo>
                        <a:pt x="1873223" y="20320"/>
                        <a:pt x="1844394" y="20320"/>
                        <a:pt x="1813778" y="17780"/>
                      </a:cubicBezTo>
                      <a:cubicBezTo>
                        <a:pt x="1743797" y="12700"/>
                        <a:pt x="1675274" y="6350"/>
                        <a:pt x="1605293" y="3810"/>
                      </a:cubicBezTo>
                      <a:cubicBezTo>
                        <a:pt x="1548434" y="1270"/>
                        <a:pt x="1493032" y="3810"/>
                        <a:pt x="1436173" y="2540"/>
                      </a:cubicBezTo>
                      <a:cubicBezTo>
                        <a:pt x="1411388" y="2540"/>
                        <a:pt x="1386603" y="0"/>
                        <a:pt x="1361818" y="2540"/>
                      </a:cubicBezTo>
                      <a:cubicBezTo>
                        <a:pt x="1302043" y="10160"/>
                        <a:pt x="1242267" y="11430"/>
                        <a:pt x="1181034" y="8890"/>
                      </a:cubicBezTo>
                      <a:cubicBezTo>
                        <a:pt x="1150417" y="7620"/>
                        <a:pt x="1119801" y="7620"/>
                        <a:pt x="1089184" y="7620"/>
                      </a:cubicBezTo>
                      <a:cubicBezTo>
                        <a:pt x="1033783" y="7620"/>
                        <a:pt x="978381" y="7620"/>
                        <a:pt x="922980" y="6350"/>
                      </a:cubicBezTo>
                      <a:cubicBezTo>
                        <a:pt x="864662" y="5080"/>
                        <a:pt x="290236" y="2540"/>
                        <a:pt x="233377" y="1270"/>
                      </a:cubicBezTo>
                      <a:cubicBezTo>
                        <a:pt x="186723" y="0"/>
                        <a:pt x="141527" y="1270"/>
                        <a:pt x="94873" y="1270"/>
                      </a:cubicBezTo>
                      <a:cubicBezTo>
                        <a:pt x="62798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11815"/>
                        <a:pt x="16510" y="175477"/>
                        <a:pt x="17780" y="238022"/>
                      </a:cubicBezTo>
                      <a:cubicBezTo>
                        <a:pt x="19050" y="301684"/>
                        <a:pt x="17780" y="365347"/>
                        <a:pt x="16510" y="430126"/>
                      </a:cubicBezTo>
                      <a:cubicBezTo>
                        <a:pt x="15240" y="496021"/>
                        <a:pt x="2540" y="1187370"/>
                        <a:pt x="2540" y="1253266"/>
                      </a:cubicBezTo>
                      <a:cubicBezTo>
                        <a:pt x="2540" y="1318045"/>
                        <a:pt x="1270" y="1382824"/>
                        <a:pt x="0" y="1447603"/>
                      </a:cubicBezTo>
                      <a:cubicBezTo>
                        <a:pt x="0" y="1463171"/>
                        <a:pt x="3810" y="1473331"/>
                        <a:pt x="15240" y="1478411"/>
                      </a:cubicBezTo>
                      <a:cubicBezTo>
                        <a:pt x="22860" y="1482221"/>
                        <a:pt x="31750" y="1484761"/>
                        <a:pt x="40640" y="1486031"/>
                      </a:cubicBezTo>
                      <a:cubicBezTo>
                        <a:pt x="93415" y="1491111"/>
                        <a:pt x="148817" y="1494921"/>
                        <a:pt x="204218" y="1500001"/>
                      </a:cubicBezTo>
                      <a:cubicBezTo>
                        <a:pt x="234835" y="1502541"/>
                        <a:pt x="265451" y="1507621"/>
                        <a:pt x="296068" y="1508891"/>
                      </a:cubicBezTo>
                      <a:cubicBezTo>
                        <a:pt x="347096" y="1511431"/>
                        <a:pt x="915690" y="1512701"/>
                        <a:pt x="966718" y="1513971"/>
                      </a:cubicBezTo>
                      <a:cubicBezTo>
                        <a:pt x="974007" y="1513971"/>
                        <a:pt x="981297" y="1513971"/>
                        <a:pt x="988587" y="1513971"/>
                      </a:cubicBezTo>
                      <a:cubicBezTo>
                        <a:pt x="1023577" y="1513971"/>
                        <a:pt x="1060026" y="1512701"/>
                        <a:pt x="1095016" y="1512701"/>
                      </a:cubicBezTo>
                      <a:cubicBezTo>
                        <a:pt x="1135838" y="1512701"/>
                        <a:pt x="1175202" y="1513971"/>
                        <a:pt x="1216025" y="1513971"/>
                      </a:cubicBezTo>
                      <a:cubicBezTo>
                        <a:pt x="1275800" y="1513971"/>
                        <a:pt x="1337033" y="1513971"/>
                        <a:pt x="1396808" y="1513971"/>
                      </a:cubicBezTo>
                      <a:cubicBezTo>
                        <a:pt x="1452210" y="1513971"/>
                        <a:pt x="1507611" y="1515241"/>
                        <a:pt x="1563013" y="1516511"/>
                      </a:cubicBezTo>
                      <a:cubicBezTo>
                        <a:pt x="1587798" y="1516511"/>
                        <a:pt x="1614041" y="1517781"/>
                        <a:pt x="1638825" y="1517781"/>
                      </a:cubicBezTo>
                      <a:cubicBezTo>
                        <a:pt x="1719012" y="1516511"/>
                        <a:pt x="1797740" y="1510161"/>
                        <a:pt x="1877033" y="1510161"/>
                      </a:cubicBezTo>
                      <a:cubicBezTo>
                        <a:pt x="1880843" y="1510161"/>
                        <a:pt x="1885923" y="1507621"/>
                        <a:pt x="1889733" y="1505081"/>
                      </a:cubicBezTo>
                      <a:cubicBezTo>
                        <a:pt x="1894813" y="1501271"/>
                        <a:pt x="1897353" y="1494921"/>
                        <a:pt x="1899893" y="1492381"/>
                      </a:cubicBezTo>
                      <a:cubicBezTo>
                        <a:pt x="1901163" y="1439785"/>
                        <a:pt x="1902433" y="1392876"/>
                        <a:pt x="1903703" y="1345967"/>
                      </a:cubicBezTo>
                      <a:cubicBezTo>
                        <a:pt x="1904973" y="1273370"/>
                        <a:pt x="1915133" y="576437"/>
                        <a:pt x="1916403" y="503840"/>
                      </a:cubicBezTo>
                      <a:cubicBezTo>
                        <a:pt x="1916403" y="460281"/>
                        <a:pt x="1917673" y="416723"/>
                        <a:pt x="1918943" y="373165"/>
                      </a:cubicBezTo>
                      <a:cubicBezTo>
                        <a:pt x="1920213" y="326256"/>
                        <a:pt x="1921483" y="279347"/>
                        <a:pt x="1924023" y="232438"/>
                      </a:cubicBezTo>
                      <a:cubicBezTo>
                        <a:pt x="1925293" y="204516"/>
                        <a:pt x="1925293" y="175477"/>
                        <a:pt x="1930373" y="147555"/>
                      </a:cubicBezTo>
                      <a:cubicBezTo>
                        <a:pt x="1935453" y="114049"/>
                        <a:pt x="1937993" y="81659"/>
                        <a:pt x="1936723" y="44450"/>
                      </a:cubicBezTo>
                      <a:cubicBezTo>
                        <a:pt x="1936723" y="38100"/>
                        <a:pt x="1932913" y="30480"/>
                        <a:pt x="1926563" y="27940"/>
                      </a:cubicBezTo>
                      <a:close/>
                    </a:path>
                  </a:pathLst>
                </a:custGeom>
                <a:solidFill>
                  <a:srgbClr val="64220A"/>
                </a:solidFill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" name="Group 6"/>
              <p:cNvGrpSpPr/>
              <p:nvPr/>
            </p:nvGrpSpPr>
            <p:grpSpPr>
              <a:xfrm>
                <a:off x="0" y="0"/>
                <a:ext cx="10477260" cy="8228048"/>
                <a:chOff x="0" y="0"/>
                <a:chExt cx="1971768" cy="1548477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-1270"/>
                  <a:ext cx="1973038" cy="1547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3038" h="1547207">
                      <a:moveTo>
                        <a:pt x="1961608" y="27940"/>
                      </a:moveTo>
                      <a:cubicBezTo>
                        <a:pt x="1952718" y="24130"/>
                        <a:pt x="1943828" y="21590"/>
                        <a:pt x="1934938" y="21590"/>
                      </a:cubicBezTo>
                      <a:cubicBezTo>
                        <a:pt x="1908268" y="20320"/>
                        <a:pt x="1878925" y="20320"/>
                        <a:pt x="1847717" y="17780"/>
                      </a:cubicBezTo>
                      <a:cubicBezTo>
                        <a:pt x="1776383" y="12700"/>
                        <a:pt x="1706535" y="6350"/>
                        <a:pt x="1635201" y="3810"/>
                      </a:cubicBezTo>
                      <a:cubicBezTo>
                        <a:pt x="1577243" y="1270"/>
                        <a:pt x="1520770" y="3810"/>
                        <a:pt x="1462811" y="2540"/>
                      </a:cubicBezTo>
                      <a:cubicBezTo>
                        <a:pt x="1437547" y="2540"/>
                        <a:pt x="1412283" y="0"/>
                        <a:pt x="1387019" y="2540"/>
                      </a:cubicBezTo>
                      <a:cubicBezTo>
                        <a:pt x="1326088" y="10160"/>
                        <a:pt x="1265157" y="11430"/>
                        <a:pt x="1202740" y="8890"/>
                      </a:cubicBezTo>
                      <a:cubicBezTo>
                        <a:pt x="1171531" y="7620"/>
                        <a:pt x="1140323" y="7620"/>
                        <a:pt x="1109114" y="7620"/>
                      </a:cubicBezTo>
                      <a:cubicBezTo>
                        <a:pt x="1052641" y="7620"/>
                        <a:pt x="996169" y="7620"/>
                        <a:pt x="939696" y="6350"/>
                      </a:cubicBezTo>
                      <a:cubicBezTo>
                        <a:pt x="880251" y="5080"/>
                        <a:pt x="294719" y="2540"/>
                        <a:pt x="236760" y="1270"/>
                      </a:cubicBezTo>
                      <a:cubicBezTo>
                        <a:pt x="189204" y="0"/>
                        <a:pt x="143134" y="1270"/>
                        <a:pt x="95578" y="1270"/>
                      </a:cubicBezTo>
                      <a:cubicBezTo>
                        <a:pt x="62884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12788"/>
                        <a:pt x="16510" y="177799"/>
                        <a:pt x="17780" y="241670"/>
                      </a:cubicBezTo>
                      <a:cubicBezTo>
                        <a:pt x="19050" y="306681"/>
                        <a:pt x="17780" y="371692"/>
                        <a:pt x="16510" y="437844"/>
                      </a:cubicBezTo>
                      <a:cubicBezTo>
                        <a:pt x="15240" y="505137"/>
                        <a:pt x="2540" y="1211136"/>
                        <a:pt x="2540" y="1278429"/>
                      </a:cubicBezTo>
                      <a:cubicBezTo>
                        <a:pt x="2540" y="1344580"/>
                        <a:pt x="1270" y="1410732"/>
                        <a:pt x="0" y="1476884"/>
                      </a:cubicBezTo>
                      <a:cubicBezTo>
                        <a:pt x="0" y="1492597"/>
                        <a:pt x="3810" y="1502757"/>
                        <a:pt x="15240" y="1507838"/>
                      </a:cubicBezTo>
                      <a:cubicBezTo>
                        <a:pt x="22860" y="1511647"/>
                        <a:pt x="31750" y="1514188"/>
                        <a:pt x="40640" y="1515457"/>
                      </a:cubicBezTo>
                      <a:cubicBezTo>
                        <a:pt x="94092" y="1520538"/>
                        <a:pt x="150565" y="1524347"/>
                        <a:pt x="207038" y="1529427"/>
                      </a:cubicBezTo>
                      <a:cubicBezTo>
                        <a:pt x="238246" y="1531967"/>
                        <a:pt x="269455" y="1537047"/>
                        <a:pt x="300663" y="1538317"/>
                      </a:cubicBezTo>
                      <a:cubicBezTo>
                        <a:pt x="352678" y="1540857"/>
                        <a:pt x="932265" y="1542127"/>
                        <a:pt x="984280" y="1543397"/>
                      </a:cubicBezTo>
                      <a:cubicBezTo>
                        <a:pt x="991710" y="1543397"/>
                        <a:pt x="999141" y="1543397"/>
                        <a:pt x="1006572" y="1543397"/>
                      </a:cubicBezTo>
                      <a:cubicBezTo>
                        <a:pt x="1042238" y="1543397"/>
                        <a:pt x="1079391" y="1542127"/>
                        <a:pt x="1115058" y="1542127"/>
                      </a:cubicBezTo>
                      <a:cubicBezTo>
                        <a:pt x="1156670" y="1542127"/>
                        <a:pt x="1196795" y="1543397"/>
                        <a:pt x="1238407" y="1543397"/>
                      </a:cubicBezTo>
                      <a:cubicBezTo>
                        <a:pt x="1299338" y="1543397"/>
                        <a:pt x="1361755" y="1543397"/>
                        <a:pt x="1422686" y="1543397"/>
                      </a:cubicBezTo>
                      <a:cubicBezTo>
                        <a:pt x="1479158" y="1543397"/>
                        <a:pt x="1535631" y="1544667"/>
                        <a:pt x="1592104" y="1545938"/>
                      </a:cubicBezTo>
                      <a:cubicBezTo>
                        <a:pt x="1617368" y="1545938"/>
                        <a:pt x="1644118" y="1547207"/>
                        <a:pt x="1669382" y="1547207"/>
                      </a:cubicBezTo>
                      <a:cubicBezTo>
                        <a:pt x="1751119" y="1545938"/>
                        <a:pt x="1831369" y="1539588"/>
                        <a:pt x="1912078" y="1539588"/>
                      </a:cubicBezTo>
                      <a:cubicBezTo>
                        <a:pt x="1915888" y="1539588"/>
                        <a:pt x="1920968" y="1537047"/>
                        <a:pt x="1924778" y="1534507"/>
                      </a:cubicBezTo>
                      <a:cubicBezTo>
                        <a:pt x="1929858" y="1530697"/>
                        <a:pt x="1932398" y="1524347"/>
                        <a:pt x="1934938" y="1521807"/>
                      </a:cubicBezTo>
                      <a:cubicBezTo>
                        <a:pt x="1936208" y="1468900"/>
                        <a:pt x="1937478" y="1420997"/>
                        <a:pt x="1938748" y="1373094"/>
                      </a:cubicBezTo>
                      <a:cubicBezTo>
                        <a:pt x="1940018" y="1298959"/>
                        <a:pt x="1950178" y="587256"/>
                        <a:pt x="1951448" y="513120"/>
                      </a:cubicBezTo>
                      <a:cubicBezTo>
                        <a:pt x="1951448" y="468639"/>
                        <a:pt x="1952718" y="424158"/>
                        <a:pt x="1953988" y="379676"/>
                      </a:cubicBezTo>
                      <a:cubicBezTo>
                        <a:pt x="1955258" y="331773"/>
                        <a:pt x="1956528" y="283870"/>
                        <a:pt x="1959068" y="235967"/>
                      </a:cubicBezTo>
                      <a:cubicBezTo>
                        <a:pt x="1960338" y="207453"/>
                        <a:pt x="1960338" y="177799"/>
                        <a:pt x="1965418" y="149285"/>
                      </a:cubicBezTo>
                      <a:cubicBezTo>
                        <a:pt x="1970498" y="115069"/>
                        <a:pt x="1973038" y="81993"/>
                        <a:pt x="1971768" y="44450"/>
                      </a:cubicBezTo>
                      <a:cubicBezTo>
                        <a:pt x="1971768" y="38100"/>
                        <a:pt x="1967958" y="30480"/>
                        <a:pt x="1961608" y="27940"/>
                      </a:cubicBezTo>
                      <a:close/>
                    </a:path>
                  </a:pathLst>
                </a:custGeom>
                <a:solidFill>
                  <a:srgbClr val="FDE9C9"/>
                </a:solidFill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" name="Group 8"/>
              <p:cNvGrpSpPr/>
              <p:nvPr/>
            </p:nvGrpSpPr>
            <p:grpSpPr>
              <a:xfrm>
                <a:off x="867408" y="477055"/>
                <a:ext cx="978024" cy="521608"/>
                <a:chOff x="0" y="0"/>
                <a:chExt cx="186928" cy="99694"/>
              </a:xfrm>
            </p:grpSpPr>
            <p:sp>
              <p:nvSpPr>
                <p:cNvPr id="9" name="Freeform 9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TextBox 10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ct val="150000"/>
                    </a:lnSpc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" name="Group 11"/>
              <p:cNvGrpSpPr/>
              <p:nvPr/>
            </p:nvGrpSpPr>
            <p:grpSpPr>
              <a:xfrm>
                <a:off x="2808513" y="477055"/>
                <a:ext cx="978024" cy="521608"/>
                <a:chOff x="0" y="0"/>
                <a:chExt cx="186928" cy="99694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4749618" y="477055"/>
                <a:ext cx="978024" cy="521608"/>
                <a:chOff x="0" y="0"/>
                <a:chExt cx="186928" cy="99694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Box 16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Group 17"/>
              <p:cNvGrpSpPr/>
              <p:nvPr/>
            </p:nvGrpSpPr>
            <p:grpSpPr>
              <a:xfrm>
                <a:off x="6690723" y="477055"/>
                <a:ext cx="978024" cy="521608"/>
                <a:chOff x="0" y="0"/>
                <a:chExt cx="186928" cy="99694"/>
              </a:xfrm>
            </p:grpSpPr>
            <p:sp>
              <p:nvSpPr>
                <p:cNvPr id="18" name="Freeform 18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19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Group 20"/>
              <p:cNvGrpSpPr/>
              <p:nvPr/>
            </p:nvGrpSpPr>
            <p:grpSpPr>
              <a:xfrm>
                <a:off x="8631828" y="477055"/>
                <a:ext cx="978024" cy="521608"/>
                <a:chOff x="0" y="0"/>
                <a:chExt cx="186928" cy="99694"/>
              </a:xfrm>
            </p:grpSpPr>
            <p:sp>
              <p:nvSpPr>
                <p:cNvPr id="21" name="Freeform 21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2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TextBox 43"/>
            <p:cNvSpPr txBox="1"/>
            <p:nvPr/>
          </p:nvSpPr>
          <p:spPr>
            <a:xfrm>
              <a:off x="1938145" y="3557466"/>
              <a:ext cx="6017734" cy="5430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Bìa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864372" lvl="1" indent="-432186" algn="just">
                <a:lnSpc>
                  <a:spcPct val="150000"/>
                </a:lnSpc>
                <a:buFont typeface="Arial"/>
                <a:buChar char="•"/>
              </a:pP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endPara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64372" lvl="1" indent="-432186" algn="just">
                <a:lnSpc>
                  <a:spcPct val="150000"/>
                </a:lnSpc>
                <a:buFont typeface="Arial"/>
                <a:buChar char="•"/>
              </a:pP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864372" lvl="1" indent="-432186" algn="just">
                <a:lnSpc>
                  <a:spcPct val="150000"/>
                </a:lnSpc>
                <a:buFont typeface="Arial"/>
                <a:buChar char="•"/>
              </a:pP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họa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864372" lvl="1" indent="-432186" algn="just">
                <a:lnSpc>
                  <a:spcPct val="150000"/>
                </a:lnSpc>
                <a:buFont typeface="Arial"/>
                <a:buChar char="•"/>
              </a:pP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3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,...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5F094E82-CE44-74C8-BA20-D93B4B3D54DB}"/>
              </a:ext>
            </a:extLst>
          </p:cNvPr>
          <p:cNvGrpSpPr/>
          <p:nvPr/>
        </p:nvGrpSpPr>
        <p:grpSpPr>
          <a:xfrm>
            <a:off x="9422677" y="2549862"/>
            <a:ext cx="8099141" cy="7002166"/>
            <a:chOff x="9422677" y="2549862"/>
            <a:chExt cx="8099141" cy="7002166"/>
          </a:xfrm>
        </p:grpSpPr>
        <p:grpSp>
          <p:nvGrpSpPr>
            <p:cNvPr id="23" name="Group 23"/>
            <p:cNvGrpSpPr/>
            <p:nvPr/>
          </p:nvGrpSpPr>
          <p:grpSpPr>
            <a:xfrm>
              <a:off x="9422677" y="2549862"/>
              <a:ext cx="8099141" cy="7002166"/>
              <a:chOff x="0" y="0"/>
              <a:chExt cx="10798855" cy="8548740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507814" y="477055"/>
                <a:ext cx="10291041" cy="8071685"/>
                <a:chOff x="0" y="0"/>
                <a:chExt cx="1936723" cy="1519051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-1270"/>
                  <a:ext cx="1937993" cy="1517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93" h="1517781">
                      <a:moveTo>
                        <a:pt x="1926563" y="27940"/>
                      </a:moveTo>
                      <a:cubicBezTo>
                        <a:pt x="1917673" y="24130"/>
                        <a:pt x="1908783" y="21590"/>
                        <a:pt x="1899893" y="21590"/>
                      </a:cubicBezTo>
                      <a:cubicBezTo>
                        <a:pt x="1873223" y="20320"/>
                        <a:pt x="1844394" y="20320"/>
                        <a:pt x="1813778" y="17780"/>
                      </a:cubicBezTo>
                      <a:cubicBezTo>
                        <a:pt x="1743797" y="12700"/>
                        <a:pt x="1675274" y="6350"/>
                        <a:pt x="1605293" y="3810"/>
                      </a:cubicBezTo>
                      <a:cubicBezTo>
                        <a:pt x="1548434" y="1270"/>
                        <a:pt x="1493032" y="3810"/>
                        <a:pt x="1436173" y="2540"/>
                      </a:cubicBezTo>
                      <a:cubicBezTo>
                        <a:pt x="1411388" y="2540"/>
                        <a:pt x="1386603" y="0"/>
                        <a:pt x="1361818" y="2540"/>
                      </a:cubicBezTo>
                      <a:cubicBezTo>
                        <a:pt x="1302043" y="10160"/>
                        <a:pt x="1242267" y="11430"/>
                        <a:pt x="1181034" y="8890"/>
                      </a:cubicBezTo>
                      <a:cubicBezTo>
                        <a:pt x="1150417" y="7620"/>
                        <a:pt x="1119801" y="7620"/>
                        <a:pt x="1089184" y="7620"/>
                      </a:cubicBezTo>
                      <a:cubicBezTo>
                        <a:pt x="1033783" y="7620"/>
                        <a:pt x="978381" y="7620"/>
                        <a:pt x="922980" y="6350"/>
                      </a:cubicBezTo>
                      <a:cubicBezTo>
                        <a:pt x="864662" y="5080"/>
                        <a:pt x="290236" y="2540"/>
                        <a:pt x="233377" y="1270"/>
                      </a:cubicBezTo>
                      <a:cubicBezTo>
                        <a:pt x="186723" y="0"/>
                        <a:pt x="141527" y="1270"/>
                        <a:pt x="94873" y="1270"/>
                      </a:cubicBezTo>
                      <a:cubicBezTo>
                        <a:pt x="62798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11815"/>
                        <a:pt x="16510" y="175477"/>
                        <a:pt x="17780" y="238022"/>
                      </a:cubicBezTo>
                      <a:cubicBezTo>
                        <a:pt x="19050" y="301684"/>
                        <a:pt x="17780" y="365347"/>
                        <a:pt x="16510" y="430126"/>
                      </a:cubicBezTo>
                      <a:cubicBezTo>
                        <a:pt x="15240" y="496021"/>
                        <a:pt x="2540" y="1187370"/>
                        <a:pt x="2540" y="1253266"/>
                      </a:cubicBezTo>
                      <a:cubicBezTo>
                        <a:pt x="2540" y="1318045"/>
                        <a:pt x="1270" y="1382824"/>
                        <a:pt x="0" y="1447603"/>
                      </a:cubicBezTo>
                      <a:cubicBezTo>
                        <a:pt x="0" y="1463171"/>
                        <a:pt x="3810" y="1473331"/>
                        <a:pt x="15240" y="1478411"/>
                      </a:cubicBezTo>
                      <a:cubicBezTo>
                        <a:pt x="22860" y="1482221"/>
                        <a:pt x="31750" y="1484761"/>
                        <a:pt x="40640" y="1486031"/>
                      </a:cubicBezTo>
                      <a:cubicBezTo>
                        <a:pt x="93415" y="1491111"/>
                        <a:pt x="148817" y="1494921"/>
                        <a:pt x="204218" y="1500001"/>
                      </a:cubicBezTo>
                      <a:cubicBezTo>
                        <a:pt x="234835" y="1502541"/>
                        <a:pt x="265451" y="1507621"/>
                        <a:pt x="296068" y="1508891"/>
                      </a:cubicBezTo>
                      <a:cubicBezTo>
                        <a:pt x="347096" y="1511431"/>
                        <a:pt x="915690" y="1512701"/>
                        <a:pt x="966718" y="1513971"/>
                      </a:cubicBezTo>
                      <a:cubicBezTo>
                        <a:pt x="974007" y="1513971"/>
                        <a:pt x="981297" y="1513971"/>
                        <a:pt x="988587" y="1513971"/>
                      </a:cubicBezTo>
                      <a:cubicBezTo>
                        <a:pt x="1023577" y="1513971"/>
                        <a:pt x="1060026" y="1512701"/>
                        <a:pt x="1095016" y="1512701"/>
                      </a:cubicBezTo>
                      <a:cubicBezTo>
                        <a:pt x="1135838" y="1512701"/>
                        <a:pt x="1175202" y="1513971"/>
                        <a:pt x="1216025" y="1513971"/>
                      </a:cubicBezTo>
                      <a:cubicBezTo>
                        <a:pt x="1275800" y="1513971"/>
                        <a:pt x="1337033" y="1513971"/>
                        <a:pt x="1396808" y="1513971"/>
                      </a:cubicBezTo>
                      <a:cubicBezTo>
                        <a:pt x="1452210" y="1513971"/>
                        <a:pt x="1507611" y="1515241"/>
                        <a:pt x="1563013" y="1516511"/>
                      </a:cubicBezTo>
                      <a:cubicBezTo>
                        <a:pt x="1587798" y="1516511"/>
                        <a:pt x="1614041" y="1517781"/>
                        <a:pt x="1638825" y="1517781"/>
                      </a:cubicBezTo>
                      <a:cubicBezTo>
                        <a:pt x="1719012" y="1516511"/>
                        <a:pt x="1797740" y="1510161"/>
                        <a:pt x="1877033" y="1510161"/>
                      </a:cubicBezTo>
                      <a:cubicBezTo>
                        <a:pt x="1880843" y="1510161"/>
                        <a:pt x="1885923" y="1507621"/>
                        <a:pt x="1889733" y="1505081"/>
                      </a:cubicBezTo>
                      <a:cubicBezTo>
                        <a:pt x="1894813" y="1501271"/>
                        <a:pt x="1897353" y="1494921"/>
                        <a:pt x="1899893" y="1492381"/>
                      </a:cubicBezTo>
                      <a:cubicBezTo>
                        <a:pt x="1901163" y="1439785"/>
                        <a:pt x="1902433" y="1392876"/>
                        <a:pt x="1903703" y="1345967"/>
                      </a:cubicBezTo>
                      <a:cubicBezTo>
                        <a:pt x="1904973" y="1273370"/>
                        <a:pt x="1915133" y="576437"/>
                        <a:pt x="1916403" y="503840"/>
                      </a:cubicBezTo>
                      <a:cubicBezTo>
                        <a:pt x="1916403" y="460281"/>
                        <a:pt x="1917673" y="416723"/>
                        <a:pt x="1918943" y="373165"/>
                      </a:cubicBezTo>
                      <a:cubicBezTo>
                        <a:pt x="1920213" y="326256"/>
                        <a:pt x="1921483" y="279347"/>
                        <a:pt x="1924023" y="232438"/>
                      </a:cubicBezTo>
                      <a:cubicBezTo>
                        <a:pt x="1925293" y="204516"/>
                        <a:pt x="1925293" y="175477"/>
                        <a:pt x="1930373" y="147555"/>
                      </a:cubicBezTo>
                      <a:cubicBezTo>
                        <a:pt x="1935453" y="114049"/>
                        <a:pt x="1937993" y="81659"/>
                        <a:pt x="1936723" y="44450"/>
                      </a:cubicBezTo>
                      <a:cubicBezTo>
                        <a:pt x="1936723" y="38100"/>
                        <a:pt x="1932913" y="30480"/>
                        <a:pt x="1926563" y="27940"/>
                      </a:cubicBezTo>
                      <a:close/>
                    </a:path>
                  </a:pathLst>
                </a:custGeom>
                <a:solidFill>
                  <a:srgbClr val="64220A"/>
                </a:solidFill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" name="Group 26"/>
              <p:cNvGrpSpPr/>
              <p:nvPr/>
            </p:nvGrpSpPr>
            <p:grpSpPr>
              <a:xfrm>
                <a:off x="0" y="0"/>
                <a:ext cx="10477260" cy="8228048"/>
                <a:chOff x="0" y="0"/>
                <a:chExt cx="1971768" cy="1548477"/>
              </a:xfrm>
            </p:grpSpPr>
            <p:sp>
              <p:nvSpPr>
                <p:cNvPr id="27" name="Freeform 27"/>
                <p:cNvSpPr/>
                <p:nvPr/>
              </p:nvSpPr>
              <p:spPr>
                <a:xfrm>
                  <a:off x="0" y="-1270"/>
                  <a:ext cx="1973038" cy="1547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3038" h="1547207">
                      <a:moveTo>
                        <a:pt x="1961608" y="27940"/>
                      </a:moveTo>
                      <a:cubicBezTo>
                        <a:pt x="1952718" y="24130"/>
                        <a:pt x="1943828" y="21590"/>
                        <a:pt x="1934938" y="21590"/>
                      </a:cubicBezTo>
                      <a:cubicBezTo>
                        <a:pt x="1908268" y="20320"/>
                        <a:pt x="1878925" y="20320"/>
                        <a:pt x="1847717" y="17780"/>
                      </a:cubicBezTo>
                      <a:cubicBezTo>
                        <a:pt x="1776383" y="12700"/>
                        <a:pt x="1706535" y="6350"/>
                        <a:pt x="1635201" y="3810"/>
                      </a:cubicBezTo>
                      <a:cubicBezTo>
                        <a:pt x="1577243" y="1270"/>
                        <a:pt x="1520770" y="3810"/>
                        <a:pt x="1462811" y="2540"/>
                      </a:cubicBezTo>
                      <a:cubicBezTo>
                        <a:pt x="1437547" y="2540"/>
                        <a:pt x="1412283" y="0"/>
                        <a:pt x="1387019" y="2540"/>
                      </a:cubicBezTo>
                      <a:cubicBezTo>
                        <a:pt x="1326088" y="10160"/>
                        <a:pt x="1265157" y="11430"/>
                        <a:pt x="1202740" y="8890"/>
                      </a:cubicBezTo>
                      <a:cubicBezTo>
                        <a:pt x="1171531" y="7620"/>
                        <a:pt x="1140323" y="7620"/>
                        <a:pt x="1109114" y="7620"/>
                      </a:cubicBezTo>
                      <a:cubicBezTo>
                        <a:pt x="1052641" y="7620"/>
                        <a:pt x="996169" y="7620"/>
                        <a:pt x="939696" y="6350"/>
                      </a:cubicBezTo>
                      <a:cubicBezTo>
                        <a:pt x="880251" y="5080"/>
                        <a:pt x="294719" y="2540"/>
                        <a:pt x="236760" y="1270"/>
                      </a:cubicBezTo>
                      <a:cubicBezTo>
                        <a:pt x="189204" y="0"/>
                        <a:pt x="143134" y="1270"/>
                        <a:pt x="95578" y="1270"/>
                      </a:cubicBezTo>
                      <a:cubicBezTo>
                        <a:pt x="62884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12788"/>
                        <a:pt x="16510" y="177799"/>
                        <a:pt x="17780" y="241670"/>
                      </a:cubicBezTo>
                      <a:cubicBezTo>
                        <a:pt x="19050" y="306681"/>
                        <a:pt x="17780" y="371692"/>
                        <a:pt x="16510" y="437844"/>
                      </a:cubicBezTo>
                      <a:cubicBezTo>
                        <a:pt x="15240" y="505137"/>
                        <a:pt x="2540" y="1211136"/>
                        <a:pt x="2540" y="1278429"/>
                      </a:cubicBezTo>
                      <a:cubicBezTo>
                        <a:pt x="2540" y="1344580"/>
                        <a:pt x="1270" y="1410732"/>
                        <a:pt x="0" y="1476884"/>
                      </a:cubicBezTo>
                      <a:cubicBezTo>
                        <a:pt x="0" y="1492597"/>
                        <a:pt x="3810" y="1502757"/>
                        <a:pt x="15240" y="1507838"/>
                      </a:cubicBezTo>
                      <a:cubicBezTo>
                        <a:pt x="22860" y="1511647"/>
                        <a:pt x="31750" y="1514188"/>
                        <a:pt x="40640" y="1515457"/>
                      </a:cubicBezTo>
                      <a:cubicBezTo>
                        <a:pt x="94092" y="1520538"/>
                        <a:pt x="150565" y="1524347"/>
                        <a:pt x="207038" y="1529427"/>
                      </a:cubicBezTo>
                      <a:cubicBezTo>
                        <a:pt x="238246" y="1531967"/>
                        <a:pt x="269455" y="1537047"/>
                        <a:pt x="300663" y="1538317"/>
                      </a:cubicBezTo>
                      <a:cubicBezTo>
                        <a:pt x="352678" y="1540857"/>
                        <a:pt x="932265" y="1542127"/>
                        <a:pt x="984280" y="1543397"/>
                      </a:cubicBezTo>
                      <a:cubicBezTo>
                        <a:pt x="991710" y="1543397"/>
                        <a:pt x="999141" y="1543397"/>
                        <a:pt x="1006572" y="1543397"/>
                      </a:cubicBezTo>
                      <a:cubicBezTo>
                        <a:pt x="1042238" y="1543397"/>
                        <a:pt x="1079391" y="1542127"/>
                        <a:pt x="1115058" y="1542127"/>
                      </a:cubicBezTo>
                      <a:cubicBezTo>
                        <a:pt x="1156670" y="1542127"/>
                        <a:pt x="1196795" y="1543397"/>
                        <a:pt x="1238407" y="1543397"/>
                      </a:cubicBezTo>
                      <a:cubicBezTo>
                        <a:pt x="1299338" y="1543397"/>
                        <a:pt x="1361755" y="1543397"/>
                        <a:pt x="1422686" y="1543397"/>
                      </a:cubicBezTo>
                      <a:cubicBezTo>
                        <a:pt x="1479158" y="1543397"/>
                        <a:pt x="1535631" y="1544667"/>
                        <a:pt x="1592104" y="1545938"/>
                      </a:cubicBezTo>
                      <a:cubicBezTo>
                        <a:pt x="1617368" y="1545938"/>
                        <a:pt x="1644118" y="1547207"/>
                        <a:pt x="1669382" y="1547207"/>
                      </a:cubicBezTo>
                      <a:cubicBezTo>
                        <a:pt x="1751119" y="1545938"/>
                        <a:pt x="1831369" y="1539588"/>
                        <a:pt x="1912078" y="1539588"/>
                      </a:cubicBezTo>
                      <a:cubicBezTo>
                        <a:pt x="1915888" y="1539588"/>
                        <a:pt x="1920968" y="1537047"/>
                        <a:pt x="1924778" y="1534507"/>
                      </a:cubicBezTo>
                      <a:cubicBezTo>
                        <a:pt x="1929858" y="1530697"/>
                        <a:pt x="1932398" y="1524347"/>
                        <a:pt x="1934938" y="1521807"/>
                      </a:cubicBezTo>
                      <a:cubicBezTo>
                        <a:pt x="1936208" y="1468900"/>
                        <a:pt x="1937478" y="1420997"/>
                        <a:pt x="1938748" y="1373094"/>
                      </a:cubicBezTo>
                      <a:cubicBezTo>
                        <a:pt x="1940018" y="1298959"/>
                        <a:pt x="1950178" y="587256"/>
                        <a:pt x="1951448" y="513120"/>
                      </a:cubicBezTo>
                      <a:cubicBezTo>
                        <a:pt x="1951448" y="468639"/>
                        <a:pt x="1952718" y="424158"/>
                        <a:pt x="1953988" y="379676"/>
                      </a:cubicBezTo>
                      <a:cubicBezTo>
                        <a:pt x="1955258" y="331773"/>
                        <a:pt x="1956528" y="283870"/>
                        <a:pt x="1959068" y="235967"/>
                      </a:cubicBezTo>
                      <a:cubicBezTo>
                        <a:pt x="1960338" y="207453"/>
                        <a:pt x="1960338" y="177799"/>
                        <a:pt x="1965418" y="149285"/>
                      </a:cubicBezTo>
                      <a:cubicBezTo>
                        <a:pt x="1970498" y="115069"/>
                        <a:pt x="1973038" y="81993"/>
                        <a:pt x="1971768" y="44450"/>
                      </a:cubicBezTo>
                      <a:cubicBezTo>
                        <a:pt x="1971768" y="38100"/>
                        <a:pt x="1967958" y="30480"/>
                        <a:pt x="1961608" y="27940"/>
                      </a:cubicBezTo>
                      <a:close/>
                    </a:path>
                  </a:pathLst>
                </a:custGeom>
                <a:solidFill>
                  <a:srgbClr val="FBC58A"/>
                </a:solidFill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8" name="Group 28"/>
              <p:cNvGrpSpPr/>
              <p:nvPr/>
            </p:nvGrpSpPr>
            <p:grpSpPr>
              <a:xfrm>
                <a:off x="867408" y="477055"/>
                <a:ext cx="978024" cy="521608"/>
                <a:chOff x="0" y="0"/>
                <a:chExt cx="186928" cy="99694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TextBox 30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1" name="Group 31"/>
              <p:cNvGrpSpPr/>
              <p:nvPr/>
            </p:nvGrpSpPr>
            <p:grpSpPr>
              <a:xfrm>
                <a:off x="2808513" y="477055"/>
                <a:ext cx="978024" cy="521608"/>
                <a:chOff x="0" y="0"/>
                <a:chExt cx="186928" cy="99694"/>
              </a:xfrm>
            </p:grpSpPr>
            <p:sp>
              <p:nvSpPr>
                <p:cNvPr id="32" name="Freeform 32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TextBox 33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" name="Group 34"/>
              <p:cNvGrpSpPr/>
              <p:nvPr/>
            </p:nvGrpSpPr>
            <p:grpSpPr>
              <a:xfrm>
                <a:off x="4749618" y="477055"/>
                <a:ext cx="978024" cy="521608"/>
                <a:chOff x="0" y="0"/>
                <a:chExt cx="186928" cy="99694"/>
              </a:xfrm>
            </p:grpSpPr>
            <p:sp>
              <p:nvSpPr>
                <p:cNvPr id="35" name="Freeform 35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TextBox 36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7" name="Group 37"/>
              <p:cNvGrpSpPr/>
              <p:nvPr/>
            </p:nvGrpSpPr>
            <p:grpSpPr>
              <a:xfrm>
                <a:off x="6690723" y="477055"/>
                <a:ext cx="978024" cy="521608"/>
                <a:chOff x="0" y="0"/>
                <a:chExt cx="186928" cy="99694"/>
              </a:xfrm>
            </p:grpSpPr>
            <p:sp>
              <p:nvSpPr>
                <p:cNvPr id="38" name="Freeform 38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Box 39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Group 40"/>
              <p:cNvGrpSpPr/>
              <p:nvPr/>
            </p:nvGrpSpPr>
            <p:grpSpPr>
              <a:xfrm>
                <a:off x="8631828" y="477055"/>
                <a:ext cx="978024" cy="521608"/>
                <a:chOff x="0" y="0"/>
                <a:chExt cx="186928" cy="99694"/>
              </a:xfrm>
            </p:grpSpPr>
            <p:sp>
              <p:nvSpPr>
                <p:cNvPr id="41" name="Freeform 41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2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4" name="TextBox 44"/>
            <p:cNvSpPr txBox="1"/>
            <p:nvPr/>
          </p:nvSpPr>
          <p:spPr>
            <a:xfrm>
              <a:off x="10050082" y="3938466"/>
              <a:ext cx="6581812" cy="4506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en-US" sz="4003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 chinh phục thị giác của độc giả, chữ và hình minh họa trên bìa cần cô đọng, điển hình; màu sắc ấn tượng, tạo được sự hấp dẫn.</a:t>
              </a:r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5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624" y="1898312"/>
            <a:ext cx="15518751" cy="6490376"/>
            <a:chOff x="0" y="0"/>
            <a:chExt cx="20691668" cy="865383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0691668" cy="8653835"/>
              <a:chOff x="0" y="0"/>
              <a:chExt cx="4024515" cy="168316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1270"/>
                <a:ext cx="4025785" cy="1681895"/>
              </a:xfrm>
              <a:custGeom>
                <a:avLst/>
                <a:gdLst/>
                <a:ahLst/>
                <a:cxnLst/>
                <a:rect l="l" t="t" r="r" b="b"/>
                <a:pathLst>
                  <a:path w="4025785" h="1681895">
                    <a:moveTo>
                      <a:pt x="4014355" y="27940"/>
                    </a:moveTo>
                    <a:cubicBezTo>
                      <a:pt x="4005466" y="24130"/>
                      <a:pt x="3996575" y="21590"/>
                      <a:pt x="3987685" y="21590"/>
                    </a:cubicBezTo>
                    <a:cubicBezTo>
                      <a:pt x="3961016" y="20320"/>
                      <a:pt x="3901553" y="20320"/>
                      <a:pt x="3835672" y="17780"/>
                    </a:cubicBezTo>
                    <a:cubicBezTo>
                      <a:pt x="3685086" y="12700"/>
                      <a:pt x="3537637" y="6350"/>
                      <a:pt x="3387050" y="3810"/>
                    </a:cubicBezTo>
                    <a:cubicBezTo>
                      <a:pt x="3264699" y="1270"/>
                      <a:pt x="3145485" y="3810"/>
                      <a:pt x="3023133" y="2540"/>
                    </a:cubicBezTo>
                    <a:cubicBezTo>
                      <a:pt x="2969801" y="2540"/>
                      <a:pt x="2916468" y="0"/>
                      <a:pt x="2863136" y="2540"/>
                    </a:cubicBezTo>
                    <a:cubicBezTo>
                      <a:pt x="2734510" y="10160"/>
                      <a:pt x="2605884" y="11430"/>
                      <a:pt x="2474121" y="8890"/>
                    </a:cubicBezTo>
                    <a:cubicBezTo>
                      <a:pt x="2408239" y="7620"/>
                      <a:pt x="2342358" y="7620"/>
                      <a:pt x="2276477" y="7620"/>
                    </a:cubicBezTo>
                    <a:cubicBezTo>
                      <a:pt x="2157262" y="7620"/>
                      <a:pt x="2038048" y="7620"/>
                      <a:pt x="1918834" y="6350"/>
                    </a:cubicBezTo>
                    <a:cubicBezTo>
                      <a:pt x="1793346" y="5080"/>
                      <a:pt x="557283" y="2540"/>
                      <a:pt x="434932" y="1270"/>
                    </a:cubicBezTo>
                    <a:cubicBezTo>
                      <a:pt x="334541" y="0"/>
                      <a:pt x="237288" y="1270"/>
                      <a:pt x="136897" y="1270"/>
                    </a:cubicBezTo>
                    <a:cubicBezTo>
                      <a:pt x="6787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242"/>
                      <a:pt x="16510" y="188428"/>
                      <a:pt x="17780" y="258365"/>
                    </a:cubicBezTo>
                    <a:cubicBezTo>
                      <a:pt x="19050" y="329552"/>
                      <a:pt x="17780" y="400738"/>
                      <a:pt x="16510" y="473173"/>
                    </a:cubicBezTo>
                    <a:cubicBezTo>
                      <a:pt x="15240" y="546857"/>
                      <a:pt x="2540" y="1319916"/>
                      <a:pt x="2540" y="1393600"/>
                    </a:cubicBezTo>
                    <a:cubicBezTo>
                      <a:pt x="2540" y="1466035"/>
                      <a:pt x="1270" y="1538470"/>
                      <a:pt x="0" y="1610905"/>
                    </a:cubicBezTo>
                    <a:cubicBezTo>
                      <a:pt x="0" y="1627285"/>
                      <a:pt x="3810" y="1637445"/>
                      <a:pt x="15240" y="1642525"/>
                    </a:cubicBezTo>
                    <a:cubicBezTo>
                      <a:pt x="22860" y="1646335"/>
                      <a:pt x="31750" y="1648875"/>
                      <a:pt x="40640" y="1650145"/>
                    </a:cubicBezTo>
                    <a:cubicBezTo>
                      <a:pt x="133760" y="1655225"/>
                      <a:pt x="252974" y="1659035"/>
                      <a:pt x="372188" y="1664115"/>
                    </a:cubicBezTo>
                    <a:cubicBezTo>
                      <a:pt x="438069" y="1666655"/>
                      <a:pt x="503951" y="1671735"/>
                      <a:pt x="569832" y="1673005"/>
                    </a:cubicBezTo>
                    <a:cubicBezTo>
                      <a:pt x="679635" y="1675545"/>
                      <a:pt x="1903148" y="1676815"/>
                      <a:pt x="2012951" y="1678085"/>
                    </a:cubicBezTo>
                    <a:cubicBezTo>
                      <a:pt x="2028637" y="1678085"/>
                      <a:pt x="2044323" y="1678085"/>
                      <a:pt x="2060009" y="1678085"/>
                    </a:cubicBezTo>
                    <a:cubicBezTo>
                      <a:pt x="2135302" y="1678085"/>
                      <a:pt x="2213732" y="1676815"/>
                      <a:pt x="2289025" y="1676815"/>
                    </a:cubicBezTo>
                    <a:cubicBezTo>
                      <a:pt x="2376867" y="1676815"/>
                      <a:pt x="2461572" y="1678085"/>
                      <a:pt x="2549414" y="1678085"/>
                    </a:cubicBezTo>
                    <a:cubicBezTo>
                      <a:pt x="2678040" y="1678085"/>
                      <a:pt x="2809803" y="1678085"/>
                      <a:pt x="2938429" y="1678085"/>
                    </a:cubicBezTo>
                    <a:cubicBezTo>
                      <a:pt x="3057643" y="1678085"/>
                      <a:pt x="3176857" y="1679355"/>
                      <a:pt x="3296071" y="1680625"/>
                    </a:cubicBezTo>
                    <a:cubicBezTo>
                      <a:pt x="3349404" y="1680625"/>
                      <a:pt x="3405874" y="1681895"/>
                      <a:pt x="3459206" y="1681895"/>
                    </a:cubicBezTo>
                    <a:cubicBezTo>
                      <a:pt x="3631753" y="1680625"/>
                      <a:pt x="3801163" y="1674275"/>
                      <a:pt x="3964825" y="1674275"/>
                    </a:cubicBezTo>
                    <a:cubicBezTo>
                      <a:pt x="3968635" y="1674275"/>
                      <a:pt x="3973716" y="1671735"/>
                      <a:pt x="3977525" y="1669195"/>
                    </a:cubicBezTo>
                    <a:cubicBezTo>
                      <a:pt x="3982605" y="1665385"/>
                      <a:pt x="3985146" y="1659035"/>
                      <a:pt x="3987685" y="1656495"/>
                    </a:cubicBezTo>
                    <a:cubicBezTo>
                      <a:pt x="3988955" y="1602163"/>
                      <a:pt x="3990225" y="1549710"/>
                      <a:pt x="3991496" y="1497257"/>
                    </a:cubicBezTo>
                    <a:cubicBezTo>
                      <a:pt x="3992766" y="1416079"/>
                      <a:pt x="4002925" y="636777"/>
                      <a:pt x="4004196" y="555599"/>
                    </a:cubicBezTo>
                    <a:cubicBezTo>
                      <a:pt x="4004196" y="506893"/>
                      <a:pt x="4005466" y="458187"/>
                      <a:pt x="4006735" y="409480"/>
                    </a:cubicBezTo>
                    <a:cubicBezTo>
                      <a:pt x="4008005" y="357027"/>
                      <a:pt x="4009275" y="304574"/>
                      <a:pt x="4011816" y="252121"/>
                    </a:cubicBezTo>
                    <a:cubicBezTo>
                      <a:pt x="4013085" y="220899"/>
                      <a:pt x="4013085" y="188428"/>
                      <a:pt x="4018166" y="157206"/>
                    </a:cubicBezTo>
                    <a:cubicBezTo>
                      <a:pt x="4023246" y="119740"/>
                      <a:pt x="4025785" y="83522"/>
                      <a:pt x="4024516" y="44450"/>
                    </a:cubicBezTo>
                    <a:cubicBezTo>
                      <a:pt x="4024516" y="38100"/>
                      <a:pt x="4020705" y="30480"/>
                      <a:pt x="4014355" y="27940"/>
                    </a:cubicBezTo>
                    <a:close/>
                  </a:path>
                </a:pathLst>
              </a:custGeom>
              <a:solidFill>
                <a:srgbClr val="FDE9C9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Freeform 5"/>
            <p:cNvSpPr/>
            <p:nvPr/>
          </p:nvSpPr>
          <p:spPr>
            <a:xfrm rot="-5400000">
              <a:off x="-277111" y="850851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-252107" y="296185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3"/>
                  </a:lnTo>
                  <a:lnTo>
                    <a:pt x="0" y="60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-277111" y="507285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302116" y="7183853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5400000">
              <a:off x="19692858" y="7183853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19692858" y="507285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5400000">
              <a:off x="19692858" y="296185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3"/>
                  </a:lnTo>
                  <a:lnTo>
                    <a:pt x="0" y="60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5400000">
              <a:off x="19780409" y="850851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252994" y="2309863"/>
            <a:ext cx="13782011" cy="5556822"/>
            <a:chOff x="0" y="0"/>
            <a:chExt cx="3916751" cy="1579210"/>
          </a:xfrm>
        </p:grpSpPr>
        <p:sp>
          <p:nvSpPr>
            <p:cNvPr id="14" name="Freeform 14"/>
            <p:cNvSpPr/>
            <p:nvPr/>
          </p:nvSpPr>
          <p:spPr>
            <a:xfrm>
              <a:off x="16510" y="11430"/>
              <a:ext cx="3886271" cy="1555080"/>
            </a:xfrm>
            <a:custGeom>
              <a:avLst/>
              <a:gdLst/>
              <a:ahLst/>
              <a:cxnLst/>
              <a:rect l="l" t="t" r="r" b="b"/>
              <a:pathLst>
                <a:path w="3886271" h="1555080">
                  <a:moveTo>
                    <a:pt x="1270" y="0"/>
                  </a:moveTo>
                  <a:lnTo>
                    <a:pt x="3886271" y="15240"/>
                  </a:lnTo>
                  <a:lnTo>
                    <a:pt x="3854521" y="1555080"/>
                  </a:lnTo>
                  <a:lnTo>
                    <a:pt x="1405051" y="1555080"/>
                  </a:lnTo>
                  <a:lnTo>
                    <a:pt x="0" y="1528410"/>
                  </a:lnTo>
                  <a:lnTo>
                    <a:pt x="11430" y="508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-1270"/>
              <a:ext cx="3915481" cy="1580480"/>
            </a:xfrm>
            <a:custGeom>
              <a:avLst/>
              <a:gdLst/>
              <a:ahLst/>
              <a:cxnLst/>
              <a:rect l="l" t="t" r="r" b="b"/>
              <a:pathLst>
                <a:path w="3915481" h="1580480">
                  <a:moveTo>
                    <a:pt x="3881191" y="1555080"/>
                  </a:moveTo>
                  <a:cubicBezTo>
                    <a:pt x="3878651" y="1558890"/>
                    <a:pt x="3874841" y="1563970"/>
                    <a:pt x="3871031" y="1567780"/>
                  </a:cubicBezTo>
                  <a:cubicBezTo>
                    <a:pt x="3867221" y="1570320"/>
                    <a:pt x="3862141" y="1572860"/>
                    <a:pt x="3858331" y="1572860"/>
                  </a:cubicBezTo>
                  <a:cubicBezTo>
                    <a:pt x="3731020" y="1571590"/>
                    <a:pt x="3565402" y="1577940"/>
                    <a:pt x="3396716" y="1580480"/>
                  </a:cubicBezTo>
                  <a:cubicBezTo>
                    <a:pt x="3344577" y="1580480"/>
                    <a:pt x="3289371" y="1579210"/>
                    <a:pt x="3237232" y="1579210"/>
                  </a:cubicBezTo>
                  <a:cubicBezTo>
                    <a:pt x="3120685" y="1577940"/>
                    <a:pt x="3004139" y="1576670"/>
                    <a:pt x="2887593" y="1576670"/>
                  </a:cubicBezTo>
                  <a:lnTo>
                    <a:pt x="2507283" y="1576670"/>
                  </a:lnTo>
                  <a:cubicBezTo>
                    <a:pt x="2421407" y="1576670"/>
                    <a:pt x="2338598" y="1575400"/>
                    <a:pt x="2252721" y="1575400"/>
                  </a:cubicBezTo>
                  <a:cubicBezTo>
                    <a:pt x="2179113" y="1575400"/>
                    <a:pt x="2102438" y="1575400"/>
                    <a:pt x="2028829" y="1576670"/>
                  </a:cubicBezTo>
                  <a:lnTo>
                    <a:pt x="1982824" y="1576670"/>
                  </a:lnTo>
                  <a:cubicBezTo>
                    <a:pt x="1875479" y="1575400"/>
                    <a:pt x="679345" y="1574130"/>
                    <a:pt x="572000" y="1571590"/>
                  </a:cubicBezTo>
                  <a:cubicBezTo>
                    <a:pt x="507592" y="1570320"/>
                    <a:pt x="443185" y="1565240"/>
                    <a:pt x="378778" y="1562700"/>
                  </a:cubicBezTo>
                  <a:cubicBezTo>
                    <a:pt x="262231" y="1557620"/>
                    <a:pt x="145685" y="1553810"/>
                    <a:pt x="41910" y="1548730"/>
                  </a:cubicBezTo>
                  <a:cubicBezTo>
                    <a:pt x="33020" y="1547460"/>
                    <a:pt x="24130" y="1544920"/>
                    <a:pt x="16510" y="1541110"/>
                  </a:cubicBezTo>
                  <a:cubicBezTo>
                    <a:pt x="5080" y="1536030"/>
                    <a:pt x="0" y="1524600"/>
                    <a:pt x="1270" y="1509816"/>
                  </a:cubicBezTo>
                  <a:cubicBezTo>
                    <a:pt x="2540" y="1442258"/>
                    <a:pt x="3810" y="1373535"/>
                    <a:pt x="3810" y="1305977"/>
                  </a:cubicBezTo>
                  <a:cubicBezTo>
                    <a:pt x="5080" y="1237254"/>
                    <a:pt x="17780" y="516247"/>
                    <a:pt x="17780" y="447525"/>
                  </a:cubicBezTo>
                  <a:cubicBezTo>
                    <a:pt x="19050" y="381132"/>
                    <a:pt x="20320" y="314738"/>
                    <a:pt x="19050" y="247180"/>
                  </a:cubicBezTo>
                  <a:cubicBezTo>
                    <a:pt x="17780" y="180787"/>
                    <a:pt x="16510" y="115559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81278" y="5080"/>
                    <a:pt x="148752" y="3810"/>
                  </a:cubicBezTo>
                  <a:cubicBezTo>
                    <a:pt x="243829" y="1270"/>
                    <a:pt x="341974" y="1270"/>
                    <a:pt x="437051" y="1270"/>
                  </a:cubicBezTo>
                  <a:cubicBezTo>
                    <a:pt x="556665" y="2540"/>
                    <a:pt x="1765066" y="5080"/>
                    <a:pt x="1884680" y="6350"/>
                  </a:cubicBezTo>
                  <a:cubicBezTo>
                    <a:pt x="2001226" y="7620"/>
                    <a:pt x="2117773" y="7620"/>
                    <a:pt x="2234319" y="7620"/>
                  </a:cubicBezTo>
                  <a:cubicBezTo>
                    <a:pt x="2298727" y="7620"/>
                    <a:pt x="2363134" y="7620"/>
                    <a:pt x="2427541" y="8890"/>
                  </a:cubicBezTo>
                  <a:cubicBezTo>
                    <a:pt x="2553288" y="11430"/>
                    <a:pt x="2682103" y="10160"/>
                    <a:pt x="2807850" y="2540"/>
                  </a:cubicBezTo>
                  <a:cubicBezTo>
                    <a:pt x="2859989" y="0"/>
                    <a:pt x="2912129" y="2540"/>
                    <a:pt x="2964268" y="2540"/>
                  </a:cubicBezTo>
                  <a:cubicBezTo>
                    <a:pt x="3080814" y="2540"/>
                    <a:pt x="3197360" y="1270"/>
                    <a:pt x="3313907" y="3810"/>
                  </a:cubicBezTo>
                  <a:cubicBezTo>
                    <a:pt x="3461123" y="6350"/>
                    <a:pt x="3605273" y="13970"/>
                    <a:pt x="3752489" y="17780"/>
                  </a:cubicBezTo>
                  <a:cubicBezTo>
                    <a:pt x="3816896" y="20320"/>
                    <a:pt x="3849441" y="19050"/>
                    <a:pt x="3876111" y="21590"/>
                  </a:cubicBezTo>
                  <a:cubicBezTo>
                    <a:pt x="3885001" y="22860"/>
                    <a:pt x="3893891" y="25400"/>
                    <a:pt x="3902781" y="27940"/>
                  </a:cubicBezTo>
                  <a:cubicBezTo>
                    <a:pt x="3910401" y="30480"/>
                    <a:pt x="3914211" y="36830"/>
                    <a:pt x="3914211" y="46990"/>
                  </a:cubicBezTo>
                  <a:cubicBezTo>
                    <a:pt x="3915481" y="84109"/>
                    <a:pt x="3911671" y="119053"/>
                    <a:pt x="3907861" y="153997"/>
                  </a:cubicBezTo>
                  <a:cubicBezTo>
                    <a:pt x="3904051" y="183117"/>
                    <a:pt x="3902781" y="213401"/>
                    <a:pt x="3901511" y="242521"/>
                  </a:cubicBezTo>
                  <a:cubicBezTo>
                    <a:pt x="3898971" y="291442"/>
                    <a:pt x="3897701" y="340364"/>
                    <a:pt x="3896431" y="389285"/>
                  </a:cubicBezTo>
                  <a:cubicBezTo>
                    <a:pt x="3895161" y="434712"/>
                    <a:pt x="3893891" y="480139"/>
                    <a:pt x="3893891" y="525566"/>
                  </a:cubicBezTo>
                  <a:cubicBezTo>
                    <a:pt x="3893891" y="601277"/>
                    <a:pt x="3882461" y="1328108"/>
                    <a:pt x="3881191" y="1403819"/>
                  </a:cubicBezTo>
                  <a:cubicBezTo>
                    <a:pt x="3883731" y="1452741"/>
                    <a:pt x="3882461" y="1501662"/>
                    <a:pt x="3881191" y="1555080"/>
                  </a:cubicBezTo>
                  <a:close/>
                  <a:moveTo>
                    <a:pt x="17780" y="1524600"/>
                  </a:moveTo>
                  <a:cubicBezTo>
                    <a:pt x="22860" y="1525870"/>
                    <a:pt x="29210" y="1528410"/>
                    <a:pt x="36830" y="1528410"/>
                  </a:cubicBezTo>
                  <a:cubicBezTo>
                    <a:pt x="142618" y="1533490"/>
                    <a:pt x="268365" y="1538570"/>
                    <a:pt x="391046" y="1542380"/>
                  </a:cubicBezTo>
                  <a:cubicBezTo>
                    <a:pt x="449319" y="1544920"/>
                    <a:pt x="507592" y="1548730"/>
                    <a:pt x="568933" y="1550000"/>
                  </a:cubicBezTo>
                  <a:cubicBezTo>
                    <a:pt x="608804" y="1551270"/>
                    <a:pt x="1737464" y="1547460"/>
                    <a:pt x="1774268" y="1548730"/>
                  </a:cubicBezTo>
                  <a:cubicBezTo>
                    <a:pt x="1838675" y="1550000"/>
                    <a:pt x="1903082" y="1552540"/>
                    <a:pt x="1967489" y="1553810"/>
                  </a:cubicBezTo>
                  <a:cubicBezTo>
                    <a:pt x="1998159" y="1555080"/>
                    <a:pt x="2025763" y="1555080"/>
                    <a:pt x="2056433" y="1555080"/>
                  </a:cubicBezTo>
                  <a:cubicBezTo>
                    <a:pt x="2194448" y="1555080"/>
                    <a:pt x="2329396" y="1553810"/>
                    <a:pt x="2467412" y="1555080"/>
                  </a:cubicBezTo>
                  <a:cubicBezTo>
                    <a:pt x="2519551" y="1555080"/>
                    <a:pt x="2574757" y="1557620"/>
                    <a:pt x="2626896" y="1557620"/>
                  </a:cubicBezTo>
                  <a:cubicBezTo>
                    <a:pt x="2706639" y="1557620"/>
                    <a:pt x="2783314" y="1553810"/>
                    <a:pt x="2863056" y="1553810"/>
                  </a:cubicBezTo>
                  <a:cubicBezTo>
                    <a:pt x="2958134" y="1553810"/>
                    <a:pt x="3050144" y="1555080"/>
                    <a:pt x="3145221" y="1555080"/>
                  </a:cubicBezTo>
                  <a:cubicBezTo>
                    <a:pt x="3270969" y="1555080"/>
                    <a:pt x="3399783" y="1555080"/>
                    <a:pt x="3525531" y="1553810"/>
                  </a:cubicBezTo>
                  <a:cubicBezTo>
                    <a:pt x="3639010" y="1552540"/>
                    <a:pt x="3749422" y="1550000"/>
                    <a:pt x="3843091" y="1547460"/>
                  </a:cubicBezTo>
                  <a:cubicBezTo>
                    <a:pt x="3848171" y="1547460"/>
                    <a:pt x="3853251" y="1544920"/>
                    <a:pt x="3859601" y="1543650"/>
                  </a:cubicBezTo>
                  <a:cubicBezTo>
                    <a:pt x="3859601" y="1530950"/>
                    <a:pt x="3860871" y="1518250"/>
                    <a:pt x="3860871" y="1506321"/>
                  </a:cubicBezTo>
                  <a:lnTo>
                    <a:pt x="3860871" y="1470213"/>
                  </a:lnTo>
                  <a:cubicBezTo>
                    <a:pt x="3862141" y="1410808"/>
                    <a:pt x="3864681" y="1350239"/>
                    <a:pt x="3863411" y="1290835"/>
                  </a:cubicBezTo>
                  <a:cubicBezTo>
                    <a:pt x="3862141" y="1206969"/>
                    <a:pt x="3874841" y="473150"/>
                    <a:pt x="3878651" y="389285"/>
                  </a:cubicBezTo>
                  <a:cubicBezTo>
                    <a:pt x="3881191" y="340364"/>
                    <a:pt x="3883731" y="291442"/>
                    <a:pt x="3883731" y="242521"/>
                  </a:cubicBezTo>
                  <a:cubicBezTo>
                    <a:pt x="3883731" y="201753"/>
                    <a:pt x="3885001" y="162150"/>
                    <a:pt x="3892621" y="122547"/>
                  </a:cubicBezTo>
                  <a:cubicBezTo>
                    <a:pt x="3896431" y="99251"/>
                    <a:pt x="3898971" y="75956"/>
                    <a:pt x="3893891" y="49530"/>
                  </a:cubicBezTo>
                  <a:cubicBezTo>
                    <a:pt x="3886271" y="49530"/>
                    <a:pt x="3879921" y="48260"/>
                    <a:pt x="3872301" y="48260"/>
                  </a:cubicBezTo>
                  <a:cubicBezTo>
                    <a:pt x="3839281" y="45720"/>
                    <a:pt x="3773958" y="45720"/>
                    <a:pt x="3691149" y="40640"/>
                  </a:cubicBezTo>
                  <a:cubicBezTo>
                    <a:pt x="3537798" y="33020"/>
                    <a:pt x="3381381" y="27940"/>
                    <a:pt x="3228030" y="27940"/>
                  </a:cubicBezTo>
                  <a:cubicBezTo>
                    <a:pt x="3120685" y="27940"/>
                    <a:pt x="3010273" y="31750"/>
                    <a:pt x="2902927" y="24130"/>
                  </a:cubicBezTo>
                  <a:lnTo>
                    <a:pt x="2872257" y="24130"/>
                  </a:lnTo>
                  <a:cubicBezTo>
                    <a:pt x="2783314" y="27940"/>
                    <a:pt x="2688237" y="33020"/>
                    <a:pt x="2596226" y="34290"/>
                  </a:cubicBezTo>
                  <a:cubicBezTo>
                    <a:pt x="2495015" y="35560"/>
                    <a:pt x="2396871" y="31750"/>
                    <a:pt x="2295659" y="30480"/>
                  </a:cubicBezTo>
                  <a:cubicBezTo>
                    <a:pt x="2200582" y="29210"/>
                    <a:pt x="2105505" y="27940"/>
                    <a:pt x="2013495" y="27940"/>
                  </a:cubicBezTo>
                  <a:cubicBezTo>
                    <a:pt x="1979757" y="27940"/>
                    <a:pt x="1949087" y="29210"/>
                    <a:pt x="1915350" y="27940"/>
                  </a:cubicBezTo>
                  <a:cubicBezTo>
                    <a:pt x="1798804" y="26670"/>
                    <a:pt x="593469" y="24130"/>
                    <a:pt x="473855" y="24130"/>
                  </a:cubicBezTo>
                  <a:cubicBezTo>
                    <a:pt x="369577" y="22860"/>
                    <a:pt x="265298" y="24130"/>
                    <a:pt x="161020" y="24130"/>
                  </a:cubicBezTo>
                  <a:cubicBezTo>
                    <a:pt x="10581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0615"/>
                    <a:pt x="31750" y="117888"/>
                    <a:pt x="34290" y="153997"/>
                  </a:cubicBezTo>
                  <a:cubicBezTo>
                    <a:pt x="36830" y="219225"/>
                    <a:pt x="38100" y="284454"/>
                    <a:pt x="38100" y="349682"/>
                  </a:cubicBezTo>
                  <a:cubicBezTo>
                    <a:pt x="38100" y="391614"/>
                    <a:pt x="36830" y="432382"/>
                    <a:pt x="35560" y="474315"/>
                  </a:cubicBezTo>
                  <a:cubicBezTo>
                    <a:pt x="34290" y="515082"/>
                    <a:pt x="22860" y="1205805"/>
                    <a:pt x="21590" y="1245408"/>
                  </a:cubicBezTo>
                  <a:lnTo>
                    <a:pt x="21590" y="1322284"/>
                  </a:lnTo>
                  <a:cubicBezTo>
                    <a:pt x="21590" y="1380524"/>
                    <a:pt x="20320" y="1439928"/>
                    <a:pt x="20320" y="1498168"/>
                  </a:cubicBezTo>
                  <a:cubicBezTo>
                    <a:pt x="20320" y="1506321"/>
                    <a:pt x="19050" y="1513310"/>
                    <a:pt x="17780" y="1524600"/>
                  </a:cubicBezTo>
                  <a:close/>
                </a:path>
              </a:pathLst>
            </a:custGeom>
            <a:solidFill>
              <a:srgbClr val="AB5333"/>
            </a:solid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2843710" y="2696917"/>
            <a:ext cx="5451996" cy="4893166"/>
          </a:xfrm>
          <a:custGeom>
            <a:avLst/>
            <a:gdLst/>
            <a:ahLst/>
            <a:cxnLst/>
            <a:rect l="l" t="t" r="r" b="b"/>
            <a:pathLst>
              <a:path w="5451996" h="4893166">
                <a:moveTo>
                  <a:pt x="0" y="0"/>
                </a:moveTo>
                <a:lnTo>
                  <a:pt x="5451996" y="0"/>
                </a:lnTo>
                <a:lnTo>
                  <a:pt x="5451996" y="4893166"/>
                </a:lnTo>
                <a:lnTo>
                  <a:pt x="0" y="4893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295706" y="4187209"/>
            <a:ext cx="7091657" cy="1248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7200" b="1" dirty="0">
                <a:solidFill>
                  <a:srgbClr val="653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LUYỆN TẬP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3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781342" y="1730829"/>
            <a:ext cx="10725317" cy="1393866"/>
          </a:xfrm>
          <a:custGeom>
            <a:avLst/>
            <a:gdLst/>
            <a:ahLst/>
            <a:cxnLst/>
            <a:rect l="l" t="t" r="r" b="b"/>
            <a:pathLst>
              <a:path w="2824775" h="367109">
                <a:moveTo>
                  <a:pt x="0" y="0"/>
                </a:moveTo>
                <a:lnTo>
                  <a:pt x="2824775" y="0"/>
                </a:lnTo>
                <a:lnTo>
                  <a:pt x="2824775" y="367109"/>
                </a:lnTo>
                <a:lnTo>
                  <a:pt x="0" y="367109"/>
                </a:lnTo>
                <a:close/>
              </a:path>
            </a:pathLst>
          </a:custGeom>
          <a:solidFill>
            <a:srgbClr val="F1DB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781342" y="462915"/>
            <a:ext cx="1072531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60"/>
              </a:lnSpc>
            </a:pPr>
            <a:r>
              <a:rPr lang="en-US" sz="66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66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6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66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6600" b="1" dirty="0">
              <a:solidFill>
                <a:srgbClr val="FFF8E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3886695"/>
            <a:ext cx="3481369" cy="1393866"/>
          </a:xfrm>
          <a:custGeom>
            <a:avLst/>
            <a:gdLst/>
            <a:ahLst/>
            <a:cxnLst/>
            <a:rect l="l" t="t" r="r" b="b"/>
            <a:pathLst>
              <a:path w="916904" h="367109">
                <a:moveTo>
                  <a:pt x="0" y="0"/>
                </a:moveTo>
                <a:lnTo>
                  <a:pt x="916904" y="0"/>
                </a:lnTo>
                <a:lnTo>
                  <a:pt x="916904" y="367109"/>
                </a:lnTo>
                <a:lnTo>
                  <a:pt x="0" y="367109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D47924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9"/>
          <p:cNvSpPr/>
          <p:nvPr/>
        </p:nvSpPr>
        <p:spPr>
          <a:xfrm flipH="1">
            <a:off x="2769384" y="3124695"/>
            <a:ext cx="6374616" cy="762000"/>
          </a:xfrm>
          <a:prstGeom prst="line">
            <a:avLst/>
          </a:prstGeom>
          <a:ln w="38100" cap="rnd">
            <a:solidFill>
              <a:srgbClr val="D4792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241236" y="3886695"/>
            <a:ext cx="3456295" cy="1393866"/>
          </a:xfrm>
          <a:custGeom>
            <a:avLst/>
            <a:gdLst/>
            <a:ahLst/>
            <a:cxnLst/>
            <a:rect l="l" t="t" r="r" b="b"/>
            <a:pathLst>
              <a:path w="910300" h="367109">
                <a:moveTo>
                  <a:pt x="0" y="0"/>
                </a:moveTo>
                <a:lnTo>
                  <a:pt x="910300" y="0"/>
                </a:lnTo>
                <a:lnTo>
                  <a:pt x="910300" y="367109"/>
                </a:lnTo>
                <a:lnTo>
                  <a:pt x="0" y="367109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D47924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13"/>
          <p:cNvSpPr/>
          <p:nvPr/>
        </p:nvSpPr>
        <p:spPr>
          <a:xfrm flipH="1">
            <a:off x="6969384" y="3124695"/>
            <a:ext cx="2174616" cy="762000"/>
          </a:xfrm>
          <a:prstGeom prst="line">
            <a:avLst/>
          </a:prstGeom>
          <a:ln w="38100" cap="rnd">
            <a:solidFill>
              <a:srgbClr val="D4792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30956" y="3886695"/>
            <a:ext cx="3574788" cy="1393866"/>
          </a:xfrm>
          <a:custGeom>
            <a:avLst/>
            <a:gdLst/>
            <a:ahLst/>
            <a:cxnLst/>
            <a:rect l="l" t="t" r="r" b="b"/>
            <a:pathLst>
              <a:path w="941508" h="367109">
                <a:moveTo>
                  <a:pt x="0" y="0"/>
                </a:moveTo>
                <a:lnTo>
                  <a:pt x="941508" y="0"/>
                </a:lnTo>
                <a:lnTo>
                  <a:pt x="941508" y="367109"/>
                </a:lnTo>
                <a:lnTo>
                  <a:pt x="0" y="367109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D47924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9144000" y="3124695"/>
            <a:ext cx="2074350" cy="762000"/>
          </a:xfrm>
          <a:prstGeom prst="line">
            <a:avLst/>
          </a:prstGeom>
          <a:ln w="38100" cap="rnd">
            <a:solidFill>
              <a:srgbClr val="D4792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3739169" y="3886695"/>
            <a:ext cx="3902652" cy="1393866"/>
          </a:xfrm>
          <a:custGeom>
            <a:avLst/>
            <a:gdLst/>
            <a:ahLst/>
            <a:cxnLst/>
            <a:rect l="l" t="t" r="r" b="b"/>
            <a:pathLst>
              <a:path w="1027859" h="367109">
                <a:moveTo>
                  <a:pt x="0" y="0"/>
                </a:moveTo>
                <a:lnTo>
                  <a:pt x="1027859" y="0"/>
                </a:lnTo>
                <a:lnTo>
                  <a:pt x="1027859" y="367109"/>
                </a:lnTo>
                <a:lnTo>
                  <a:pt x="0" y="367109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BC6A1E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9144000" y="3124695"/>
            <a:ext cx="6546495" cy="762000"/>
          </a:xfrm>
          <a:prstGeom prst="line">
            <a:avLst/>
          </a:prstGeom>
          <a:ln w="38100" cap="rnd">
            <a:solidFill>
              <a:srgbClr val="D4792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3875291" y="6042561"/>
            <a:ext cx="10725317" cy="1245425"/>
          </a:xfrm>
          <a:custGeom>
            <a:avLst/>
            <a:gdLst/>
            <a:ahLst/>
            <a:cxnLst/>
            <a:rect l="l" t="t" r="r" b="b"/>
            <a:pathLst>
              <a:path w="2824775" h="328013">
                <a:moveTo>
                  <a:pt x="0" y="0"/>
                </a:moveTo>
                <a:lnTo>
                  <a:pt x="2824775" y="0"/>
                </a:lnTo>
                <a:lnTo>
                  <a:pt x="2824775" y="328013"/>
                </a:lnTo>
                <a:lnTo>
                  <a:pt x="0" y="328013"/>
                </a:lnTo>
                <a:close/>
              </a:path>
            </a:pathLst>
          </a:custGeom>
          <a:solidFill>
            <a:srgbClr val="EFDBC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514129" y="8153045"/>
            <a:ext cx="2234460" cy="1671040"/>
          </a:xfrm>
          <a:custGeom>
            <a:avLst/>
            <a:gdLst/>
            <a:ahLst/>
            <a:cxnLst/>
            <a:rect l="l" t="t" r="r" b="b"/>
            <a:pathLst>
              <a:path w="588500" h="391014">
                <a:moveTo>
                  <a:pt x="0" y="0"/>
                </a:moveTo>
                <a:lnTo>
                  <a:pt x="588500" y="0"/>
                </a:lnTo>
                <a:lnTo>
                  <a:pt x="588500" y="391014"/>
                </a:lnTo>
                <a:lnTo>
                  <a:pt x="0" y="39101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D47924"/>
            </a:solidFill>
            <a:prstDash val="solid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28"/>
          <p:cNvSpPr/>
          <p:nvPr/>
        </p:nvSpPr>
        <p:spPr>
          <a:xfrm flipH="1">
            <a:off x="1631359" y="7287986"/>
            <a:ext cx="7606591" cy="865060"/>
          </a:xfrm>
          <a:prstGeom prst="line">
            <a:avLst/>
          </a:prstGeom>
          <a:ln w="38100" cap="rnd">
            <a:solidFill>
              <a:srgbClr val="D4792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3043061" y="8153045"/>
            <a:ext cx="5011885" cy="1671040"/>
          </a:xfrm>
          <a:custGeom>
            <a:avLst/>
            <a:gdLst/>
            <a:ahLst/>
            <a:cxnLst/>
            <a:rect l="l" t="t" r="r" b="b"/>
            <a:pathLst>
              <a:path w="1320003" h="391014">
                <a:moveTo>
                  <a:pt x="0" y="0"/>
                </a:moveTo>
                <a:lnTo>
                  <a:pt x="1320003" y="0"/>
                </a:lnTo>
                <a:lnTo>
                  <a:pt x="1320003" y="391014"/>
                </a:lnTo>
                <a:lnTo>
                  <a:pt x="0" y="39101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D47924"/>
            </a:solidFill>
            <a:prstDash val="solid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AutoShape 32"/>
          <p:cNvSpPr/>
          <p:nvPr/>
        </p:nvSpPr>
        <p:spPr>
          <a:xfrm flipH="1">
            <a:off x="5549004" y="7287986"/>
            <a:ext cx="3688946" cy="865060"/>
          </a:xfrm>
          <a:prstGeom prst="line">
            <a:avLst/>
          </a:prstGeom>
          <a:ln w="38100" cap="rnd">
            <a:solidFill>
              <a:srgbClr val="D4792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8350221" y="8153045"/>
            <a:ext cx="2387256" cy="1671040"/>
          </a:xfrm>
          <a:custGeom>
            <a:avLst/>
            <a:gdLst/>
            <a:ahLst/>
            <a:cxnLst/>
            <a:rect l="l" t="t" r="r" b="b"/>
            <a:pathLst>
              <a:path w="628742" h="391014">
                <a:moveTo>
                  <a:pt x="0" y="0"/>
                </a:moveTo>
                <a:lnTo>
                  <a:pt x="628742" y="0"/>
                </a:lnTo>
                <a:lnTo>
                  <a:pt x="628742" y="391014"/>
                </a:lnTo>
                <a:lnTo>
                  <a:pt x="0" y="39101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D47924"/>
            </a:solidFill>
            <a:prstDash val="solid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36"/>
          <p:cNvSpPr/>
          <p:nvPr/>
        </p:nvSpPr>
        <p:spPr>
          <a:xfrm>
            <a:off x="9237950" y="7287986"/>
            <a:ext cx="305899" cy="865060"/>
          </a:xfrm>
          <a:prstGeom prst="line">
            <a:avLst/>
          </a:prstGeom>
          <a:ln w="38100" cap="rnd">
            <a:solidFill>
              <a:srgbClr val="D4792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1032752" y="8153045"/>
            <a:ext cx="1970376" cy="1671040"/>
          </a:xfrm>
          <a:custGeom>
            <a:avLst/>
            <a:gdLst/>
            <a:ahLst/>
            <a:cxnLst/>
            <a:rect l="l" t="t" r="r" b="b"/>
            <a:pathLst>
              <a:path w="518947" h="391014">
                <a:moveTo>
                  <a:pt x="0" y="0"/>
                </a:moveTo>
                <a:lnTo>
                  <a:pt x="518947" y="0"/>
                </a:lnTo>
                <a:lnTo>
                  <a:pt x="518947" y="391014"/>
                </a:lnTo>
                <a:lnTo>
                  <a:pt x="0" y="39101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D47924"/>
            </a:solidFill>
            <a:prstDash val="solid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40" name="AutoShape 40"/>
          <p:cNvSpPr/>
          <p:nvPr/>
        </p:nvSpPr>
        <p:spPr>
          <a:xfrm>
            <a:off x="9237950" y="7287986"/>
            <a:ext cx="2779990" cy="865060"/>
          </a:xfrm>
          <a:prstGeom prst="line">
            <a:avLst/>
          </a:prstGeom>
          <a:ln w="38100" cap="rnd">
            <a:solidFill>
              <a:srgbClr val="D4792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13298403" y="8153045"/>
            <a:ext cx="1944417" cy="1671040"/>
          </a:xfrm>
          <a:custGeom>
            <a:avLst/>
            <a:gdLst/>
            <a:ahLst/>
            <a:cxnLst/>
            <a:rect l="l" t="t" r="r" b="b"/>
            <a:pathLst>
              <a:path w="512110" h="391014">
                <a:moveTo>
                  <a:pt x="0" y="0"/>
                </a:moveTo>
                <a:lnTo>
                  <a:pt x="512110" y="0"/>
                </a:lnTo>
                <a:lnTo>
                  <a:pt x="512110" y="391014"/>
                </a:lnTo>
                <a:lnTo>
                  <a:pt x="0" y="39101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D47924"/>
            </a:solidFill>
            <a:prstDash val="solid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NXB</a:t>
            </a:r>
          </a:p>
        </p:txBody>
      </p:sp>
      <p:sp>
        <p:nvSpPr>
          <p:cNvPr id="44" name="AutoShape 44"/>
          <p:cNvSpPr/>
          <p:nvPr/>
        </p:nvSpPr>
        <p:spPr>
          <a:xfrm>
            <a:off x="9237950" y="7287986"/>
            <a:ext cx="5032662" cy="865060"/>
          </a:xfrm>
          <a:prstGeom prst="line">
            <a:avLst/>
          </a:prstGeom>
          <a:ln w="38100" cap="rnd">
            <a:solidFill>
              <a:srgbClr val="D4792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46"/>
          <p:cNvSpPr/>
          <p:nvPr/>
        </p:nvSpPr>
        <p:spPr>
          <a:xfrm>
            <a:off x="15538095" y="8153045"/>
            <a:ext cx="2103726" cy="1671040"/>
          </a:xfrm>
          <a:custGeom>
            <a:avLst/>
            <a:gdLst/>
            <a:ahLst/>
            <a:cxnLst/>
            <a:rect l="l" t="t" r="r" b="b"/>
            <a:pathLst>
              <a:path w="554068" h="391014">
                <a:moveTo>
                  <a:pt x="0" y="0"/>
                </a:moveTo>
                <a:lnTo>
                  <a:pt x="554068" y="0"/>
                </a:lnTo>
                <a:lnTo>
                  <a:pt x="554068" y="391014"/>
                </a:lnTo>
                <a:lnTo>
                  <a:pt x="0" y="39101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D47924"/>
            </a:solidFill>
            <a:prstDash val="solid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</p:txBody>
      </p:sp>
      <p:sp>
        <p:nvSpPr>
          <p:cNvPr id="48" name="AutoShape 48"/>
          <p:cNvSpPr/>
          <p:nvPr/>
        </p:nvSpPr>
        <p:spPr>
          <a:xfrm>
            <a:off x="9237950" y="7287986"/>
            <a:ext cx="7352008" cy="865060"/>
          </a:xfrm>
          <a:prstGeom prst="line">
            <a:avLst/>
          </a:prstGeom>
          <a:ln w="38100" cap="rnd">
            <a:solidFill>
              <a:srgbClr val="D4792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3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10090306" y="2010154"/>
            <a:ext cx="7543587" cy="7248146"/>
          </a:xfrm>
          <a:custGeom>
            <a:avLst/>
            <a:gdLst/>
            <a:ahLst/>
            <a:cxnLst/>
            <a:rect l="l" t="t" r="r" b="b"/>
            <a:pathLst>
              <a:path w="7543587" h="7248146">
                <a:moveTo>
                  <a:pt x="0" y="0"/>
                </a:moveTo>
                <a:lnTo>
                  <a:pt x="7543587" y="0"/>
                </a:lnTo>
                <a:lnTo>
                  <a:pt x="7543587" y="7248146"/>
                </a:lnTo>
                <a:lnTo>
                  <a:pt x="0" y="72481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D1E82F5-C0D7-212E-AC3A-CB0648AB66A6}"/>
              </a:ext>
            </a:extLst>
          </p:cNvPr>
          <p:cNvGrpSpPr/>
          <p:nvPr/>
        </p:nvGrpSpPr>
        <p:grpSpPr>
          <a:xfrm>
            <a:off x="626679" y="2516829"/>
            <a:ext cx="9061606" cy="6234795"/>
            <a:chOff x="626679" y="2516829"/>
            <a:chExt cx="9061606" cy="6234795"/>
          </a:xfrm>
        </p:grpSpPr>
        <p:grpSp>
          <p:nvGrpSpPr>
            <p:cNvPr id="2" name="Group 2"/>
            <p:cNvGrpSpPr/>
            <p:nvPr/>
          </p:nvGrpSpPr>
          <p:grpSpPr>
            <a:xfrm>
              <a:off x="626679" y="2516829"/>
              <a:ext cx="9061606" cy="6234795"/>
              <a:chOff x="0" y="0"/>
              <a:chExt cx="12082141" cy="8313060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0"/>
                <a:ext cx="12082141" cy="8313060"/>
                <a:chOff x="0" y="0"/>
                <a:chExt cx="2349968" cy="1616885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1270"/>
                  <a:ext cx="2351238" cy="161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1238" h="1615614">
                      <a:moveTo>
                        <a:pt x="2339808" y="27940"/>
                      </a:moveTo>
                      <a:cubicBezTo>
                        <a:pt x="2330918" y="24130"/>
                        <a:pt x="2322028" y="21590"/>
                        <a:pt x="2313138" y="21590"/>
                      </a:cubicBezTo>
                      <a:cubicBezTo>
                        <a:pt x="2286468" y="20320"/>
                        <a:pt x="2251577" y="20320"/>
                        <a:pt x="2213980" y="17780"/>
                      </a:cubicBezTo>
                      <a:cubicBezTo>
                        <a:pt x="2128044" y="12700"/>
                        <a:pt x="2043899" y="6350"/>
                        <a:pt x="1957964" y="3810"/>
                      </a:cubicBezTo>
                      <a:cubicBezTo>
                        <a:pt x="1888141" y="1270"/>
                        <a:pt x="1820109" y="3810"/>
                        <a:pt x="1750287" y="2540"/>
                      </a:cubicBezTo>
                      <a:cubicBezTo>
                        <a:pt x="1719851" y="2540"/>
                        <a:pt x="1689416" y="0"/>
                        <a:pt x="1658980" y="2540"/>
                      </a:cubicBezTo>
                      <a:cubicBezTo>
                        <a:pt x="1585577" y="10160"/>
                        <a:pt x="1512174" y="11430"/>
                        <a:pt x="1436980" y="8890"/>
                      </a:cubicBezTo>
                      <a:cubicBezTo>
                        <a:pt x="1399383" y="7620"/>
                        <a:pt x="1361787" y="7620"/>
                        <a:pt x="1324190" y="7620"/>
                      </a:cubicBezTo>
                      <a:cubicBezTo>
                        <a:pt x="1256158" y="7620"/>
                        <a:pt x="1188126" y="7620"/>
                        <a:pt x="1120093" y="6350"/>
                      </a:cubicBezTo>
                      <a:cubicBezTo>
                        <a:pt x="1048481" y="5080"/>
                        <a:pt x="343094" y="2540"/>
                        <a:pt x="273272" y="1270"/>
                      </a:cubicBezTo>
                      <a:cubicBezTo>
                        <a:pt x="215981" y="0"/>
                        <a:pt x="160481" y="1270"/>
                        <a:pt x="103191" y="1270"/>
                      </a:cubicBezTo>
                      <a:cubicBezTo>
                        <a:pt x="63804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15050"/>
                        <a:pt x="16510" y="183198"/>
                        <a:pt x="17780" y="250150"/>
                      </a:cubicBezTo>
                      <a:cubicBezTo>
                        <a:pt x="19050" y="318297"/>
                        <a:pt x="17780" y="386445"/>
                        <a:pt x="16510" y="455788"/>
                      </a:cubicBezTo>
                      <a:cubicBezTo>
                        <a:pt x="15240" y="526326"/>
                        <a:pt x="2540" y="1266385"/>
                        <a:pt x="2540" y="1336923"/>
                      </a:cubicBezTo>
                      <a:cubicBezTo>
                        <a:pt x="2540" y="1406266"/>
                        <a:pt x="1270" y="1475610"/>
                        <a:pt x="0" y="1544953"/>
                      </a:cubicBezTo>
                      <a:cubicBezTo>
                        <a:pt x="0" y="1561004"/>
                        <a:pt x="3810" y="1571164"/>
                        <a:pt x="15240" y="1576245"/>
                      </a:cubicBezTo>
                      <a:cubicBezTo>
                        <a:pt x="22860" y="1580054"/>
                        <a:pt x="31750" y="1582595"/>
                        <a:pt x="40640" y="1583864"/>
                      </a:cubicBezTo>
                      <a:cubicBezTo>
                        <a:pt x="101401" y="1588945"/>
                        <a:pt x="169433" y="1592754"/>
                        <a:pt x="237465" y="1597835"/>
                      </a:cubicBezTo>
                      <a:cubicBezTo>
                        <a:pt x="275062" y="1600375"/>
                        <a:pt x="312659" y="1605454"/>
                        <a:pt x="350255" y="1606725"/>
                      </a:cubicBezTo>
                      <a:cubicBezTo>
                        <a:pt x="412917" y="1609264"/>
                        <a:pt x="1111142" y="1610535"/>
                        <a:pt x="1173803" y="1611804"/>
                      </a:cubicBezTo>
                      <a:cubicBezTo>
                        <a:pt x="1182755" y="1611804"/>
                        <a:pt x="1191706" y="1611804"/>
                        <a:pt x="1200658" y="1611804"/>
                      </a:cubicBezTo>
                      <a:cubicBezTo>
                        <a:pt x="1243626" y="1611804"/>
                        <a:pt x="1288384" y="1610535"/>
                        <a:pt x="1331351" y="1610535"/>
                      </a:cubicBezTo>
                      <a:cubicBezTo>
                        <a:pt x="1381480" y="1610535"/>
                        <a:pt x="1429819" y="1611804"/>
                        <a:pt x="1479948" y="1611804"/>
                      </a:cubicBezTo>
                      <a:cubicBezTo>
                        <a:pt x="1553351" y="1611804"/>
                        <a:pt x="1628545" y="1611804"/>
                        <a:pt x="1701948" y="1611804"/>
                      </a:cubicBezTo>
                      <a:cubicBezTo>
                        <a:pt x="1769980" y="1611804"/>
                        <a:pt x="1838012" y="1613075"/>
                        <a:pt x="1906045" y="1614345"/>
                      </a:cubicBezTo>
                      <a:cubicBezTo>
                        <a:pt x="1936480" y="1614345"/>
                        <a:pt x="1968706" y="1615614"/>
                        <a:pt x="1999141" y="1615614"/>
                      </a:cubicBezTo>
                      <a:cubicBezTo>
                        <a:pt x="2097609" y="1614345"/>
                        <a:pt x="2194286" y="1607995"/>
                        <a:pt x="2290278" y="1607995"/>
                      </a:cubicBezTo>
                      <a:cubicBezTo>
                        <a:pt x="2294088" y="1607995"/>
                        <a:pt x="2299168" y="1605454"/>
                        <a:pt x="2302978" y="1602914"/>
                      </a:cubicBezTo>
                      <a:cubicBezTo>
                        <a:pt x="2308058" y="1599104"/>
                        <a:pt x="2310598" y="1592754"/>
                        <a:pt x="2313138" y="1590214"/>
                      </a:cubicBezTo>
                      <a:cubicBezTo>
                        <a:pt x="2314408" y="1536584"/>
                        <a:pt x="2315678" y="1486370"/>
                        <a:pt x="2316948" y="1436156"/>
                      </a:cubicBezTo>
                      <a:cubicBezTo>
                        <a:pt x="2318218" y="1358444"/>
                        <a:pt x="2328378" y="612407"/>
                        <a:pt x="2329648" y="534695"/>
                      </a:cubicBezTo>
                      <a:cubicBezTo>
                        <a:pt x="2329648" y="488068"/>
                        <a:pt x="2330918" y="441441"/>
                        <a:pt x="2332188" y="394814"/>
                      </a:cubicBezTo>
                      <a:cubicBezTo>
                        <a:pt x="2333458" y="344600"/>
                        <a:pt x="2334728" y="294386"/>
                        <a:pt x="2337268" y="244172"/>
                      </a:cubicBezTo>
                      <a:cubicBezTo>
                        <a:pt x="2338538" y="214282"/>
                        <a:pt x="2338538" y="183197"/>
                        <a:pt x="2343618" y="153308"/>
                      </a:cubicBezTo>
                      <a:cubicBezTo>
                        <a:pt x="2348698" y="117441"/>
                        <a:pt x="2351238" y="82770"/>
                        <a:pt x="2349968" y="44450"/>
                      </a:cubicBezTo>
                      <a:cubicBezTo>
                        <a:pt x="2349968" y="38100"/>
                        <a:pt x="2346158" y="30480"/>
                        <a:pt x="2339808" y="27940"/>
                      </a:cubicBezTo>
                      <a:close/>
                    </a:path>
                  </a:pathLst>
                </a:custGeom>
                <a:solidFill>
                  <a:srgbClr val="FDE9C9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" name="Freeform 5"/>
              <p:cNvSpPr/>
              <p:nvPr/>
            </p:nvSpPr>
            <p:spPr>
              <a:xfrm rot="-5400000">
                <a:off x="-277111" y="651137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-252107" y="2762138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 rot="-5400000">
                <a:off x="-277111" y="4873138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 rot="-5400000">
                <a:off x="-302116" y="6984139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 rot="5400000">
                <a:off x="11083331" y="6984139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 rot="5400000">
                <a:off x="11083331" y="4873138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 rot="5400000">
                <a:off x="11083331" y="2762138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 rot="5400000">
                <a:off x="11170882" y="651137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" name="Group 13"/>
              <p:cNvGrpSpPr/>
              <p:nvPr/>
            </p:nvGrpSpPr>
            <p:grpSpPr>
              <a:xfrm>
                <a:off x="924976" y="745254"/>
                <a:ext cx="10232188" cy="6822552"/>
                <a:chOff x="0" y="0"/>
                <a:chExt cx="2180937" cy="1454191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16510" y="11430"/>
                  <a:ext cx="2150457" cy="143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457" h="1430061">
                      <a:moveTo>
                        <a:pt x="1270" y="0"/>
                      </a:moveTo>
                      <a:lnTo>
                        <a:pt x="2150457" y="15240"/>
                      </a:lnTo>
                      <a:lnTo>
                        <a:pt x="2118707" y="1430061"/>
                      </a:lnTo>
                      <a:lnTo>
                        <a:pt x="775339" y="1430061"/>
                      </a:lnTo>
                      <a:lnTo>
                        <a:pt x="0" y="1403391"/>
                      </a:lnTo>
                      <a:lnTo>
                        <a:pt x="11430" y="469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15"/>
                <p:cNvSpPr/>
                <p:nvPr/>
              </p:nvSpPr>
              <p:spPr>
                <a:xfrm>
                  <a:off x="0" y="-1270"/>
                  <a:ext cx="2179667" cy="145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9667" h="1455461">
                      <a:moveTo>
                        <a:pt x="2145377" y="1430061"/>
                      </a:moveTo>
                      <a:cubicBezTo>
                        <a:pt x="2142837" y="1433871"/>
                        <a:pt x="2139027" y="1438951"/>
                        <a:pt x="2135217" y="1442761"/>
                      </a:cubicBezTo>
                      <a:cubicBezTo>
                        <a:pt x="2131407" y="1445301"/>
                        <a:pt x="2126327" y="1447841"/>
                        <a:pt x="2122517" y="1447841"/>
                      </a:cubicBezTo>
                      <a:cubicBezTo>
                        <a:pt x="2040263" y="1446571"/>
                        <a:pt x="1950736" y="1452921"/>
                        <a:pt x="1859550" y="1455461"/>
                      </a:cubicBezTo>
                      <a:cubicBezTo>
                        <a:pt x="1831365" y="1455461"/>
                        <a:pt x="1801523" y="1454191"/>
                        <a:pt x="1773338" y="1454191"/>
                      </a:cubicBezTo>
                      <a:cubicBezTo>
                        <a:pt x="1710337" y="1452921"/>
                        <a:pt x="1647336" y="1451651"/>
                        <a:pt x="1584335" y="1451651"/>
                      </a:cubicBezTo>
                      <a:lnTo>
                        <a:pt x="1378753" y="1451651"/>
                      </a:lnTo>
                      <a:cubicBezTo>
                        <a:pt x="1332331" y="1451651"/>
                        <a:pt x="1287567" y="1450381"/>
                        <a:pt x="1241145" y="1450381"/>
                      </a:cubicBezTo>
                      <a:cubicBezTo>
                        <a:pt x="1201355" y="1450381"/>
                        <a:pt x="1159907" y="1450381"/>
                        <a:pt x="1120117" y="1451651"/>
                      </a:cubicBezTo>
                      <a:lnTo>
                        <a:pt x="1095248" y="1451651"/>
                      </a:lnTo>
                      <a:cubicBezTo>
                        <a:pt x="1037221" y="1450381"/>
                        <a:pt x="390632" y="1449111"/>
                        <a:pt x="332605" y="1446571"/>
                      </a:cubicBezTo>
                      <a:cubicBezTo>
                        <a:pt x="297789" y="1445301"/>
                        <a:pt x="262972" y="1440221"/>
                        <a:pt x="228156" y="1437681"/>
                      </a:cubicBezTo>
                      <a:cubicBezTo>
                        <a:pt x="165155" y="1432601"/>
                        <a:pt x="102154" y="1428791"/>
                        <a:pt x="41910" y="1423711"/>
                      </a:cubicBezTo>
                      <a:cubicBezTo>
                        <a:pt x="33020" y="1422441"/>
                        <a:pt x="24130" y="1419901"/>
                        <a:pt x="16510" y="1416091"/>
                      </a:cubicBezTo>
                      <a:cubicBezTo>
                        <a:pt x="5080" y="1411011"/>
                        <a:pt x="0" y="1399581"/>
                        <a:pt x="1270" y="1385234"/>
                      </a:cubicBezTo>
                      <a:cubicBezTo>
                        <a:pt x="2540" y="1323535"/>
                        <a:pt x="3810" y="1260772"/>
                        <a:pt x="3810" y="1199073"/>
                      </a:cubicBezTo>
                      <a:cubicBezTo>
                        <a:pt x="5080" y="1136310"/>
                        <a:pt x="17780" y="477830"/>
                        <a:pt x="17780" y="415067"/>
                      </a:cubicBezTo>
                      <a:cubicBezTo>
                        <a:pt x="19050" y="354432"/>
                        <a:pt x="20320" y="293796"/>
                        <a:pt x="19050" y="232097"/>
                      </a:cubicBezTo>
                      <a:cubicBezTo>
                        <a:pt x="17780" y="171461"/>
                        <a:pt x="16510" y="111890"/>
                        <a:pt x="6350" y="48260"/>
                      </a:cubicBezTo>
                      <a:cubicBezTo>
                        <a:pt x="5080" y="35560"/>
                        <a:pt x="2540" y="22860"/>
                        <a:pt x="1270" y="10160"/>
                      </a:cubicBezTo>
                      <a:cubicBezTo>
                        <a:pt x="3810" y="8890"/>
                        <a:pt x="5080" y="7620"/>
                        <a:pt x="6350" y="7620"/>
                      </a:cubicBezTo>
                      <a:cubicBezTo>
                        <a:pt x="34290" y="6350"/>
                        <a:pt x="67338" y="5080"/>
                        <a:pt x="103812" y="3810"/>
                      </a:cubicBezTo>
                      <a:cubicBezTo>
                        <a:pt x="155208" y="1270"/>
                        <a:pt x="208261" y="1270"/>
                        <a:pt x="259657" y="1270"/>
                      </a:cubicBezTo>
                      <a:cubicBezTo>
                        <a:pt x="324315" y="2540"/>
                        <a:pt x="977536" y="5080"/>
                        <a:pt x="1042195" y="6350"/>
                      </a:cubicBezTo>
                      <a:cubicBezTo>
                        <a:pt x="1105196" y="7620"/>
                        <a:pt x="1168197" y="7620"/>
                        <a:pt x="1231198" y="7620"/>
                      </a:cubicBezTo>
                      <a:cubicBezTo>
                        <a:pt x="1266014" y="7620"/>
                        <a:pt x="1300831" y="7620"/>
                        <a:pt x="1335647" y="8890"/>
                      </a:cubicBezTo>
                      <a:cubicBezTo>
                        <a:pt x="1403622" y="11430"/>
                        <a:pt x="1473254" y="10160"/>
                        <a:pt x="1541229" y="2540"/>
                      </a:cubicBezTo>
                      <a:cubicBezTo>
                        <a:pt x="1569414" y="0"/>
                        <a:pt x="1597599" y="2540"/>
                        <a:pt x="1625783" y="2540"/>
                      </a:cubicBezTo>
                      <a:cubicBezTo>
                        <a:pt x="1688784" y="2540"/>
                        <a:pt x="1751785" y="1270"/>
                        <a:pt x="1814786" y="3810"/>
                      </a:cubicBezTo>
                      <a:cubicBezTo>
                        <a:pt x="1894366" y="6350"/>
                        <a:pt x="1972289" y="13970"/>
                        <a:pt x="2051869" y="17780"/>
                      </a:cubicBezTo>
                      <a:cubicBezTo>
                        <a:pt x="2086685" y="20320"/>
                        <a:pt x="2113627" y="19050"/>
                        <a:pt x="2140297" y="21590"/>
                      </a:cubicBezTo>
                      <a:cubicBezTo>
                        <a:pt x="2149187" y="22860"/>
                        <a:pt x="2158077" y="25400"/>
                        <a:pt x="2166967" y="27940"/>
                      </a:cubicBezTo>
                      <a:cubicBezTo>
                        <a:pt x="2174587" y="30480"/>
                        <a:pt x="2178397" y="36830"/>
                        <a:pt x="2178397" y="46990"/>
                      </a:cubicBezTo>
                      <a:cubicBezTo>
                        <a:pt x="2179667" y="83168"/>
                        <a:pt x="2175857" y="115081"/>
                        <a:pt x="2172047" y="146994"/>
                      </a:cubicBezTo>
                      <a:cubicBezTo>
                        <a:pt x="2168237" y="173589"/>
                        <a:pt x="2166967" y="201247"/>
                        <a:pt x="2165697" y="227842"/>
                      </a:cubicBezTo>
                      <a:cubicBezTo>
                        <a:pt x="2163157" y="272520"/>
                        <a:pt x="2161887" y="317199"/>
                        <a:pt x="2160617" y="361878"/>
                      </a:cubicBezTo>
                      <a:cubicBezTo>
                        <a:pt x="2159347" y="403365"/>
                        <a:pt x="2158077" y="444853"/>
                        <a:pt x="2158077" y="486340"/>
                      </a:cubicBezTo>
                      <a:cubicBezTo>
                        <a:pt x="2158077" y="555486"/>
                        <a:pt x="2146647" y="1219285"/>
                        <a:pt x="2145377" y="1288430"/>
                      </a:cubicBezTo>
                      <a:cubicBezTo>
                        <a:pt x="2147917" y="1333109"/>
                        <a:pt x="2146647" y="1377788"/>
                        <a:pt x="2145377" y="1430061"/>
                      </a:cubicBezTo>
                      <a:close/>
                      <a:moveTo>
                        <a:pt x="17780" y="1399581"/>
                      </a:moveTo>
                      <a:cubicBezTo>
                        <a:pt x="22860" y="1400851"/>
                        <a:pt x="29210" y="1403391"/>
                        <a:pt x="36830" y="1403391"/>
                      </a:cubicBezTo>
                      <a:cubicBezTo>
                        <a:pt x="100496" y="1408471"/>
                        <a:pt x="168471" y="1413551"/>
                        <a:pt x="234788" y="1417361"/>
                      </a:cubicBezTo>
                      <a:cubicBezTo>
                        <a:pt x="266288" y="1419901"/>
                        <a:pt x="297789" y="1423711"/>
                        <a:pt x="330947" y="1424981"/>
                      </a:cubicBezTo>
                      <a:cubicBezTo>
                        <a:pt x="352500" y="1426251"/>
                        <a:pt x="962615" y="1422441"/>
                        <a:pt x="982510" y="1423711"/>
                      </a:cubicBezTo>
                      <a:cubicBezTo>
                        <a:pt x="1017326" y="1424981"/>
                        <a:pt x="1052143" y="1427521"/>
                        <a:pt x="1086959" y="1428791"/>
                      </a:cubicBezTo>
                      <a:cubicBezTo>
                        <a:pt x="1103538" y="1430061"/>
                        <a:pt x="1118459" y="1430061"/>
                        <a:pt x="1135039" y="1430061"/>
                      </a:cubicBezTo>
                      <a:cubicBezTo>
                        <a:pt x="1209645" y="1430061"/>
                        <a:pt x="1282593" y="1428791"/>
                        <a:pt x="1357200" y="1430061"/>
                      </a:cubicBezTo>
                      <a:cubicBezTo>
                        <a:pt x="1385385" y="1430061"/>
                        <a:pt x="1415227" y="1432601"/>
                        <a:pt x="1443412" y="1432601"/>
                      </a:cubicBezTo>
                      <a:cubicBezTo>
                        <a:pt x="1486518" y="1432601"/>
                        <a:pt x="1527966" y="1428791"/>
                        <a:pt x="1571072" y="1428791"/>
                      </a:cubicBezTo>
                      <a:cubicBezTo>
                        <a:pt x="1622467" y="1428791"/>
                        <a:pt x="1672205" y="1430061"/>
                        <a:pt x="1723600" y="1430061"/>
                      </a:cubicBezTo>
                      <a:cubicBezTo>
                        <a:pt x="1791575" y="1430061"/>
                        <a:pt x="1861208" y="1430061"/>
                        <a:pt x="1929182" y="1428791"/>
                      </a:cubicBezTo>
                      <a:cubicBezTo>
                        <a:pt x="1990526" y="1427521"/>
                        <a:pt x="2050211" y="1424981"/>
                        <a:pt x="2107277" y="1422441"/>
                      </a:cubicBezTo>
                      <a:cubicBezTo>
                        <a:pt x="2112357" y="1422441"/>
                        <a:pt x="2117437" y="1419901"/>
                        <a:pt x="2123787" y="1418631"/>
                      </a:cubicBezTo>
                      <a:cubicBezTo>
                        <a:pt x="2123787" y="1405931"/>
                        <a:pt x="2125057" y="1393231"/>
                        <a:pt x="2125057" y="1382043"/>
                      </a:cubicBezTo>
                      <a:lnTo>
                        <a:pt x="2125057" y="1349066"/>
                      </a:lnTo>
                      <a:cubicBezTo>
                        <a:pt x="2126327" y="1294813"/>
                        <a:pt x="2128867" y="1239496"/>
                        <a:pt x="2127597" y="1185243"/>
                      </a:cubicBezTo>
                      <a:cubicBezTo>
                        <a:pt x="2126327" y="1108651"/>
                        <a:pt x="2139027" y="438470"/>
                        <a:pt x="2142837" y="361878"/>
                      </a:cubicBezTo>
                      <a:cubicBezTo>
                        <a:pt x="2145377" y="317199"/>
                        <a:pt x="2147917" y="272520"/>
                        <a:pt x="2147917" y="227842"/>
                      </a:cubicBezTo>
                      <a:cubicBezTo>
                        <a:pt x="2147917" y="190609"/>
                        <a:pt x="2149187" y="154441"/>
                        <a:pt x="2156807" y="118272"/>
                      </a:cubicBezTo>
                      <a:cubicBezTo>
                        <a:pt x="2160617" y="96997"/>
                        <a:pt x="2163157" y="75721"/>
                        <a:pt x="2158077" y="49530"/>
                      </a:cubicBezTo>
                      <a:cubicBezTo>
                        <a:pt x="2150457" y="49530"/>
                        <a:pt x="2144107" y="48260"/>
                        <a:pt x="2136487" y="48260"/>
                      </a:cubicBezTo>
                      <a:cubicBezTo>
                        <a:pt x="2103467" y="45720"/>
                        <a:pt x="2063474" y="45720"/>
                        <a:pt x="2018710" y="40640"/>
                      </a:cubicBezTo>
                      <a:cubicBezTo>
                        <a:pt x="1935814" y="33020"/>
                        <a:pt x="1851260" y="27940"/>
                        <a:pt x="1768364" y="27940"/>
                      </a:cubicBezTo>
                      <a:cubicBezTo>
                        <a:pt x="1710337" y="27940"/>
                        <a:pt x="1650652" y="31750"/>
                        <a:pt x="1592625" y="24130"/>
                      </a:cubicBezTo>
                      <a:lnTo>
                        <a:pt x="1576045" y="24130"/>
                      </a:lnTo>
                      <a:cubicBezTo>
                        <a:pt x="1527966" y="27940"/>
                        <a:pt x="1476570" y="33020"/>
                        <a:pt x="1426833" y="34290"/>
                      </a:cubicBezTo>
                      <a:cubicBezTo>
                        <a:pt x="1372121" y="35560"/>
                        <a:pt x="1319068" y="31750"/>
                        <a:pt x="1264356" y="30480"/>
                      </a:cubicBezTo>
                      <a:cubicBezTo>
                        <a:pt x="1212961" y="29210"/>
                        <a:pt x="1161565" y="27940"/>
                        <a:pt x="1111828" y="27940"/>
                      </a:cubicBezTo>
                      <a:cubicBezTo>
                        <a:pt x="1093591" y="27940"/>
                        <a:pt x="1077011" y="29210"/>
                        <a:pt x="1058774" y="27940"/>
                      </a:cubicBezTo>
                      <a:cubicBezTo>
                        <a:pt x="995773" y="26670"/>
                        <a:pt x="344210" y="24130"/>
                        <a:pt x="279552" y="24130"/>
                      </a:cubicBezTo>
                      <a:cubicBezTo>
                        <a:pt x="223182" y="22860"/>
                        <a:pt x="166813" y="24130"/>
                        <a:pt x="110444" y="24130"/>
                      </a:cubicBezTo>
                      <a:cubicBezTo>
                        <a:pt x="80601" y="24130"/>
                        <a:pt x="45720" y="24130"/>
                        <a:pt x="21590" y="25400"/>
                      </a:cubicBezTo>
                      <a:cubicBezTo>
                        <a:pt x="20320" y="25400"/>
                        <a:pt x="21590" y="36830"/>
                        <a:pt x="22860" y="41910"/>
                      </a:cubicBezTo>
                      <a:cubicBezTo>
                        <a:pt x="26670" y="79976"/>
                        <a:pt x="31750" y="114017"/>
                        <a:pt x="34290" y="146994"/>
                      </a:cubicBezTo>
                      <a:cubicBezTo>
                        <a:pt x="36830" y="206566"/>
                        <a:pt x="38100" y="266138"/>
                        <a:pt x="38100" y="325709"/>
                      </a:cubicBezTo>
                      <a:cubicBezTo>
                        <a:pt x="38100" y="364005"/>
                        <a:pt x="36830" y="401238"/>
                        <a:pt x="35560" y="439534"/>
                      </a:cubicBezTo>
                      <a:cubicBezTo>
                        <a:pt x="34290" y="476766"/>
                        <a:pt x="22860" y="1107587"/>
                        <a:pt x="21590" y="1143756"/>
                      </a:cubicBezTo>
                      <a:lnTo>
                        <a:pt x="21590" y="1213965"/>
                      </a:lnTo>
                      <a:cubicBezTo>
                        <a:pt x="21590" y="1267154"/>
                        <a:pt x="20320" y="1321407"/>
                        <a:pt x="20320" y="1374596"/>
                      </a:cubicBezTo>
                      <a:cubicBezTo>
                        <a:pt x="20320" y="1382043"/>
                        <a:pt x="19050" y="1388425"/>
                        <a:pt x="17780" y="1399581"/>
                      </a:cubicBezTo>
                      <a:close/>
                    </a:path>
                  </a:pathLst>
                </a:custGeom>
                <a:solidFill>
                  <a:srgbClr val="913F10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7" name="TextBox 17"/>
            <p:cNvSpPr txBox="1"/>
            <p:nvPr/>
          </p:nvSpPr>
          <p:spPr>
            <a:xfrm>
              <a:off x="1900886" y="3383386"/>
              <a:ext cx="6531946" cy="4501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SGK tr.24 </a:t>
              </a: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863599" lvl="1" indent="-431800" algn="just">
                <a:lnSpc>
                  <a:spcPct val="150000"/>
                </a:lnSpc>
                <a:buFont typeface="Arial"/>
                <a:buChar char="•"/>
              </a:pP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bìa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923925"/>
            <a:ext cx="1623060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0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50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0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5000" b="1" dirty="0">
              <a:solidFill>
                <a:srgbClr val="FFF8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5C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9132" y="6156380"/>
            <a:ext cx="279321" cy="148970"/>
            <a:chOff x="0" y="0"/>
            <a:chExt cx="186928" cy="99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928" cy="99694"/>
            </a:xfrm>
            <a:custGeom>
              <a:avLst/>
              <a:gdLst/>
              <a:ahLst/>
              <a:cxnLst/>
              <a:rect l="l" t="t" r="r" b="b"/>
              <a:pathLst>
                <a:path w="186928" h="99694">
                  <a:moveTo>
                    <a:pt x="49847" y="0"/>
                  </a:moveTo>
                  <a:lnTo>
                    <a:pt x="137081" y="0"/>
                  </a:lnTo>
                  <a:cubicBezTo>
                    <a:pt x="150301" y="0"/>
                    <a:pt x="162980" y="5252"/>
                    <a:pt x="172328" y="14600"/>
                  </a:cubicBezTo>
                  <a:cubicBezTo>
                    <a:pt x="181676" y="23948"/>
                    <a:pt x="186928" y="36627"/>
                    <a:pt x="186928" y="49847"/>
                  </a:cubicBezTo>
                  <a:lnTo>
                    <a:pt x="186928" y="49847"/>
                  </a:lnTo>
                  <a:cubicBezTo>
                    <a:pt x="186928" y="63067"/>
                    <a:pt x="181676" y="75746"/>
                    <a:pt x="172328" y="85094"/>
                  </a:cubicBezTo>
                  <a:cubicBezTo>
                    <a:pt x="162980" y="94442"/>
                    <a:pt x="150301" y="99694"/>
                    <a:pt x="137081" y="99694"/>
                  </a:cubicBezTo>
                  <a:lnTo>
                    <a:pt x="49847" y="99694"/>
                  </a:lnTo>
                  <a:cubicBezTo>
                    <a:pt x="36627" y="99694"/>
                    <a:pt x="23948" y="94442"/>
                    <a:pt x="14600" y="85094"/>
                  </a:cubicBezTo>
                  <a:cubicBezTo>
                    <a:pt x="5252" y="75746"/>
                    <a:pt x="0" y="63067"/>
                    <a:pt x="0" y="49847"/>
                  </a:cubicBezTo>
                  <a:lnTo>
                    <a:pt x="0" y="49847"/>
                  </a:lnTo>
                  <a:cubicBezTo>
                    <a:pt x="0" y="36627"/>
                    <a:pt x="5252" y="23948"/>
                    <a:pt x="14600" y="14600"/>
                  </a:cubicBezTo>
                  <a:cubicBezTo>
                    <a:pt x="23948" y="5252"/>
                    <a:pt x="36627" y="0"/>
                    <a:pt x="49847" y="0"/>
                  </a:cubicBezTo>
                  <a:close/>
                </a:path>
              </a:pathLst>
            </a:custGeom>
            <a:solidFill>
              <a:srgbClr val="9F5C21"/>
            </a:solid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19992" tIns="19992" rIns="19992" bIns="19992" rtlCol="0" anchor="ctr"/>
            <a:lstStyle/>
            <a:p>
              <a:pPr algn="ctr">
                <a:lnSpc>
                  <a:spcPts val="3035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1659" y="6262295"/>
            <a:ext cx="4080417" cy="3277931"/>
            <a:chOff x="0" y="0"/>
            <a:chExt cx="5440555" cy="437057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286248"/>
              <a:ext cx="5440555" cy="4084326"/>
              <a:chOff x="0" y="0"/>
              <a:chExt cx="2688797" cy="201853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-1270"/>
                <a:ext cx="2690067" cy="2017260"/>
              </a:xfrm>
              <a:custGeom>
                <a:avLst/>
                <a:gdLst/>
                <a:ahLst/>
                <a:cxnLst/>
                <a:rect l="l" t="t" r="r" b="b"/>
                <a:pathLst>
                  <a:path w="2690067" h="2017260">
                    <a:moveTo>
                      <a:pt x="2678637" y="27940"/>
                    </a:moveTo>
                    <a:cubicBezTo>
                      <a:pt x="2669748" y="24130"/>
                      <a:pt x="2660858" y="21590"/>
                      <a:pt x="2651967" y="21590"/>
                    </a:cubicBezTo>
                    <a:cubicBezTo>
                      <a:pt x="2625298" y="20320"/>
                      <a:pt x="2585434" y="20320"/>
                      <a:pt x="2542114" y="17780"/>
                    </a:cubicBezTo>
                    <a:cubicBezTo>
                      <a:pt x="2443097" y="12700"/>
                      <a:pt x="2346143" y="6350"/>
                      <a:pt x="2247126" y="3810"/>
                    </a:cubicBezTo>
                    <a:cubicBezTo>
                      <a:pt x="2166675" y="1270"/>
                      <a:pt x="2088287" y="3810"/>
                      <a:pt x="2007835" y="2540"/>
                    </a:cubicBezTo>
                    <a:cubicBezTo>
                      <a:pt x="1972767" y="2540"/>
                      <a:pt x="1937698" y="0"/>
                      <a:pt x="1902630" y="2540"/>
                    </a:cubicBezTo>
                    <a:cubicBezTo>
                      <a:pt x="1818053" y="10160"/>
                      <a:pt x="1733476" y="11430"/>
                      <a:pt x="1646836" y="8890"/>
                    </a:cubicBezTo>
                    <a:cubicBezTo>
                      <a:pt x="1603516" y="7620"/>
                      <a:pt x="1560196" y="7620"/>
                      <a:pt x="1516877" y="7620"/>
                    </a:cubicBezTo>
                    <a:cubicBezTo>
                      <a:pt x="1438488" y="7620"/>
                      <a:pt x="1360100" y="7620"/>
                      <a:pt x="1281711" y="6350"/>
                    </a:cubicBezTo>
                    <a:cubicBezTo>
                      <a:pt x="1199197" y="5080"/>
                      <a:pt x="386433" y="2540"/>
                      <a:pt x="305982" y="1270"/>
                    </a:cubicBezTo>
                    <a:cubicBezTo>
                      <a:pt x="239971" y="0"/>
                      <a:pt x="176022" y="1270"/>
                      <a:pt x="110011" y="1270"/>
                    </a:cubicBezTo>
                    <a:cubicBezTo>
                      <a:pt x="6462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28332"/>
                      <a:pt x="16510" y="214894"/>
                      <a:pt x="17780" y="299937"/>
                    </a:cubicBezTo>
                    <a:cubicBezTo>
                      <a:pt x="19050" y="386498"/>
                      <a:pt x="17780" y="473060"/>
                      <a:pt x="16510" y="561141"/>
                    </a:cubicBezTo>
                    <a:cubicBezTo>
                      <a:pt x="15240" y="650740"/>
                      <a:pt x="2540" y="1590770"/>
                      <a:pt x="2540" y="1680369"/>
                    </a:cubicBezTo>
                    <a:cubicBezTo>
                      <a:pt x="2540" y="1768449"/>
                      <a:pt x="1270" y="1856530"/>
                      <a:pt x="0" y="1944610"/>
                    </a:cubicBezTo>
                    <a:cubicBezTo>
                      <a:pt x="0" y="1962650"/>
                      <a:pt x="3810" y="1972810"/>
                      <a:pt x="15240" y="1977890"/>
                    </a:cubicBezTo>
                    <a:cubicBezTo>
                      <a:pt x="22860" y="1981700"/>
                      <a:pt x="31750" y="1984240"/>
                      <a:pt x="40640" y="1985510"/>
                    </a:cubicBezTo>
                    <a:cubicBezTo>
                      <a:pt x="107948" y="1990590"/>
                      <a:pt x="186337" y="1994400"/>
                      <a:pt x="264725" y="1999480"/>
                    </a:cubicBezTo>
                    <a:cubicBezTo>
                      <a:pt x="308045" y="2002020"/>
                      <a:pt x="351365" y="2007100"/>
                      <a:pt x="394685" y="2008370"/>
                    </a:cubicBezTo>
                    <a:cubicBezTo>
                      <a:pt x="466885" y="2010910"/>
                      <a:pt x="1271397" y="2012180"/>
                      <a:pt x="1343597" y="2013450"/>
                    </a:cubicBezTo>
                    <a:cubicBezTo>
                      <a:pt x="1353911" y="2013450"/>
                      <a:pt x="1364225" y="2013450"/>
                      <a:pt x="1374540" y="2013450"/>
                    </a:cubicBezTo>
                    <a:cubicBezTo>
                      <a:pt x="1424048" y="2013450"/>
                      <a:pt x="1475619" y="2012180"/>
                      <a:pt x="1525128" y="2012180"/>
                    </a:cubicBezTo>
                    <a:cubicBezTo>
                      <a:pt x="1582888" y="2012180"/>
                      <a:pt x="1638585" y="2013450"/>
                      <a:pt x="1696345" y="2013450"/>
                    </a:cubicBezTo>
                    <a:cubicBezTo>
                      <a:pt x="1780922" y="2013450"/>
                      <a:pt x="1867561" y="2013450"/>
                      <a:pt x="1952138" y="2013450"/>
                    </a:cubicBezTo>
                    <a:cubicBezTo>
                      <a:pt x="2030527" y="2013450"/>
                      <a:pt x="2108915" y="2014720"/>
                      <a:pt x="2187304" y="2015990"/>
                    </a:cubicBezTo>
                    <a:cubicBezTo>
                      <a:pt x="2222372" y="2015990"/>
                      <a:pt x="2259503" y="2017260"/>
                      <a:pt x="2294572" y="2017260"/>
                    </a:cubicBezTo>
                    <a:cubicBezTo>
                      <a:pt x="2408029" y="2015990"/>
                      <a:pt x="2519423" y="2009640"/>
                      <a:pt x="2629107" y="2009640"/>
                    </a:cubicBezTo>
                    <a:cubicBezTo>
                      <a:pt x="2632917" y="2009640"/>
                      <a:pt x="2637998" y="2007100"/>
                      <a:pt x="2641807" y="2004560"/>
                    </a:cubicBezTo>
                    <a:cubicBezTo>
                      <a:pt x="2646887" y="2000750"/>
                      <a:pt x="2649427" y="1994400"/>
                      <a:pt x="2651967" y="1991860"/>
                    </a:cubicBezTo>
                    <a:cubicBezTo>
                      <a:pt x="2653237" y="1933980"/>
                      <a:pt x="2654507" y="1870197"/>
                      <a:pt x="2655777" y="1806415"/>
                    </a:cubicBezTo>
                    <a:cubicBezTo>
                      <a:pt x="2657048" y="1707704"/>
                      <a:pt x="2667207" y="760081"/>
                      <a:pt x="2668477" y="661370"/>
                    </a:cubicBezTo>
                    <a:cubicBezTo>
                      <a:pt x="2668477" y="602143"/>
                      <a:pt x="2669748" y="542917"/>
                      <a:pt x="2671017" y="483691"/>
                    </a:cubicBezTo>
                    <a:cubicBezTo>
                      <a:pt x="2672287" y="419908"/>
                      <a:pt x="2673557" y="356126"/>
                      <a:pt x="2676098" y="292343"/>
                    </a:cubicBezTo>
                    <a:cubicBezTo>
                      <a:pt x="2677367" y="254378"/>
                      <a:pt x="2677367" y="214893"/>
                      <a:pt x="2682448" y="176928"/>
                    </a:cubicBezTo>
                    <a:cubicBezTo>
                      <a:pt x="2687527" y="131369"/>
                      <a:pt x="2690067" y="87329"/>
                      <a:pt x="2688798" y="44450"/>
                    </a:cubicBezTo>
                    <a:cubicBezTo>
                      <a:pt x="2688798" y="38100"/>
                      <a:pt x="2684987" y="30480"/>
                      <a:pt x="2678637" y="27940"/>
                    </a:cubicBezTo>
                    <a:close/>
                  </a:path>
                </a:pathLst>
              </a:custGeom>
              <a:solidFill>
                <a:srgbClr val="64220A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5167197" cy="4088148"/>
              <a:chOff x="0" y="0"/>
              <a:chExt cx="2553700" cy="202041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1270"/>
                <a:ext cx="2554970" cy="2019149"/>
              </a:xfrm>
              <a:custGeom>
                <a:avLst/>
                <a:gdLst/>
                <a:ahLst/>
                <a:cxnLst/>
                <a:rect l="l" t="t" r="r" b="b"/>
                <a:pathLst>
                  <a:path w="2554970" h="2019149">
                    <a:moveTo>
                      <a:pt x="2543540" y="27940"/>
                    </a:moveTo>
                    <a:cubicBezTo>
                      <a:pt x="2534650" y="24130"/>
                      <a:pt x="2525760" y="21590"/>
                      <a:pt x="2516870" y="21590"/>
                    </a:cubicBezTo>
                    <a:cubicBezTo>
                      <a:pt x="2490200" y="20320"/>
                      <a:pt x="2452319" y="20320"/>
                      <a:pt x="2411281" y="17780"/>
                    </a:cubicBezTo>
                    <a:cubicBezTo>
                      <a:pt x="2317480" y="12700"/>
                      <a:pt x="2225633" y="6350"/>
                      <a:pt x="2131832" y="3810"/>
                    </a:cubicBezTo>
                    <a:cubicBezTo>
                      <a:pt x="2055618" y="1270"/>
                      <a:pt x="1981359" y="3810"/>
                      <a:pt x="1905146" y="2540"/>
                    </a:cubicBezTo>
                    <a:cubicBezTo>
                      <a:pt x="1871924" y="2540"/>
                      <a:pt x="1838703" y="0"/>
                      <a:pt x="1805482" y="2540"/>
                    </a:cubicBezTo>
                    <a:cubicBezTo>
                      <a:pt x="1725360" y="10160"/>
                      <a:pt x="1645239" y="11430"/>
                      <a:pt x="1563163" y="8890"/>
                    </a:cubicBezTo>
                    <a:cubicBezTo>
                      <a:pt x="1522125" y="7620"/>
                      <a:pt x="1481087" y="7620"/>
                      <a:pt x="1440049" y="7620"/>
                    </a:cubicBezTo>
                    <a:cubicBezTo>
                      <a:pt x="1365790" y="7620"/>
                      <a:pt x="1291530" y="7620"/>
                      <a:pt x="1217271" y="6350"/>
                    </a:cubicBezTo>
                    <a:cubicBezTo>
                      <a:pt x="1139104" y="5080"/>
                      <a:pt x="369153" y="2540"/>
                      <a:pt x="292940" y="1270"/>
                    </a:cubicBezTo>
                    <a:cubicBezTo>
                      <a:pt x="230406" y="0"/>
                      <a:pt x="169826" y="1270"/>
                      <a:pt x="107292" y="1270"/>
                    </a:cubicBezTo>
                    <a:cubicBezTo>
                      <a:pt x="64300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28394"/>
                      <a:pt x="16510" y="215043"/>
                      <a:pt x="17780" y="300171"/>
                    </a:cubicBezTo>
                    <a:cubicBezTo>
                      <a:pt x="19050" y="386819"/>
                      <a:pt x="17780" y="473467"/>
                      <a:pt x="16510" y="561636"/>
                    </a:cubicBezTo>
                    <a:cubicBezTo>
                      <a:pt x="15240" y="651325"/>
                      <a:pt x="2540" y="1592296"/>
                      <a:pt x="2540" y="1681984"/>
                    </a:cubicBezTo>
                    <a:cubicBezTo>
                      <a:pt x="2540" y="1770153"/>
                      <a:pt x="1270" y="1858321"/>
                      <a:pt x="0" y="1946490"/>
                    </a:cubicBezTo>
                    <a:cubicBezTo>
                      <a:pt x="0" y="1964539"/>
                      <a:pt x="3810" y="1974699"/>
                      <a:pt x="15240" y="1979779"/>
                    </a:cubicBezTo>
                    <a:cubicBezTo>
                      <a:pt x="22860" y="1983589"/>
                      <a:pt x="31750" y="1986129"/>
                      <a:pt x="40640" y="1987399"/>
                    </a:cubicBezTo>
                    <a:cubicBezTo>
                      <a:pt x="105338" y="1992479"/>
                      <a:pt x="179597" y="1996289"/>
                      <a:pt x="253856" y="2001369"/>
                    </a:cubicBezTo>
                    <a:cubicBezTo>
                      <a:pt x="294894" y="2003909"/>
                      <a:pt x="335932" y="2008989"/>
                      <a:pt x="376970" y="2010259"/>
                    </a:cubicBezTo>
                    <a:cubicBezTo>
                      <a:pt x="445366" y="2012799"/>
                      <a:pt x="1207500" y="2014069"/>
                      <a:pt x="1275897" y="2015339"/>
                    </a:cubicBezTo>
                    <a:cubicBezTo>
                      <a:pt x="1285668" y="2015339"/>
                      <a:pt x="1295439" y="2015339"/>
                      <a:pt x="1305210" y="2015339"/>
                    </a:cubicBezTo>
                    <a:cubicBezTo>
                      <a:pt x="1352110" y="2015339"/>
                      <a:pt x="1400965" y="2014069"/>
                      <a:pt x="1447865" y="2014069"/>
                    </a:cubicBezTo>
                    <a:cubicBezTo>
                      <a:pt x="1502583" y="2014069"/>
                      <a:pt x="1555346" y="2015339"/>
                      <a:pt x="1610063" y="2015339"/>
                    </a:cubicBezTo>
                    <a:cubicBezTo>
                      <a:pt x="1690185" y="2015339"/>
                      <a:pt x="1772261" y="2015339"/>
                      <a:pt x="1852383" y="2015339"/>
                    </a:cubicBezTo>
                    <a:cubicBezTo>
                      <a:pt x="1926642" y="2015339"/>
                      <a:pt x="2000901" y="2016609"/>
                      <a:pt x="2075160" y="2017879"/>
                    </a:cubicBezTo>
                    <a:cubicBezTo>
                      <a:pt x="2108381" y="2017879"/>
                      <a:pt x="2143557" y="2019149"/>
                      <a:pt x="2176778" y="2019149"/>
                    </a:cubicBezTo>
                    <a:cubicBezTo>
                      <a:pt x="2284258" y="2017879"/>
                      <a:pt x="2389785" y="2011529"/>
                      <a:pt x="2494010" y="2011529"/>
                    </a:cubicBezTo>
                    <a:cubicBezTo>
                      <a:pt x="2497820" y="2011529"/>
                      <a:pt x="2502900" y="2008989"/>
                      <a:pt x="2506710" y="2006449"/>
                    </a:cubicBezTo>
                    <a:cubicBezTo>
                      <a:pt x="2511790" y="2002639"/>
                      <a:pt x="2514330" y="1996289"/>
                      <a:pt x="2516870" y="1993749"/>
                    </a:cubicBezTo>
                    <a:cubicBezTo>
                      <a:pt x="2518140" y="1935848"/>
                      <a:pt x="2519410" y="1872002"/>
                      <a:pt x="2520680" y="1808156"/>
                    </a:cubicBezTo>
                    <a:cubicBezTo>
                      <a:pt x="2521950" y="1709347"/>
                      <a:pt x="2532110" y="760775"/>
                      <a:pt x="2533380" y="661966"/>
                    </a:cubicBezTo>
                    <a:cubicBezTo>
                      <a:pt x="2533380" y="602680"/>
                      <a:pt x="2534650" y="543394"/>
                      <a:pt x="2535920" y="484108"/>
                    </a:cubicBezTo>
                    <a:cubicBezTo>
                      <a:pt x="2537190" y="420262"/>
                      <a:pt x="2538460" y="356416"/>
                      <a:pt x="2541000" y="292570"/>
                    </a:cubicBezTo>
                    <a:cubicBezTo>
                      <a:pt x="2542270" y="254566"/>
                      <a:pt x="2542270" y="215043"/>
                      <a:pt x="2547350" y="177039"/>
                    </a:cubicBezTo>
                    <a:cubicBezTo>
                      <a:pt x="2552430" y="131434"/>
                      <a:pt x="2554970" y="87350"/>
                      <a:pt x="2553700" y="44450"/>
                    </a:cubicBezTo>
                    <a:cubicBezTo>
                      <a:pt x="2553700" y="38100"/>
                      <a:pt x="2549890" y="30480"/>
                      <a:pt x="2543540" y="27940"/>
                    </a:cubicBezTo>
                    <a:close/>
                  </a:path>
                </a:pathLst>
              </a:custGeom>
              <a:solidFill>
                <a:srgbClr val="FDE9C9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129450" y="286248"/>
              <a:ext cx="372428" cy="198627"/>
              <a:chOff x="0" y="0"/>
              <a:chExt cx="186928" cy="9969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868616" y="286248"/>
              <a:ext cx="372428" cy="198627"/>
              <a:chOff x="0" y="0"/>
              <a:chExt cx="186928" cy="996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607783" y="286248"/>
              <a:ext cx="372428" cy="198627"/>
              <a:chOff x="0" y="0"/>
              <a:chExt cx="186928" cy="9969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346949" y="286248"/>
              <a:ext cx="372428" cy="198627"/>
              <a:chOff x="0" y="0"/>
              <a:chExt cx="186928" cy="996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86115" y="286248"/>
              <a:ext cx="372428" cy="198627"/>
              <a:chOff x="0" y="0"/>
              <a:chExt cx="186928" cy="996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864930" y="286248"/>
              <a:ext cx="372428" cy="198627"/>
              <a:chOff x="0" y="0"/>
              <a:chExt cx="186928" cy="9969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122077" y="286248"/>
              <a:ext cx="372428" cy="198627"/>
              <a:chOff x="0" y="0"/>
              <a:chExt cx="186928" cy="9969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03741" y="474841"/>
              <a:ext cx="4886459" cy="31871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tưởng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phác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cục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023760" y="6256514"/>
            <a:ext cx="4082345" cy="3276004"/>
            <a:chOff x="94245" y="-7709"/>
            <a:chExt cx="5443125" cy="4368006"/>
          </a:xfrm>
        </p:grpSpPr>
        <p:grpSp>
          <p:nvGrpSpPr>
            <p:cNvPr id="33" name="Group 33"/>
            <p:cNvGrpSpPr/>
            <p:nvPr/>
          </p:nvGrpSpPr>
          <p:grpSpPr>
            <a:xfrm>
              <a:off x="94245" y="278541"/>
              <a:ext cx="5443125" cy="4081756"/>
              <a:chOff x="46577" y="-3809"/>
              <a:chExt cx="2690067" cy="201726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46577" y="-3809"/>
                <a:ext cx="2690067" cy="2017260"/>
              </a:xfrm>
              <a:custGeom>
                <a:avLst/>
                <a:gdLst/>
                <a:ahLst/>
                <a:cxnLst/>
                <a:rect l="l" t="t" r="r" b="b"/>
                <a:pathLst>
                  <a:path w="2690067" h="2017260">
                    <a:moveTo>
                      <a:pt x="2678637" y="27940"/>
                    </a:moveTo>
                    <a:cubicBezTo>
                      <a:pt x="2669748" y="24130"/>
                      <a:pt x="2660858" y="21590"/>
                      <a:pt x="2651967" y="21590"/>
                    </a:cubicBezTo>
                    <a:cubicBezTo>
                      <a:pt x="2625298" y="20320"/>
                      <a:pt x="2585434" y="20320"/>
                      <a:pt x="2542114" y="17780"/>
                    </a:cubicBezTo>
                    <a:cubicBezTo>
                      <a:pt x="2443097" y="12700"/>
                      <a:pt x="2346143" y="6350"/>
                      <a:pt x="2247126" y="3810"/>
                    </a:cubicBezTo>
                    <a:cubicBezTo>
                      <a:pt x="2166675" y="1270"/>
                      <a:pt x="2088287" y="3810"/>
                      <a:pt x="2007835" y="2540"/>
                    </a:cubicBezTo>
                    <a:cubicBezTo>
                      <a:pt x="1972767" y="2540"/>
                      <a:pt x="1937698" y="0"/>
                      <a:pt x="1902630" y="2540"/>
                    </a:cubicBezTo>
                    <a:cubicBezTo>
                      <a:pt x="1818053" y="10160"/>
                      <a:pt x="1733476" y="11430"/>
                      <a:pt x="1646836" y="8890"/>
                    </a:cubicBezTo>
                    <a:cubicBezTo>
                      <a:pt x="1603516" y="7620"/>
                      <a:pt x="1560196" y="7620"/>
                      <a:pt x="1516877" y="7620"/>
                    </a:cubicBezTo>
                    <a:cubicBezTo>
                      <a:pt x="1438488" y="7620"/>
                      <a:pt x="1360100" y="7620"/>
                      <a:pt x="1281711" y="6350"/>
                    </a:cubicBezTo>
                    <a:cubicBezTo>
                      <a:pt x="1199197" y="5080"/>
                      <a:pt x="386433" y="2540"/>
                      <a:pt x="305982" y="1270"/>
                    </a:cubicBezTo>
                    <a:cubicBezTo>
                      <a:pt x="239971" y="0"/>
                      <a:pt x="176022" y="1270"/>
                      <a:pt x="110011" y="1270"/>
                    </a:cubicBezTo>
                    <a:cubicBezTo>
                      <a:pt x="6462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28332"/>
                      <a:pt x="16510" y="214894"/>
                      <a:pt x="17780" y="299937"/>
                    </a:cubicBezTo>
                    <a:cubicBezTo>
                      <a:pt x="19050" y="386498"/>
                      <a:pt x="17780" y="473060"/>
                      <a:pt x="16510" y="561141"/>
                    </a:cubicBezTo>
                    <a:cubicBezTo>
                      <a:pt x="15240" y="650740"/>
                      <a:pt x="2540" y="1590770"/>
                      <a:pt x="2540" y="1680369"/>
                    </a:cubicBezTo>
                    <a:cubicBezTo>
                      <a:pt x="2540" y="1768449"/>
                      <a:pt x="1270" y="1856530"/>
                      <a:pt x="0" y="1944610"/>
                    </a:cubicBezTo>
                    <a:cubicBezTo>
                      <a:pt x="0" y="1962650"/>
                      <a:pt x="3810" y="1972810"/>
                      <a:pt x="15240" y="1977890"/>
                    </a:cubicBezTo>
                    <a:cubicBezTo>
                      <a:pt x="22860" y="1981700"/>
                      <a:pt x="31750" y="1984240"/>
                      <a:pt x="40640" y="1985510"/>
                    </a:cubicBezTo>
                    <a:cubicBezTo>
                      <a:pt x="107948" y="1990590"/>
                      <a:pt x="186337" y="1994400"/>
                      <a:pt x="264725" y="1999480"/>
                    </a:cubicBezTo>
                    <a:cubicBezTo>
                      <a:pt x="308045" y="2002020"/>
                      <a:pt x="351365" y="2007100"/>
                      <a:pt x="394685" y="2008370"/>
                    </a:cubicBezTo>
                    <a:cubicBezTo>
                      <a:pt x="466885" y="2010910"/>
                      <a:pt x="1271397" y="2012180"/>
                      <a:pt x="1343597" y="2013450"/>
                    </a:cubicBezTo>
                    <a:cubicBezTo>
                      <a:pt x="1353911" y="2013450"/>
                      <a:pt x="1364225" y="2013450"/>
                      <a:pt x="1374540" y="2013450"/>
                    </a:cubicBezTo>
                    <a:cubicBezTo>
                      <a:pt x="1424048" y="2013450"/>
                      <a:pt x="1475619" y="2012180"/>
                      <a:pt x="1525128" y="2012180"/>
                    </a:cubicBezTo>
                    <a:cubicBezTo>
                      <a:pt x="1582888" y="2012180"/>
                      <a:pt x="1638585" y="2013450"/>
                      <a:pt x="1696345" y="2013450"/>
                    </a:cubicBezTo>
                    <a:cubicBezTo>
                      <a:pt x="1780922" y="2013450"/>
                      <a:pt x="1867561" y="2013450"/>
                      <a:pt x="1952138" y="2013450"/>
                    </a:cubicBezTo>
                    <a:cubicBezTo>
                      <a:pt x="2030527" y="2013450"/>
                      <a:pt x="2108915" y="2014720"/>
                      <a:pt x="2187304" y="2015990"/>
                    </a:cubicBezTo>
                    <a:cubicBezTo>
                      <a:pt x="2222372" y="2015990"/>
                      <a:pt x="2259503" y="2017260"/>
                      <a:pt x="2294572" y="2017260"/>
                    </a:cubicBezTo>
                    <a:cubicBezTo>
                      <a:pt x="2408029" y="2015990"/>
                      <a:pt x="2519423" y="2009640"/>
                      <a:pt x="2629107" y="2009640"/>
                    </a:cubicBezTo>
                    <a:cubicBezTo>
                      <a:pt x="2632917" y="2009640"/>
                      <a:pt x="2637998" y="2007100"/>
                      <a:pt x="2641807" y="2004560"/>
                    </a:cubicBezTo>
                    <a:cubicBezTo>
                      <a:pt x="2646887" y="2000750"/>
                      <a:pt x="2649427" y="1994400"/>
                      <a:pt x="2651967" y="1991860"/>
                    </a:cubicBezTo>
                    <a:cubicBezTo>
                      <a:pt x="2653237" y="1933980"/>
                      <a:pt x="2654507" y="1870197"/>
                      <a:pt x="2655777" y="1806415"/>
                    </a:cubicBezTo>
                    <a:cubicBezTo>
                      <a:pt x="2657048" y="1707704"/>
                      <a:pt x="2667207" y="760081"/>
                      <a:pt x="2668477" y="661370"/>
                    </a:cubicBezTo>
                    <a:cubicBezTo>
                      <a:pt x="2668477" y="602143"/>
                      <a:pt x="2669748" y="542917"/>
                      <a:pt x="2671017" y="483691"/>
                    </a:cubicBezTo>
                    <a:cubicBezTo>
                      <a:pt x="2672287" y="419908"/>
                      <a:pt x="2673557" y="356126"/>
                      <a:pt x="2676098" y="292343"/>
                    </a:cubicBezTo>
                    <a:cubicBezTo>
                      <a:pt x="2677367" y="254378"/>
                      <a:pt x="2677367" y="214893"/>
                      <a:pt x="2682448" y="176928"/>
                    </a:cubicBezTo>
                    <a:cubicBezTo>
                      <a:pt x="2687527" y="131369"/>
                      <a:pt x="2690067" y="87329"/>
                      <a:pt x="2688798" y="44450"/>
                    </a:cubicBezTo>
                    <a:cubicBezTo>
                      <a:pt x="2688798" y="38100"/>
                      <a:pt x="2684987" y="30480"/>
                      <a:pt x="2678637" y="27940"/>
                    </a:cubicBezTo>
                    <a:close/>
                  </a:path>
                </a:pathLst>
              </a:custGeom>
              <a:solidFill>
                <a:srgbClr val="64220A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94245" y="-7709"/>
              <a:ext cx="5169767" cy="4085578"/>
              <a:chOff x="46577" y="-3810"/>
              <a:chExt cx="2554970" cy="201914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46577" y="-3810"/>
                <a:ext cx="2554970" cy="2019149"/>
              </a:xfrm>
              <a:custGeom>
                <a:avLst/>
                <a:gdLst/>
                <a:ahLst/>
                <a:cxnLst/>
                <a:rect l="l" t="t" r="r" b="b"/>
                <a:pathLst>
                  <a:path w="2554970" h="2019149">
                    <a:moveTo>
                      <a:pt x="2543540" y="27940"/>
                    </a:moveTo>
                    <a:cubicBezTo>
                      <a:pt x="2534650" y="24130"/>
                      <a:pt x="2525760" y="21590"/>
                      <a:pt x="2516870" y="21590"/>
                    </a:cubicBezTo>
                    <a:cubicBezTo>
                      <a:pt x="2490200" y="20320"/>
                      <a:pt x="2452319" y="20320"/>
                      <a:pt x="2411281" y="17780"/>
                    </a:cubicBezTo>
                    <a:cubicBezTo>
                      <a:pt x="2317480" y="12700"/>
                      <a:pt x="2225633" y="6350"/>
                      <a:pt x="2131832" y="3810"/>
                    </a:cubicBezTo>
                    <a:cubicBezTo>
                      <a:pt x="2055618" y="1270"/>
                      <a:pt x="1981359" y="3810"/>
                      <a:pt x="1905146" y="2540"/>
                    </a:cubicBezTo>
                    <a:cubicBezTo>
                      <a:pt x="1871924" y="2540"/>
                      <a:pt x="1838703" y="0"/>
                      <a:pt x="1805482" y="2540"/>
                    </a:cubicBezTo>
                    <a:cubicBezTo>
                      <a:pt x="1725360" y="10160"/>
                      <a:pt x="1645239" y="11430"/>
                      <a:pt x="1563163" y="8890"/>
                    </a:cubicBezTo>
                    <a:cubicBezTo>
                      <a:pt x="1522125" y="7620"/>
                      <a:pt x="1481087" y="7620"/>
                      <a:pt x="1440049" y="7620"/>
                    </a:cubicBezTo>
                    <a:cubicBezTo>
                      <a:pt x="1365790" y="7620"/>
                      <a:pt x="1291530" y="7620"/>
                      <a:pt x="1217271" y="6350"/>
                    </a:cubicBezTo>
                    <a:cubicBezTo>
                      <a:pt x="1139104" y="5080"/>
                      <a:pt x="369153" y="2540"/>
                      <a:pt x="292940" y="1270"/>
                    </a:cubicBezTo>
                    <a:cubicBezTo>
                      <a:pt x="230406" y="0"/>
                      <a:pt x="169826" y="1270"/>
                      <a:pt x="107292" y="1270"/>
                    </a:cubicBezTo>
                    <a:cubicBezTo>
                      <a:pt x="64300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28394"/>
                      <a:pt x="16510" y="215043"/>
                      <a:pt x="17780" y="300171"/>
                    </a:cubicBezTo>
                    <a:cubicBezTo>
                      <a:pt x="19050" y="386819"/>
                      <a:pt x="17780" y="473467"/>
                      <a:pt x="16510" y="561636"/>
                    </a:cubicBezTo>
                    <a:cubicBezTo>
                      <a:pt x="15240" y="651325"/>
                      <a:pt x="2540" y="1592296"/>
                      <a:pt x="2540" y="1681984"/>
                    </a:cubicBezTo>
                    <a:cubicBezTo>
                      <a:pt x="2540" y="1770153"/>
                      <a:pt x="1270" y="1858321"/>
                      <a:pt x="0" y="1946490"/>
                    </a:cubicBezTo>
                    <a:cubicBezTo>
                      <a:pt x="0" y="1964539"/>
                      <a:pt x="3810" y="1974699"/>
                      <a:pt x="15240" y="1979779"/>
                    </a:cubicBezTo>
                    <a:cubicBezTo>
                      <a:pt x="22860" y="1983589"/>
                      <a:pt x="31750" y="1986129"/>
                      <a:pt x="40640" y="1987399"/>
                    </a:cubicBezTo>
                    <a:cubicBezTo>
                      <a:pt x="105338" y="1992479"/>
                      <a:pt x="179597" y="1996289"/>
                      <a:pt x="253856" y="2001369"/>
                    </a:cubicBezTo>
                    <a:cubicBezTo>
                      <a:pt x="294894" y="2003909"/>
                      <a:pt x="335932" y="2008989"/>
                      <a:pt x="376970" y="2010259"/>
                    </a:cubicBezTo>
                    <a:cubicBezTo>
                      <a:pt x="445366" y="2012799"/>
                      <a:pt x="1207500" y="2014069"/>
                      <a:pt x="1275897" y="2015339"/>
                    </a:cubicBezTo>
                    <a:cubicBezTo>
                      <a:pt x="1285668" y="2015339"/>
                      <a:pt x="1295439" y="2015339"/>
                      <a:pt x="1305210" y="2015339"/>
                    </a:cubicBezTo>
                    <a:cubicBezTo>
                      <a:pt x="1352110" y="2015339"/>
                      <a:pt x="1400965" y="2014069"/>
                      <a:pt x="1447865" y="2014069"/>
                    </a:cubicBezTo>
                    <a:cubicBezTo>
                      <a:pt x="1502583" y="2014069"/>
                      <a:pt x="1555346" y="2015339"/>
                      <a:pt x="1610063" y="2015339"/>
                    </a:cubicBezTo>
                    <a:cubicBezTo>
                      <a:pt x="1690185" y="2015339"/>
                      <a:pt x="1772261" y="2015339"/>
                      <a:pt x="1852383" y="2015339"/>
                    </a:cubicBezTo>
                    <a:cubicBezTo>
                      <a:pt x="1926642" y="2015339"/>
                      <a:pt x="2000901" y="2016609"/>
                      <a:pt x="2075160" y="2017879"/>
                    </a:cubicBezTo>
                    <a:cubicBezTo>
                      <a:pt x="2108381" y="2017879"/>
                      <a:pt x="2143557" y="2019149"/>
                      <a:pt x="2176778" y="2019149"/>
                    </a:cubicBezTo>
                    <a:cubicBezTo>
                      <a:pt x="2284258" y="2017879"/>
                      <a:pt x="2389785" y="2011529"/>
                      <a:pt x="2494010" y="2011529"/>
                    </a:cubicBezTo>
                    <a:cubicBezTo>
                      <a:pt x="2497820" y="2011529"/>
                      <a:pt x="2502900" y="2008989"/>
                      <a:pt x="2506710" y="2006449"/>
                    </a:cubicBezTo>
                    <a:cubicBezTo>
                      <a:pt x="2511790" y="2002639"/>
                      <a:pt x="2514330" y="1996289"/>
                      <a:pt x="2516870" y="1993749"/>
                    </a:cubicBezTo>
                    <a:cubicBezTo>
                      <a:pt x="2518140" y="1935848"/>
                      <a:pt x="2519410" y="1872002"/>
                      <a:pt x="2520680" y="1808156"/>
                    </a:cubicBezTo>
                    <a:cubicBezTo>
                      <a:pt x="2521950" y="1709347"/>
                      <a:pt x="2532110" y="760775"/>
                      <a:pt x="2533380" y="661966"/>
                    </a:cubicBezTo>
                    <a:cubicBezTo>
                      <a:pt x="2533380" y="602680"/>
                      <a:pt x="2534650" y="543394"/>
                      <a:pt x="2535920" y="484108"/>
                    </a:cubicBezTo>
                    <a:cubicBezTo>
                      <a:pt x="2537190" y="420262"/>
                      <a:pt x="2538460" y="356416"/>
                      <a:pt x="2541000" y="292570"/>
                    </a:cubicBezTo>
                    <a:cubicBezTo>
                      <a:pt x="2542270" y="254566"/>
                      <a:pt x="2542270" y="215043"/>
                      <a:pt x="2547350" y="177039"/>
                    </a:cubicBezTo>
                    <a:cubicBezTo>
                      <a:pt x="2552430" y="131434"/>
                      <a:pt x="2554970" y="87350"/>
                      <a:pt x="2553700" y="44450"/>
                    </a:cubicBezTo>
                    <a:cubicBezTo>
                      <a:pt x="2553700" y="38100"/>
                      <a:pt x="2549890" y="30480"/>
                      <a:pt x="2543540" y="27940"/>
                    </a:cubicBezTo>
                    <a:close/>
                  </a:path>
                </a:pathLst>
              </a:custGeom>
              <a:solidFill>
                <a:srgbClr val="FDE9C9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1129450" y="286248"/>
              <a:ext cx="372428" cy="198627"/>
              <a:chOff x="0" y="0"/>
              <a:chExt cx="186928" cy="9969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868616" y="286248"/>
              <a:ext cx="372428" cy="198627"/>
              <a:chOff x="0" y="0"/>
              <a:chExt cx="186928" cy="9969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607783" y="286248"/>
              <a:ext cx="372428" cy="198627"/>
              <a:chOff x="0" y="0"/>
              <a:chExt cx="186928" cy="99694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3346949" y="286248"/>
              <a:ext cx="372428" cy="198627"/>
              <a:chOff x="0" y="0"/>
              <a:chExt cx="186928" cy="9969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4086115" y="286248"/>
              <a:ext cx="372428" cy="198627"/>
              <a:chOff x="0" y="0"/>
              <a:chExt cx="186928" cy="99694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1864930" y="286248"/>
              <a:ext cx="372428" cy="198627"/>
              <a:chOff x="0" y="0"/>
              <a:chExt cx="186928" cy="99694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1122077" y="286248"/>
              <a:ext cx="372428" cy="198627"/>
              <a:chOff x="0" y="0"/>
              <a:chExt cx="186928" cy="99694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188456" y="453300"/>
              <a:ext cx="4990657" cy="31871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kiểu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444974" y="6258328"/>
            <a:ext cx="4080417" cy="3277931"/>
            <a:chOff x="0" y="0"/>
            <a:chExt cx="5440555" cy="4370574"/>
          </a:xfrm>
        </p:grpSpPr>
        <p:grpSp>
          <p:nvGrpSpPr>
            <p:cNvPr id="60" name="Group 60"/>
            <p:cNvGrpSpPr/>
            <p:nvPr/>
          </p:nvGrpSpPr>
          <p:grpSpPr>
            <a:xfrm>
              <a:off x="0" y="286248"/>
              <a:ext cx="5440555" cy="4084326"/>
              <a:chOff x="0" y="0"/>
              <a:chExt cx="2688797" cy="201853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-1270"/>
                <a:ext cx="2690067" cy="2017260"/>
              </a:xfrm>
              <a:custGeom>
                <a:avLst/>
                <a:gdLst/>
                <a:ahLst/>
                <a:cxnLst/>
                <a:rect l="l" t="t" r="r" b="b"/>
                <a:pathLst>
                  <a:path w="2690067" h="2017260">
                    <a:moveTo>
                      <a:pt x="2678637" y="27940"/>
                    </a:moveTo>
                    <a:cubicBezTo>
                      <a:pt x="2669748" y="24130"/>
                      <a:pt x="2660858" y="21590"/>
                      <a:pt x="2651967" y="21590"/>
                    </a:cubicBezTo>
                    <a:cubicBezTo>
                      <a:pt x="2625298" y="20320"/>
                      <a:pt x="2585434" y="20320"/>
                      <a:pt x="2542114" y="17780"/>
                    </a:cubicBezTo>
                    <a:cubicBezTo>
                      <a:pt x="2443097" y="12700"/>
                      <a:pt x="2346143" y="6350"/>
                      <a:pt x="2247126" y="3810"/>
                    </a:cubicBezTo>
                    <a:cubicBezTo>
                      <a:pt x="2166675" y="1270"/>
                      <a:pt x="2088287" y="3810"/>
                      <a:pt x="2007835" y="2540"/>
                    </a:cubicBezTo>
                    <a:cubicBezTo>
                      <a:pt x="1972767" y="2540"/>
                      <a:pt x="1937698" y="0"/>
                      <a:pt x="1902630" y="2540"/>
                    </a:cubicBezTo>
                    <a:cubicBezTo>
                      <a:pt x="1818053" y="10160"/>
                      <a:pt x="1733476" y="11430"/>
                      <a:pt x="1646836" y="8890"/>
                    </a:cubicBezTo>
                    <a:cubicBezTo>
                      <a:pt x="1603516" y="7620"/>
                      <a:pt x="1560196" y="7620"/>
                      <a:pt x="1516877" y="7620"/>
                    </a:cubicBezTo>
                    <a:cubicBezTo>
                      <a:pt x="1438488" y="7620"/>
                      <a:pt x="1360100" y="7620"/>
                      <a:pt x="1281711" y="6350"/>
                    </a:cubicBezTo>
                    <a:cubicBezTo>
                      <a:pt x="1199197" y="5080"/>
                      <a:pt x="386433" y="2540"/>
                      <a:pt x="305982" y="1270"/>
                    </a:cubicBezTo>
                    <a:cubicBezTo>
                      <a:pt x="239971" y="0"/>
                      <a:pt x="176022" y="1270"/>
                      <a:pt x="110011" y="1270"/>
                    </a:cubicBezTo>
                    <a:cubicBezTo>
                      <a:pt x="6462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28332"/>
                      <a:pt x="16510" y="214894"/>
                      <a:pt x="17780" y="299937"/>
                    </a:cubicBezTo>
                    <a:cubicBezTo>
                      <a:pt x="19050" y="386498"/>
                      <a:pt x="17780" y="473060"/>
                      <a:pt x="16510" y="561141"/>
                    </a:cubicBezTo>
                    <a:cubicBezTo>
                      <a:pt x="15240" y="650740"/>
                      <a:pt x="2540" y="1590770"/>
                      <a:pt x="2540" y="1680369"/>
                    </a:cubicBezTo>
                    <a:cubicBezTo>
                      <a:pt x="2540" y="1768449"/>
                      <a:pt x="1270" y="1856530"/>
                      <a:pt x="0" y="1944610"/>
                    </a:cubicBezTo>
                    <a:cubicBezTo>
                      <a:pt x="0" y="1962650"/>
                      <a:pt x="3810" y="1972810"/>
                      <a:pt x="15240" y="1977890"/>
                    </a:cubicBezTo>
                    <a:cubicBezTo>
                      <a:pt x="22860" y="1981700"/>
                      <a:pt x="31750" y="1984240"/>
                      <a:pt x="40640" y="1985510"/>
                    </a:cubicBezTo>
                    <a:cubicBezTo>
                      <a:pt x="107948" y="1990590"/>
                      <a:pt x="186337" y="1994400"/>
                      <a:pt x="264725" y="1999480"/>
                    </a:cubicBezTo>
                    <a:cubicBezTo>
                      <a:pt x="308045" y="2002020"/>
                      <a:pt x="351365" y="2007100"/>
                      <a:pt x="394685" y="2008370"/>
                    </a:cubicBezTo>
                    <a:cubicBezTo>
                      <a:pt x="466885" y="2010910"/>
                      <a:pt x="1271397" y="2012180"/>
                      <a:pt x="1343597" y="2013450"/>
                    </a:cubicBezTo>
                    <a:cubicBezTo>
                      <a:pt x="1353911" y="2013450"/>
                      <a:pt x="1364225" y="2013450"/>
                      <a:pt x="1374540" y="2013450"/>
                    </a:cubicBezTo>
                    <a:cubicBezTo>
                      <a:pt x="1424048" y="2013450"/>
                      <a:pt x="1475619" y="2012180"/>
                      <a:pt x="1525128" y="2012180"/>
                    </a:cubicBezTo>
                    <a:cubicBezTo>
                      <a:pt x="1582888" y="2012180"/>
                      <a:pt x="1638585" y="2013450"/>
                      <a:pt x="1696345" y="2013450"/>
                    </a:cubicBezTo>
                    <a:cubicBezTo>
                      <a:pt x="1780922" y="2013450"/>
                      <a:pt x="1867561" y="2013450"/>
                      <a:pt x="1952138" y="2013450"/>
                    </a:cubicBezTo>
                    <a:cubicBezTo>
                      <a:pt x="2030527" y="2013450"/>
                      <a:pt x="2108915" y="2014720"/>
                      <a:pt x="2187304" y="2015990"/>
                    </a:cubicBezTo>
                    <a:cubicBezTo>
                      <a:pt x="2222372" y="2015990"/>
                      <a:pt x="2259503" y="2017260"/>
                      <a:pt x="2294572" y="2017260"/>
                    </a:cubicBezTo>
                    <a:cubicBezTo>
                      <a:pt x="2408029" y="2015990"/>
                      <a:pt x="2519423" y="2009640"/>
                      <a:pt x="2629107" y="2009640"/>
                    </a:cubicBezTo>
                    <a:cubicBezTo>
                      <a:pt x="2632917" y="2009640"/>
                      <a:pt x="2637998" y="2007100"/>
                      <a:pt x="2641807" y="2004560"/>
                    </a:cubicBezTo>
                    <a:cubicBezTo>
                      <a:pt x="2646887" y="2000750"/>
                      <a:pt x="2649427" y="1994400"/>
                      <a:pt x="2651967" y="1991860"/>
                    </a:cubicBezTo>
                    <a:cubicBezTo>
                      <a:pt x="2653237" y="1933980"/>
                      <a:pt x="2654507" y="1870197"/>
                      <a:pt x="2655777" y="1806415"/>
                    </a:cubicBezTo>
                    <a:cubicBezTo>
                      <a:pt x="2657048" y="1707704"/>
                      <a:pt x="2667207" y="760081"/>
                      <a:pt x="2668477" y="661370"/>
                    </a:cubicBezTo>
                    <a:cubicBezTo>
                      <a:pt x="2668477" y="602143"/>
                      <a:pt x="2669748" y="542917"/>
                      <a:pt x="2671017" y="483691"/>
                    </a:cubicBezTo>
                    <a:cubicBezTo>
                      <a:pt x="2672287" y="419908"/>
                      <a:pt x="2673557" y="356126"/>
                      <a:pt x="2676098" y="292343"/>
                    </a:cubicBezTo>
                    <a:cubicBezTo>
                      <a:pt x="2677367" y="254378"/>
                      <a:pt x="2677367" y="214893"/>
                      <a:pt x="2682448" y="176928"/>
                    </a:cubicBezTo>
                    <a:cubicBezTo>
                      <a:pt x="2687527" y="131369"/>
                      <a:pt x="2690067" y="87329"/>
                      <a:pt x="2688798" y="44450"/>
                    </a:cubicBezTo>
                    <a:cubicBezTo>
                      <a:pt x="2688798" y="38100"/>
                      <a:pt x="2684987" y="30480"/>
                      <a:pt x="2678637" y="27940"/>
                    </a:cubicBezTo>
                    <a:close/>
                  </a:path>
                </a:pathLst>
              </a:custGeom>
              <a:solidFill>
                <a:srgbClr val="64220A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0" y="0"/>
              <a:ext cx="5167197" cy="4088148"/>
              <a:chOff x="0" y="0"/>
              <a:chExt cx="2553700" cy="2020419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-1270"/>
                <a:ext cx="2554970" cy="2019149"/>
              </a:xfrm>
              <a:custGeom>
                <a:avLst/>
                <a:gdLst/>
                <a:ahLst/>
                <a:cxnLst/>
                <a:rect l="l" t="t" r="r" b="b"/>
                <a:pathLst>
                  <a:path w="2554970" h="2019149">
                    <a:moveTo>
                      <a:pt x="2543540" y="27940"/>
                    </a:moveTo>
                    <a:cubicBezTo>
                      <a:pt x="2534650" y="24130"/>
                      <a:pt x="2525760" y="21590"/>
                      <a:pt x="2516870" y="21590"/>
                    </a:cubicBezTo>
                    <a:cubicBezTo>
                      <a:pt x="2490200" y="20320"/>
                      <a:pt x="2452319" y="20320"/>
                      <a:pt x="2411281" y="17780"/>
                    </a:cubicBezTo>
                    <a:cubicBezTo>
                      <a:pt x="2317480" y="12700"/>
                      <a:pt x="2225633" y="6350"/>
                      <a:pt x="2131832" y="3810"/>
                    </a:cubicBezTo>
                    <a:cubicBezTo>
                      <a:pt x="2055618" y="1270"/>
                      <a:pt x="1981359" y="3810"/>
                      <a:pt x="1905146" y="2540"/>
                    </a:cubicBezTo>
                    <a:cubicBezTo>
                      <a:pt x="1871924" y="2540"/>
                      <a:pt x="1838703" y="0"/>
                      <a:pt x="1805482" y="2540"/>
                    </a:cubicBezTo>
                    <a:cubicBezTo>
                      <a:pt x="1725360" y="10160"/>
                      <a:pt x="1645239" y="11430"/>
                      <a:pt x="1563163" y="8890"/>
                    </a:cubicBezTo>
                    <a:cubicBezTo>
                      <a:pt x="1522125" y="7620"/>
                      <a:pt x="1481087" y="7620"/>
                      <a:pt x="1440049" y="7620"/>
                    </a:cubicBezTo>
                    <a:cubicBezTo>
                      <a:pt x="1365790" y="7620"/>
                      <a:pt x="1291530" y="7620"/>
                      <a:pt x="1217271" y="6350"/>
                    </a:cubicBezTo>
                    <a:cubicBezTo>
                      <a:pt x="1139104" y="5080"/>
                      <a:pt x="369153" y="2540"/>
                      <a:pt x="292940" y="1270"/>
                    </a:cubicBezTo>
                    <a:cubicBezTo>
                      <a:pt x="230406" y="0"/>
                      <a:pt x="169826" y="1270"/>
                      <a:pt x="107292" y="1270"/>
                    </a:cubicBezTo>
                    <a:cubicBezTo>
                      <a:pt x="64300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28394"/>
                      <a:pt x="16510" y="215043"/>
                      <a:pt x="17780" y="300171"/>
                    </a:cubicBezTo>
                    <a:cubicBezTo>
                      <a:pt x="19050" y="386819"/>
                      <a:pt x="17780" y="473467"/>
                      <a:pt x="16510" y="561636"/>
                    </a:cubicBezTo>
                    <a:cubicBezTo>
                      <a:pt x="15240" y="651325"/>
                      <a:pt x="2540" y="1592296"/>
                      <a:pt x="2540" y="1681984"/>
                    </a:cubicBezTo>
                    <a:cubicBezTo>
                      <a:pt x="2540" y="1770153"/>
                      <a:pt x="1270" y="1858321"/>
                      <a:pt x="0" y="1946490"/>
                    </a:cubicBezTo>
                    <a:cubicBezTo>
                      <a:pt x="0" y="1964539"/>
                      <a:pt x="3810" y="1974699"/>
                      <a:pt x="15240" y="1979779"/>
                    </a:cubicBezTo>
                    <a:cubicBezTo>
                      <a:pt x="22860" y="1983589"/>
                      <a:pt x="31750" y="1986129"/>
                      <a:pt x="40640" y="1987399"/>
                    </a:cubicBezTo>
                    <a:cubicBezTo>
                      <a:pt x="105338" y="1992479"/>
                      <a:pt x="179597" y="1996289"/>
                      <a:pt x="253856" y="2001369"/>
                    </a:cubicBezTo>
                    <a:cubicBezTo>
                      <a:pt x="294894" y="2003909"/>
                      <a:pt x="335932" y="2008989"/>
                      <a:pt x="376970" y="2010259"/>
                    </a:cubicBezTo>
                    <a:cubicBezTo>
                      <a:pt x="445366" y="2012799"/>
                      <a:pt x="1207500" y="2014069"/>
                      <a:pt x="1275897" y="2015339"/>
                    </a:cubicBezTo>
                    <a:cubicBezTo>
                      <a:pt x="1285668" y="2015339"/>
                      <a:pt x="1295439" y="2015339"/>
                      <a:pt x="1305210" y="2015339"/>
                    </a:cubicBezTo>
                    <a:cubicBezTo>
                      <a:pt x="1352110" y="2015339"/>
                      <a:pt x="1400965" y="2014069"/>
                      <a:pt x="1447865" y="2014069"/>
                    </a:cubicBezTo>
                    <a:cubicBezTo>
                      <a:pt x="1502583" y="2014069"/>
                      <a:pt x="1555346" y="2015339"/>
                      <a:pt x="1610063" y="2015339"/>
                    </a:cubicBezTo>
                    <a:cubicBezTo>
                      <a:pt x="1690185" y="2015339"/>
                      <a:pt x="1772261" y="2015339"/>
                      <a:pt x="1852383" y="2015339"/>
                    </a:cubicBezTo>
                    <a:cubicBezTo>
                      <a:pt x="1926642" y="2015339"/>
                      <a:pt x="2000901" y="2016609"/>
                      <a:pt x="2075160" y="2017879"/>
                    </a:cubicBezTo>
                    <a:cubicBezTo>
                      <a:pt x="2108381" y="2017879"/>
                      <a:pt x="2143557" y="2019149"/>
                      <a:pt x="2176778" y="2019149"/>
                    </a:cubicBezTo>
                    <a:cubicBezTo>
                      <a:pt x="2284258" y="2017879"/>
                      <a:pt x="2389785" y="2011529"/>
                      <a:pt x="2494010" y="2011529"/>
                    </a:cubicBezTo>
                    <a:cubicBezTo>
                      <a:pt x="2497820" y="2011529"/>
                      <a:pt x="2502900" y="2008989"/>
                      <a:pt x="2506710" y="2006449"/>
                    </a:cubicBezTo>
                    <a:cubicBezTo>
                      <a:pt x="2511790" y="2002639"/>
                      <a:pt x="2514330" y="1996289"/>
                      <a:pt x="2516870" y="1993749"/>
                    </a:cubicBezTo>
                    <a:cubicBezTo>
                      <a:pt x="2518140" y="1935848"/>
                      <a:pt x="2519410" y="1872002"/>
                      <a:pt x="2520680" y="1808156"/>
                    </a:cubicBezTo>
                    <a:cubicBezTo>
                      <a:pt x="2521950" y="1709347"/>
                      <a:pt x="2532110" y="760775"/>
                      <a:pt x="2533380" y="661966"/>
                    </a:cubicBezTo>
                    <a:cubicBezTo>
                      <a:pt x="2533380" y="602680"/>
                      <a:pt x="2534650" y="543394"/>
                      <a:pt x="2535920" y="484108"/>
                    </a:cubicBezTo>
                    <a:cubicBezTo>
                      <a:pt x="2537190" y="420262"/>
                      <a:pt x="2538460" y="356416"/>
                      <a:pt x="2541000" y="292570"/>
                    </a:cubicBezTo>
                    <a:cubicBezTo>
                      <a:pt x="2542270" y="254566"/>
                      <a:pt x="2542270" y="215043"/>
                      <a:pt x="2547350" y="177039"/>
                    </a:cubicBezTo>
                    <a:cubicBezTo>
                      <a:pt x="2552430" y="131434"/>
                      <a:pt x="2554970" y="87350"/>
                      <a:pt x="2553700" y="44450"/>
                    </a:cubicBezTo>
                    <a:cubicBezTo>
                      <a:pt x="2553700" y="38100"/>
                      <a:pt x="2549890" y="30480"/>
                      <a:pt x="2543540" y="27940"/>
                    </a:cubicBezTo>
                    <a:close/>
                  </a:path>
                </a:pathLst>
              </a:custGeom>
              <a:solidFill>
                <a:srgbClr val="FDE9C9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1129450" y="286248"/>
              <a:ext cx="372428" cy="198627"/>
              <a:chOff x="0" y="0"/>
              <a:chExt cx="186928" cy="99694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1868616" y="286248"/>
              <a:ext cx="372428" cy="198627"/>
              <a:chOff x="0" y="0"/>
              <a:chExt cx="186928" cy="99694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2607783" y="286248"/>
              <a:ext cx="372428" cy="198627"/>
              <a:chOff x="0" y="0"/>
              <a:chExt cx="186928" cy="99694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3346949" y="286248"/>
              <a:ext cx="372428" cy="198627"/>
              <a:chOff x="0" y="0"/>
              <a:chExt cx="186928" cy="99694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4086115" y="286248"/>
              <a:ext cx="372428" cy="198627"/>
              <a:chOff x="0" y="0"/>
              <a:chExt cx="186928" cy="99694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1864930" y="286248"/>
              <a:ext cx="372428" cy="198627"/>
              <a:chOff x="0" y="0"/>
              <a:chExt cx="186928" cy="99694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>
              <a:off x="1122077" y="286248"/>
              <a:ext cx="372428" cy="198627"/>
              <a:chOff x="0" y="0"/>
              <a:chExt cx="186928" cy="99694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5" name="TextBox 85"/>
            <p:cNvSpPr txBox="1"/>
            <p:nvPr/>
          </p:nvSpPr>
          <p:spPr>
            <a:xfrm>
              <a:off x="632853" y="476573"/>
              <a:ext cx="3974359" cy="2079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3: </a:t>
              </a: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Phối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3867486" y="6262295"/>
            <a:ext cx="4080417" cy="3277931"/>
            <a:chOff x="0" y="0"/>
            <a:chExt cx="5440555" cy="4370574"/>
          </a:xfrm>
        </p:grpSpPr>
        <p:grpSp>
          <p:nvGrpSpPr>
            <p:cNvPr id="87" name="Group 87"/>
            <p:cNvGrpSpPr/>
            <p:nvPr/>
          </p:nvGrpSpPr>
          <p:grpSpPr>
            <a:xfrm>
              <a:off x="0" y="286248"/>
              <a:ext cx="5440555" cy="4084326"/>
              <a:chOff x="0" y="0"/>
              <a:chExt cx="2688797" cy="2018530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-1270"/>
                <a:ext cx="2690067" cy="2017260"/>
              </a:xfrm>
              <a:custGeom>
                <a:avLst/>
                <a:gdLst/>
                <a:ahLst/>
                <a:cxnLst/>
                <a:rect l="l" t="t" r="r" b="b"/>
                <a:pathLst>
                  <a:path w="2690067" h="2017260">
                    <a:moveTo>
                      <a:pt x="2678637" y="27940"/>
                    </a:moveTo>
                    <a:cubicBezTo>
                      <a:pt x="2669748" y="24130"/>
                      <a:pt x="2660858" y="21590"/>
                      <a:pt x="2651967" y="21590"/>
                    </a:cubicBezTo>
                    <a:cubicBezTo>
                      <a:pt x="2625298" y="20320"/>
                      <a:pt x="2585434" y="20320"/>
                      <a:pt x="2542114" y="17780"/>
                    </a:cubicBezTo>
                    <a:cubicBezTo>
                      <a:pt x="2443097" y="12700"/>
                      <a:pt x="2346143" y="6350"/>
                      <a:pt x="2247126" y="3810"/>
                    </a:cubicBezTo>
                    <a:cubicBezTo>
                      <a:pt x="2166675" y="1270"/>
                      <a:pt x="2088287" y="3810"/>
                      <a:pt x="2007835" y="2540"/>
                    </a:cubicBezTo>
                    <a:cubicBezTo>
                      <a:pt x="1972767" y="2540"/>
                      <a:pt x="1937698" y="0"/>
                      <a:pt x="1902630" y="2540"/>
                    </a:cubicBezTo>
                    <a:cubicBezTo>
                      <a:pt x="1818053" y="10160"/>
                      <a:pt x="1733476" y="11430"/>
                      <a:pt x="1646836" y="8890"/>
                    </a:cubicBezTo>
                    <a:cubicBezTo>
                      <a:pt x="1603516" y="7620"/>
                      <a:pt x="1560196" y="7620"/>
                      <a:pt x="1516877" y="7620"/>
                    </a:cubicBezTo>
                    <a:cubicBezTo>
                      <a:pt x="1438488" y="7620"/>
                      <a:pt x="1360100" y="7620"/>
                      <a:pt x="1281711" y="6350"/>
                    </a:cubicBezTo>
                    <a:cubicBezTo>
                      <a:pt x="1199197" y="5080"/>
                      <a:pt x="386433" y="2540"/>
                      <a:pt x="305982" y="1270"/>
                    </a:cubicBezTo>
                    <a:cubicBezTo>
                      <a:pt x="239971" y="0"/>
                      <a:pt x="176022" y="1270"/>
                      <a:pt x="110011" y="1270"/>
                    </a:cubicBezTo>
                    <a:cubicBezTo>
                      <a:pt x="6462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28332"/>
                      <a:pt x="16510" y="214894"/>
                      <a:pt x="17780" y="299937"/>
                    </a:cubicBezTo>
                    <a:cubicBezTo>
                      <a:pt x="19050" y="386498"/>
                      <a:pt x="17780" y="473060"/>
                      <a:pt x="16510" y="561141"/>
                    </a:cubicBezTo>
                    <a:cubicBezTo>
                      <a:pt x="15240" y="650740"/>
                      <a:pt x="2540" y="1590770"/>
                      <a:pt x="2540" y="1680369"/>
                    </a:cubicBezTo>
                    <a:cubicBezTo>
                      <a:pt x="2540" y="1768449"/>
                      <a:pt x="1270" y="1856530"/>
                      <a:pt x="0" y="1944610"/>
                    </a:cubicBezTo>
                    <a:cubicBezTo>
                      <a:pt x="0" y="1962650"/>
                      <a:pt x="3810" y="1972810"/>
                      <a:pt x="15240" y="1977890"/>
                    </a:cubicBezTo>
                    <a:cubicBezTo>
                      <a:pt x="22860" y="1981700"/>
                      <a:pt x="31750" y="1984240"/>
                      <a:pt x="40640" y="1985510"/>
                    </a:cubicBezTo>
                    <a:cubicBezTo>
                      <a:pt x="107948" y="1990590"/>
                      <a:pt x="186337" y="1994400"/>
                      <a:pt x="264725" y="1999480"/>
                    </a:cubicBezTo>
                    <a:cubicBezTo>
                      <a:pt x="308045" y="2002020"/>
                      <a:pt x="351365" y="2007100"/>
                      <a:pt x="394685" y="2008370"/>
                    </a:cubicBezTo>
                    <a:cubicBezTo>
                      <a:pt x="466885" y="2010910"/>
                      <a:pt x="1271397" y="2012180"/>
                      <a:pt x="1343597" y="2013450"/>
                    </a:cubicBezTo>
                    <a:cubicBezTo>
                      <a:pt x="1353911" y="2013450"/>
                      <a:pt x="1364225" y="2013450"/>
                      <a:pt x="1374540" y="2013450"/>
                    </a:cubicBezTo>
                    <a:cubicBezTo>
                      <a:pt x="1424048" y="2013450"/>
                      <a:pt x="1475619" y="2012180"/>
                      <a:pt x="1525128" y="2012180"/>
                    </a:cubicBezTo>
                    <a:cubicBezTo>
                      <a:pt x="1582888" y="2012180"/>
                      <a:pt x="1638585" y="2013450"/>
                      <a:pt x="1696345" y="2013450"/>
                    </a:cubicBezTo>
                    <a:cubicBezTo>
                      <a:pt x="1780922" y="2013450"/>
                      <a:pt x="1867561" y="2013450"/>
                      <a:pt x="1952138" y="2013450"/>
                    </a:cubicBezTo>
                    <a:cubicBezTo>
                      <a:pt x="2030527" y="2013450"/>
                      <a:pt x="2108915" y="2014720"/>
                      <a:pt x="2187304" y="2015990"/>
                    </a:cubicBezTo>
                    <a:cubicBezTo>
                      <a:pt x="2222372" y="2015990"/>
                      <a:pt x="2259503" y="2017260"/>
                      <a:pt x="2294572" y="2017260"/>
                    </a:cubicBezTo>
                    <a:cubicBezTo>
                      <a:pt x="2408029" y="2015990"/>
                      <a:pt x="2519423" y="2009640"/>
                      <a:pt x="2629107" y="2009640"/>
                    </a:cubicBezTo>
                    <a:cubicBezTo>
                      <a:pt x="2632917" y="2009640"/>
                      <a:pt x="2637998" y="2007100"/>
                      <a:pt x="2641807" y="2004560"/>
                    </a:cubicBezTo>
                    <a:cubicBezTo>
                      <a:pt x="2646887" y="2000750"/>
                      <a:pt x="2649427" y="1994400"/>
                      <a:pt x="2651967" y="1991860"/>
                    </a:cubicBezTo>
                    <a:cubicBezTo>
                      <a:pt x="2653237" y="1933980"/>
                      <a:pt x="2654507" y="1870197"/>
                      <a:pt x="2655777" y="1806415"/>
                    </a:cubicBezTo>
                    <a:cubicBezTo>
                      <a:pt x="2657048" y="1707704"/>
                      <a:pt x="2667207" y="760081"/>
                      <a:pt x="2668477" y="661370"/>
                    </a:cubicBezTo>
                    <a:cubicBezTo>
                      <a:pt x="2668477" y="602143"/>
                      <a:pt x="2669748" y="542917"/>
                      <a:pt x="2671017" y="483691"/>
                    </a:cubicBezTo>
                    <a:cubicBezTo>
                      <a:pt x="2672287" y="419908"/>
                      <a:pt x="2673557" y="356126"/>
                      <a:pt x="2676098" y="292343"/>
                    </a:cubicBezTo>
                    <a:cubicBezTo>
                      <a:pt x="2677367" y="254378"/>
                      <a:pt x="2677367" y="214893"/>
                      <a:pt x="2682448" y="176928"/>
                    </a:cubicBezTo>
                    <a:cubicBezTo>
                      <a:pt x="2687527" y="131369"/>
                      <a:pt x="2690067" y="87329"/>
                      <a:pt x="2688798" y="44450"/>
                    </a:cubicBezTo>
                    <a:cubicBezTo>
                      <a:pt x="2688798" y="38100"/>
                      <a:pt x="2684987" y="30480"/>
                      <a:pt x="2678637" y="27940"/>
                    </a:cubicBezTo>
                    <a:close/>
                  </a:path>
                </a:pathLst>
              </a:custGeom>
              <a:solidFill>
                <a:srgbClr val="64220A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>
              <a:off x="0" y="0"/>
              <a:ext cx="5167197" cy="4088148"/>
              <a:chOff x="0" y="0"/>
              <a:chExt cx="2553700" cy="2020419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-1270"/>
                <a:ext cx="2554970" cy="2019149"/>
              </a:xfrm>
              <a:custGeom>
                <a:avLst/>
                <a:gdLst/>
                <a:ahLst/>
                <a:cxnLst/>
                <a:rect l="l" t="t" r="r" b="b"/>
                <a:pathLst>
                  <a:path w="2554970" h="2019149">
                    <a:moveTo>
                      <a:pt x="2543540" y="27940"/>
                    </a:moveTo>
                    <a:cubicBezTo>
                      <a:pt x="2534650" y="24130"/>
                      <a:pt x="2525760" y="21590"/>
                      <a:pt x="2516870" y="21590"/>
                    </a:cubicBezTo>
                    <a:cubicBezTo>
                      <a:pt x="2490200" y="20320"/>
                      <a:pt x="2452319" y="20320"/>
                      <a:pt x="2411281" y="17780"/>
                    </a:cubicBezTo>
                    <a:cubicBezTo>
                      <a:pt x="2317480" y="12700"/>
                      <a:pt x="2225633" y="6350"/>
                      <a:pt x="2131832" y="3810"/>
                    </a:cubicBezTo>
                    <a:cubicBezTo>
                      <a:pt x="2055618" y="1270"/>
                      <a:pt x="1981359" y="3810"/>
                      <a:pt x="1905146" y="2540"/>
                    </a:cubicBezTo>
                    <a:cubicBezTo>
                      <a:pt x="1871924" y="2540"/>
                      <a:pt x="1838703" y="0"/>
                      <a:pt x="1805482" y="2540"/>
                    </a:cubicBezTo>
                    <a:cubicBezTo>
                      <a:pt x="1725360" y="10160"/>
                      <a:pt x="1645239" y="11430"/>
                      <a:pt x="1563163" y="8890"/>
                    </a:cubicBezTo>
                    <a:cubicBezTo>
                      <a:pt x="1522125" y="7620"/>
                      <a:pt x="1481087" y="7620"/>
                      <a:pt x="1440049" y="7620"/>
                    </a:cubicBezTo>
                    <a:cubicBezTo>
                      <a:pt x="1365790" y="7620"/>
                      <a:pt x="1291530" y="7620"/>
                      <a:pt x="1217271" y="6350"/>
                    </a:cubicBezTo>
                    <a:cubicBezTo>
                      <a:pt x="1139104" y="5080"/>
                      <a:pt x="369153" y="2540"/>
                      <a:pt x="292940" y="1270"/>
                    </a:cubicBezTo>
                    <a:cubicBezTo>
                      <a:pt x="230406" y="0"/>
                      <a:pt x="169826" y="1270"/>
                      <a:pt x="107292" y="1270"/>
                    </a:cubicBezTo>
                    <a:cubicBezTo>
                      <a:pt x="64300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28394"/>
                      <a:pt x="16510" y="215043"/>
                      <a:pt x="17780" y="300171"/>
                    </a:cubicBezTo>
                    <a:cubicBezTo>
                      <a:pt x="19050" y="386819"/>
                      <a:pt x="17780" y="473467"/>
                      <a:pt x="16510" y="561636"/>
                    </a:cubicBezTo>
                    <a:cubicBezTo>
                      <a:pt x="15240" y="651325"/>
                      <a:pt x="2540" y="1592296"/>
                      <a:pt x="2540" y="1681984"/>
                    </a:cubicBezTo>
                    <a:cubicBezTo>
                      <a:pt x="2540" y="1770153"/>
                      <a:pt x="1270" y="1858321"/>
                      <a:pt x="0" y="1946490"/>
                    </a:cubicBezTo>
                    <a:cubicBezTo>
                      <a:pt x="0" y="1964539"/>
                      <a:pt x="3810" y="1974699"/>
                      <a:pt x="15240" y="1979779"/>
                    </a:cubicBezTo>
                    <a:cubicBezTo>
                      <a:pt x="22860" y="1983589"/>
                      <a:pt x="31750" y="1986129"/>
                      <a:pt x="40640" y="1987399"/>
                    </a:cubicBezTo>
                    <a:cubicBezTo>
                      <a:pt x="105338" y="1992479"/>
                      <a:pt x="179597" y="1996289"/>
                      <a:pt x="253856" y="2001369"/>
                    </a:cubicBezTo>
                    <a:cubicBezTo>
                      <a:pt x="294894" y="2003909"/>
                      <a:pt x="335932" y="2008989"/>
                      <a:pt x="376970" y="2010259"/>
                    </a:cubicBezTo>
                    <a:cubicBezTo>
                      <a:pt x="445366" y="2012799"/>
                      <a:pt x="1207500" y="2014069"/>
                      <a:pt x="1275897" y="2015339"/>
                    </a:cubicBezTo>
                    <a:cubicBezTo>
                      <a:pt x="1285668" y="2015339"/>
                      <a:pt x="1295439" y="2015339"/>
                      <a:pt x="1305210" y="2015339"/>
                    </a:cubicBezTo>
                    <a:cubicBezTo>
                      <a:pt x="1352110" y="2015339"/>
                      <a:pt x="1400965" y="2014069"/>
                      <a:pt x="1447865" y="2014069"/>
                    </a:cubicBezTo>
                    <a:cubicBezTo>
                      <a:pt x="1502583" y="2014069"/>
                      <a:pt x="1555346" y="2015339"/>
                      <a:pt x="1610063" y="2015339"/>
                    </a:cubicBezTo>
                    <a:cubicBezTo>
                      <a:pt x="1690185" y="2015339"/>
                      <a:pt x="1772261" y="2015339"/>
                      <a:pt x="1852383" y="2015339"/>
                    </a:cubicBezTo>
                    <a:cubicBezTo>
                      <a:pt x="1926642" y="2015339"/>
                      <a:pt x="2000901" y="2016609"/>
                      <a:pt x="2075160" y="2017879"/>
                    </a:cubicBezTo>
                    <a:cubicBezTo>
                      <a:pt x="2108381" y="2017879"/>
                      <a:pt x="2143557" y="2019149"/>
                      <a:pt x="2176778" y="2019149"/>
                    </a:cubicBezTo>
                    <a:cubicBezTo>
                      <a:pt x="2284258" y="2017879"/>
                      <a:pt x="2389785" y="2011529"/>
                      <a:pt x="2494010" y="2011529"/>
                    </a:cubicBezTo>
                    <a:cubicBezTo>
                      <a:pt x="2497820" y="2011529"/>
                      <a:pt x="2502900" y="2008989"/>
                      <a:pt x="2506710" y="2006449"/>
                    </a:cubicBezTo>
                    <a:cubicBezTo>
                      <a:pt x="2511790" y="2002639"/>
                      <a:pt x="2514330" y="1996289"/>
                      <a:pt x="2516870" y="1993749"/>
                    </a:cubicBezTo>
                    <a:cubicBezTo>
                      <a:pt x="2518140" y="1935848"/>
                      <a:pt x="2519410" y="1872002"/>
                      <a:pt x="2520680" y="1808156"/>
                    </a:cubicBezTo>
                    <a:cubicBezTo>
                      <a:pt x="2521950" y="1709347"/>
                      <a:pt x="2532110" y="760775"/>
                      <a:pt x="2533380" y="661966"/>
                    </a:cubicBezTo>
                    <a:cubicBezTo>
                      <a:pt x="2533380" y="602680"/>
                      <a:pt x="2534650" y="543394"/>
                      <a:pt x="2535920" y="484108"/>
                    </a:cubicBezTo>
                    <a:cubicBezTo>
                      <a:pt x="2537190" y="420262"/>
                      <a:pt x="2538460" y="356416"/>
                      <a:pt x="2541000" y="292570"/>
                    </a:cubicBezTo>
                    <a:cubicBezTo>
                      <a:pt x="2542270" y="254566"/>
                      <a:pt x="2542270" y="215043"/>
                      <a:pt x="2547350" y="177039"/>
                    </a:cubicBezTo>
                    <a:cubicBezTo>
                      <a:pt x="2552430" y="131434"/>
                      <a:pt x="2554970" y="87350"/>
                      <a:pt x="2553700" y="44450"/>
                    </a:cubicBezTo>
                    <a:cubicBezTo>
                      <a:pt x="2553700" y="38100"/>
                      <a:pt x="2549890" y="30480"/>
                      <a:pt x="2543540" y="27940"/>
                    </a:cubicBezTo>
                    <a:close/>
                  </a:path>
                </a:pathLst>
              </a:custGeom>
              <a:solidFill>
                <a:srgbClr val="FDE9C9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>
              <a:off x="1129450" y="286248"/>
              <a:ext cx="372428" cy="198627"/>
              <a:chOff x="0" y="0"/>
              <a:chExt cx="186928" cy="99694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4" name="Group 94"/>
            <p:cNvGrpSpPr/>
            <p:nvPr/>
          </p:nvGrpSpPr>
          <p:grpSpPr>
            <a:xfrm>
              <a:off x="1868616" y="286248"/>
              <a:ext cx="372428" cy="198627"/>
              <a:chOff x="0" y="0"/>
              <a:chExt cx="186928" cy="99694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7" name="Group 97"/>
            <p:cNvGrpSpPr/>
            <p:nvPr/>
          </p:nvGrpSpPr>
          <p:grpSpPr>
            <a:xfrm>
              <a:off x="2607783" y="286248"/>
              <a:ext cx="372428" cy="198627"/>
              <a:chOff x="0" y="0"/>
              <a:chExt cx="186928" cy="99694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TextBox 99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0" name="Group 100"/>
            <p:cNvGrpSpPr/>
            <p:nvPr/>
          </p:nvGrpSpPr>
          <p:grpSpPr>
            <a:xfrm>
              <a:off x="3346949" y="286248"/>
              <a:ext cx="372428" cy="198627"/>
              <a:chOff x="0" y="0"/>
              <a:chExt cx="186928" cy="99694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TextBox 102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>
              <a:off x="4086115" y="286248"/>
              <a:ext cx="372428" cy="198627"/>
              <a:chOff x="0" y="0"/>
              <a:chExt cx="186928" cy="99694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TextBox 10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" name="Group 106"/>
            <p:cNvGrpSpPr/>
            <p:nvPr/>
          </p:nvGrpSpPr>
          <p:grpSpPr>
            <a:xfrm>
              <a:off x="1864930" y="286248"/>
              <a:ext cx="372428" cy="198627"/>
              <a:chOff x="0" y="0"/>
              <a:chExt cx="186928" cy="99694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TextBox 10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" name="Group 109"/>
            <p:cNvGrpSpPr/>
            <p:nvPr/>
          </p:nvGrpSpPr>
          <p:grpSpPr>
            <a:xfrm>
              <a:off x="1122077" y="286248"/>
              <a:ext cx="372428" cy="198627"/>
              <a:chOff x="0" y="0"/>
              <a:chExt cx="186928" cy="99694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9F5C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TextBox 1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19992" tIns="19992" rIns="19992" bIns="19992" rtlCol="0" anchor="ctr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2" name="TextBox 112"/>
            <p:cNvSpPr txBox="1"/>
            <p:nvPr/>
          </p:nvSpPr>
          <p:spPr>
            <a:xfrm>
              <a:off x="604683" y="668476"/>
              <a:ext cx="3974359" cy="3187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4: </a:t>
              </a: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13" name="AutoShape 113"/>
          <p:cNvSpPr/>
          <p:nvPr/>
        </p:nvSpPr>
        <p:spPr>
          <a:xfrm>
            <a:off x="-396042" y="3764849"/>
            <a:ext cx="1868404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Freeform 114"/>
          <p:cNvSpPr/>
          <p:nvPr/>
        </p:nvSpPr>
        <p:spPr>
          <a:xfrm>
            <a:off x="352776" y="2204186"/>
            <a:ext cx="4289704" cy="3083226"/>
          </a:xfrm>
          <a:custGeom>
            <a:avLst/>
            <a:gdLst/>
            <a:ahLst/>
            <a:cxnLst/>
            <a:rect l="l" t="t" r="r" b="b"/>
            <a:pathLst>
              <a:path w="4338452" h="3083226">
                <a:moveTo>
                  <a:pt x="0" y="0"/>
                </a:moveTo>
                <a:lnTo>
                  <a:pt x="4338452" y="0"/>
                </a:lnTo>
                <a:lnTo>
                  <a:pt x="4338452" y="3083226"/>
                </a:lnTo>
                <a:lnTo>
                  <a:pt x="0" y="3083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Freeform 115"/>
          <p:cNvSpPr/>
          <p:nvPr/>
        </p:nvSpPr>
        <p:spPr>
          <a:xfrm>
            <a:off x="4903721" y="2204186"/>
            <a:ext cx="4289705" cy="3083226"/>
          </a:xfrm>
          <a:custGeom>
            <a:avLst/>
            <a:gdLst/>
            <a:ahLst/>
            <a:cxnLst/>
            <a:rect l="l" t="t" r="r" b="b"/>
            <a:pathLst>
              <a:path w="4289705" h="3083226">
                <a:moveTo>
                  <a:pt x="0" y="0"/>
                </a:moveTo>
                <a:lnTo>
                  <a:pt x="4289706" y="0"/>
                </a:lnTo>
                <a:lnTo>
                  <a:pt x="4289706" y="3083226"/>
                </a:lnTo>
                <a:lnTo>
                  <a:pt x="0" y="3083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Freeform 116"/>
          <p:cNvSpPr/>
          <p:nvPr/>
        </p:nvSpPr>
        <p:spPr>
          <a:xfrm>
            <a:off x="9512048" y="2224120"/>
            <a:ext cx="4336170" cy="3083226"/>
          </a:xfrm>
          <a:custGeom>
            <a:avLst/>
            <a:gdLst/>
            <a:ahLst/>
            <a:cxnLst/>
            <a:rect l="l" t="t" r="r" b="b"/>
            <a:pathLst>
              <a:path w="4336170" h="3083226">
                <a:moveTo>
                  <a:pt x="0" y="0"/>
                </a:moveTo>
                <a:lnTo>
                  <a:pt x="4336170" y="0"/>
                </a:lnTo>
                <a:lnTo>
                  <a:pt x="4336170" y="3083226"/>
                </a:lnTo>
                <a:lnTo>
                  <a:pt x="0" y="308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Freeform 117"/>
          <p:cNvSpPr/>
          <p:nvPr/>
        </p:nvSpPr>
        <p:spPr>
          <a:xfrm>
            <a:off x="14252984" y="1818155"/>
            <a:ext cx="3311348" cy="3855287"/>
          </a:xfrm>
          <a:custGeom>
            <a:avLst/>
            <a:gdLst/>
            <a:ahLst/>
            <a:cxnLst/>
            <a:rect l="l" t="t" r="r" b="b"/>
            <a:pathLst>
              <a:path w="3311348" h="3855287">
                <a:moveTo>
                  <a:pt x="0" y="0"/>
                </a:moveTo>
                <a:lnTo>
                  <a:pt x="3311348" y="0"/>
                </a:lnTo>
                <a:lnTo>
                  <a:pt x="3311348" y="3855287"/>
                </a:lnTo>
                <a:lnTo>
                  <a:pt x="0" y="3855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8"/>
          <p:cNvSpPr txBox="1"/>
          <p:nvPr/>
        </p:nvSpPr>
        <p:spPr>
          <a:xfrm>
            <a:off x="1242456" y="721055"/>
            <a:ext cx="16230600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50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50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50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50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50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5000" b="1" dirty="0">
              <a:solidFill>
                <a:srgbClr val="FFF8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15" grpId="0" animBg="1"/>
      <p:bldP spid="116" grpId="0" animBg="1"/>
      <p:bldP spid="117" grpId="0" animBg="1"/>
      <p:bldP spid="1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3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10817720" y="1850871"/>
            <a:ext cx="6441580" cy="6585259"/>
          </a:xfrm>
          <a:custGeom>
            <a:avLst/>
            <a:gdLst/>
            <a:ahLst/>
            <a:cxnLst/>
            <a:rect l="l" t="t" r="r" b="b"/>
            <a:pathLst>
              <a:path w="6441580" h="6585259">
                <a:moveTo>
                  <a:pt x="0" y="0"/>
                </a:moveTo>
                <a:lnTo>
                  <a:pt x="6441580" y="0"/>
                </a:lnTo>
                <a:lnTo>
                  <a:pt x="6441580" y="6585258"/>
                </a:lnTo>
                <a:lnTo>
                  <a:pt x="0" y="6585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F4AE4B5-FB8B-CA00-C922-2A51F76E6AE8}"/>
              </a:ext>
            </a:extLst>
          </p:cNvPr>
          <p:cNvGrpSpPr/>
          <p:nvPr/>
        </p:nvGrpSpPr>
        <p:grpSpPr>
          <a:xfrm>
            <a:off x="1028700" y="1850871"/>
            <a:ext cx="9061606" cy="6234795"/>
            <a:chOff x="1028700" y="1850871"/>
            <a:chExt cx="9061606" cy="6234795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1850871"/>
              <a:ext cx="9061606" cy="6234795"/>
              <a:chOff x="0" y="0"/>
              <a:chExt cx="12082141" cy="8313060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0"/>
                <a:ext cx="12082141" cy="8313060"/>
                <a:chOff x="0" y="0"/>
                <a:chExt cx="2349968" cy="1616885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1270"/>
                  <a:ext cx="2351238" cy="161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1238" h="1615614">
                      <a:moveTo>
                        <a:pt x="2339808" y="27940"/>
                      </a:moveTo>
                      <a:cubicBezTo>
                        <a:pt x="2330918" y="24130"/>
                        <a:pt x="2322028" y="21590"/>
                        <a:pt x="2313138" y="21590"/>
                      </a:cubicBezTo>
                      <a:cubicBezTo>
                        <a:pt x="2286468" y="20320"/>
                        <a:pt x="2251577" y="20320"/>
                        <a:pt x="2213980" y="17780"/>
                      </a:cubicBezTo>
                      <a:cubicBezTo>
                        <a:pt x="2128044" y="12700"/>
                        <a:pt x="2043899" y="6350"/>
                        <a:pt x="1957964" y="3810"/>
                      </a:cubicBezTo>
                      <a:cubicBezTo>
                        <a:pt x="1888141" y="1270"/>
                        <a:pt x="1820109" y="3810"/>
                        <a:pt x="1750287" y="2540"/>
                      </a:cubicBezTo>
                      <a:cubicBezTo>
                        <a:pt x="1719851" y="2540"/>
                        <a:pt x="1689416" y="0"/>
                        <a:pt x="1658980" y="2540"/>
                      </a:cubicBezTo>
                      <a:cubicBezTo>
                        <a:pt x="1585577" y="10160"/>
                        <a:pt x="1512174" y="11430"/>
                        <a:pt x="1436980" y="8890"/>
                      </a:cubicBezTo>
                      <a:cubicBezTo>
                        <a:pt x="1399383" y="7620"/>
                        <a:pt x="1361787" y="7620"/>
                        <a:pt x="1324190" y="7620"/>
                      </a:cubicBezTo>
                      <a:cubicBezTo>
                        <a:pt x="1256158" y="7620"/>
                        <a:pt x="1188126" y="7620"/>
                        <a:pt x="1120093" y="6350"/>
                      </a:cubicBezTo>
                      <a:cubicBezTo>
                        <a:pt x="1048481" y="5080"/>
                        <a:pt x="343094" y="2540"/>
                        <a:pt x="273272" y="1270"/>
                      </a:cubicBezTo>
                      <a:cubicBezTo>
                        <a:pt x="215981" y="0"/>
                        <a:pt x="160481" y="1270"/>
                        <a:pt x="103191" y="1270"/>
                      </a:cubicBezTo>
                      <a:cubicBezTo>
                        <a:pt x="63804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15050"/>
                        <a:pt x="16510" y="183198"/>
                        <a:pt x="17780" y="250150"/>
                      </a:cubicBezTo>
                      <a:cubicBezTo>
                        <a:pt x="19050" y="318297"/>
                        <a:pt x="17780" y="386445"/>
                        <a:pt x="16510" y="455788"/>
                      </a:cubicBezTo>
                      <a:cubicBezTo>
                        <a:pt x="15240" y="526326"/>
                        <a:pt x="2540" y="1266385"/>
                        <a:pt x="2540" y="1336923"/>
                      </a:cubicBezTo>
                      <a:cubicBezTo>
                        <a:pt x="2540" y="1406266"/>
                        <a:pt x="1270" y="1475610"/>
                        <a:pt x="0" y="1544953"/>
                      </a:cubicBezTo>
                      <a:cubicBezTo>
                        <a:pt x="0" y="1561004"/>
                        <a:pt x="3810" y="1571164"/>
                        <a:pt x="15240" y="1576245"/>
                      </a:cubicBezTo>
                      <a:cubicBezTo>
                        <a:pt x="22860" y="1580054"/>
                        <a:pt x="31750" y="1582595"/>
                        <a:pt x="40640" y="1583864"/>
                      </a:cubicBezTo>
                      <a:cubicBezTo>
                        <a:pt x="101401" y="1588945"/>
                        <a:pt x="169433" y="1592754"/>
                        <a:pt x="237465" y="1597835"/>
                      </a:cubicBezTo>
                      <a:cubicBezTo>
                        <a:pt x="275062" y="1600375"/>
                        <a:pt x="312659" y="1605454"/>
                        <a:pt x="350255" y="1606725"/>
                      </a:cubicBezTo>
                      <a:cubicBezTo>
                        <a:pt x="412917" y="1609264"/>
                        <a:pt x="1111142" y="1610535"/>
                        <a:pt x="1173803" y="1611804"/>
                      </a:cubicBezTo>
                      <a:cubicBezTo>
                        <a:pt x="1182755" y="1611804"/>
                        <a:pt x="1191706" y="1611804"/>
                        <a:pt x="1200658" y="1611804"/>
                      </a:cubicBezTo>
                      <a:cubicBezTo>
                        <a:pt x="1243626" y="1611804"/>
                        <a:pt x="1288384" y="1610535"/>
                        <a:pt x="1331351" y="1610535"/>
                      </a:cubicBezTo>
                      <a:cubicBezTo>
                        <a:pt x="1381480" y="1610535"/>
                        <a:pt x="1429819" y="1611804"/>
                        <a:pt x="1479948" y="1611804"/>
                      </a:cubicBezTo>
                      <a:cubicBezTo>
                        <a:pt x="1553351" y="1611804"/>
                        <a:pt x="1628545" y="1611804"/>
                        <a:pt x="1701948" y="1611804"/>
                      </a:cubicBezTo>
                      <a:cubicBezTo>
                        <a:pt x="1769980" y="1611804"/>
                        <a:pt x="1838012" y="1613075"/>
                        <a:pt x="1906045" y="1614345"/>
                      </a:cubicBezTo>
                      <a:cubicBezTo>
                        <a:pt x="1936480" y="1614345"/>
                        <a:pt x="1968706" y="1615614"/>
                        <a:pt x="1999141" y="1615614"/>
                      </a:cubicBezTo>
                      <a:cubicBezTo>
                        <a:pt x="2097609" y="1614345"/>
                        <a:pt x="2194286" y="1607995"/>
                        <a:pt x="2290278" y="1607995"/>
                      </a:cubicBezTo>
                      <a:cubicBezTo>
                        <a:pt x="2294088" y="1607995"/>
                        <a:pt x="2299168" y="1605454"/>
                        <a:pt x="2302978" y="1602914"/>
                      </a:cubicBezTo>
                      <a:cubicBezTo>
                        <a:pt x="2308058" y="1599104"/>
                        <a:pt x="2310598" y="1592754"/>
                        <a:pt x="2313138" y="1590214"/>
                      </a:cubicBezTo>
                      <a:cubicBezTo>
                        <a:pt x="2314408" y="1536584"/>
                        <a:pt x="2315678" y="1486370"/>
                        <a:pt x="2316948" y="1436156"/>
                      </a:cubicBezTo>
                      <a:cubicBezTo>
                        <a:pt x="2318218" y="1358444"/>
                        <a:pt x="2328378" y="612407"/>
                        <a:pt x="2329648" y="534695"/>
                      </a:cubicBezTo>
                      <a:cubicBezTo>
                        <a:pt x="2329648" y="488068"/>
                        <a:pt x="2330918" y="441441"/>
                        <a:pt x="2332188" y="394814"/>
                      </a:cubicBezTo>
                      <a:cubicBezTo>
                        <a:pt x="2333458" y="344600"/>
                        <a:pt x="2334728" y="294386"/>
                        <a:pt x="2337268" y="244172"/>
                      </a:cubicBezTo>
                      <a:cubicBezTo>
                        <a:pt x="2338538" y="214282"/>
                        <a:pt x="2338538" y="183197"/>
                        <a:pt x="2343618" y="153308"/>
                      </a:cubicBezTo>
                      <a:cubicBezTo>
                        <a:pt x="2348698" y="117441"/>
                        <a:pt x="2351238" y="82770"/>
                        <a:pt x="2349968" y="44450"/>
                      </a:cubicBezTo>
                      <a:cubicBezTo>
                        <a:pt x="2349968" y="38100"/>
                        <a:pt x="2346158" y="30480"/>
                        <a:pt x="2339808" y="27940"/>
                      </a:cubicBezTo>
                      <a:close/>
                    </a:path>
                  </a:pathLst>
                </a:custGeom>
                <a:solidFill>
                  <a:srgbClr val="FDE9C9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" name="Freeform 5"/>
              <p:cNvSpPr/>
              <p:nvPr/>
            </p:nvSpPr>
            <p:spPr>
              <a:xfrm rot="-5400000">
                <a:off x="-277111" y="651137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-252107" y="2762138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 rot="-5400000">
                <a:off x="-277111" y="4873138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 rot="-5400000">
                <a:off x="-302116" y="6984139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 rot="5400000">
                <a:off x="11083331" y="6984139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 rot="5400000">
                <a:off x="11083331" y="4873138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 rot="5400000">
                <a:off x="11083331" y="2762138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 rot="5400000">
                <a:off x="11170882" y="651137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" name="Group 13"/>
              <p:cNvGrpSpPr/>
              <p:nvPr/>
            </p:nvGrpSpPr>
            <p:grpSpPr>
              <a:xfrm>
                <a:off x="924976" y="745254"/>
                <a:ext cx="10232188" cy="6822552"/>
                <a:chOff x="0" y="0"/>
                <a:chExt cx="2180937" cy="1454191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16510" y="11430"/>
                  <a:ext cx="2150457" cy="143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457" h="1430061">
                      <a:moveTo>
                        <a:pt x="1270" y="0"/>
                      </a:moveTo>
                      <a:lnTo>
                        <a:pt x="2150457" y="15240"/>
                      </a:lnTo>
                      <a:lnTo>
                        <a:pt x="2118707" y="1430061"/>
                      </a:lnTo>
                      <a:lnTo>
                        <a:pt x="775339" y="1430061"/>
                      </a:lnTo>
                      <a:lnTo>
                        <a:pt x="0" y="1403391"/>
                      </a:lnTo>
                      <a:lnTo>
                        <a:pt x="11430" y="469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15"/>
                <p:cNvSpPr/>
                <p:nvPr/>
              </p:nvSpPr>
              <p:spPr>
                <a:xfrm>
                  <a:off x="0" y="-1270"/>
                  <a:ext cx="2179667" cy="145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9667" h="1455461">
                      <a:moveTo>
                        <a:pt x="2145377" y="1430061"/>
                      </a:moveTo>
                      <a:cubicBezTo>
                        <a:pt x="2142837" y="1433871"/>
                        <a:pt x="2139027" y="1438951"/>
                        <a:pt x="2135217" y="1442761"/>
                      </a:cubicBezTo>
                      <a:cubicBezTo>
                        <a:pt x="2131407" y="1445301"/>
                        <a:pt x="2126327" y="1447841"/>
                        <a:pt x="2122517" y="1447841"/>
                      </a:cubicBezTo>
                      <a:cubicBezTo>
                        <a:pt x="2040263" y="1446571"/>
                        <a:pt x="1950736" y="1452921"/>
                        <a:pt x="1859550" y="1455461"/>
                      </a:cubicBezTo>
                      <a:cubicBezTo>
                        <a:pt x="1831365" y="1455461"/>
                        <a:pt x="1801523" y="1454191"/>
                        <a:pt x="1773338" y="1454191"/>
                      </a:cubicBezTo>
                      <a:cubicBezTo>
                        <a:pt x="1710337" y="1452921"/>
                        <a:pt x="1647336" y="1451651"/>
                        <a:pt x="1584335" y="1451651"/>
                      </a:cubicBezTo>
                      <a:lnTo>
                        <a:pt x="1378753" y="1451651"/>
                      </a:lnTo>
                      <a:cubicBezTo>
                        <a:pt x="1332331" y="1451651"/>
                        <a:pt x="1287567" y="1450381"/>
                        <a:pt x="1241145" y="1450381"/>
                      </a:cubicBezTo>
                      <a:cubicBezTo>
                        <a:pt x="1201355" y="1450381"/>
                        <a:pt x="1159907" y="1450381"/>
                        <a:pt x="1120117" y="1451651"/>
                      </a:cubicBezTo>
                      <a:lnTo>
                        <a:pt x="1095248" y="1451651"/>
                      </a:lnTo>
                      <a:cubicBezTo>
                        <a:pt x="1037221" y="1450381"/>
                        <a:pt x="390632" y="1449111"/>
                        <a:pt x="332605" y="1446571"/>
                      </a:cubicBezTo>
                      <a:cubicBezTo>
                        <a:pt x="297789" y="1445301"/>
                        <a:pt x="262972" y="1440221"/>
                        <a:pt x="228156" y="1437681"/>
                      </a:cubicBezTo>
                      <a:cubicBezTo>
                        <a:pt x="165155" y="1432601"/>
                        <a:pt x="102154" y="1428791"/>
                        <a:pt x="41910" y="1423711"/>
                      </a:cubicBezTo>
                      <a:cubicBezTo>
                        <a:pt x="33020" y="1422441"/>
                        <a:pt x="24130" y="1419901"/>
                        <a:pt x="16510" y="1416091"/>
                      </a:cubicBezTo>
                      <a:cubicBezTo>
                        <a:pt x="5080" y="1411011"/>
                        <a:pt x="0" y="1399581"/>
                        <a:pt x="1270" y="1385234"/>
                      </a:cubicBezTo>
                      <a:cubicBezTo>
                        <a:pt x="2540" y="1323535"/>
                        <a:pt x="3810" y="1260772"/>
                        <a:pt x="3810" y="1199073"/>
                      </a:cubicBezTo>
                      <a:cubicBezTo>
                        <a:pt x="5080" y="1136310"/>
                        <a:pt x="17780" y="477830"/>
                        <a:pt x="17780" y="415067"/>
                      </a:cubicBezTo>
                      <a:cubicBezTo>
                        <a:pt x="19050" y="354432"/>
                        <a:pt x="20320" y="293796"/>
                        <a:pt x="19050" y="232097"/>
                      </a:cubicBezTo>
                      <a:cubicBezTo>
                        <a:pt x="17780" y="171461"/>
                        <a:pt x="16510" y="111890"/>
                        <a:pt x="6350" y="48260"/>
                      </a:cubicBezTo>
                      <a:cubicBezTo>
                        <a:pt x="5080" y="35560"/>
                        <a:pt x="2540" y="22860"/>
                        <a:pt x="1270" y="10160"/>
                      </a:cubicBezTo>
                      <a:cubicBezTo>
                        <a:pt x="3810" y="8890"/>
                        <a:pt x="5080" y="7620"/>
                        <a:pt x="6350" y="7620"/>
                      </a:cubicBezTo>
                      <a:cubicBezTo>
                        <a:pt x="34290" y="6350"/>
                        <a:pt x="67338" y="5080"/>
                        <a:pt x="103812" y="3810"/>
                      </a:cubicBezTo>
                      <a:cubicBezTo>
                        <a:pt x="155208" y="1270"/>
                        <a:pt x="208261" y="1270"/>
                        <a:pt x="259657" y="1270"/>
                      </a:cubicBezTo>
                      <a:cubicBezTo>
                        <a:pt x="324315" y="2540"/>
                        <a:pt x="977536" y="5080"/>
                        <a:pt x="1042195" y="6350"/>
                      </a:cubicBezTo>
                      <a:cubicBezTo>
                        <a:pt x="1105196" y="7620"/>
                        <a:pt x="1168197" y="7620"/>
                        <a:pt x="1231198" y="7620"/>
                      </a:cubicBezTo>
                      <a:cubicBezTo>
                        <a:pt x="1266014" y="7620"/>
                        <a:pt x="1300831" y="7620"/>
                        <a:pt x="1335647" y="8890"/>
                      </a:cubicBezTo>
                      <a:cubicBezTo>
                        <a:pt x="1403622" y="11430"/>
                        <a:pt x="1473254" y="10160"/>
                        <a:pt x="1541229" y="2540"/>
                      </a:cubicBezTo>
                      <a:cubicBezTo>
                        <a:pt x="1569414" y="0"/>
                        <a:pt x="1597599" y="2540"/>
                        <a:pt x="1625783" y="2540"/>
                      </a:cubicBezTo>
                      <a:cubicBezTo>
                        <a:pt x="1688784" y="2540"/>
                        <a:pt x="1751785" y="1270"/>
                        <a:pt x="1814786" y="3810"/>
                      </a:cubicBezTo>
                      <a:cubicBezTo>
                        <a:pt x="1894366" y="6350"/>
                        <a:pt x="1972289" y="13970"/>
                        <a:pt x="2051869" y="17780"/>
                      </a:cubicBezTo>
                      <a:cubicBezTo>
                        <a:pt x="2086685" y="20320"/>
                        <a:pt x="2113627" y="19050"/>
                        <a:pt x="2140297" y="21590"/>
                      </a:cubicBezTo>
                      <a:cubicBezTo>
                        <a:pt x="2149187" y="22860"/>
                        <a:pt x="2158077" y="25400"/>
                        <a:pt x="2166967" y="27940"/>
                      </a:cubicBezTo>
                      <a:cubicBezTo>
                        <a:pt x="2174587" y="30480"/>
                        <a:pt x="2178397" y="36830"/>
                        <a:pt x="2178397" y="46990"/>
                      </a:cubicBezTo>
                      <a:cubicBezTo>
                        <a:pt x="2179667" y="83168"/>
                        <a:pt x="2175857" y="115081"/>
                        <a:pt x="2172047" y="146994"/>
                      </a:cubicBezTo>
                      <a:cubicBezTo>
                        <a:pt x="2168237" y="173589"/>
                        <a:pt x="2166967" y="201247"/>
                        <a:pt x="2165697" y="227842"/>
                      </a:cubicBezTo>
                      <a:cubicBezTo>
                        <a:pt x="2163157" y="272520"/>
                        <a:pt x="2161887" y="317199"/>
                        <a:pt x="2160617" y="361878"/>
                      </a:cubicBezTo>
                      <a:cubicBezTo>
                        <a:pt x="2159347" y="403365"/>
                        <a:pt x="2158077" y="444853"/>
                        <a:pt x="2158077" y="486340"/>
                      </a:cubicBezTo>
                      <a:cubicBezTo>
                        <a:pt x="2158077" y="555486"/>
                        <a:pt x="2146647" y="1219285"/>
                        <a:pt x="2145377" y="1288430"/>
                      </a:cubicBezTo>
                      <a:cubicBezTo>
                        <a:pt x="2147917" y="1333109"/>
                        <a:pt x="2146647" y="1377788"/>
                        <a:pt x="2145377" y="1430061"/>
                      </a:cubicBezTo>
                      <a:close/>
                      <a:moveTo>
                        <a:pt x="17780" y="1399581"/>
                      </a:moveTo>
                      <a:cubicBezTo>
                        <a:pt x="22860" y="1400851"/>
                        <a:pt x="29210" y="1403391"/>
                        <a:pt x="36830" y="1403391"/>
                      </a:cubicBezTo>
                      <a:cubicBezTo>
                        <a:pt x="100496" y="1408471"/>
                        <a:pt x="168471" y="1413551"/>
                        <a:pt x="234788" y="1417361"/>
                      </a:cubicBezTo>
                      <a:cubicBezTo>
                        <a:pt x="266288" y="1419901"/>
                        <a:pt x="297789" y="1423711"/>
                        <a:pt x="330947" y="1424981"/>
                      </a:cubicBezTo>
                      <a:cubicBezTo>
                        <a:pt x="352500" y="1426251"/>
                        <a:pt x="962615" y="1422441"/>
                        <a:pt x="982510" y="1423711"/>
                      </a:cubicBezTo>
                      <a:cubicBezTo>
                        <a:pt x="1017326" y="1424981"/>
                        <a:pt x="1052143" y="1427521"/>
                        <a:pt x="1086959" y="1428791"/>
                      </a:cubicBezTo>
                      <a:cubicBezTo>
                        <a:pt x="1103538" y="1430061"/>
                        <a:pt x="1118459" y="1430061"/>
                        <a:pt x="1135039" y="1430061"/>
                      </a:cubicBezTo>
                      <a:cubicBezTo>
                        <a:pt x="1209645" y="1430061"/>
                        <a:pt x="1282593" y="1428791"/>
                        <a:pt x="1357200" y="1430061"/>
                      </a:cubicBezTo>
                      <a:cubicBezTo>
                        <a:pt x="1385385" y="1430061"/>
                        <a:pt x="1415227" y="1432601"/>
                        <a:pt x="1443412" y="1432601"/>
                      </a:cubicBezTo>
                      <a:cubicBezTo>
                        <a:pt x="1486518" y="1432601"/>
                        <a:pt x="1527966" y="1428791"/>
                        <a:pt x="1571072" y="1428791"/>
                      </a:cubicBezTo>
                      <a:cubicBezTo>
                        <a:pt x="1622467" y="1428791"/>
                        <a:pt x="1672205" y="1430061"/>
                        <a:pt x="1723600" y="1430061"/>
                      </a:cubicBezTo>
                      <a:cubicBezTo>
                        <a:pt x="1791575" y="1430061"/>
                        <a:pt x="1861208" y="1430061"/>
                        <a:pt x="1929182" y="1428791"/>
                      </a:cubicBezTo>
                      <a:cubicBezTo>
                        <a:pt x="1990526" y="1427521"/>
                        <a:pt x="2050211" y="1424981"/>
                        <a:pt x="2107277" y="1422441"/>
                      </a:cubicBezTo>
                      <a:cubicBezTo>
                        <a:pt x="2112357" y="1422441"/>
                        <a:pt x="2117437" y="1419901"/>
                        <a:pt x="2123787" y="1418631"/>
                      </a:cubicBezTo>
                      <a:cubicBezTo>
                        <a:pt x="2123787" y="1405931"/>
                        <a:pt x="2125057" y="1393231"/>
                        <a:pt x="2125057" y="1382043"/>
                      </a:cubicBezTo>
                      <a:lnTo>
                        <a:pt x="2125057" y="1349066"/>
                      </a:lnTo>
                      <a:cubicBezTo>
                        <a:pt x="2126327" y="1294813"/>
                        <a:pt x="2128867" y="1239496"/>
                        <a:pt x="2127597" y="1185243"/>
                      </a:cubicBezTo>
                      <a:cubicBezTo>
                        <a:pt x="2126327" y="1108651"/>
                        <a:pt x="2139027" y="438470"/>
                        <a:pt x="2142837" y="361878"/>
                      </a:cubicBezTo>
                      <a:cubicBezTo>
                        <a:pt x="2145377" y="317199"/>
                        <a:pt x="2147917" y="272520"/>
                        <a:pt x="2147917" y="227842"/>
                      </a:cubicBezTo>
                      <a:cubicBezTo>
                        <a:pt x="2147917" y="190609"/>
                        <a:pt x="2149187" y="154441"/>
                        <a:pt x="2156807" y="118272"/>
                      </a:cubicBezTo>
                      <a:cubicBezTo>
                        <a:pt x="2160617" y="96997"/>
                        <a:pt x="2163157" y="75721"/>
                        <a:pt x="2158077" y="49530"/>
                      </a:cubicBezTo>
                      <a:cubicBezTo>
                        <a:pt x="2150457" y="49530"/>
                        <a:pt x="2144107" y="48260"/>
                        <a:pt x="2136487" y="48260"/>
                      </a:cubicBezTo>
                      <a:cubicBezTo>
                        <a:pt x="2103467" y="45720"/>
                        <a:pt x="2063474" y="45720"/>
                        <a:pt x="2018710" y="40640"/>
                      </a:cubicBezTo>
                      <a:cubicBezTo>
                        <a:pt x="1935814" y="33020"/>
                        <a:pt x="1851260" y="27940"/>
                        <a:pt x="1768364" y="27940"/>
                      </a:cubicBezTo>
                      <a:cubicBezTo>
                        <a:pt x="1710337" y="27940"/>
                        <a:pt x="1650652" y="31750"/>
                        <a:pt x="1592625" y="24130"/>
                      </a:cubicBezTo>
                      <a:lnTo>
                        <a:pt x="1576045" y="24130"/>
                      </a:lnTo>
                      <a:cubicBezTo>
                        <a:pt x="1527966" y="27940"/>
                        <a:pt x="1476570" y="33020"/>
                        <a:pt x="1426833" y="34290"/>
                      </a:cubicBezTo>
                      <a:cubicBezTo>
                        <a:pt x="1372121" y="35560"/>
                        <a:pt x="1319068" y="31750"/>
                        <a:pt x="1264356" y="30480"/>
                      </a:cubicBezTo>
                      <a:cubicBezTo>
                        <a:pt x="1212961" y="29210"/>
                        <a:pt x="1161565" y="27940"/>
                        <a:pt x="1111828" y="27940"/>
                      </a:cubicBezTo>
                      <a:cubicBezTo>
                        <a:pt x="1093591" y="27940"/>
                        <a:pt x="1077011" y="29210"/>
                        <a:pt x="1058774" y="27940"/>
                      </a:cubicBezTo>
                      <a:cubicBezTo>
                        <a:pt x="995773" y="26670"/>
                        <a:pt x="344210" y="24130"/>
                        <a:pt x="279552" y="24130"/>
                      </a:cubicBezTo>
                      <a:cubicBezTo>
                        <a:pt x="223182" y="22860"/>
                        <a:pt x="166813" y="24130"/>
                        <a:pt x="110444" y="24130"/>
                      </a:cubicBezTo>
                      <a:cubicBezTo>
                        <a:pt x="80601" y="24130"/>
                        <a:pt x="45720" y="24130"/>
                        <a:pt x="21590" y="25400"/>
                      </a:cubicBezTo>
                      <a:cubicBezTo>
                        <a:pt x="20320" y="25400"/>
                        <a:pt x="21590" y="36830"/>
                        <a:pt x="22860" y="41910"/>
                      </a:cubicBezTo>
                      <a:cubicBezTo>
                        <a:pt x="26670" y="79976"/>
                        <a:pt x="31750" y="114017"/>
                        <a:pt x="34290" y="146994"/>
                      </a:cubicBezTo>
                      <a:cubicBezTo>
                        <a:pt x="36830" y="206566"/>
                        <a:pt x="38100" y="266138"/>
                        <a:pt x="38100" y="325709"/>
                      </a:cubicBezTo>
                      <a:cubicBezTo>
                        <a:pt x="38100" y="364005"/>
                        <a:pt x="36830" y="401238"/>
                        <a:pt x="35560" y="439534"/>
                      </a:cubicBezTo>
                      <a:cubicBezTo>
                        <a:pt x="34290" y="476766"/>
                        <a:pt x="22860" y="1107587"/>
                        <a:pt x="21590" y="1143756"/>
                      </a:cubicBezTo>
                      <a:lnTo>
                        <a:pt x="21590" y="1213965"/>
                      </a:lnTo>
                      <a:cubicBezTo>
                        <a:pt x="21590" y="1267154"/>
                        <a:pt x="20320" y="1321407"/>
                        <a:pt x="20320" y="1374596"/>
                      </a:cubicBezTo>
                      <a:cubicBezTo>
                        <a:pt x="20320" y="1382043"/>
                        <a:pt x="19050" y="1388425"/>
                        <a:pt x="17780" y="1399581"/>
                      </a:cubicBezTo>
                      <a:close/>
                    </a:path>
                  </a:pathLst>
                </a:custGeom>
                <a:solidFill>
                  <a:srgbClr val="913F10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7" name="TextBox 17"/>
            <p:cNvSpPr txBox="1"/>
            <p:nvPr/>
          </p:nvSpPr>
          <p:spPr>
            <a:xfrm>
              <a:off x="2349762" y="2583982"/>
              <a:ext cx="6353817" cy="4474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000" b="1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000" b="1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5000" b="1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5000" b="1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5000" b="1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5000" b="1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5000" b="1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5000" b="1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sz="5000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5000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5000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5000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5000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5000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5000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5000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u="none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5000" u="none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5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28600" y="7987224"/>
            <a:ext cx="8767620" cy="1768183"/>
          </a:xfrm>
          <a:custGeom>
            <a:avLst/>
            <a:gdLst/>
            <a:ahLst/>
            <a:cxnLst/>
            <a:rect l="l" t="t" r="r" b="b"/>
            <a:pathLst>
              <a:path w="1869634" h="500424">
                <a:moveTo>
                  <a:pt x="0" y="0"/>
                </a:moveTo>
                <a:lnTo>
                  <a:pt x="1869634" y="0"/>
                </a:lnTo>
                <a:lnTo>
                  <a:pt x="1869634" y="500424"/>
                </a:lnTo>
                <a:lnTo>
                  <a:pt x="0" y="50042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9F5C21"/>
            </a:solidFill>
            <a:prstDash val="solid"/>
            <a:miter/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Vân (TP.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Chí Minh)</a:t>
            </a:r>
          </a:p>
        </p:txBody>
      </p:sp>
      <p:sp>
        <p:nvSpPr>
          <p:cNvPr id="6" name="Freeform 6"/>
          <p:cNvSpPr/>
          <p:nvPr/>
        </p:nvSpPr>
        <p:spPr>
          <a:xfrm>
            <a:off x="9512326" y="7987224"/>
            <a:ext cx="8572493" cy="1768184"/>
          </a:xfrm>
          <a:custGeom>
            <a:avLst/>
            <a:gdLst/>
            <a:ahLst/>
            <a:cxnLst/>
            <a:rect l="l" t="t" r="r" b="b"/>
            <a:pathLst>
              <a:path w="1592593" h="500424">
                <a:moveTo>
                  <a:pt x="0" y="0"/>
                </a:moveTo>
                <a:lnTo>
                  <a:pt x="1592593" y="0"/>
                </a:lnTo>
                <a:lnTo>
                  <a:pt x="1592593" y="500424"/>
                </a:lnTo>
                <a:lnTo>
                  <a:pt x="0" y="50042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9F5C21"/>
            </a:solidFill>
            <a:prstDash val="solid"/>
            <a:miter/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Thanh Trúc 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Mau)</a:t>
            </a:r>
          </a:p>
        </p:txBody>
      </p:sp>
      <p:sp>
        <p:nvSpPr>
          <p:cNvPr id="8" name="Freeform 8"/>
          <p:cNvSpPr/>
          <p:nvPr/>
        </p:nvSpPr>
        <p:spPr>
          <a:xfrm>
            <a:off x="228600" y="1333500"/>
            <a:ext cx="8767620" cy="6353628"/>
          </a:xfrm>
          <a:custGeom>
            <a:avLst/>
            <a:gdLst/>
            <a:ahLst/>
            <a:cxnLst/>
            <a:rect l="l" t="t" r="r" b="b"/>
            <a:pathLst>
              <a:path w="8767620" h="6353628">
                <a:moveTo>
                  <a:pt x="0" y="0"/>
                </a:moveTo>
                <a:lnTo>
                  <a:pt x="8767620" y="0"/>
                </a:lnTo>
                <a:lnTo>
                  <a:pt x="8767620" y="6353627"/>
                </a:lnTo>
                <a:lnTo>
                  <a:pt x="0" y="63536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512327" y="1316207"/>
            <a:ext cx="8572493" cy="6370921"/>
          </a:xfrm>
          <a:custGeom>
            <a:avLst/>
            <a:gdLst/>
            <a:ahLst/>
            <a:cxnLst/>
            <a:rect l="l" t="t" r="r" b="b"/>
            <a:pathLst>
              <a:path w="8572493" h="6370921">
                <a:moveTo>
                  <a:pt x="0" y="0"/>
                </a:moveTo>
                <a:lnTo>
                  <a:pt x="8572493" y="0"/>
                </a:lnTo>
                <a:lnTo>
                  <a:pt x="8572493" y="6370920"/>
                </a:lnTo>
                <a:lnTo>
                  <a:pt x="0" y="6370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123153" y="263963"/>
            <a:ext cx="8110347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5C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1028700" y="2094387"/>
            <a:ext cx="5223978" cy="7431108"/>
          </a:xfrm>
          <a:custGeom>
            <a:avLst/>
            <a:gdLst/>
            <a:ahLst/>
            <a:cxnLst/>
            <a:rect l="l" t="t" r="r" b="b"/>
            <a:pathLst>
              <a:path w="5223978" h="7431108">
                <a:moveTo>
                  <a:pt x="0" y="0"/>
                </a:moveTo>
                <a:lnTo>
                  <a:pt x="5223978" y="0"/>
                </a:lnTo>
                <a:lnTo>
                  <a:pt x="5223978" y="7431108"/>
                </a:lnTo>
                <a:lnTo>
                  <a:pt x="0" y="743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6D7EF73-52CA-8DD5-3547-123339C06313}"/>
              </a:ext>
            </a:extLst>
          </p:cNvPr>
          <p:cNvGrpSpPr/>
          <p:nvPr/>
        </p:nvGrpSpPr>
        <p:grpSpPr>
          <a:xfrm>
            <a:off x="7014994" y="2094387"/>
            <a:ext cx="10244306" cy="7431108"/>
            <a:chOff x="7014994" y="2094387"/>
            <a:chExt cx="10244306" cy="7431108"/>
          </a:xfrm>
        </p:grpSpPr>
        <p:grpSp>
          <p:nvGrpSpPr>
            <p:cNvPr id="2" name="Group 2"/>
            <p:cNvGrpSpPr/>
            <p:nvPr/>
          </p:nvGrpSpPr>
          <p:grpSpPr>
            <a:xfrm>
              <a:off x="7014994" y="2094387"/>
              <a:ext cx="10244306" cy="7431108"/>
              <a:chOff x="0" y="0"/>
              <a:chExt cx="13659075" cy="8878953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0"/>
                <a:ext cx="13659075" cy="8878953"/>
                <a:chOff x="0" y="0"/>
                <a:chExt cx="2656681" cy="172695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1270"/>
                  <a:ext cx="2657951" cy="172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951" h="1725680">
                      <a:moveTo>
                        <a:pt x="2646521" y="27940"/>
                      </a:moveTo>
                      <a:cubicBezTo>
                        <a:pt x="2637631" y="24130"/>
                        <a:pt x="2628741" y="21590"/>
                        <a:pt x="2619851" y="21590"/>
                      </a:cubicBezTo>
                      <a:cubicBezTo>
                        <a:pt x="2593181" y="20320"/>
                        <a:pt x="2553789" y="20320"/>
                        <a:pt x="2511011" y="17780"/>
                      </a:cubicBezTo>
                      <a:cubicBezTo>
                        <a:pt x="2413234" y="12700"/>
                        <a:pt x="2317494" y="6350"/>
                        <a:pt x="2219717" y="3810"/>
                      </a:cubicBezTo>
                      <a:cubicBezTo>
                        <a:pt x="2140274" y="1270"/>
                        <a:pt x="2062867" y="3810"/>
                        <a:pt x="1983423" y="2540"/>
                      </a:cubicBezTo>
                      <a:cubicBezTo>
                        <a:pt x="1948794" y="2540"/>
                        <a:pt x="1914164" y="0"/>
                        <a:pt x="1879535" y="2540"/>
                      </a:cubicBezTo>
                      <a:cubicBezTo>
                        <a:pt x="1796017" y="10160"/>
                        <a:pt x="1712499" y="11430"/>
                        <a:pt x="1626944" y="8890"/>
                      </a:cubicBezTo>
                      <a:cubicBezTo>
                        <a:pt x="1584167" y="7620"/>
                        <a:pt x="1541390" y="7620"/>
                        <a:pt x="1498612" y="7620"/>
                      </a:cubicBezTo>
                      <a:cubicBezTo>
                        <a:pt x="1421205" y="7620"/>
                        <a:pt x="1343799" y="7620"/>
                        <a:pt x="1266392" y="6350"/>
                      </a:cubicBezTo>
                      <a:cubicBezTo>
                        <a:pt x="1184911" y="5080"/>
                        <a:pt x="382325" y="2540"/>
                        <a:pt x="302882" y="1270"/>
                      </a:cubicBezTo>
                      <a:cubicBezTo>
                        <a:pt x="237697" y="0"/>
                        <a:pt x="174549" y="1270"/>
                        <a:pt x="109365" y="1270"/>
                      </a:cubicBezTo>
                      <a:cubicBezTo>
                        <a:pt x="64550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18690"/>
                        <a:pt x="16510" y="191883"/>
                        <a:pt x="17780" y="263793"/>
                      </a:cubicBezTo>
                      <a:cubicBezTo>
                        <a:pt x="19050" y="336987"/>
                        <a:pt x="17780" y="410180"/>
                        <a:pt x="16510" y="484658"/>
                      </a:cubicBezTo>
                      <a:cubicBezTo>
                        <a:pt x="15240" y="560420"/>
                        <a:pt x="2540" y="1355278"/>
                        <a:pt x="2540" y="1431040"/>
                      </a:cubicBezTo>
                      <a:cubicBezTo>
                        <a:pt x="2540" y="1505518"/>
                        <a:pt x="1270" y="1579996"/>
                        <a:pt x="0" y="1654474"/>
                      </a:cubicBezTo>
                      <a:cubicBezTo>
                        <a:pt x="0" y="1671070"/>
                        <a:pt x="3810" y="1681230"/>
                        <a:pt x="15240" y="1686310"/>
                      </a:cubicBezTo>
                      <a:cubicBezTo>
                        <a:pt x="22860" y="1690120"/>
                        <a:pt x="31750" y="1692660"/>
                        <a:pt x="40640" y="1693930"/>
                      </a:cubicBezTo>
                      <a:cubicBezTo>
                        <a:pt x="107328" y="1699010"/>
                        <a:pt x="184734" y="1702820"/>
                        <a:pt x="262141" y="1707900"/>
                      </a:cubicBezTo>
                      <a:cubicBezTo>
                        <a:pt x="304918" y="1710440"/>
                        <a:pt x="347696" y="1715520"/>
                        <a:pt x="390473" y="1716790"/>
                      </a:cubicBezTo>
                      <a:cubicBezTo>
                        <a:pt x="461769" y="1719330"/>
                        <a:pt x="1256207" y="1720600"/>
                        <a:pt x="1327503" y="1721870"/>
                      </a:cubicBezTo>
                      <a:cubicBezTo>
                        <a:pt x="1337688" y="1721870"/>
                        <a:pt x="1347873" y="1721870"/>
                        <a:pt x="1358058" y="1721870"/>
                      </a:cubicBezTo>
                      <a:cubicBezTo>
                        <a:pt x="1406946" y="1721870"/>
                        <a:pt x="1457872" y="1720600"/>
                        <a:pt x="1506760" y="1720600"/>
                      </a:cubicBezTo>
                      <a:cubicBezTo>
                        <a:pt x="1563797" y="1720600"/>
                        <a:pt x="1618796" y="1721870"/>
                        <a:pt x="1675833" y="1721870"/>
                      </a:cubicBezTo>
                      <a:cubicBezTo>
                        <a:pt x="1759351" y="1721870"/>
                        <a:pt x="1844906" y="1721870"/>
                        <a:pt x="1928423" y="1721870"/>
                      </a:cubicBezTo>
                      <a:cubicBezTo>
                        <a:pt x="2005830" y="1721870"/>
                        <a:pt x="2083237" y="1723140"/>
                        <a:pt x="2160644" y="1724410"/>
                      </a:cubicBezTo>
                      <a:cubicBezTo>
                        <a:pt x="2195273" y="1724410"/>
                        <a:pt x="2231940" y="1725680"/>
                        <a:pt x="2266569" y="1725680"/>
                      </a:cubicBezTo>
                      <a:cubicBezTo>
                        <a:pt x="2378605" y="1724410"/>
                        <a:pt x="2488604" y="1718060"/>
                        <a:pt x="2596991" y="1718060"/>
                      </a:cubicBezTo>
                      <a:cubicBezTo>
                        <a:pt x="2600801" y="1718060"/>
                        <a:pt x="2605881" y="1715520"/>
                        <a:pt x="2609691" y="1712980"/>
                      </a:cubicBezTo>
                      <a:cubicBezTo>
                        <a:pt x="2614771" y="1709170"/>
                        <a:pt x="2617311" y="1702820"/>
                        <a:pt x="2619851" y="1700280"/>
                      </a:cubicBezTo>
                      <a:cubicBezTo>
                        <a:pt x="2621121" y="1645485"/>
                        <a:pt x="2622391" y="1591553"/>
                        <a:pt x="2623661" y="1537620"/>
                      </a:cubicBezTo>
                      <a:cubicBezTo>
                        <a:pt x="2624931" y="1454154"/>
                        <a:pt x="2635091" y="652875"/>
                        <a:pt x="2636361" y="569409"/>
                      </a:cubicBezTo>
                      <a:cubicBezTo>
                        <a:pt x="2636361" y="519329"/>
                        <a:pt x="2637631" y="469249"/>
                        <a:pt x="2638901" y="419169"/>
                      </a:cubicBezTo>
                      <a:cubicBezTo>
                        <a:pt x="2640171" y="365237"/>
                        <a:pt x="2641441" y="311305"/>
                        <a:pt x="2643981" y="257372"/>
                      </a:cubicBezTo>
                      <a:cubicBezTo>
                        <a:pt x="2645251" y="225270"/>
                        <a:pt x="2645251" y="191883"/>
                        <a:pt x="2650331" y="159781"/>
                      </a:cubicBezTo>
                      <a:cubicBezTo>
                        <a:pt x="2655411" y="121258"/>
                        <a:pt x="2657951" y="84019"/>
                        <a:pt x="2656681" y="44450"/>
                      </a:cubicBezTo>
                      <a:cubicBezTo>
                        <a:pt x="2656681" y="38100"/>
                        <a:pt x="2652871" y="30480"/>
                        <a:pt x="2646521" y="27940"/>
                      </a:cubicBezTo>
                      <a:close/>
                    </a:path>
                  </a:pathLst>
                </a:custGeom>
                <a:solidFill>
                  <a:srgbClr val="FDE9C9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" name="Freeform 5"/>
              <p:cNvSpPr/>
              <p:nvPr/>
            </p:nvSpPr>
            <p:spPr>
              <a:xfrm rot="-5400000">
                <a:off x="-277111" y="934083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-302116" y="3045084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 rot="-5400000">
                <a:off x="-277111" y="5156085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 rot="-5400000">
                <a:off x="-302116" y="7267085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 rot="5400000">
                <a:off x="12660264" y="7335726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6" y="0"/>
                    </a:lnTo>
                    <a:lnTo>
                      <a:pt x="1213376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 rot="5400000">
                <a:off x="12660264" y="5224725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6" y="0"/>
                    </a:lnTo>
                    <a:lnTo>
                      <a:pt x="1213376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 rot="5400000">
                <a:off x="12660264" y="3113724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6" y="0"/>
                    </a:lnTo>
                    <a:lnTo>
                      <a:pt x="1213376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 rot="5400000">
                <a:off x="12747815" y="1002724"/>
                <a:ext cx="1213375" cy="609144"/>
              </a:xfrm>
              <a:custGeom>
                <a:avLst/>
                <a:gdLst/>
                <a:ahLst/>
                <a:cxnLst/>
                <a:rect l="l" t="t" r="r" b="b"/>
                <a:pathLst>
                  <a:path w="1213375" h="609144">
                    <a:moveTo>
                      <a:pt x="0" y="0"/>
                    </a:moveTo>
                    <a:lnTo>
                      <a:pt x="1213375" y="0"/>
                    </a:lnTo>
                    <a:lnTo>
                      <a:pt x="1213375" y="609144"/>
                    </a:lnTo>
                    <a:lnTo>
                      <a:pt x="0" y="609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" name="Group 13"/>
              <p:cNvGrpSpPr/>
              <p:nvPr/>
            </p:nvGrpSpPr>
            <p:grpSpPr>
              <a:xfrm>
                <a:off x="1012584" y="572796"/>
                <a:ext cx="11633907" cy="7733361"/>
                <a:chOff x="0" y="0"/>
                <a:chExt cx="2479706" cy="1648325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16510" y="11430"/>
                  <a:ext cx="2449226" cy="1624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9226" h="1624195">
                      <a:moveTo>
                        <a:pt x="1270" y="0"/>
                      </a:moveTo>
                      <a:lnTo>
                        <a:pt x="2449226" y="15240"/>
                      </a:lnTo>
                      <a:lnTo>
                        <a:pt x="2417476" y="1624195"/>
                      </a:lnTo>
                      <a:lnTo>
                        <a:pt x="883725" y="1624195"/>
                      </a:lnTo>
                      <a:lnTo>
                        <a:pt x="0" y="1597525"/>
                      </a:lnTo>
                      <a:lnTo>
                        <a:pt x="11430" y="5296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15"/>
                <p:cNvSpPr/>
                <p:nvPr/>
              </p:nvSpPr>
              <p:spPr>
                <a:xfrm>
                  <a:off x="0" y="-1270"/>
                  <a:ext cx="2478436" cy="1649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8436" h="1649595">
                      <a:moveTo>
                        <a:pt x="2444146" y="1624195"/>
                      </a:moveTo>
                      <a:cubicBezTo>
                        <a:pt x="2441606" y="1628005"/>
                        <a:pt x="2437796" y="1633085"/>
                        <a:pt x="2433986" y="1636895"/>
                      </a:cubicBezTo>
                      <a:cubicBezTo>
                        <a:pt x="2430176" y="1639435"/>
                        <a:pt x="2425096" y="1641975"/>
                        <a:pt x="2421286" y="1641975"/>
                      </a:cubicBezTo>
                      <a:cubicBezTo>
                        <a:pt x="2331277" y="1640705"/>
                        <a:pt x="2228653" y="1647055"/>
                        <a:pt x="2124128" y="1649595"/>
                      </a:cubicBezTo>
                      <a:cubicBezTo>
                        <a:pt x="2091820" y="1649595"/>
                        <a:pt x="2057612" y="1648325"/>
                        <a:pt x="2025304" y="1648325"/>
                      </a:cubicBezTo>
                      <a:cubicBezTo>
                        <a:pt x="1953087" y="1647055"/>
                        <a:pt x="1880869" y="1645785"/>
                        <a:pt x="1808652" y="1645785"/>
                      </a:cubicBezTo>
                      <a:lnTo>
                        <a:pt x="1572996" y="1645785"/>
                      </a:lnTo>
                      <a:cubicBezTo>
                        <a:pt x="1519783" y="1645785"/>
                        <a:pt x="1468471" y="1644515"/>
                        <a:pt x="1415258" y="1644515"/>
                      </a:cubicBezTo>
                      <a:cubicBezTo>
                        <a:pt x="1369648" y="1644515"/>
                        <a:pt x="1322136" y="1644515"/>
                        <a:pt x="1276525" y="1645785"/>
                      </a:cubicBezTo>
                      <a:lnTo>
                        <a:pt x="1248018" y="1645785"/>
                      </a:lnTo>
                      <a:cubicBezTo>
                        <a:pt x="1181502" y="1644515"/>
                        <a:pt x="440326" y="1643245"/>
                        <a:pt x="373810" y="1640705"/>
                      </a:cubicBezTo>
                      <a:cubicBezTo>
                        <a:pt x="333900" y="1639435"/>
                        <a:pt x="293991" y="1634355"/>
                        <a:pt x="254081" y="1631815"/>
                      </a:cubicBezTo>
                      <a:cubicBezTo>
                        <a:pt x="181864" y="1626735"/>
                        <a:pt x="109647" y="1622925"/>
                        <a:pt x="41910" y="1617845"/>
                      </a:cubicBezTo>
                      <a:cubicBezTo>
                        <a:pt x="33020" y="1616575"/>
                        <a:pt x="24130" y="1614035"/>
                        <a:pt x="16510" y="1610225"/>
                      </a:cubicBezTo>
                      <a:cubicBezTo>
                        <a:pt x="5080" y="1605145"/>
                        <a:pt x="0" y="1593715"/>
                        <a:pt x="1270" y="1578689"/>
                      </a:cubicBezTo>
                      <a:cubicBezTo>
                        <a:pt x="2540" y="1507892"/>
                        <a:pt x="3810" y="1435875"/>
                        <a:pt x="3810" y="1365078"/>
                      </a:cubicBezTo>
                      <a:cubicBezTo>
                        <a:pt x="5080" y="1293060"/>
                        <a:pt x="17780" y="537486"/>
                        <a:pt x="17780" y="465469"/>
                      </a:cubicBezTo>
                      <a:cubicBezTo>
                        <a:pt x="19050" y="395892"/>
                        <a:pt x="20320" y="326316"/>
                        <a:pt x="19050" y="255519"/>
                      </a:cubicBezTo>
                      <a:cubicBezTo>
                        <a:pt x="17780" y="185943"/>
                        <a:pt x="16510" y="117587"/>
                        <a:pt x="6350" y="48260"/>
                      </a:cubicBezTo>
                      <a:cubicBezTo>
                        <a:pt x="5080" y="35560"/>
                        <a:pt x="2540" y="22860"/>
                        <a:pt x="1270" y="10160"/>
                      </a:cubicBezTo>
                      <a:cubicBezTo>
                        <a:pt x="3810" y="8890"/>
                        <a:pt x="5080" y="7620"/>
                        <a:pt x="6350" y="7620"/>
                      </a:cubicBezTo>
                      <a:cubicBezTo>
                        <a:pt x="34290" y="6350"/>
                        <a:pt x="69737" y="5080"/>
                        <a:pt x="111547" y="3810"/>
                      </a:cubicBezTo>
                      <a:cubicBezTo>
                        <a:pt x="170461" y="1270"/>
                        <a:pt x="231276" y="1270"/>
                        <a:pt x="290190" y="1270"/>
                      </a:cubicBezTo>
                      <a:cubicBezTo>
                        <a:pt x="364307" y="2540"/>
                        <a:pt x="1113086" y="5080"/>
                        <a:pt x="1187204" y="6350"/>
                      </a:cubicBezTo>
                      <a:cubicBezTo>
                        <a:pt x="1259421" y="7620"/>
                        <a:pt x="1331638" y="7620"/>
                        <a:pt x="1403856" y="7620"/>
                      </a:cubicBezTo>
                      <a:cubicBezTo>
                        <a:pt x="1443765" y="7620"/>
                        <a:pt x="1483675" y="7620"/>
                        <a:pt x="1523584" y="8890"/>
                      </a:cubicBezTo>
                      <a:cubicBezTo>
                        <a:pt x="1601503" y="11430"/>
                        <a:pt x="1681322" y="10160"/>
                        <a:pt x="1759240" y="2540"/>
                      </a:cubicBezTo>
                      <a:cubicBezTo>
                        <a:pt x="1791548" y="0"/>
                        <a:pt x="1823856" y="2540"/>
                        <a:pt x="1856164" y="2540"/>
                      </a:cubicBezTo>
                      <a:cubicBezTo>
                        <a:pt x="1928381" y="2540"/>
                        <a:pt x="2000598" y="1270"/>
                        <a:pt x="2072815" y="3810"/>
                      </a:cubicBezTo>
                      <a:cubicBezTo>
                        <a:pt x="2164037" y="6350"/>
                        <a:pt x="2253358" y="13970"/>
                        <a:pt x="2344580" y="17780"/>
                      </a:cubicBezTo>
                      <a:cubicBezTo>
                        <a:pt x="2384490" y="20320"/>
                        <a:pt x="2412396" y="19050"/>
                        <a:pt x="2439066" y="21590"/>
                      </a:cubicBezTo>
                      <a:cubicBezTo>
                        <a:pt x="2447956" y="22860"/>
                        <a:pt x="2456846" y="25400"/>
                        <a:pt x="2465736" y="27940"/>
                      </a:cubicBezTo>
                      <a:cubicBezTo>
                        <a:pt x="2473356" y="30480"/>
                        <a:pt x="2477166" y="36830"/>
                        <a:pt x="2477166" y="46990"/>
                      </a:cubicBezTo>
                      <a:cubicBezTo>
                        <a:pt x="2478436" y="84630"/>
                        <a:pt x="2474626" y="121249"/>
                        <a:pt x="2470816" y="157868"/>
                      </a:cubicBezTo>
                      <a:cubicBezTo>
                        <a:pt x="2467006" y="188384"/>
                        <a:pt x="2465736" y="220120"/>
                        <a:pt x="2464466" y="250636"/>
                      </a:cubicBezTo>
                      <a:cubicBezTo>
                        <a:pt x="2461926" y="301903"/>
                        <a:pt x="2460656" y="353170"/>
                        <a:pt x="2459386" y="404437"/>
                      </a:cubicBezTo>
                      <a:cubicBezTo>
                        <a:pt x="2458116" y="452041"/>
                        <a:pt x="2456846" y="499646"/>
                        <a:pt x="2456846" y="547251"/>
                      </a:cubicBezTo>
                      <a:cubicBezTo>
                        <a:pt x="2456846" y="626592"/>
                        <a:pt x="2445416" y="1388270"/>
                        <a:pt x="2444146" y="1467611"/>
                      </a:cubicBezTo>
                      <a:cubicBezTo>
                        <a:pt x="2446686" y="1518878"/>
                        <a:pt x="2445416" y="1570145"/>
                        <a:pt x="2444146" y="1624195"/>
                      </a:cubicBezTo>
                      <a:close/>
                      <a:moveTo>
                        <a:pt x="17780" y="1593715"/>
                      </a:moveTo>
                      <a:cubicBezTo>
                        <a:pt x="22860" y="1594985"/>
                        <a:pt x="29210" y="1597525"/>
                        <a:pt x="36830" y="1597525"/>
                      </a:cubicBezTo>
                      <a:cubicBezTo>
                        <a:pt x="107746" y="1602605"/>
                        <a:pt x="185665" y="1607685"/>
                        <a:pt x="261683" y="1611495"/>
                      </a:cubicBezTo>
                      <a:cubicBezTo>
                        <a:pt x="297792" y="1614035"/>
                        <a:pt x="333900" y="1617845"/>
                        <a:pt x="371909" y="1619115"/>
                      </a:cubicBezTo>
                      <a:cubicBezTo>
                        <a:pt x="396615" y="1620385"/>
                        <a:pt x="1095982" y="1616575"/>
                        <a:pt x="1118788" y="1617845"/>
                      </a:cubicBezTo>
                      <a:cubicBezTo>
                        <a:pt x="1158697" y="1619115"/>
                        <a:pt x="1198607" y="1621655"/>
                        <a:pt x="1238516" y="1622925"/>
                      </a:cubicBezTo>
                      <a:cubicBezTo>
                        <a:pt x="1257521" y="1624195"/>
                        <a:pt x="1274625" y="1624195"/>
                        <a:pt x="1293629" y="1624195"/>
                      </a:cubicBezTo>
                      <a:cubicBezTo>
                        <a:pt x="1379150" y="1624195"/>
                        <a:pt x="1462770" y="1622925"/>
                        <a:pt x="1548290" y="1624195"/>
                      </a:cubicBezTo>
                      <a:cubicBezTo>
                        <a:pt x="1580598" y="1624195"/>
                        <a:pt x="1614806" y="1626735"/>
                        <a:pt x="1647114" y="1626735"/>
                      </a:cubicBezTo>
                      <a:cubicBezTo>
                        <a:pt x="1696526" y="1626735"/>
                        <a:pt x="1744037" y="1622925"/>
                        <a:pt x="1793448" y="1622925"/>
                      </a:cubicBezTo>
                      <a:cubicBezTo>
                        <a:pt x="1852363" y="1622925"/>
                        <a:pt x="1909376" y="1624195"/>
                        <a:pt x="1968290" y="1624195"/>
                      </a:cubicBezTo>
                      <a:cubicBezTo>
                        <a:pt x="2046209" y="1624195"/>
                        <a:pt x="2126028" y="1624195"/>
                        <a:pt x="2203946" y="1622925"/>
                      </a:cubicBezTo>
                      <a:cubicBezTo>
                        <a:pt x="2274264" y="1621655"/>
                        <a:pt x="2342680" y="1619115"/>
                        <a:pt x="2406046" y="1616575"/>
                      </a:cubicBezTo>
                      <a:cubicBezTo>
                        <a:pt x="2411126" y="1616575"/>
                        <a:pt x="2416206" y="1614035"/>
                        <a:pt x="2422556" y="1612765"/>
                      </a:cubicBezTo>
                      <a:cubicBezTo>
                        <a:pt x="2422556" y="1600065"/>
                        <a:pt x="2423826" y="1587365"/>
                        <a:pt x="2423826" y="1575027"/>
                      </a:cubicBezTo>
                      <a:lnTo>
                        <a:pt x="2423826" y="1537187"/>
                      </a:lnTo>
                      <a:cubicBezTo>
                        <a:pt x="2425096" y="1474935"/>
                        <a:pt x="2427636" y="1411462"/>
                        <a:pt x="2426366" y="1349209"/>
                      </a:cubicBezTo>
                      <a:cubicBezTo>
                        <a:pt x="2425096" y="1261324"/>
                        <a:pt x="2437796" y="492322"/>
                        <a:pt x="2441606" y="404437"/>
                      </a:cubicBezTo>
                      <a:cubicBezTo>
                        <a:pt x="2444146" y="353170"/>
                        <a:pt x="2446686" y="301903"/>
                        <a:pt x="2446686" y="250636"/>
                      </a:cubicBezTo>
                      <a:cubicBezTo>
                        <a:pt x="2446686" y="207914"/>
                        <a:pt x="2447956" y="166412"/>
                        <a:pt x="2455576" y="124911"/>
                      </a:cubicBezTo>
                      <a:cubicBezTo>
                        <a:pt x="2459386" y="100498"/>
                        <a:pt x="2461926" y="76085"/>
                        <a:pt x="2456846" y="49530"/>
                      </a:cubicBezTo>
                      <a:cubicBezTo>
                        <a:pt x="2449226" y="49530"/>
                        <a:pt x="2442876" y="48260"/>
                        <a:pt x="2435256" y="48260"/>
                      </a:cubicBezTo>
                      <a:cubicBezTo>
                        <a:pt x="2402236" y="45720"/>
                        <a:pt x="2357883" y="45720"/>
                        <a:pt x="2306571" y="40640"/>
                      </a:cubicBezTo>
                      <a:cubicBezTo>
                        <a:pt x="2211548" y="33020"/>
                        <a:pt x="2114625" y="27940"/>
                        <a:pt x="2019603" y="27940"/>
                      </a:cubicBezTo>
                      <a:cubicBezTo>
                        <a:pt x="1953087" y="27940"/>
                        <a:pt x="1884670" y="31750"/>
                        <a:pt x="1818155" y="24130"/>
                      </a:cubicBezTo>
                      <a:lnTo>
                        <a:pt x="1799150" y="24130"/>
                      </a:lnTo>
                      <a:cubicBezTo>
                        <a:pt x="1744037" y="27940"/>
                        <a:pt x="1685123" y="33020"/>
                        <a:pt x="1628109" y="34290"/>
                      </a:cubicBezTo>
                      <a:cubicBezTo>
                        <a:pt x="1565394" y="35560"/>
                        <a:pt x="1504580" y="31750"/>
                        <a:pt x="1441865" y="30480"/>
                      </a:cubicBezTo>
                      <a:cubicBezTo>
                        <a:pt x="1382951" y="29210"/>
                        <a:pt x="1324037" y="27940"/>
                        <a:pt x="1267023" y="27940"/>
                      </a:cubicBezTo>
                      <a:cubicBezTo>
                        <a:pt x="1246118" y="27940"/>
                        <a:pt x="1227113" y="29210"/>
                        <a:pt x="1206208" y="27940"/>
                      </a:cubicBezTo>
                      <a:cubicBezTo>
                        <a:pt x="1133991" y="26670"/>
                        <a:pt x="387113" y="24130"/>
                        <a:pt x="312995" y="24130"/>
                      </a:cubicBezTo>
                      <a:cubicBezTo>
                        <a:pt x="248380" y="22860"/>
                        <a:pt x="183764" y="24130"/>
                        <a:pt x="119149" y="24130"/>
                      </a:cubicBezTo>
                      <a:cubicBezTo>
                        <a:pt x="84941" y="24130"/>
                        <a:pt x="45720" y="24130"/>
                        <a:pt x="21590" y="25400"/>
                      </a:cubicBezTo>
                      <a:cubicBezTo>
                        <a:pt x="20320" y="25400"/>
                        <a:pt x="21590" y="36830"/>
                        <a:pt x="22860" y="41910"/>
                      </a:cubicBezTo>
                      <a:cubicBezTo>
                        <a:pt x="26670" y="80968"/>
                        <a:pt x="31750" y="120028"/>
                        <a:pt x="34290" y="157868"/>
                      </a:cubicBezTo>
                      <a:cubicBezTo>
                        <a:pt x="36830" y="226224"/>
                        <a:pt x="38100" y="294579"/>
                        <a:pt x="38100" y="362935"/>
                      </a:cubicBezTo>
                      <a:cubicBezTo>
                        <a:pt x="38100" y="406878"/>
                        <a:pt x="36830" y="449600"/>
                        <a:pt x="35560" y="493543"/>
                      </a:cubicBezTo>
                      <a:cubicBezTo>
                        <a:pt x="34290" y="536265"/>
                        <a:pt x="22860" y="1260103"/>
                        <a:pt x="21590" y="1301604"/>
                      </a:cubicBezTo>
                      <a:lnTo>
                        <a:pt x="21590" y="1382167"/>
                      </a:lnTo>
                      <a:cubicBezTo>
                        <a:pt x="21590" y="1443198"/>
                        <a:pt x="20320" y="1505451"/>
                        <a:pt x="20320" y="1566483"/>
                      </a:cubicBezTo>
                      <a:cubicBezTo>
                        <a:pt x="20320" y="1575027"/>
                        <a:pt x="19050" y="1582351"/>
                        <a:pt x="17780" y="1593715"/>
                      </a:cubicBezTo>
                      <a:close/>
                    </a:path>
                  </a:pathLst>
                </a:custGeom>
                <a:solidFill>
                  <a:srgbClr val="9F5C21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7" name="TextBox 17"/>
            <p:cNvSpPr txBox="1"/>
            <p:nvPr/>
          </p:nvSpPr>
          <p:spPr>
            <a:xfrm>
              <a:off x="8166869" y="2818073"/>
              <a:ext cx="7949492" cy="5967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3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949957" lvl="1" indent="-474979" algn="just">
                <a:lnSpc>
                  <a:spcPct val="150000"/>
                </a:lnSpc>
                <a:buFont typeface="Arial"/>
                <a:buChar char="•"/>
              </a:pP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Bìa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949957" lvl="1" indent="-474979" algn="just">
                <a:lnSpc>
                  <a:spcPct val="150000"/>
                </a:lnSpc>
                <a:buFont typeface="Arial"/>
                <a:buChar char="•"/>
              </a:pP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Yếu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3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3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618630"/>
            <a:ext cx="1623060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5025" y="7767392"/>
            <a:ext cx="8572500" cy="2291009"/>
          </a:xfrm>
          <a:custGeom>
            <a:avLst/>
            <a:gdLst/>
            <a:ahLst/>
            <a:cxnLst/>
            <a:rect l="l" t="t" r="r" b="b"/>
            <a:pathLst>
              <a:path w="2783782" h="500424">
                <a:moveTo>
                  <a:pt x="0" y="0"/>
                </a:moveTo>
                <a:lnTo>
                  <a:pt x="2783782" y="0"/>
                </a:lnTo>
                <a:lnTo>
                  <a:pt x="2783782" y="500424"/>
                </a:lnTo>
                <a:lnTo>
                  <a:pt x="0" y="50042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9F5C21"/>
            </a:solidFill>
            <a:prstDash val="solid"/>
            <a:miter/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Freeform 6"/>
          <p:cNvSpPr/>
          <p:nvPr/>
        </p:nvSpPr>
        <p:spPr>
          <a:xfrm>
            <a:off x="12167528" y="7767392"/>
            <a:ext cx="4978097" cy="2291009"/>
          </a:xfrm>
          <a:custGeom>
            <a:avLst/>
            <a:gdLst/>
            <a:ahLst/>
            <a:cxnLst/>
            <a:rect l="l" t="t" r="r" b="b"/>
            <a:pathLst>
              <a:path w="1311104" h="500424">
                <a:moveTo>
                  <a:pt x="0" y="0"/>
                </a:moveTo>
                <a:lnTo>
                  <a:pt x="1311104" y="0"/>
                </a:lnTo>
                <a:lnTo>
                  <a:pt x="1311104" y="500424"/>
                </a:lnTo>
                <a:lnTo>
                  <a:pt x="0" y="50042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9F5C21"/>
            </a:solidFill>
            <a:prstDash val="solid"/>
            <a:miter/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Vũ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(Hà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Freeform 8"/>
          <p:cNvSpPr/>
          <p:nvPr/>
        </p:nvSpPr>
        <p:spPr>
          <a:xfrm>
            <a:off x="915025" y="162363"/>
            <a:ext cx="8572500" cy="7349363"/>
          </a:xfrm>
          <a:custGeom>
            <a:avLst/>
            <a:gdLst/>
            <a:ahLst/>
            <a:cxnLst/>
            <a:rect l="l" t="t" r="r" b="b"/>
            <a:pathLst>
              <a:path w="7098767" h="7098767">
                <a:moveTo>
                  <a:pt x="0" y="0"/>
                </a:moveTo>
                <a:lnTo>
                  <a:pt x="7098767" y="0"/>
                </a:lnTo>
                <a:lnTo>
                  <a:pt x="7098767" y="7098767"/>
                </a:lnTo>
                <a:lnTo>
                  <a:pt x="0" y="709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167528" y="162363"/>
            <a:ext cx="4978097" cy="7349363"/>
          </a:xfrm>
          <a:custGeom>
            <a:avLst/>
            <a:gdLst/>
            <a:ahLst/>
            <a:cxnLst/>
            <a:rect l="l" t="t" r="r" b="b"/>
            <a:pathLst>
              <a:path w="4978097" h="7098767">
                <a:moveTo>
                  <a:pt x="0" y="0"/>
                </a:moveTo>
                <a:lnTo>
                  <a:pt x="4978097" y="0"/>
                </a:lnTo>
                <a:lnTo>
                  <a:pt x="4978097" y="7098767"/>
                </a:lnTo>
                <a:lnTo>
                  <a:pt x="0" y="70987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400800" y="3467100"/>
            <a:ext cx="5220326" cy="4300291"/>
          </a:xfrm>
          <a:custGeom>
            <a:avLst/>
            <a:gdLst/>
            <a:ahLst/>
            <a:cxnLst/>
            <a:rect l="l" t="t" r="r" b="b"/>
            <a:pathLst>
              <a:path w="5766729" h="4521362">
                <a:moveTo>
                  <a:pt x="0" y="0"/>
                </a:moveTo>
                <a:lnTo>
                  <a:pt x="5766730" y="0"/>
                </a:lnTo>
                <a:lnTo>
                  <a:pt x="5766730" y="4521362"/>
                </a:lnTo>
                <a:lnTo>
                  <a:pt x="0" y="4521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293" t="-22193" r="-31220" b="-38046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3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85717" y="1028700"/>
            <a:ext cx="11073583" cy="8229600"/>
            <a:chOff x="0" y="0"/>
            <a:chExt cx="2871739" cy="21342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2873009" cy="2132932"/>
            </a:xfrm>
            <a:custGeom>
              <a:avLst/>
              <a:gdLst/>
              <a:ahLst/>
              <a:cxnLst/>
              <a:rect l="l" t="t" r="r" b="b"/>
              <a:pathLst>
                <a:path w="2873009" h="2132932">
                  <a:moveTo>
                    <a:pt x="2861579" y="27940"/>
                  </a:moveTo>
                  <a:cubicBezTo>
                    <a:pt x="2852689" y="24130"/>
                    <a:pt x="2843799" y="21590"/>
                    <a:pt x="2834909" y="21590"/>
                  </a:cubicBezTo>
                  <a:cubicBezTo>
                    <a:pt x="2808239" y="20320"/>
                    <a:pt x="2765692" y="20320"/>
                    <a:pt x="2719282" y="17780"/>
                  </a:cubicBezTo>
                  <a:cubicBezTo>
                    <a:pt x="2613202" y="12700"/>
                    <a:pt x="2509332" y="6350"/>
                    <a:pt x="2403252" y="3810"/>
                  </a:cubicBezTo>
                  <a:cubicBezTo>
                    <a:pt x="2317062" y="1270"/>
                    <a:pt x="2233082" y="3810"/>
                    <a:pt x="2146892" y="2540"/>
                  </a:cubicBezTo>
                  <a:cubicBezTo>
                    <a:pt x="2109322" y="2540"/>
                    <a:pt x="2071752" y="0"/>
                    <a:pt x="2034182" y="2540"/>
                  </a:cubicBezTo>
                  <a:cubicBezTo>
                    <a:pt x="1943572" y="10160"/>
                    <a:pt x="1852962" y="11430"/>
                    <a:pt x="1760142" y="8890"/>
                  </a:cubicBezTo>
                  <a:cubicBezTo>
                    <a:pt x="1713732" y="7620"/>
                    <a:pt x="1667322" y="7620"/>
                    <a:pt x="1620912" y="7620"/>
                  </a:cubicBezTo>
                  <a:cubicBezTo>
                    <a:pt x="1536932" y="7620"/>
                    <a:pt x="1452952" y="7620"/>
                    <a:pt x="1368973" y="6350"/>
                  </a:cubicBezTo>
                  <a:cubicBezTo>
                    <a:pt x="1280573" y="5080"/>
                    <a:pt x="409833" y="2540"/>
                    <a:pt x="323643" y="1270"/>
                  </a:cubicBezTo>
                  <a:cubicBezTo>
                    <a:pt x="252923" y="0"/>
                    <a:pt x="184413" y="1270"/>
                    <a:pt x="113693" y="1270"/>
                  </a:cubicBezTo>
                  <a:cubicBezTo>
                    <a:pt x="6507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2157"/>
                    <a:pt x="16510" y="224022"/>
                    <a:pt x="17780" y="314275"/>
                  </a:cubicBezTo>
                  <a:cubicBezTo>
                    <a:pt x="19050" y="406140"/>
                    <a:pt x="17780" y="498005"/>
                    <a:pt x="16510" y="591482"/>
                  </a:cubicBezTo>
                  <a:cubicBezTo>
                    <a:pt x="15240" y="686570"/>
                    <a:pt x="2540" y="1684191"/>
                    <a:pt x="2540" y="1779279"/>
                  </a:cubicBezTo>
                  <a:cubicBezTo>
                    <a:pt x="2540" y="1872756"/>
                    <a:pt x="1270" y="1966233"/>
                    <a:pt x="0" y="2059709"/>
                  </a:cubicBezTo>
                  <a:cubicBezTo>
                    <a:pt x="0" y="2078322"/>
                    <a:pt x="3810" y="2088482"/>
                    <a:pt x="15240" y="2093562"/>
                  </a:cubicBezTo>
                  <a:cubicBezTo>
                    <a:pt x="22860" y="2097372"/>
                    <a:pt x="31750" y="2099912"/>
                    <a:pt x="40640" y="2101182"/>
                  </a:cubicBezTo>
                  <a:cubicBezTo>
                    <a:pt x="111483" y="2106262"/>
                    <a:pt x="195463" y="2110072"/>
                    <a:pt x="279443" y="2115152"/>
                  </a:cubicBezTo>
                  <a:cubicBezTo>
                    <a:pt x="325853" y="2117692"/>
                    <a:pt x="372263" y="2122772"/>
                    <a:pt x="418673" y="2124042"/>
                  </a:cubicBezTo>
                  <a:cubicBezTo>
                    <a:pt x="496023" y="2126582"/>
                    <a:pt x="1357923" y="2127852"/>
                    <a:pt x="1435272" y="2129122"/>
                  </a:cubicBezTo>
                  <a:cubicBezTo>
                    <a:pt x="1446322" y="2129122"/>
                    <a:pt x="1457372" y="2129122"/>
                    <a:pt x="1468422" y="2129122"/>
                  </a:cubicBezTo>
                  <a:cubicBezTo>
                    <a:pt x="1521462" y="2129122"/>
                    <a:pt x="1576712" y="2127852"/>
                    <a:pt x="1629752" y="2127852"/>
                  </a:cubicBezTo>
                  <a:cubicBezTo>
                    <a:pt x="1691632" y="2127852"/>
                    <a:pt x="1751302" y="2129122"/>
                    <a:pt x="1813182" y="2129122"/>
                  </a:cubicBezTo>
                  <a:cubicBezTo>
                    <a:pt x="1903792" y="2129122"/>
                    <a:pt x="1996612" y="2129122"/>
                    <a:pt x="2087222" y="2129122"/>
                  </a:cubicBezTo>
                  <a:cubicBezTo>
                    <a:pt x="2171202" y="2129122"/>
                    <a:pt x="2255182" y="2130392"/>
                    <a:pt x="2339162" y="2131662"/>
                  </a:cubicBezTo>
                  <a:cubicBezTo>
                    <a:pt x="2376732" y="2131662"/>
                    <a:pt x="2416512" y="2132932"/>
                    <a:pt x="2454082" y="2132932"/>
                  </a:cubicBezTo>
                  <a:cubicBezTo>
                    <a:pt x="2575632" y="2131662"/>
                    <a:pt x="2694972" y="2125312"/>
                    <a:pt x="2812049" y="2125312"/>
                  </a:cubicBezTo>
                  <a:cubicBezTo>
                    <a:pt x="2815859" y="2125312"/>
                    <a:pt x="2820939" y="2122772"/>
                    <a:pt x="2824749" y="2120232"/>
                  </a:cubicBezTo>
                  <a:cubicBezTo>
                    <a:pt x="2829829" y="2116422"/>
                    <a:pt x="2832369" y="2110072"/>
                    <a:pt x="2834909" y="2107532"/>
                  </a:cubicBezTo>
                  <a:cubicBezTo>
                    <a:pt x="2836179" y="2048428"/>
                    <a:pt x="2837449" y="1980738"/>
                    <a:pt x="2838719" y="1913048"/>
                  </a:cubicBezTo>
                  <a:cubicBezTo>
                    <a:pt x="2839989" y="1808290"/>
                    <a:pt x="2850149" y="802610"/>
                    <a:pt x="2851419" y="697852"/>
                  </a:cubicBezTo>
                  <a:cubicBezTo>
                    <a:pt x="2851419" y="634997"/>
                    <a:pt x="2852689" y="572142"/>
                    <a:pt x="2853959" y="509287"/>
                  </a:cubicBezTo>
                  <a:cubicBezTo>
                    <a:pt x="2855229" y="441597"/>
                    <a:pt x="2856499" y="373907"/>
                    <a:pt x="2859039" y="306217"/>
                  </a:cubicBezTo>
                  <a:cubicBezTo>
                    <a:pt x="2860309" y="265925"/>
                    <a:pt x="2860309" y="224022"/>
                    <a:pt x="2865389" y="183730"/>
                  </a:cubicBezTo>
                  <a:cubicBezTo>
                    <a:pt x="2870469" y="135380"/>
                    <a:pt x="2873009" y="88642"/>
                    <a:pt x="2871739" y="44450"/>
                  </a:cubicBezTo>
                  <a:cubicBezTo>
                    <a:pt x="2871739" y="38100"/>
                    <a:pt x="2867929" y="30480"/>
                    <a:pt x="2861579" y="27940"/>
                  </a:cubicBezTo>
                  <a:close/>
                </a:path>
              </a:pathLst>
            </a:custGeom>
            <a:solidFill>
              <a:srgbClr val="FDE9C9"/>
            </a:solid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1070801" y="6952212"/>
            <a:ext cx="4186991" cy="2306088"/>
          </a:xfrm>
          <a:custGeom>
            <a:avLst/>
            <a:gdLst/>
            <a:ahLst/>
            <a:cxnLst/>
            <a:rect l="l" t="t" r="r" b="b"/>
            <a:pathLst>
              <a:path w="4186991" h="2306088">
                <a:moveTo>
                  <a:pt x="0" y="0"/>
                </a:moveTo>
                <a:lnTo>
                  <a:pt x="4186990" y="0"/>
                </a:lnTo>
                <a:lnTo>
                  <a:pt x="4186990" y="2306088"/>
                </a:lnTo>
                <a:lnTo>
                  <a:pt x="0" y="2306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40" end="7489.3197"/>
                </p14:media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6818802" y="1465720"/>
            <a:ext cx="9807413" cy="73555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38433" y="800100"/>
            <a:ext cx="4651726" cy="5628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5000" b="1" dirty="0">
              <a:solidFill>
                <a:srgbClr val="FFF8E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4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7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13632" y="2514829"/>
            <a:ext cx="16230600" cy="1828025"/>
          </a:xfrm>
          <a:custGeom>
            <a:avLst/>
            <a:gdLst/>
            <a:ahLst/>
            <a:cxnLst/>
            <a:rect l="l" t="t" r="r" b="b"/>
            <a:pathLst>
              <a:path w="4274726" h="481455">
                <a:moveTo>
                  <a:pt x="0" y="0"/>
                </a:moveTo>
                <a:lnTo>
                  <a:pt x="4274726" y="0"/>
                </a:lnTo>
                <a:lnTo>
                  <a:pt x="4274726" y="481455"/>
                </a:lnTo>
                <a:lnTo>
                  <a:pt x="0" y="481455"/>
                </a:lnTo>
                <a:close/>
              </a:path>
            </a:pathLst>
          </a:custGeom>
          <a:solidFill>
            <a:srgbClr val="E8F4C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0" bIns="0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  <a:p>
            <a:pPr algn="ctr">
              <a:lnSpc>
                <a:spcPct val="150000"/>
              </a:lnSpc>
            </a:pP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766274" y="212987"/>
            <a:ext cx="1072531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60"/>
              </a:lnSpc>
            </a:pPr>
            <a:r>
              <a:rPr lang="en-US" sz="66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66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66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66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66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6600" b="1" dirty="0">
              <a:solidFill>
                <a:srgbClr val="FFF8E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23514" y="1409700"/>
            <a:ext cx="624097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" name="Freeform 8"/>
          <p:cNvSpPr/>
          <p:nvPr/>
        </p:nvSpPr>
        <p:spPr>
          <a:xfrm>
            <a:off x="252375" y="5014229"/>
            <a:ext cx="2771692" cy="5018151"/>
          </a:xfrm>
          <a:custGeom>
            <a:avLst/>
            <a:gdLst/>
            <a:ahLst/>
            <a:cxnLst/>
            <a:rect l="l" t="t" r="r" b="b"/>
            <a:pathLst>
              <a:path w="729993" h="1241144">
                <a:moveTo>
                  <a:pt x="0" y="0"/>
                </a:moveTo>
                <a:lnTo>
                  <a:pt x="729993" y="0"/>
                </a:lnTo>
                <a:lnTo>
                  <a:pt x="729993" y="1241144"/>
                </a:lnTo>
                <a:lnTo>
                  <a:pt x="0" y="124114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7FBD60"/>
            </a:solidFill>
            <a:prstDash val="solid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AutoShape 10"/>
          <p:cNvSpPr/>
          <p:nvPr/>
        </p:nvSpPr>
        <p:spPr>
          <a:xfrm flipH="1">
            <a:off x="1638220" y="4342853"/>
            <a:ext cx="7490712" cy="671376"/>
          </a:xfrm>
          <a:prstGeom prst="line">
            <a:avLst/>
          </a:prstGeom>
          <a:ln w="38100" cap="rnd">
            <a:solidFill>
              <a:srgbClr val="7FBD6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251676" y="5014229"/>
            <a:ext cx="2693522" cy="5018151"/>
          </a:xfrm>
          <a:custGeom>
            <a:avLst/>
            <a:gdLst/>
            <a:ahLst/>
            <a:cxnLst/>
            <a:rect l="l" t="t" r="r" b="b"/>
            <a:pathLst>
              <a:path w="709405" h="1241144">
                <a:moveTo>
                  <a:pt x="0" y="0"/>
                </a:moveTo>
                <a:lnTo>
                  <a:pt x="709405" y="0"/>
                </a:lnTo>
                <a:lnTo>
                  <a:pt x="709405" y="1241144"/>
                </a:lnTo>
                <a:lnTo>
                  <a:pt x="0" y="124114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7FBD60"/>
            </a:solidFill>
            <a:prstDash val="solid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AutoShape 14"/>
          <p:cNvSpPr/>
          <p:nvPr/>
        </p:nvSpPr>
        <p:spPr>
          <a:xfrm flipH="1">
            <a:off x="4598437" y="4342853"/>
            <a:ext cx="4530495" cy="671376"/>
          </a:xfrm>
          <a:prstGeom prst="line">
            <a:avLst/>
          </a:prstGeom>
          <a:ln w="38100" cap="rnd">
            <a:solidFill>
              <a:srgbClr val="7FBD6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173798" y="5014229"/>
            <a:ext cx="2974184" cy="5018151"/>
          </a:xfrm>
          <a:custGeom>
            <a:avLst/>
            <a:gdLst/>
            <a:ahLst/>
            <a:cxnLst/>
            <a:rect l="l" t="t" r="r" b="b"/>
            <a:pathLst>
              <a:path w="783324" h="1241144">
                <a:moveTo>
                  <a:pt x="0" y="0"/>
                </a:moveTo>
                <a:lnTo>
                  <a:pt x="783324" y="0"/>
                </a:lnTo>
                <a:lnTo>
                  <a:pt x="783324" y="1241144"/>
                </a:lnTo>
                <a:lnTo>
                  <a:pt x="0" y="124114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7FBD60"/>
            </a:solidFill>
            <a:prstDash val="solid"/>
            <a:miter/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AutoShape 18"/>
          <p:cNvSpPr/>
          <p:nvPr/>
        </p:nvSpPr>
        <p:spPr>
          <a:xfrm flipH="1">
            <a:off x="7660890" y="4342853"/>
            <a:ext cx="1468042" cy="671376"/>
          </a:xfrm>
          <a:prstGeom prst="line">
            <a:avLst/>
          </a:prstGeom>
          <a:ln w="38100" cap="rnd">
            <a:solidFill>
              <a:srgbClr val="7FBD6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376582" y="5014229"/>
            <a:ext cx="2659571" cy="5018151"/>
          </a:xfrm>
          <a:custGeom>
            <a:avLst/>
            <a:gdLst/>
            <a:ahLst/>
            <a:cxnLst/>
            <a:rect l="l" t="t" r="r" b="b"/>
            <a:pathLst>
              <a:path w="700463" h="1241144">
                <a:moveTo>
                  <a:pt x="0" y="0"/>
                </a:moveTo>
                <a:lnTo>
                  <a:pt x="700463" y="0"/>
                </a:lnTo>
                <a:lnTo>
                  <a:pt x="700463" y="1241144"/>
                </a:lnTo>
                <a:lnTo>
                  <a:pt x="0" y="124114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7FBD60"/>
            </a:solidFill>
            <a:prstDash val="solid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,...).</a:t>
            </a:r>
          </a:p>
        </p:txBody>
      </p:sp>
      <p:sp>
        <p:nvSpPr>
          <p:cNvPr id="22" name="AutoShape 22"/>
          <p:cNvSpPr/>
          <p:nvPr/>
        </p:nvSpPr>
        <p:spPr>
          <a:xfrm>
            <a:off x="9128932" y="4342853"/>
            <a:ext cx="1577435" cy="671376"/>
          </a:xfrm>
          <a:prstGeom prst="line">
            <a:avLst/>
          </a:prstGeom>
          <a:ln w="38100" cap="rnd">
            <a:solidFill>
              <a:srgbClr val="7FBD6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2264753" y="5014229"/>
            <a:ext cx="2731779" cy="5018151"/>
          </a:xfrm>
          <a:custGeom>
            <a:avLst/>
            <a:gdLst/>
            <a:ahLst/>
            <a:cxnLst/>
            <a:rect l="l" t="t" r="r" b="b"/>
            <a:pathLst>
              <a:path w="719481" h="1241144">
                <a:moveTo>
                  <a:pt x="0" y="0"/>
                </a:moveTo>
                <a:lnTo>
                  <a:pt x="719481" y="0"/>
                </a:lnTo>
                <a:lnTo>
                  <a:pt x="719481" y="1241144"/>
                </a:lnTo>
                <a:lnTo>
                  <a:pt x="0" y="124114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7FBD60"/>
            </a:solidFill>
            <a:prstDash val="solid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AutoShape 26"/>
          <p:cNvSpPr/>
          <p:nvPr/>
        </p:nvSpPr>
        <p:spPr>
          <a:xfrm>
            <a:off x="9128932" y="4342853"/>
            <a:ext cx="4501710" cy="671376"/>
          </a:xfrm>
          <a:prstGeom prst="line">
            <a:avLst/>
          </a:prstGeom>
          <a:ln w="38100" cap="rnd">
            <a:solidFill>
              <a:srgbClr val="7FBD6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5225132" y="5014229"/>
            <a:ext cx="2810494" cy="5018151"/>
          </a:xfrm>
          <a:custGeom>
            <a:avLst/>
            <a:gdLst/>
            <a:ahLst/>
            <a:cxnLst/>
            <a:rect l="l" t="t" r="r" b="b"/>
            <a:pathLst>
              <a:path w="740212" h="1241144">
                <a:moveTo>
                  <a:pt x="0" y="0"/>
                </a:moveTo>
                <a:lnTo>
                  <a:pt x="740212" y="0"/>
                </a:lnTo>
                <a:lnTo>
                  <a:pt x="740212" y="1241144"/>
                </a:lnTo>
                <a:lnTo>
                  <a:pt x="0" y="1241144"/>
                </a:lnTo>
                <a:close/>
              </a:path>
            </a:pathLst>
          </a:custGeom>
          <a:solidFill>
            <a:srgbClr val="FFF8ED"/>
          </a:solidFill>
          <a:ln w="38100" cap="sq">
            <a:solidFill>
              <a:srgbClr val="7FBD60"/>
            </a:solidFill>
            <a:prstDash val="solid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AutoShape 30"/>
          <p:cNvSpPr/>
          <p:nvPr/>
        </p:nvSpPr>
        <p:spPr>
          <a:xfrm>
            <a:off x="9128932" y="4342853"/>
            <a:ext cx="7501446" cy="671376"/>
          </a:xfrm>
          <a:prstGeom prst="line">
            <a:avLst/>
          </a:prstGeom>
          <a:ln w="38100" cap="rnd">
            <a:solidFill>
              <a:srgbClr val="7FBD6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5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624" y="1898312"/>
            <a:ext cx="15518751" cy="6490376"/>
            <a:chOff x="0" y="0"/>
            <a:chExt cx="20691668" cy="865383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0691668" cy="8653835"/>
              <a:chOff x="0" y="0"/>
              <a:chExt cx="4024515" cy="168316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1270"/>
                <a:ext cx="4025785" cy="1681895"/>
              </a:xfrm>
              <a:custGeom>
                <a:avLst/>
                <a:gdLst/>
                <a:ahLst/>
                <a:cxnLst/>
                <a:rect l="l" t="t" r="r" b="b"/>
                <a:pathLst>
                  <a:path w="4025785" h="1681895">
                    <a:moveTo>
                      <a:pt x="4014355" y="27940"/>
                    </a:moveTo>
                    <a:cubicBezTo>
                      <a:pt x="4005466" y="24130"/>
                      <a:pt x="3996575" y="21590"/>
                      <a:pt x="3987685" y="21590"/>
                    </a:cubicBezTo>
                    <a:cubicBezTo>
                      <a:pt x="3961016" y="20320"/>
                      <a:pt x="3901553" y="20320"/>
                      <a:pt x="3835672" y="17780"/>
                    </a:cubicBezTo>
                    <a:cubicBezTo>
                      <a:pt x="3685086" y="12700"/>
                      <a:pt x="3537637" y="6350"/>
                      <a:pt x="3387050" y="3810"/>
                    </a:cubicBezTo>
                    <a:cubicBezTo>
                      <a:pt x="3264699" y="1270"/>
                      <a:pt x="3145485" y="3810"/>
                      <a:pt x="3023133" y="2540"/>
                    </a:cubicBezTo>
                    <a:cubicBezTo>
                      <a:pt x="2969801" y="2540"/>
                      <a:pt x="2916468" y="0"/>
                      <a:pt x="2863136" y="2540"/>
                    </a:cubicBezTo>
                    <a:cubicBezTo>
                      <a:pt x="2734510" y="10160"/>
                      <a:pt x="2605884" y="11430"/>
                      <a:pt x="2474121" y="8890"/>
                    </a:cubicBezTo>
                    <a:cubicBezTo>
                      <a:pt x="2408239" y="7620"/>
                      <a:pt x="2342358" y="7620"/>
                      <a:pt x="2276477" y="7620"/>
                    </a:cubicBezTo>
                    <a:cubicBezTo>
                      <a:pt x="2157262" y="7620"/>
                      <a:pt x="2038048" y="7620"/>
                      <a:pt x="1918834" y="6350"/>
                    </a:cubicBezTo>
                    <a:cubicBezTo>
                      <a:pt x="1793346" y="5080"/>
                      <a:pt x="557283" y="2540"/>
                      <a:pt x="434932" y="1270"/>
                    </a:cubicBezTo>
                    <a:cubicBezTo>
                      <a:pt x="334541" y="0"/>
                      <a:pt x="237288" y="1270"/>
                      <a:pt x="136897" y="1270"/>
                    </a:cubicBezTo>
                    <a:cubicBezTo>
                      <a:pt x="6787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242"/>
                      <a:pt x="16510" y="188428"/>
                      <a:pt x="17780" y="258365"/>
                    </a:cubicBezTo>
                    <a:cubicBezTo>
                      <a:pt x="19050" y="329552"/>
                      <a:pt x="17780" y="400738"/>
                      <a:pt x="16510" y="473173"/>
                    </a:cubicBezTo>
                    <a:cubicBezTo>
                      <a:pt x="15240" y="546857"/>
                      <a:pt x="2540" y="1319916"/>
                      <a:pt x="2540" y="1393600"/>
                    </a:cubicBezTo>
                    <a:cubicBezTo>
                      <a:pt x="2540" y="1466035"/>
                      <a:pt x="1270" y="1538470"/>
                      <a:pt x="0" y="1610905"/>
                    </a:cubicBezTo>
                    <a:cubicBezTo>
                      <a:pt x="0" y="1627285"/>
                      <a:pt x="3810" y="1637445"/>
                      <a:pt x="15240" y="1642525"/>
                    </a:cubicBezTo>
                    <a:cubicBezTo>
                      <a:pt x="22860" y="1646335"/>
                      <a:pt x="31750" y="1648875"/>
                      <a:pt x="40640" y="1650145"/>
                    </a:cubicBezTo>
                    <a:cubicBezTo>
                      <a:pt x="133760" y="1655225"/>
                      <a:pt x="252974" y="1659035"/>
                      <a:pt x="372188" y="1664115"/>
                    </a:cubicBezTo>
                    <a:cubicBezTo>
                      <a:pt x="438069" y="1666655"/>
                      <a:pt x="503951" y="1671735"/>
                      <a:pt x="569832" y="1673005"/>
                    </a:cubicBezTo>
                    <a:cubicBezTo>
                      <a:pt x="679635" y="1675545"/>
                      <a:pt x="1903148" y="1676815"/>
                      <a:pt x="2012951" y="1678085"/>
                    </a:cubicBezTo>
                    <a:cubicBezTo>
                      <a:pt x="2028637" y="1678085"/>
                      <a:pt x="2044323" y="1678085"/>
                      <a:pt x="2060009" y="1678085"/>
                    </a:cubicBezTo>
                    <a:cubicBezTo>
                      <a:pt x="2135302" y="1678085"/>
                      <a:pt x="2213732" y="1676815"/>
                      <a:pt x="2289025" y="1676815"/>
                    </a:cubicBezTo>
                    <a:cubicBezTo>
                      <a:pt x="2376867" y="1676815"/>
                      <a:pt x="2461572" y="1678085"/>
                      <a:pt x="2549414" y="1678085"/>
                    </a:cubicBezTo>
                    <a:cubicBezTo>
                      <a:pt x="2678040" y="1678085"/>
                      <a:pt x="2809803" y="1678085"/>
                      <a:pt x="2938429" y="1678085"/>
                    </a:cubicBezTo>
                    <a:cubicBezTo>
                      <a:pt x="3057643" y="1678085"/>
                      <a:pt x="3176857" y="1679355"/>
                      <a:pt x="3296071" y="1680625"/>
                    </a:cubicBezTo>
                    <a:cubicBezTo>
                      <a:pt x="3349404" y="1680625"/>
                      <a:pt x="3405874" y="1681895"/>
                      <a:pt x="3459206" y="1681895"/>
                    </a:cubicBezTo>
                    <a:cubicBezTo>
                      <a:pt x="3631753" y="1680625"/>
                      <a:pt x="3801163" y="1674275"/>
                      <a:pt x="3964825" y="1674275"/>
                    </a:cubicBezTo>
                    <a:cubicBezTo>
                      <a:pt x="3968635" y="1674275"/>
                      <a:pt x="3973716" y="1671735"/>
                      <a:pt x="3977525" y="1669195"/>
                    </a:cubicBezTo>
                    <a:cubicBezTo>
                      <a:pt x="3982605" y="1665385"/>
                      <a:pt x="3985146" y="1659035"/>
                      <a:pt x="3987685" y="1656495"/>
                    </a:cubicBezTo>
                    <a:cubicBezTo>
                      <a:pt x="3988955" y="1602163"/>
                      <a:pt x="3990225" y="1549710"/>
                      <a:pt x="3991496" y="1497257"/>
                    </a:cubicBezTo>
                    <a:cubicBezTo>
                      <a:pt x="3992766" y="1416079"/>
                      <a:pt x="4002925" y="636777"/>
                      <a:pt x="4004196" y="555599"/>
                    </a:cubicBezTo>
                    <a:cubicBezTo>
                      <a:pt x="4004196" y="506893"/>
                      <a:pt x="4005466" y="458187"/>
                      <a:pt x="4006735" y="409480"/>
                    </a:cubicBezTo>
                    <a:cubicBezTo>
                      <a:pt x="4008005" y="357027"/>
                      <a:pt x="4009275" y="304574"/>
                      <a:pt x="4011816" y="252121"/>
                    </a:cubicBezTo>
                    <a:cubicBezTo>
                      <a:pt x="4013085" y="220899"/>
                      <a:pt x="4013085" y="188428"/>
                      <a:pt x="4018166" y="157206"/>
                    </a:cubicBezTo>
                    <a:cubicBezTo>
                      <a:pt x="4023246" y="119740"/>
                      <a:pt x="4025785" y="83522"/>
                      <a:pt x="4024516" y="44450"/>
                    </a:cubicBezTo>
                    <a:cubicBezTo>
                      <a:pt x="4024516" y="38100"/>
                      <a:pt x="4020705" y="30480"/>
                      <a:pt x="4014355" y="27940"/>
                    </a:cubicBezTo>
                    <a:close/>
                  </a:path>
                </a:pathLst>
              </a:custGeom>
              <a:solidFill>
                <a:srgbClr val="FDE9C9"/>
              </a:solidFill>
            </p:spPr>
            <p:txBody>
              <a:bodyPr/>
              <a:lstStyle/>
              <a:p>
                <a:endParaRPr lang="vi-VN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Freeform 5"/>
            <p:cNvSpPr/>
            <p:nvPr/>
          </p:nvSpPr>
          <p:spPr>
            <a:xfrm rot="-5400000">
              <a:off x="-277111" y="850851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-252107" y="296185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3"/>
                  </a:lnTo>
                  <a:lnTo>
                    <a:pt x="0" y="60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-277111" y="507285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302116" y="7183853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5400000">
              <a:off x="19692858" y="7183853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19692858" y="507285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5400000">
              <a:off x="19692858" y="296185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3"/>
                  </a:lnTo>
                  <a:lnTo>
                    <a:pt x="0" y="60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5400000">
              <a:off x="19780409" y="850851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252994" y="2309863"/>
            <a:ext cx="13782011" cy="5556822"/>
            <a:chOff x="0" y="0"/>
            <a:chExt cx="3916751" cy="1579210"/>
          </a:xfrm>
        </p:grpSpPr>
        <p:sp>
          <p:nvSpPr>
            <p:cNvPr id="14" name="Freeform 14"/>
            <p:cNvSpPr/>
            <p:nvPr/>
          </p:nvSpPr>
          <p:spPr>
            <a:xfrm>
              <a:off x="16510" y="11430"/>
              <a:ext cx="3886271" cy="1555080"/>
            </a:xfrm>
            <a:custGeom>
              <a:avLst/>
              <a:gdLst/>
              <a:ahLst/>
              <a:cxnLst/>
              <a:rect l="l" t="t" r="r" b="b"/>
              <a:pathLst>
                <a:path w="3886271" h="1555080">
                  <a:moveTo>
                    <a:pt x="1270" y="0"/>
                  </a:moveTo>
                  <a:lnTo>
                    <a:pt x="3886271" y="15240"/>
                  </a:lnTo>
                  <a:lnTo>
                    <a:pt x="3854521" y="1555080"/>
                  </a:lnTo>
                  <a:lnTo>
                    <a:pt x="1405051" y="1555080"/>
                  </a:lnTo>
                  <a:lnTo>
                    <a:pt x="0" y="1528410"/>
                  </a:lnTo>
                  <a:lnTo>
                    <a:pt x="11430" y="508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-1270"/>
              <a:ext cx="3915481" cy="1580480"/>
            </a:xfrm>
            <a:custGeom>
              <a:avLst/>
              <a:gdLst/>
              <a:ahLst/>
              <a:cxnLst/>
              <a:rect l="l" t="t" r="r" b="b"/>
              <a:pathLst>
                <a:path w="3915481" h="1580480">
                  <a:moveTo>
                    <a:pt x="3881191" y="1555080"/>
                  </a:moveTo>
                  <a:cubicBezTo>
                    <a:pt x="3878651" y="1558890"/>
                    <a:pt x="3874841" y="1563970"/>
                    <a:pt x="3871031" y="1567780"/>
                  </a:cubicBezTo>
                  <a:cubicBezTo>
                    <a:pt x="3867221" y="1570320"/>
                    <a:pt x="3862141" y="1572860"/>
                    <a:pt x="3858331" y="1572860"/>
                  </a:cubicBezTo>
                  <a:cubicBezTo>
                    <a:pt x="3731020" y="1571590"/>
                    <a:pt x="3565402" y="1577940"/>
                    <a:pt x="3396716" y="1580480"/>
                  </a:cubicBezTo>
                  <a:cubicBezTo>
                    <a:pt x="3344577" y="1580480"/>
                    <a:pt x="3289371" y="1579210"/>
                    <a:pt x="3237232" y="1579210"/>
                  </a:cubicBezTo>
                  <a:cubicBezTo>
                    <a:pt x="3120685" y="1577940"/>
                    <a:pt x="3004139" y="1576670"/>
                    <a:pt x="2887593" y="1576670"/>
                  </a:cubicBezTo>
                  <a:lnTo>
                    <a:pt x="2507283" y="1576670"/>
                  </a:lnTo>
                  <a:cubicBezTo>
                    <a:pt x="2421407" y="1576670"/>
                    <a:pt x="2338598" y="1575400"/>
                    <a:pt x="2252721" y="1575400"/>
                  </a:cubicBezTo>
                  <a:cubicBezTo>
                    <a:pt x="2179113" y="1575400"/>
                    <a:pt x="2102438" y="1575400"/>
                    <a:pt x="2028829" y="1576670"/>
                  </a:cubicBezTo>
                  <a:lnTo>
                    <a:pt x="1982824" y="1576670"/>
                  </a:lnTo>
                  <a:cubicBezTo>
                    <a:pt x="1875479" y="1575400"/>
                    <a:pt x="679345" y="1574130"/>
                    <a:pt x="572000" y="1571590"/>
                  </a:cubicBezTo>
                  <a:cubicBezTo>
                    <a:pt x="507592" y="1570320"/>
                    <a:pt x="443185" y="1565240"/>
                    <a:pt x="378778" y="1562700"/>
                  </a:cubicBezTo>
                  <a:cubicBezTo>
                    <a:pt x="262231" y="1557620"/>
                    <a:pt x="145685" y="1553810"/>
                    <a:pt x="41910" y="1548730"/>
                  </a:cubicBezTo>
                  <a:cubicBezTo>
                    <a:pt x="33020" y="1547460"/>
                    <a:pt x="24130" y="1544920"/>
                    <a:pt x="16510" y="1541110"/>
                  </a:cubicBezTo>
                  <a:cubicBezTo>
                    <a:pt x="5080" y="1536030"/>
                    <a:pt x="0" y="1524600"/>
                    <a:pt x="1270" y="1509816"/>
                  </a:cubicBezTo>
                  <a:cubicBezTo>
                    <a:pt x="2540" y="1442258"/>
                    <a:pt x="3810" y="1373535"/>
                    <a:pt x="3810" y="1305977"/>
                  </a:cubicBezTo>
                  <a:cubicBezTo>
                    <a:pt x="5080" y="1237254"/>
                    <a:pt x="17780" y="516247"/>
                    <a:pt x="17780" y="447525"/>
                  </a:cubicBezTo>
                  <a:cubicBezTo>
                    <a:pt x="19050" y="381132"/>
                    <a:pt x="20320" y="314738"/>
                    <a:pt x="19050" y="247180"/>
                  </a:cubicBezTo>
                  <a:cubicBezTo>
                    <a:pt x="17780" y="180787"/>
                    <a:pt x="16510" y="115559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81278" y="5080"/>
                    <a:pt x="148752" y="3810"/>
                  </a:cubicBezTo>
                  <a:cubicBezTo>
                    <a:pt x="243829" y="1270"/>
                    <a:pt x="341974" y="1270"/>
                    <a:pt x="437051" y="1270"/>
                  </a:cubicBezTo>
                  <a:cubicBezTo>
                    <a:pt x="556665" y="2540"/>
                    <a:pt x="1765066" y="5080"/>
                    <a:pt x="1884680" y="6350"/>
                  </a:cubicBezTo>
                  <a:cubicBezTo>
                    <a:pt x="2001226" y="7620"/>
                    <a:pt x="2117773" y="7620"/>
                    <a:pt x="2234319" y="7620"/>
                  </a:cubicBezTo>
                  <a:cubicBezTo>
                    <a:pt x="2298727" y="7620"/>
                    <a:pt x="2363134" y="7620"/>
                    <a:pt x="2427541" y="8890"/>
                  </a:cubicBezTo>
                  <a:cubicBezTo>
                    <a:pt x="2553288" y="11430"/>
                    <a:pt x="2682103" y="10160"/>
                    <a:pt x="2807850" y="2540"/>
                  </a:cubicBezTo>
                  <a:cubicBezTo>
                    <a:pt x="2859989" y="0"/>
                    <a:pt x="2912129" y="2540"/>
                    <a:pt x="2964268" y="2540"/>
                  </a:cubicBezTo>
                  <a:cubicBezTo>
                    <a:pt x="3080814" y="2540"/>
                    <a:pt x="3197360" y="1270"/>
                    <a:pt x="3313907" y="3810"/>
                  </a:cubicBezTo>
                  <a:cubicBezTo>
                    <a:pt x="3461123" y="6350"/>
                    <a:pt x="3605273" y="13970"/>
                    <a:pt x="3752489" y="17780"/>
                  </a:cubicBezTo>
                  <a:cubicBezTo>
                    <a:pt x="3816896" y="20320"/>
                    <a:pt x="3849441" y="19050"/>
                    <a:pt x="3876111" y="21590"/>
                  </a:cubicBezTo>
                  <a:cubicBezTo>
                    <a:pt x="3885001" y="22860"/>
                    <a:pt x="3893891" y="25400"/>
                    <a:pt x="3902781" y="27940"/>
                  </a:cubicBezTo>
                  <a:cubicBezTo>
                    <a:pt x="3910401" y="30480"/>
                    <a:pt x="3914211" y="36830"/>
                    <a:pt x="3914211" y="46990"/>
                  </a:cubicBezTo>
                  <a:cubicBezTo>
                    <a:pt x="3915481" y="84109"/>
                    <a:pt x="3911671" y="119053"/>
                    <a:pt x="3907861" y="153997"/>
                  </a:cubicBezTo>
                  <a:cubicBezTo>
                    <a:pt x="3904051" y="183117"/>
                    <a:pt x="3902781" y="213401"/>
                    <a:pt x="3901511" y="242521"/>
                  </a:cubicBezTo>
                  <a:cubicBezTo>
                    <a:pt x="3898971" y="291442"/>
                    <a:pt x="3897701" y="340364"/>
                    <a:pt x="3896431" y="389285"/>
                  </a:cubicBezTo>
                  <a:cubicBezTo>
                    <a:pt x="3895161" y="434712"/>
                    <a:pt x="3893891" y="480139"/>
                    <a:pt x="3893891" y="525566"/>
                  </a:cubicBezTo>
                  <a:cubicBezTo>
                    <a:pt x="3893891" y="601277"/>
                    <a:pt x="3882461" y="1328108"/>
                    <a:pt x="3881191" y="1403819"/>
                  </a:cubicBezTo>
                  <a:cubicBezTo>
                    <a:pt x="3883731" y="1452741"/>
                    <a:pt x="3882461" y="1501662"/>
                    <a:pt x="3881191" y="1555080"/>
                  </a:cubicBezTo>
                  <a:close/>
                  <a:moveTo>
                    <a:pt x="17780" y="1524600"/>
                  </a:moveTo>
                  <a:cubicBezTo>
                    <a:pt x="22860" y="1525870"/>
                    <a:pt x="29210" y="1528410"/>
                    <a:pt x="36830" y="1528410"/>
                  </a:cubicBezTo>
                  <a:cubicBezTo>
                    <a:pt x="142618" y="1533490"/>
                    <a:pt x="268365" y="1538570"/>
                    <a:pt x="391046" y="1542380"/>
                  </a:cubicBezTo>
                  <a:cubicBezTo>
                    <a:pt x="449319" y="1544920"/>
                    <a:pt x="507592" y="1548730"/>
                    <a:pt x="568933" y="1550000"/>
                  </a:cubicBezTo>
                  <a:cubicBezTo>
                    <a:pt x="608804" y="1551270"/>
                    <a:pt x="1737464" y="1547460"/>
                    <a:pt x="1774268" y="1548730"/>
                  </a:cubicBezTo>
                  <a:cubicBezTo>
                    <a:pt x="1838675" y="1550000"/>
                    <a:pt x="1903082" y="1552540"/>
                    <a:pt x="1967489" y="1553810"/>
                  </a:cubicBezTo>
                  <a:cubicBezTo>
                    <a:pt x="1998159" y="1555080"/>
                    <a:pt x="2025763" y="1555080"/>
                    <a:pt x="2056433" y="1555080"/>
                  </a:cubicBezTo>
                  <a:cubicBezTo>
                    <a:pt x="2194448" y="1555080"/>
                    <a:pt x="2329396" y="1553810"/>
                    <a:pt x="2467412" y="1555080"/>
                  </a:cubicBezTo>
                  <a:cubicBezTo>
                    <a:pt x="2519551" y="1555080"/>
                    <a:pt x="2574757" y="1557620"/>
                    <a:pt x="2626896" y="1557620"/>
                  </a:cubicBezTo>
                  <a:cubicBezTo>
                    <a:pt x="2706639" y="1557620"/>
                    <a:pt x="2783314" y="1553810"/>
                    <a:pt x="2863056" y="1553810"/>
                  </a:cubicBezTo>
                  <a:cubicBezTo>
                    <a:pt x="2958134" y="1553810"/>
                    <a:pt x="3050144" y="1555080"/>
                    <a:pt x="3145221" y="1555080"/>
                  </a:cubicBezTo>
                  <a:cubicBezTo>
                    <a:pt x="3270969" y="1555080"/>
                    <a:pt x="3399783" y="1555080"/>
                    <a:pt x="3525531" y="1553810"/>
                  </a:cubicBezTo>
                  <a:cubicBezTo>
                    <a:pt x="3639010" y="1552540"/>
                    <a:pt x="3749422" y="1550000"/>
                    <a:pt x="3843091" y="1547460"/>
                  </a:cubicBezTo>
                  <a:cubicBezTo>
                    <a:pt x="3848171" y="1547460"/>
                    <a:pt x="3853251" y="1544920"/>
                    <a:pt x="3859601" y="1543650"/>
                  </a:cubicBezTo>
                  <a:cubicBezTo>
                    <a:pt x="3859601" y="1530950"/>
                    <a:pt x="3860871" y="1518250"/>
                    <a:pt x="3860871" y="1506321"/>
                  </a:cubicBezTo>
                  <a:lnTo>
                    <a:pt x="3860871" y="1470213"/>
                  </a:lnTo>
                  <a:cubicBezTo>
                    <a:pt x="3862141" y="1410808"/>
                    <a:pt x="3864681" y="1350239"/>
                    <a:pt x="3863411" y="1290835"/>
                  </a:cubicBezTo>
                  <a:cubicBezTo>
                    <a:pt x="3862141" y="1206969"/>
                    <a:pt x="3874841" y="473150"/>
                    <a:pt x="3878651" y="389285"/>
                  </a:cubicBezTo>
                  <a:cubicBezTo>
                    <a:pt x="3881191" y="340364"/>
                    <a:pt x="3883731" y="291442"/>
                    <a:pt x="3883731" y="242521"/>
                  </a:cubicBezTo>
                  <a:cubicBezTo>
                    <a:pt x="3883731" y="201753"/>
                    <a:pt x="3885001" y="162150"/>
                    <a:pt x="3892621" y="122547"/>
                  </a:cubicBezTo>
                  <a:cubicBezTo>
                    <a:pt x="3896431" y="99251"/>
                    <a:pt x="3898971" y="75956"/>
                    <a:pt x="3893891" y="49530"/>
                  </a:cubicBezTo>
                  <a:cubicBezTo>
                    <a:pt x="3886271" y="49530"/>
                    <a:pt x="3879921" y="48260"/>
                    <a:pt x="3872301" y="48260"/>
                  </a:cubicBezTo>
                  <a:cubicBezTo>
                    <a:pt x="3839281" y="45720"/>
                    <a:pt x="3773958" y="45720"/>
                    <a:pt x="3691149" y="40640"/>
                  </a:cubicBezTo>
                  <a:cubicBezTo>
                    <a:pt x="3537798" y="33020"/>
                    <a:pt x="3381381" y="27940"/>
                    <a:pt x="3228030" y="27940"/>
                  </a:cubicBezTo>
                  <a:cubicBezTo>
                    <a:pt x="3120685" y="27940"/>
                    <a:pt x="3010273" y="31750"/>
                    <a:pt x="2902927" y="24130"/>
                  </a:cubicBezTo>
                  <a:lnTo>
                    <a:pt x="2872257" y="24130"/>
                  </a:lnTo>
                  <a:cubicBezTo>
                    <a:pt x="2783314" y="27940"/>
                    <a:pt x="2688237" y="33020"/>
                    <a:pt x="2596226" y="34290"/>
                  </a:cubicBezTo>
                  <a:cubicBezTo>
                    <a:pt x="2495015" y="35560"/>
                    <a:pt x="2396871" y="31750"/>
                    <a:pt x="2295659" y="30480"/>
                  </a:cubicBezTo>
                  <a:cubicBezTo>
                    <a:pt x="2200582" y="29210"/>
                    <a:pt x="2105505" y="27940"/>
                    <a:pt x="2013495" y="27940"/>
                  </a:cubicBezTo>
                  <a:cubicBezTo>
                    <a:pt x="1979757" y="27940"/>
                    <a:pt x="1949087" y="29210"/>
                    <a:pt x="1915350" y="27940"/>
                  </a:cubicBezTo>
                  <a:cubicBezTo>
                    <a:pt x="1798804" y="26670"/>
                    <a:pt x="593469" y="24130"/>
                    <a:pt x="473855" y="24130"/>
                  </a:cubicBezTo>
                  <a:cubicBezTo>
                    <a:pt x="369577" y="22860"/>
                    <a:pt x="265298" y="24130"/>
                    <a:pt x="161020" y="24130"/>
                  </a:cubicBezTo>
                  <a:cubicBezTo>
                    <a:pt x="10581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0615"/>
                    <a:pt x="31750" y="117888"/>
                    <a:pt x="34290" y="153997"/>
                  </a:cubicBezTo>
                  <a:cubicBezTo>
                    <a:pt x="36830" y="219225"/>
                    <a:pt x="38100" y="284454"/>
                    <a:pt x="38100" y="349682"/>
                  </a:cubicBezTo>
                  <a:cubicBezTo>
                    <a:pt x="38100" y="391614"/>
                    <a:pt x="36830" y="432382"/>
                    <a:pt x="35560" y="474315"/>
                  </a:cubicBezTo>
                  <a:cubicBezTo>
                    <a:pt x="34290" y="515082"/>
                    <a:pt x="22860" y="1205805"/>
                    <a:pt x="21590" y="1245408"/>
                  </a:cubicBezTo>
                  <a:lnTo>
                    <a:pt x="21590" y="1322284"/>
                  </a:lnTo>
                  <a:cubicBezTo>
                    <a:pt x="21590" y="1380524"/>
                    <a:pt x="20320" y="1439928"/>
                    <a:pt x="20320" y="1498168"/>
                  </a:cubicBezTo>
                  <a:cubicBezTo>
                    <a:pt x="20320" y="1506321"/>
                    <a:pt x="19050" y="1513310"/>
                    <a:pt x="17780" y="1524600"/>
                  </a:cubicBezTo>
                  <a:close/>
                </a:path>
              </a:pathLst>
            </a:custGeom>
            <a:solidFill>
              <a:srgbClr val="AB5333"/>
            </a:solid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2252994" y="2309863"/>
            <a:ext cx="6331961" cy="5433106"/>
          </a:xfrm>
          <a:custGeom>
            <a:avLst/>
            <a:gdLst/>
            <a:ahLst/>
            <a:cxnLst/>
            <a:rect l="l" t="t" r="r" b="b"/>
            <a:pathLst>
              <a:path w="6331961" h="5433106">
                <a:moveTo>
                  <a:pt x="0" y="0"/>
                </a:moveTo>
                <a:lnTo>
                  <a:pt x="6331961" y="0"/>
                </a:lnTo>
                <a:lnTo>
                  <a:pt x="6331961" y="5433107"/>
                </a:lnTo>
                <a:lnTo>
                  <a:pt x="0" y="543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8787"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584955" y="4242435"/>
            <a:ext cx="7091657" cy="1248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7200" b="1" dirty="0">
                <a:solidFill>
                  <a:srgbClr val="653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VẬN DỤNG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5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63"/>
          <p:cNvSpPr/>
          <p:nvPr/>
        </p:nvSpPr>
        <p:spPr>
          <a:xfrm>
            <a:off x="2828824" y="384859"/>
            <a:ext cx="12413030" cy="2222995"/>
          </a:xfrm>
          <a:custGeom>
            <a:avLst/>
            <a:gdLst/>
            <a:ahLst/>
            <a:cxnLst/>
            <a:rect l="l" t="t" r="r" b="b"/>
            <a:pathLst>
              <a:path w="3269275" h="585480">
                <a:moveTo>
                  <a:pt x="31808" y="0"/>
                </a:moveTo>
                <a:lnTo>
                  <a:pt x="3237467" y="0"/>
                </a:lnTo>
                <a:cubicBezTo>
                  <a:pt x="3255034" y="0"/>
                  <a:pt x="3269275" y="14241"/>
                  <a:pt x="3269275" y="31808"/>
                </a:cubicBezTo>
                <a:lnTo>
                  <a:pt x="3269275" y="553672"/>
                </a:lnTo>
                <a:cubicBezTo>
                  <a:pt x="3269275" y="562108"/>
                  <a:pt x="3265924" y="570198"/>
                  <a:pt x="3259959" y="576164"/>
                </a:cubicBezTo>
                <a:cubicBezTo>
                  <a:pt x="3253994" y="582129"/>
                  <a:pt x="3245903" y="585480"/>
                  <a:pt x="3237467" y="585480"/>
                </a:cubicBezTo>
                <a:lnTo>
                  <a:pt x="31808" y="585480"/>
                </a:lnTo>
                <a:cubicBezTo>
                  <a:pt x="23372" y="585480"/>
                  <a:pt x="15282" y="582129"/>
                  <a:pt x="9316" y="576164"/>
                </a:cubicBezTo>
                <a:cubicBezTo>
                  <a:pt x="3351" y="570198"/>
                  <a:pt x="0" y="562108"/>
                  <a:pt x="0" y="553672"/>
                </a:cubicBezTo>
                <a:lnTo>
                  <a:pt x="0" y="31808"/>
                </a:lnTo>
                <a:cubicBezTo>
                  <a:pt x="0" y="23372"/>
                  <a:pt x="3351" y="15282"/>
                  <a:pt x="9316" y="9316"/>
                </a:cubicBezTo>
                <a:cubicBezTo>
                  <a:pt x="15282" y="3351"/>
                  <a:pt x="23372" y="0"/>
                  <a:pt x="31808" y="0"/>
                </a:cubicBezTo>
                <a:close/>
              </a:path>
            </a:pathLst>
          </a:custGeom>
          <a:solidFill>
            <a:srgbClr val="FBC58A"/>
          </a:solidFill>
        </p:spPr>
        <p:txBody>
          <a:bodyPr tIns="0" bIns="216000" anchor="ctr"/>
          <a:lstStyle/>
          <a:p>
            <a:pPr algn="ctr">
              <a:lnSpc>
                <a:spcPct val="150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0106E9E9-062F-4824-54CA-4EC7DE191CCF}"/>
              </a:ext>
            </a:extLst>
          </p:cNvPr>
          <p:cNvGrpSpPr/>
          <p:nvPr/>
        </p:nvGrpSpPr>
        <p:grpSpPr>
          <a:xfrm>
            <a:off x="974370" y="3985946"/>
            <a:ext cx="5082591" cy="5823995"/>
            <a:chOff x="974370" y="3985946"/>
            <a:chExt cx="5082591" cy="5823995"/>
          </a:xfrm>
        </p:grpSpPr>
        <p:grpSp>
          <p:nvGrpSpPr>
            <p:cNvPr id="2" name="Group 2"/>
            <p:cNvGrpSpPr/>
            <p:nvPr/>
          </p:nvGrpSpPr>
          <p:grpSpPr>
            <a:xfrm>
              <a:off x="974370" y="3985946"/>
              <a:ext cx="5082591" cy="5823995"/>
              <a:chOff x="0" y="0"/>
              <a:chExt cx="6776788" cy="7765327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358106" y="336415"/>
                <a:ext cx="6418681" cy="7428912"/>
                <a:chOff x="0" y="0"/>
                <a:chExt cx="1712958" cy="1982559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1270"/>
                  <a:ext cx="1714228" cy="1981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228" h="1981289">
                      <a:moveTo>
                        <a:pt x="1702798" y="27940"/>
                      </a:moveTo>
                      <a:cubicBezTo>
                        <a:pt x="1693908" y="24130"/>
                        <a:pt x="1685018" y="21590"/>
                        <a:pt x="1676128" y="21590"/>
                      </a:cubicBezTo>
                      <a:cubicBezTo>
                        <a:pt x="1649458" y="20320"/>
                        <a:pt x="1623913" y="20320"/>
                        <a:pt x="1597076" y="17780"/>
                      </a:cubicBezTo>
                      <a:cubicBezTo>
                        <a:pt x="1535734" y="12700"/>
                        <a:pt x="1475670" y="6350"/>
                        <a:pt x="1414329" y="3810"/>
                      </a:cubicBezTo>
                      <a:cubicBezTo>
                        <a:pt x="1364489" y="1270"/>
                        <a:pt x="1315926" y="3810"/>
                        <a:pt x="1266086" y="2540"/>
                      </a:cubicBezTo>
                      <a:cubicBezTo>
                        <a:pt x="1244361" y="2540"/>
                        <a:pt x="1222636" y="0"/>
                        <a:pt x="1200910" y="2540"/>
                      </a:cubicBezTo>
                      <a:cubicBezTo>
                        <a:pt x="1148514" y="10160"/>
                        <a:pt x="1096118" y="11430"/>
                        <a:pt x="1042444" y="8890"/>
                      </a:cubicBezTo>
                      <a:cubicBezTo>
                        <a:pt x="1015607" y="7620"/>
                        <a:pt x="988770" y="7620"/>
                        <a:pt x="961933" y="7620"/>
                      </a:cubicBezTo>
                      <a:cubicBezTo>
                        <a:pt x="913371" y="7620"/>
                        <a:pt x="864809" y="7620"/>
                        <a:pt x="816247" y="6350"/>
                      </a:cubicBezTo>
                      <a:cubicBezTo>
                        <a:pt x="765128" y="5080"/>
                        <a:pt x="261615" y="2540"/>
                        <a:pt x="211775" y="1270"/>
                      </a:cubicBezTo>
                      <a:cubicBezTo>
                        <a:pt x="170880" y="0"/>
                        <a:pt x="131264" y="1270"/>
                        <a:pt x="90369" y="1270"/>
                      </a:cubicBezTo>
                      <a:cubicBezTo>
                        <a:pt x="62254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27142"/>
                        <a:pt x="16510" y="212055"/>
                        <a:pt x="17780" y="295478"/>
                      </a:cubicBezTo>
                      <a:cubicBezTo>
                        <a:pt x="19050" y="380390"/>
                        <a:pt x="17780" y="465303"/>
                        <a:pt x="16510" y="551705"/>
                      </a:cubicBezTo>
                      <a:cubicBezTo>
                        <a:pt x="15240" y="639597"/>
                        <a:pt x="2540" y="1561718"/>
                        <a:pt x="2540" y="1649610"/>
                      </a:cubicBezTo>
                      <a:cubicBezTo>
                        <a:pt x="2540" y="1736012"/>
                        <a:pt x="1270" y="1822414"/>
                        <a:pt x="0" y="1908817"/>
                      </a:cubicBezTo>
                      <a:cubicBezTo>
                        <a:pt x="0" y="1926679"/>
                        <a:pt x="3810" y="1936839"/>
                        <a:pt x="15240" y="1941919"/>
                      </a:cubicBezTo>
                      <a:cubicBezTo>
                        <a:pt x="22860" y="1945729"/>
                        <a:pt x="31750" y="1948269"/>
                        <a:pt x="40640" y="1949539"/>
                      </a:cubicBezTo>
                      <a:cubicBezTo>
                        <a:pt x="89091" y="1954619"/>
                        <a:pt x="137653" y="1958429"/>
                        <a:pt x="186216" y="1963509"/>
                      </a:cubicBezTo>
                      <a:cubicBezTo>
                        <a:pt x="213053" y="1966049"/>
                        <a:pt x="239890" y="1971129"/>
                        <a:pt x="266727" y="1972399"/>
                      </a:cubicBezTo>
                      <a:cubicBezTo>
                        <a:pt x="311455" y="1974939"/>
                        <a:pt x="809857" y="1976209"/>
                        <a:pt x="854585" y="1977479"/>
                      </a:cubicBezTo>
                      <a:cubicBezTo>
                        <a:pt x="860975" y="1977479"/>
                        <a:pt x="867365" y="1977479"/>
                        <a:pt x="873754" y="1977479"/>
                      </a:cubicBezTo>
                      <a:cubicBezTo>
                        <a:pt x="904425" y="1977479"/>
                        <a:pt x="936374" y="1976209"/>
                        <a:pt x="967045" y="1976209"/>
                      </a:cubicBezTo>
                      <a:cubicBezTo>
                        <a:pt x="1002828" y="1976209"/>
                        <a:pt x="1037332" y="1977479"/>
                        <a:pt x="1073115" y="1977479"/>
                      </a:cubicBezTo>
                      <a:cubicBezTo>
                        <a:pt x="1125511" y="1977479"/>
                        <a:pt x="1179185" y="1977479"/>
                        <a:pt x="1231581" y="1977479"/>
                      </a:cubicBezTo>
                      <a:cubicBezTo>
                        <a:pt x="1280143" y="1977479"/>
                        <a:pt x="1328706" y="1978749"/>
                        <a:pt x="1377268" y="1980019"/>
                      </a:cubicBezTo>
                      <a:cubicBezTo>
                        <a:pt x="1398993" y="1980019"/>
                        <a:pt x="1421996" y="1981289"/>
                        <a:pt x="1443722" y="1981289"/>
                      </a:cubicBezTo>
                      <a:cubicBezTo>
                        <a:pt x="1514009" y="1980019"/>
                        <a:pt x="1583018" y="1973669"/>
                        <a:pt x="1653268" y="1973669"/>
                      </a:cubicBezTo>
                      <a:cubicBezTo>
                        <a:pt x="1657078" y="1973669"/>
                        <a:pt x="1662158" y="1971129"/>
                        <a:pt x="1665968" y="1968589"/>
                      </a:cubicBezTo>
                      <a:cubicBezTo>
                        <a:pt x="1671048" y="1964779"/>
                        <a:pt x="1673588" y="1958429"/>
                        <a:pt x="1676128" y="1955889"/>
                      </a:cubicBezTo>
                      <a:cubicBezTo>
                        <a:pt x="1677398" y="1898389"/>
                        <a:pt x="1678668" y="1835822"/>
                        <a:pt x="1679938" y="1773254"/>
                      </a:cubicBezTo>
                      <a:cubicBezTo>
                        <a:pt x="1681208" y="1676424"/>
                        <a:pt x="1691368" y="746855"/>
                        <a:pt x="1692638" y="650025"/>
                      </a:cubicBezTo>
                      <a:cubicBezTo>
                        <a:pt x="1692638" y="591927"/>
                        <a:pt x="1693908" y="533829"/>
                        <a:pt x="1695178" y="475731"/>
                      </a:cubicBezTo>
                      <a:cubicBezTo>
                        <a:pt x="1696448" y="413164"/>
                        <a:pt x="1697718" y="350596"/>
                        <a:pt x="1700258" y="288029"/>
                      </a:cubicBezTo>
                      <a:cubicBezTo>
                        <a:pt x="1701528" y="250787"/>
                        <a:pt x="1701528" y="212055"/>
                        <a:pt x="1706608" y="174812"/>
                      </a:cubicBezTo>
                      <a:cubicBezTo>
                        <a:pt x="1711688" y="130122"/>
                        <a:pt x="1714228" y="86920"/>
                        <a:pt x="1712958" y="44450"/>
                      </a:cubicBezTo>
                      <a:cubicBezTo>
                        <a:pt x="1712958" y="38100"/>
                        <a:pt x="1709148" y="30480"/>
                        <a:pt x="1702798" y="27940"/>
                      </a:cubicBezTo>
                      <a:close/>
                    </a:path>
                  </a:pathLst>
                </a:custGeom>
                <a:solidFill>
                  <a:srgbClr val="64220A"/>
                </a:solidFill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" name="Group 5"/>
              <p:cNvGrpSpPr/>
              <p:nvPr/>
            </p:nvGrpSpPr>
            <p:grpSpPr>
              <a:xfrm>
                <a:off x="0" y="0"/>
                <a:ext cx="6635242" cy="7536380"/>
                <a:chOff x="0" y="0"/>
                <a:chExt cx="1770752" cy="2011239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-1270"/>
                  <a:ext cx="1772021" cy="2009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021" h="2009969">
                      <a:moveTo>
                        <a:pt x="1760592" y="27940"/>
                      </a:moveTo>
                      <a:cubicBezTo>
                        <a:pt x="1751702" y="24130"/>
                        <a:pt x="1742812" y="21590"/>
                        <a:pt x="1733921" y="21590"/>
                      </a:cubicBezTo>
                      <a:cubicBezTo>
                        <a:pt x="1707252" y="20320"/>
                        <a:pt x="1680859" y="20320"/>
                        <a:pt x="1653045" y="17780"/>
                      </a:cubicBezTo>
                      <a:cubicBezTo>
                        <a:pt x="1589472" y="12700"/>
                        <a:pt x="1527224" y="6350"/>
                        <a:pt x="1463651" y="3810"/>
                      </a:cubicBezTo>
                      <a:cubicBezTo>
                        <a:pt x="1411998" y="1270"/>
                        <a:pt x="1361669" y="3810"/>
                        <a:pt x="1310016" y="2540"/>
                      </a:cubicBezTo>
                      <a:cubicBezTo>
                        <a:pt x="1287500" y="2540"/>
                        <a:pt x="1264985" y="0"/>
                        <a:pt x="1242469" y="2540"/>
                      </a:cubicBezTo>
                      <a:cubicBezTo>
                        <a:pt x="1188167" y="10160"/>
                        <a:pt x="1133865" y="11430"/>
                        <a:pt x="1078239" y="8890"/>
                      </a:cubicBezTo>
                      <a:cubicBezTo>
                        <a:pt x="1050426" y="7620"/>
                        <a:pt x="1022613" y="7620"/>
                        <a:pt x="994799" y="7620"/>
                      </a:cubicBezTo>
                      <a:cubicBezTo>
                        <a:pt x="944471" y="7620"/>
                        <a:pt x="894142" y="7620"/>
                        <a:pt x="843813" y="6350"/>
                      </a:cubicBezTo>
                      <a:cubicBezTo>
                        <a:pt x="790836" y="5080"/>
                        <a:pt x="269007" y="2540"/>
                        <a:pt x="217354" y="1270"/>
                      </a:cubicBezTo>
                      <a:cubicBezTo>
                        <a:pt x="174972" y="0"/>
                        <a:pt x="133914" y="1270"/>
                        <a:pt x="91532" y="1270"/>
                      </a:cubicBezTo>
                      <a:cubicBezTo>
                        <a:pt x="62395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28091"/>
                        <a:pt x="16510" y="214318"/>
                        <a:pt x="17780" y="299033"/>
                      </a:cubicBezTo>
                      <a:cubicBezTo>
                        <a:pt x="19050" y="385260"/>
                        <a:pt x="17780" y="471488"/>
                        <a:pt x="16510" y="559228"/>
                      </a:cubicBezTo>
                      <a:cubicBezTo>
                        <a:pt x="15240" y="648481"/>
                        <a:pt x="2540" y="1584881"/>
                        <a:pt x="2540" y="1674134"/>
                      </a:cubicBezTo>
                      <a:cubicBezTo>
                        <a:pt x="2540" y="1761875"/>
                        <a:pt x="1270" y="1849615"/>
                        <a:pt x="0" y="1937355"/>
                      </a:cubicBezTo>
                      <a:cubicBezTo>
                        <a:pt x="0" y="1955359"/>
                        <a:pt x="3810" y="1965519"/>
                        <a:pt x="15240" y="1970599"/>
                      </a:cubicBezTo>
                      <a:cubicBezTo>
                        <a:pt x="22860" y="1974409"/>
                        <a:pt x="31750" y="1976949"/>
                        <a:pt x="40640" y="1978219"/>
                      </a:cubicBezTo>
                      <a:cubicBezTo>
                        <a:pt x="90208" y="1983299"/>
                        <a:pt x="140537" y="1987109"/>
                        <a:pt x="190865" y="1992189"/>
                      </a:cubicBezTo>
                      <a:cubicBezTo>
                        <a:pt x="218678" y="1994729"/>
                        <a:pt x="246492" y="1999809"/>
                        <a:pt x="274305" y="2001079"/>
                      </a:cubicBezTo>
                      <a:cubicBezTo>
                        <a:pt x="320660" y="2003619"/>
                        <a:pt x="837191" y="2004889"/>
                        <a:pt x="883547" y="2006159"/>
                      </a:cubicBezTo>
                      <a:cubicBezTo>
                        <a:pt x="890169" y="2006159"/>
                        <a:pt x="896791" y="2006159"/>
                        <a:pt x="903413" y="2006159"/>
                      </a:cubicBezTo>
                      <a:cubicBezTo>
                        <a:pt x="935200" y="2006159"/>
                        <a:pt x="968311" y="2004889"/>
                        <a:pt x="1000097" y="2004889"/>
                      </a:cubicBezTo>
                      <a:cubicBezTo>
                        <a:pt x="1037181" y="2004889"/>
                        <a:pt x="1072941" y="2006159"/>
                        <a:pt x="1110026" y="2006159"/>
                      </a:cubicBezTo>
                      <a:cubicBezTo>
                        <a:pt x="1164327" y="2006159"/>
                        <a:pt x="1219954" y="2006159"/>
                        <a:pt x="1274256" y="2006159"/>
                      </a:cubicBezTo>
                      <a:cubicBezTo>
                        <a:pt x="1324585" y="2006159"/>
                        <a:pt x="1374913" y="2007429"/>
                        <a:pt x="1425242" y="2008699"/>
                      </a:cubicBezTo>
                      <a:cubicBezTo>
                        <a:pt x="1447757" y="2008699"/>
                        <a:pt x="1471597" y="2009969"/>
                        <a:pt x="1494113" y="2009969"/>
                      </a:cubicBezTo>
                      <a:cubicBezTo>
                        <a:pt x="1566957" y="2008699"/>
                        <a:pt x="1638477" y="2002349"/>
                        <a:pt x="1711061" y="2002349"/>
                      </a:cubicBezTo>
                      <a:cubicBezTo>
                        <a:pt x="1714871" y="2002349"/>
                        <a:pt x="1719952" y="1999809"/>
                        <a:pt x="1723761" y="1997269"/>
                      </a:cubicBezTo>
                      <a:cubicBezTo>
                        <a:pt x="1728842" y="1993459"/>
                        <a:pt x="1731382" y="1987109"/>
                        <a:pt x="1733921" y="1984569"/>
                      </a:cubicBezTo>
                      <a:cubicBezTo>
                        <a:pt x="1735192" y="1926766"/>
                        <a:pt x="1736461" y="1863230"/>
                        <a:pt x="1737732" y="1799694"/>
                      </a:cubicBezTo>
                      <a:cubicBezTo>
                        <a:pt x="1739002" y="1701364"/>
                        <a:pt x="1749161" y="757400"/>
                        <a:pt x="1750432" y="659070"/>
                      </a:cubicBezTo>
                      <a:cubicBezTo>
                        <a:pt x="1750432" y="600073"/>
                        <a:pt x="1751702" y="541075"/>
                        <a:pt x="1752971" y="482077"/>
                      </a:cubicBezTo>
                      <a:cubicBezTo>
                        <a:pt x="1754242" y="418541"/>
                        <a:pt x="1755511" y="355005"/>
                        <a:pt x="1758052" y="291469"/>
                      </a:cubicBezTo>
                      <a:cubicBezTo>
                        <a:pt x="1759321" y="253650"/>
                        <a:pt x="1759321" y="214318"/>
                        <a:pt x="1764402" y="176499"/>
                      </a:cubicBezTo>
                      <a:cubicBezTo>
                        <a:pt x="1769482" y="131116"/>
                        <a:pt x="1772021" y="87246"/>
                        <a:pt x="1770752" y="44450"/>
                      </a:cubicBezTo>
                      <a:cubicBezTo>
                        <a:pt x="1770752" y="38100"/>
                        <a:pt x="1766942" y="30480"/>
                        <a:pt x="1760592" y="27940"/>
                      </a:cubicBezTo>
                      <a:close/>
                    </a:path>
                  </a:pathLst>
                </a:custGeom>
                <a:solidFill>
                  <a:srgbClr val="FDE9C9"/>
                </a:solidFill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" name="Group 7"/>
              <p:cNvGrpSpPr/>
              <p:nvPr/>
            </p:nvGrpSpPr>
            <p:grpSpPr>
              <a:xfrm>
                <a:off x="296589" y="336415"/>
                <a:ext cx="689694" cy="367834"/>
                <a:chOff x="0" y="0"/>
                <a:chExt cx="186928" cy="99694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TextBox 9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" name="Group 10"/>
              <p:cNvGrpSpPr/>
              <p:nvPr/>
            </p:nvGrpSpPr>
            <p:grpSpPr>
              <a:xfrm>
                <a:off x="1634681" y="336415"/>
                <a:ext cx="689694" cy="367834"/>
                <a:chOff x="0" y="0"/>
                <a:chExt cx="186928" cy="99694"/>
              </a:xfrm>
            </p:grpSpPr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TextBox 12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oup 13"/>
              <p:cNvGrpSpPr/>
              <p:nvPr/>
            </p:nvGrpSpPr>
            <p:grpSpPr>
              <a:xfrm>
                <a:off x="2972774" y="336415"/>
                <a:ext cx="689694" cy="367834"/>
                <a:chOff x="0" y="0"/>
                <a:chExt cx="186928" cy="99694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" name="Group 16"/>
              <p:cNvGrpSpPr/>
              <p:nvPr/>
            </p:nvGrpSpPr>
            <p:grpSpPr>
              <a:xfrm>
                <a:off x="4310866" y="336415"/>
                <a:ext cx="689694" cy="367834"/>
                <a:chOff x="0" y="0"/>
                <a:chExt cx="186928" cy="99694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Box 18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Group 19"/>
              <p:cNvGrpSpPr/>
              <p:nvPr/>
            </p:nvGrpSpPr>
            <p:grpSpPr>
              <a:xfrm>
                <a:off x="5648958" y="336415"/>
                <a:ext cx="689694" cy="367834"/>
                <a:chOff x="0" y="0"/>
                <a:chExt cx="186928" cy="99694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TextBox 21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ct val="150000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5" name="TextBox 65"/>
            <p:cNvSpPr txBox="1"/>
            <p:nvPr/>
          </p:nvSpPr>
          <p:spPr>
            <a:xfrm>
              <a:off x="1733379" y="4698041"/>
              <a:ext cx="3483539" cy="4501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bìa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9F98675A-33A2-3CA1-EB14-CE5C3279CC1C}"/>
              </a:ext>
            </a:extLst>
          </p:cNvPr>
          <p:cNvGrpSpPr/>
          <p:nvPr/>
        </p:nvGrpSpPr>
        <p:grpSpPr>
          <a:xfrm>
            <a:off x="6548374" y="3985946"/>
            <a:ext cx="5082591" cy="5823995"/>
            <a:chOff x="6548374" y="3985946"/>
            <a:chExt cx="5082591" cy="5823995"/>
          </a:xfrm>
        </p:grpSpPr>
        <p:grpSp>
          <p:nvGrpSpPr>
            <p:cNvPr id="22" name="Group 22"/>
            <p:cNvGrpSpPr/>
            <p:nvPr/>
          </p:nvGrpSpPr>
          <p:grpSpPr>
            <a:xfrm>
              <a:off x="6548374" y="3985946"/>
              <a:ext cx="5082591" cy="5823995"/>
              <a:chOff x="0" y="0"/>
              <a:chExt cx="6776788" cy="7765327"/>
            </a:xfrm>
          </p:grpSpPr>
          <p:grpSp>
            <p:nvGrpSpPr>
              <p:cNvPr id="23" name="Group 23"/>
              <p:cNvGrpSpPr/>
              <p:nvPr/>
            </p:nvGrpSpPr>
            <p:grpSpPr>
              <a:xfrm>
                <a:off x="358106" y="336415"/>
                <a:ext cx="6418681" cy="7428912"/>
                <a:chOff x="0" y="0"/>
                <a:chExt cx="1712958" cy="1982559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-1270"/>
                  <a:ext cx="1714228" cy="1981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228" h="1981289">
                      <a:moveTo>
                        <a:pt x="1702798" y="27940"/>
                      </a:moveTo>
                      <a:cubicBezTo>
                        <a:pt x="1693908" y="24130"/>
                        <a:pt x="1685018" y="21590"/>
                        <a:pt x="1676128" y="21590"/>
                      </a:cubicBezTo>
                      <a:cubicBezTo>
                        <a:pt x="1649458" y="20320"/>
                        <a:pt x="1623913" y="20320"/>
                        <a:pt x="1597076" y="17780"/>
                      </a:cubicBezTo>
                      <a:cubicBezTo>
                        <a:pt x="1535734" y="12700"/>
                        <a:pt x="1475670" y="6350"/>
                        <a:pt x="1414329" y="3810"/>
                      </a:cubicBezTo>
                      <a:cubicBezTo>
                        <a:pt x="1364489" y="1270"/>
                        <a:pt x="1315926" y="3810"/>
                        <a:pt x="1266086" y="2540"/>
                      </a:cubicBezTo>
                      <a:cubicBezTo>
                        <a:pt x="1244361" y="2540"/>
                        <a:pt x="1222636" y="0"/>
                        <a:pt x="1200910" y="2540"/>
                      </a:cubicBezTo>
                      <a:cubicBezTo>
                        <a:pt x="1148514" y="10160"/>
                        <a:pt x="1096118" y="11430"/>
                        <a:pt x="1042444" y="8890"/>
                      </a:cubicBezTo>
                      <a:cubicBezTo>
                        <a:pt x="1015607" y="7620"/>
                        <a:pt x="988770" y="7620"/>
                        <a:pt x="961933" y="7620"/>
                      </a:cubicBezTo>
                      <a:cubicBezTo>
                        <a:pt x="913371" y="7620"/>
                        <a:pt x="864809" y="7620"/>
                        <a:pt x="816247" y="6350"/>
                      </a:cubicBezTo>
                      <a:cubicBezTo>
                        <a:pt x="765128" y="5080"/>
                        <a:pt x="261615" y="2540"/>
                        <a:pt x="211775" y="1270"/>
                      </a:cubicBezTo>
                      <a:cubicBezTo>
                        <a:pt x="170880" y="0"/>
                        <a:pt x="131264" y="1270"/>
                        <a:pt x="90369" y="1270"/>
                      </a:cubicBezTo>
                      <a:cubicBezTo>
                        <a:pt x="62254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27142"/>
                        <a:pt x="16510" y="212055"/>
                        <a:pt x="17780" y="295478"/>
                      </a:cubicBezTo>
                      <a:cubicBezTo>
                        <a:pt x="19050" y="380390"/>
                        <a:pt x="17780" y="465303"/>
                        <a:pt x="16510" y="551705"/>
                      </a:cubicBezTo>
                      <a:cubicBezTo>
                        <a:pt x="15240" y="639597"/>
                        <a:pt x="2540" y="1561718"/>
                        <a:pt x="2540" y="1649610"/>
                      </a:cubicBezTo>
                      <a:cubicBezTo>
                        <a:pt x="2540" y="1736012"/>
                        <a:pt x="1270" y="1822414"/>
                        <a:pt x="0" y="1908817"/>
                      </a:cubicBezTo>
                      <a:cubicBezTo>
                        <a:pt x="0" y="1926679"/>
                        <a:pt x="3810" y="1936839"/>
                        <a:pt x="15240" y="1941919"/>
                      </a:cubicBezTo>
                      <a:cubicBezTo>
                        <a:pt x="22860" y="1945729"/>
                        <a:pt x="31750" y="1948269"/>
                        <a:pt x="40640" y="1949539"/>
                      </a:cubicBezTo>
                      <a:cubicBezTo>
                        <a:pt x="89091" y="1954619"/>
                        <a:pt x="137653" y="1958429"/>
                        <a:pt x="186216" y="1963509"/>
                      </a:cubicBezTo>
                      <a:cubicBezTo>
                        <a:pt x="213053" y="1966049"/>
                        <a:pt x="239890" y="1971129"/>
                        <a:pt x="266727" y="1972399"/>
                      </a:cubicBezTo>
                      <a:cubicBezTo>
                        <a:pt x="311455" y="1974939"/>
                        <a:pt x="809857" y="1976209"/>
                        <a:pt x="854585" y="1977479"/>
                      </a:cubicBezTo>
                      <a:cubicBezTo>
                        <a:pt x="860975" y="1977479"/>
                        <a:pt x="867365" y="1977479"/>
                        <a:pt x="873754" y="1977479"/>
                      </a:cubicBezTo>
                      <a:cubicBezTo>
                        <a:pt x="904425" y="1977479"/>
                        <a:pt x="936374" y="1976209"/>
                        <a:pt x="967045" y="1976209"/>
                      </a:cubicBezTo>
                      <a:cubicBezTo>
                        <a:pt x="1002828" y="1976209"/>
                        <a:pt x="1037332" y="1977479"/>
                        <a:pt x="1073115" y="1977479"/>
                      </a:cubicBezTo>
                      <a:cubicBezTo>
                        <a:pt x="1125511" y="1977479"/>
                        <a:pt x="1179185" y="1977479"/>
                        <a:pt x="1231581" y="1977479"/>
                      </a:cubicBezTo>
                      <a:cubicBezTo>
                        <a:pt x="1280143" y="1977479"/>
                        <a:pt x="1328706" y="1978749"/>
                        <a:pt x="1377268" y="1980019"/>
                      </a:cubicBezTo>
                      <a:cubicBezTo>
                        <a:pt x="1398993" y="1980019"/>
                        <a:pt x="1421996" y="1981289"/>
                        <a:pt x="1443722" y="1981289"/>
                      </a:cubicBezTo>
                      <a:cubicBezTo>
                        <a:pt x="1514009" y="1980019"/>
                        <a:pt x="1583018" y="1973669"/>
                        <a:pt x="1653268" y="1973669"/>
                      </a:cubicBezTo>
                      <a:cubicBezTo>
                        <a:pt x="1657078" y="1973669"/>
                        <a:pt x="1662158" y="1971129"/>
                        <a:pt x="1665968" y="1968589"/>
                      </a:cubicBezTo>
                      <a:cubicBezTo>
                        <a:pt x="1671048" y="1964779"/>
                        <a:pt x="1673588" y="1958429"/>
                        <a:pt x="1676128" y="1955889"/>
                      </a:cubicBezTo>
                      <a:cubicBezTo>
                        <a:pt x="1677398" y="1898389"/>
                        <a:pt x="1678668" y="1835822"/>
                        <a:pt x="1679938" y="1773254"/>
                      </a:cubicBezTo>
                      <a:cubicBezTo>
                        <a:pt x="1681208" y="1676424"/>
                        <a:pt x="1691368" y="746855"/>
                        <a:pt x="1692638" y="650025"/>
                      </a:cubicBezTo>
                      <a:cubicBezTo>
                        <a:pt x="1692638" y="591927"/>
                        <a:pt x="1693908" y="533829"/>
                        <a:pt x="1695178" y="475731"/>
                      </a:cubicBezTo>
                      <a:cubicBezTo>
                        <a:pt x="1696448" y="413164"/>
                        <a:pt x="1697718" y="350596"/>
                        <a:pt x="1700258" y="288029"/>
                      </a:cubicBezTo>
                      <a:cubicBezTo>
                        <a:pt x="1701528" y="250787"/>
                        <a:pt x="1701528" y="212055"/>
                        <a:pt x="1706608" y="174812"/>
                      </a:cubicBezTo>
                      <a:cubicBezTo>
                        <a:pt x="1711688" y="130122"/>
                        <a:pt x="1714228" y="86920"/>
                        <a:pt x="1712958" y="44450"/>
                      </a:cubicBezTo>
                      <a:cubicBezTo>
                        <a:pt x="1712958" y="38100"/>
                        <a:pt x="1709148" y="30480"/>
                        <a:pt x="1702798" y="27940"/>
                      </a:cubicBezTo>
                      <a:close/>
                    </a:path>
                  </a:pathLst>
                </a:custGeom>
                <a:solidFill>
                  <a:srgbClr val="64220A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Group 25"/>
              <p:cNvGrpSpPr/>
              <p:nvPr/>
            </p:nvGrpSpPr>
            <p:grpSpPr>
              <a:xfrm>
                <a:off x="0" y="0"/>
                <a:ext cx="6635242" cy="7536380"/>
                <a:chOff x="0" y="0"/>
                <a:chExt cx="1770752" cy="2011239"/>
              </a:xfrm>
            </p:grpSpPr>
            <p:sp>
              <p:nvSpPr>
                <p:cNvPr id="26" name="Freeform 26"/>
                <p:cNvSpPr/>
                <p:nvPr/>
              </p:nvSpPr>
              <p:spPr>
                <a:xfrm>
                  <a:off x="0" y="-1270"/>
                  <a:ext cx="1772021" cy="2009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021" h="2009969">
                      <a:moveTo>
                        <a:pt x="1760592" y="27940"/>
                      </a:moveTo>
                      <a:cubicBezTo>
                        <a:pt x="1751702" y="24130"/>
                        <a:pt x="1742812" y="21590"/>
                        <a:pt x="1733921" y="21590"/>
                      </a:cubicBezTo>
                      <a:cubicBezTo>
                        <a:pt x="1707252" y="20320"/>
                        <a:pt x="1680859" y="20320"/>
                        <a:pt x="1653045" y="17780"/>
                      </a:cubicBezTo>
                      <a:cubicBezTo>
                        <a:pt x="1589472" y="12700"/>
                        <a:pt x="1527224" y="6350"/>
                        <a:pt x="1463651" y="3810"/>
                      </a:cubicBezTo>
                      <a:cubicBezTo>
                        <a:pt x="1411998" y="1270"/>
                        <a:pt x="1361669" y="3810"/>
                        <a:pt x="1310016" y="2540"/>
                      </a:cubicBezTo>
                      <a:cubicBezTo>
                        <a:pt x="1287500" y="2540"/>
                        <a:pt x="1264985" y="0"/>
                        <a:pt x="1242469" y="2540"/>
                      </a:cubicBezTo>
                      <a:cubicBezTo>
                        <a:pt x="1188167" y="10160"/>
                        <a:pt x="1133865" y="11430"/>
                        <a:pt x="1078239" y="8890"/>
                      </a:cubicBezTo>
                      <a:cubicBezTo>
                        <a:pt x="1050426" y="7620"/>
                        <a:pt x="1022613" y="7620"/>
                        <a:pt x="994799" y="7620"/>
                      </a:cubicBezTo>
                      <a:cubicBezTo>
                        <a:pt x="944471" y="7620"/>
                        <a:pt x="894142" y="7620"/>
                        <a:pt x="843813" y="6350"/>
                      </a:cubicBezTo>
                      <a:cubicBezTo>
                        <a:pt x="790836" y="5080"/>
                        <a:pt x="269007" y="2540"/>
                        <a:pt x="217354" y="1270"/>
                      </a:cubicBezTo>
                      <a:cubicBezTo>
                        <a:pt x="174972" y="0"/>
                        <a:pt x="133914" y="1270"/>
                        <a:pt x="91532" y="1270"/>
                      </a:cubicBezTo>
                      <a:cubicBezTo>
                        <a:pt x="62395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28091"/>
                        <a:pt x="16510" y="214318"/>
                        <a:pt x="17780" y="299033"/>
                      </a:cubicBezTo>
                      <a:cubicBezTo>
                        <a:pt x="19050" y="385260"/>
                        <a:pt x="17780" y="471488"/>
                        <a:pt x="16510" y="559228"/>
                      </a:cubicBezTo>
                      <a:cubicBezTo>
                        <a:pt x="15240" y="648481"/>
                        <a:pt x="2540" y="1584881"/>
                        <a:pt x="2540" y="1674134"/>
                      </a:cubicBezTo>
                      <a:cubicBezTo>
                        <a:pt x="2540" y="1761875"/>
                        <a:pt x="1270" y="1849615"/>
                        <a:pt x="0" y="1937355"/>
                      </a:cubicBezTo>
                      <a:cubicBezTo>
                        <a:pt x="0" y="1955359"/>
                        <a:pt x="3810" y="1965519"/>
                        <a:pt x="15240" y="1970599"/>
                      </a:cubicBezTo>
                      <a:cubicBezTo>
                        <a:pt x="22860" y="1974409"/>
                        <a:pt x="31750" y="1976949"/>
                        <a:pt x="40640" y="1978219"/>
                      </a:cubicBezTo>
                      <a:cubicBezTo>
                        <a:pt x="90208" y="1983299"/>
                        <a:pt x="140537" y="1987109"/>
                        <a:pt x="190865" y="1992189"/>
                      </a:cubicBezTo>
                      <a:cubicBezTo>
                        <a:pt x="218678" y="1994729"/>
                        <a:pt x="246492" y="1999809"/>
                        <a:pt x="274305" y="2001079"/>
                      </a:cubicBezTo>
                      <a:cubicBezTo>
                        <a:pt x="320660" y="2003619"/>
                        <a:pt x="837191" y="2004889"/>
                        <a:pt x="883547" y="2006159"/>
                      </a:cubicBezTo>
                      <a:cubicBezTo>
                        <a:pt x="890169" y="2006159"/>
                        <a:pt x="896791" y="2006159"/>
                        <a:pt x="903413" y="2006159"/>
                      </a:cubicBezTo>
                      <a:cubicBezTo>
                        <a:pt x="935200" y="2006159"/>
                        <a:pt x="968311" y="2004889"/>
                        <a:pt x="1000097" y="2004889"/>
                      </a:cubicBezTo>
                      <a:cubicBezTo>
                        <a:pt x="1037181" y="2004889"/>
                        <a:pt x="1072941" y="2006159"/>
                        <a:pt x="1110026" y="2006159"/>
                      </a:cubicBezTo>
                      <a:cubicBezTo>
                        <a:pt x="1164327" y="2006159"/>
                        <a:pt x="1219954" y="2006159"/>
                        <a:pt x="1274256" y="2006159"/>
                      </a:cubicBezTo>
                      <a:cubicBezTo>
                        <a:pt x="1324585" y="2006159"/>
                        <a:pt x="1374913" y="2007429"/>
                        <a:pt x="1425242" y="2008699"/>
                      </a:cubicBezTo>
                      <a:cubicBezTo>
                        <a:pt x="1447757" y="2008699"/>
                        <a:pt x="1471597" y="2009969"/>
                        <a:pt x="1494113" y="2009969"/>
                      </a:cubicBezTo>
                      <a:cubicBezTo>
                        <a:pt x="1566957" y="2008699"/>
                        <a:pt x="1638477" y="2002349"/>
                        <a:pt x="1711061" y="2002349"/>
                      </a:cubicBezTo>
                      <a:cubicBezTo>
                        <a:pt x="1714871" y="2002349"/>
                        <a:pt x="1719952" y="1999809"/>
                        <a:pt x="1723761" y="1997269"/>
                      </a:cubicBezTo>
                      <a:cubicBezTo>
                        <a:pt x="1728842" y="1993459"/>
                        <a:pt x="1731382" y="1987109"/>
                        <a:pt x="1733921" y="1984569"/>
                      </a:cubicBezTo>
                      <a:cubicBezTo>
                        <a:pt x="1735192" y="1926766"/>
                        <a:pt x="1736461" y="1863230"/>
                        <a:pt x="1737732" y="1799694"/>
                      </a:cubicBezTo>
                      <a:cubicBezTo>
                        <a:pt x="1739002" y="1701364"/>
                        <a:pt x="1749161" y="757400"/>
                        <a:pt x="1750432" y="659070"/>
                      </a:cubicBezTo>
                      <a:cubicBezTo>
                        <a:pt x="1750432" y="600073"/>
                        <a:pt x="1751702" y="541075"/>
                        <a:pt x="1752971" y="482077"/>
                      </a:cubicBezTo>
                      <a:cubicBezTo>
                        <a:pt x="1754242" y="418541"/>
                        <a:pt x="1755511" y="355005"/>
                        <a:pt x="1758052" y="291469"/>
                      </a:cubicBezTo>
                      <a:cubicBezTo>
                        <a:pt x="1759321" y="253650"/>
                        <a:pt x="1759321" y="214318"/>
                        <a:pt x="1764402" y="176499"/>
                      </a:cubicBezTo>
                      <a:cubicBezTo>
                        <a:pt x="1769482" y="131116"/>
                        <a:pt x="1772021" y="87246"/>
                        <a:pt x="1770752" y="44450"/>
                      </a:cubicBezTo>
                      <a:cubicBezTo>
                        <a:pt x="1770752" y="38100"/>
                        <a:pt x="1766942" y="30480"/>
                        <a:pt x="1760592" y="27940"/>
                      </a:cubicBezTo>
                      <a:close/>
                    </a:path>
                  </a:pathLst>
                </a:custGeom>
                <a:solidFill>
                  <a:srgbClr val="FBC58A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" name="Group 27"/>
              <p:cNvGrpSpPr/>
              <p:nvPr/>
            </p:nvGrpSpPr>
            <p:grpSpPr>
              <a:xfrm>
                <a:off x="296589" y="336415"/>
                <a:ext cx="689694" cy="367834"/>
                <a:chOff x="0" y="0"/>
                <a:chExt cx="186928" cy="99694"/>
              </a:xfrm>
            </p:grpSpPr>
            <p:sp>
              <p:nvSpPr>
                <p:cNvPr id="28" name="Freeform 28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TextBox 29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" name="Group 30"/>
              <p:cNvGrpSpPr/>
              <p:nvPr/>
            </p:nvGrpSpPr>
            <p:grpSpPr>
              <a:xfrm>
                <a:off x="1634681" y="336415"/>
                <a:ext cx="689694" cy="367834"/>
                <a:chOff x="0" y="0"/>
                <a:chExt cx="186928" cy="99694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3" name="Group 33"/>
              <p:cNvGrpSpPr/>
              <p:nvPr/>
            </p:nvGrpSpPr>
            <p:grpSpPr>
              <a:xfrm>
                <a:off x="2972774" y="336415"/>
                <a:ext cx="689694" cy="367834"/>
                <a:chOff x="0" y="0"/>
                <a:chExt cx="186928" cy="99694"/>
              </a:xfrm>
            </p:grpSpPr>
            <p:sp>
              <p:nvSpPr>
                <p:cNvPr id="34" name="Freeform 34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TextBox 35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" name="Group 36"/>
              <p:cNvGrpSpPr/>
              <p:nvPr/>
            </p:nvGrpSpPr>
            <p:grpSpPr>
              <a:xfrm>
                <a:off x="4310866" y="336415"/>
                <a:ext cx="689694" cy="367834"/>
                <a:chOff x="0" y="0"/>
                <a:chExt cx="186928" cy="99694"/>
              </a:xfrm>
            </p:grpSpPr>
            <p:sp>
              <p:nvSpPr>
                <p:cNvPr id="37" name="Freeform 37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TextBox 38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9" name="Group 39"/>
              <p:cNvGrpSpPr/>
              <p:nvPr/>
            </p:nvGrpSpPr>
            <p:grpSpPr>
              <a:xfrm>
                <a:off x="5648958" y="336415"/>
                <a:ext cx="689694" cy="367834"/>
                <a:chOff x="0" y="0"/>
                <a:chExt cx="186928" cy="99694"/>
              </a:xfrm>
            </p:grpSpPr>
            <p:sp>
              <p:nvSpPr>
                <p:cNvPr id="40" name="Freeform 40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TextBox 41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6" name="TextBox 66"/>
            <p:cNvSpPr txBox="1"/>
            <p:nvPr/>
          </p:nvSpPr>
          <p:spPr>
            <a:xfrm>
              <a:off x="7385052" y="5074278"/>
              <a:ext cx="3422100" cy="3578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9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 cục, </a:t>
              </a:r>
            </a:p>
            <a:p>
              <a:pPr algn="ctr">
                <a:lnSpc>
                  <a:spcPct val="150000"/>
                </a:lnSpc>
              </a:pPr>
              <a:r>
                <a:rPr lang="en-US" sz="39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ảnh, </a:t>
              </a:r>
            </a:p>
            <a:p>
              <a:pPr algn="ctr">
                <a:lnSpc>
                  <a:spcPct val="150000"/>
                </a:lnSpc>
              </a:pPr>
              <a:r>
                <a:rPr lang="en-US" sz="39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kiểu chữ... </a:t>
              </a:r>
            </a:p>
            <a:p>
              <a:pPr marL="0" lvl="0" indent="0" algn="ctr">
                <a:lnSpc>
                  <a:spcPct val="150000"/>
                </a:lnSpc>
              </a:pPr>
              <a:r>
                <a:rPr lang="en-US" sz="39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gì đặc biệt?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27678E13-674E-9849-3F53-CF56B741EE21}"/>
              </a:ext>
            </a:extLst>
          </p:cNvPr>
          <p:cNvGrpSpPr/>
          <p:nvPr/>
        </p:nvGrpSpPr>
        <p:grpSpPr>
          <a:xfrm>
            <a:off x="12231040" y="3985946"/>
            <a:ext cx="5082591" cy="5823995"/>
            <a:chOff x="12231040" y="3985946"/>
            <a:chExt cx="5082591" cy="5823995"/>
          </a:xfrm>
        </p:grpSpPr>
        <p:grpSp>
          <p:nvGrpSpPr>
            <p:cNvPr id="42" name="Group 42"/>
            <p:cNvGrpSpPr/>
            <p:nvPr/>
          </p:nvGrpSpPr>
          <p:grpSpPr>
            <a:xfrm>
              <a:off x="12231040" y="3985946"/>
              <a:ext cx="5082591" cy="5823995"/>
              <a:chOff x="0" y="0"/>
              <a:chExt cx="6776788" cy="7765327"/>
            </a:xfrm>
          </p:grpSpPr>
          <p:grpSp>
            <p:nvGrpSpPr>
              <p:cNvPr id="43" name="Group 43"/>
              <p:cNvGrpSpPr/>
              <p:nvPr/>
            </p:nvGrpSpPr>
            <p:grpSpPr>
              <a:xfrm>
                <a:off x="358106" y="336415"/>
                <a:ext cx="6418681" cy="7428912"/>
                <a:chOff x="0" y="0"/>
                <a:chExt cx="1712958" cy="1982559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-1270"/>
                  <a:ext cx="1714228" cy="1981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228" h="1981289">
                      <a:moveTo>
                        <a:pt x="1702798" y="27940"/>
                      </a:moveTo>
                      <a:cubicBezTo>
                        <a:pt x="1693908" y="24130"/>
                        <a:pt x="1685018" y="21590"/>
                        <a:pt x="1676128" y="21590"/>
                      </a:cubicBezTo>
                      <a:cubicBezTo>
                        <a:pt x="1649458" y="20320"/>
                        <a:pt x="1623913" y="20320"/>
                        <a:pt x="1597076" y="17780"/>
                      </a:cubicBezTo>
                      <a:cubicBezTo>
                        <a:pt x="1535734" y="12700"/>
                        <a:pt x="1475670" y="6350"/>
                        <a:pt x="1414329" y="3810"/>
                      </a:cubicBezTo>
                      <a:cubicBezTo>
                        <a:pt x="1364489" y="1270"/>
                        <a:pt x="1315926" y="3810"/>
                        <a:pt x="1266086" y="2540"/>
                      </a:cubicBezTo>
                      <a:cubicBezTo>
                        <a:pt x="1244361" y="2540"/>
                        <a:pt x="1222636" y="0"/>
                        <a:pt x="1200910" y="2540"/>
                      </a:cubicBezTo>
                      <a:cubicBezTo>
                        <a:pt x="1148514" y="10160"/>
                        <a:pt x="1096118" y="11430"/>
                        <a:pt x="1042444" y="8890"/>
                      </a:cubicBezTo>
                      <a:cubicBezTo>
                        <a:pt x="1015607" y="7620"/>
                        <a:pt x="988770" y="7620"/>
                        <a:pt x="961933" y="7620"/>
                      </a:cubicBezTo>
                      <a:cubicBezTo>
                        <a:pt x="913371" y="7620"/>
                        <a:pt x="864809" y="7620"/>
                        <a:pt x="816247" y="6350"/>
                      </a:cubicBezTo>
                      <a:cubicBezTo>
                        <a:pt x="765128" y="5080"/>
                        <a:pt x="261615" y="2540"/>
                        <a:pt x="211775" y="1270"/>
                      </a:cubicBezTo>
                      <a:cubicBezTo>
                        <a:pt x="170880" y="0"/>
                        <a:pt x="131264" y="1270"/>
                        <a:pt x="90369" y="1270"/>
                      </a:cubicBezTo>
                      <a:cubicBezTo>
                        <a:pt x="62254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27142"/>
                        <a:pt x="16510" y="212055"/>
                        <a:pt x="17780" y="295478"/>
                      </a:cubicBezTo>
                      <a:cubicBezTo>
                        <a:pt x="19050" y="380390"/>
                        <a:pt x="17780" y="465303"/>
                        <a:pt x="16510" y="551705"/>
                      </a:cubicBezTo>
                      <a:cubicBezTo>
                        <a:pt x="15240" y="639597"/>
                        <a:pt x="2540" y="1561718"/>
                        <a:pt x="2540" y="1649610"/>
                      </a:cubicBezTo>
                      <a:cubicBezTo>
                        <a:pt x="2540" y="1736012"/>
                        <a:pt x="1270" y="1822414"/>
                        <a:pt x="0" y="1908817"/>
                      </a:cubicBezTo>
                      <a:cubicBezTo>
                        <a:pt x="0" y="1926679"/>
                        <a:pt x="3810" y="1936839"/>
                        <a:pt x="15240" y="1941919"/>
                      </a:cubicBezTo>
                      <a:cubicBezTo>
                        <a:pt x="22860" y="1945729"/>
                        <a:pt x="31750" y="1948269"/>
                        <a:pt x="40640" y="1949539"/>
                      </a:cubicBezTo>
                      <a:cubicBezTo>
                        <a:pt x="89091" y="1954619"/>
                        <a:pt x="137653" y="1958429"/>
                        <a:pt x="186216" y="1963509"/>
                      </a:cubicBezTo>
                      <a:cubicBezTo>
                        <a:pt x="213053" y="1966049"/>
                        <a:pt x="239890" y="1971129"/>
                        <a:pt x="266727" y="1972399"/>
                      </a:cubicBezTo>
                      <a:cubicBezTo>
                        <a:pt x="311455" y="1974939"/>
                        <a:pt x="809857" y="1976209"/>
                        <a:pt x="854585" y="1977479"/>
                      </a:cubicBezTo>
                      <a:cubicBezTo>
                        <a:pt x="860975" y="1977479"/>
                        <a:pt x="867365" y="1977479"/>
                        <a:pt x="873754" y="1977479"/>
                      </a:cubicBezTo>
                      <a:cubicBezTo>
                        <a:pt x="904425" y="1977479"/>
                        <a:pt x="936374" y="1976209"/>
                        <a:pt x="967045" y="1976209"/>
                      </a:cubicBezTo>
                      <a:cubicBezTo>
                        <a:pt x="1002828" y="1976209"/>
                        <a:pt x="1037332" y="1977479"/>
                        <a:pt x="1073115" y="1977479"/>
                      </a:cubicBezTo>
                      <a:cubicBezTo>
                        <a:pt x="1125511" y="1977479"/>
                        <a:pt x="1179185" y="1977479"/>
                        <a:pt x="1231581" y="1977479"/>
                      </a:cubicBezTo>
                      <a:cubicBezTo>
                        <a:pt x="1280143" y="1977479"/>
                        <a:pt x="1328706" y="1978749"/>
                        <a:pt x="1377268" y="1980019"/>
                      </a:cubicBezTo>
                      <a:cubicBezTo>
                        <a:pt x="1398993" y="1980019"/>
                        <a:pt x="1421996" y="1981289"/>
                        <a:pt x="1443722" y="1981289"/>
                      </a:cubicBezTo>
                      <a:cubicBezTo>
                        <a:pt x="1514009" y="1980019"/>
                        <a:pt x="1583018" y="1973669"/>
                        <a:pt x="1653268" y="1973669"/>
                      </a:cubicBezTo>
                      <a:cubicBezTo>
                        <a:pt x="1657078" y="1973669"/>
                        <a:pt x="1662158" y="1971129"/>
                        <a:pt x="1665968" y="1968589"/>
                      </a:cubicBezTo>
                      <a:cubicBezTo>
                        <a:pt x="1671048" y="1964779"/>
                        <a:pt x="1673588" y="1958429"/>
                        <a:pt x="1676128" y="1955889"/>
                      </a:cubicBezTo>
                      <a:cubicBezTo>
                        <a:pt x="1677398" y="1898389"/>
                        <a:pt x="1678668" y="1835822"/>
                        <a:pt x="1679938" y="1773254"/>
                      </a:cubicBezTo>
                      <a:cubicBezTo>
                        <a:pt x="1681208" y="1676424"/>
                        <a:pt x="1691368" y="746855"/>
                        <a:pt x="1692638" y="650025"/>
                      </a:cubicBezTo>
                      <a:cubicBezTo>
                        <a:pt x="1692638" y="591927"/>
                        <a:pt x="1693908" y="533829"/>
                        <a:pt x="1695178" y="475731"/>
                      </a:cubicBezTo>
                      <a:cubicBezTo>
                        <a:pt x="1696448" y="413164"/>
                        <a:pt x="1697718" y="350596"/>
                        <a:pt x="1700258" y="288029"/>
                      </a:cubicBezTo>
                      <a:cubicBezTo>
                        <a:pt x="1701528" y="250787"/>
                        <a:pt x="1701528" y="212055"/>
                        <a:pt x="1706608" y="174812"/>
                      </a:cubicBezTo>
                      <a:cubicBezTo>
                        <a:pt x="1711688" y="130122"/>
                        <a:pt x="1714228" y="86920"/>
                        <a:pt x="1712958" y="44450"/>
                      </a:cubicBezTo>
                      <a:cubicBezTo>
                        <a:pt x="1712958" y="38100"/>
                        <a:pt x="1709148" y="30480"/>
                        <a:pt x="1702798" y="27940"/>
                      </a:cubicBezTo>
                      <a:close/>
                    </a:path>
                  </a:pathLst>
                </a:custGeom>
                <a:solidFill>
                  <a:srgbClr val="64220A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5" name="Group 45"/>
              <p:cNvGrpSpPr/>
              <p:nvPr/>
            </p:nvGrpSpPr>
            <p:grpSpPr>
              <a:xfrm>
                <a:off x="0" y="0"/>
                <a:ext cx="6635242" cy="7536380"/>
                <a:chOff x="0" y="0"/>
                <a:chExt cx="1770752" cy="2011239"/>
              </a:xfrm>
            </p:grpSpPr>
            <p:sp>
              <p:nvSpPr>
                <p:cNvPr id="46" name="Freeform 46"/>
                <p:cNvSpPr/>
                <p:nvPr/>
              </p:nvSpPr>
              <p:spPr>
                <a:xfrm>
                  <a:off x="0" y="-1270"/>
                  <a:ext cx="1772021" cy="2009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021" h="2009969">
                      <a:moveTo>
                        <a:pt x="1760592" y="27940"/>
                      </a:moveTo>
                      <a:cubicBezTo>
                        <a:pt x="1751702" y="24130"/>
                        <a:pt x="1742812" y="21590"/>
                        <a:pt x="1733921" y="21590"/>
                      </a:cubicBezTo>
                      <a:cubicBezTo>
                        <a:pt x="1707252" y="20320"/>
                        <a:pt x="1680859" y="20320"/>
                        <a:pt x="1653045" y="17780"/>
                      </a:cubicBezTo>
                      <a:cubicBezTo>
                        <a:pt x="1589472" y="12700"/>
                        <a:pt x="1527224" y="6350"/>
                        <a:pt x="1463651" y="3810"/>
                      </a:cubicBezTo>
                      <a:cubicBezTo>
                        <a:pt x="1411998" y="1270"/>
                        <a:pt x="1361669" y="3810"/>
                        <a:pt x="1310016" y="2540"/>
                      </a:cubicBezTo>
                      <a:cubicBezTo>
                        <a:pt x="1287500" y="2540"/>
                        <a:pt x="1264985" y="0"/>
                        <a:pt x="1242469" y="2540"/>
                      </a:cubicBezTo>
                      <a:cubicBezTo>
                        <a:pt x="1188167" y="10160"/>
                        <a:pt x="1133865" y="11430"/>
                        <a:pt x="1078239" y="8890"/>
                      </a:cubicBezTo>
                      <a:cubicBezTo>
                        <a:pt x="1050426" y="7620"/>
                        <a:pt x="1022613" y="7620"/>
                        <a:pt x="994799" y="7620"/>
                      </a:cubicBezTo>
                      <a:cubicBezTo>
                        <a:pt x="944471" y="7620"/>
                        <a:pt x="894142" y="7620"/>
                        <a:pt x="843813" y="6350"/>
                      </a:cubicBezTo>
                      <a:cubicBezTo>
                        <a:pt x="790836" y="5080"/>
                        <a:pt x="269007" y="2540"/>
                        <a:pt x="217354" y="1270"/>
                      </a:cubicBezTo>
                      <a:cubicBezTo>
                        <a:pt x="174972" y="0"/>
                        <a:pt x="133914" y="1270"/>
                        <a:pt x="91532" y="1270"/>
                      </a:cubicBezTo>
                      <a:cubicBezTo>
                        <a:pt x="62395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28091"/>
                        <a:pt x="16510" y="214318"/>
                        <a:pt x="17780" y="299033"/>
                      </a:cubicBezTo>
                      <a:cubicBezTo>
                        <a:pt x="19050" y="385260"/>
                        <a:pt x="17780" y="471488"/>
                        <a:pt x="16510" y="559228"/>
                      </a:cubicBezTo>
                      <a:cubicBezTo>
                        <a:pt x="15240" y="648481"/>
                        <a:pt x="2540" y="1584881"/>
                        <a:pt x="2540" y="1674134"/>
                      </a:cubicBezTo>
                      <a:cubicBezTo>
                        <a:pt x="2540" y="1761875"/>
                        <a:pt x="1270" y="1849615"/>
                        <a:pt x="0" y="1937355"/>
                      </a:cubicBezTo>
                      <a:cubicBezTo>
                        <a:pt x="0" y="1955359"/>
                        <a:pt x="3810" y="1965519"/>
                        <a:pt x="15240" y="1970599"/>
                      </a:cubicBezTo>
                      <a:cubicBezTo>
                        <a:pt x="22860" y="1974409"/>
                        <a:pt x="31750" y="1976949"/>
                        <a:pt x="40640" y="1978219"/>
                      </a:cubicBezTo>
                      <a:cubicBezTo>
                        <a:pt x="90208" y="1983299"/>
                        <a:pt x="140537" y="1987109"/>
                        <a:pt x="190865" y="1992189"/>
                      </a:cubicBezTo>
                      <a:cubicBezTo>
                        <a:pt x="218678" y="1994729"/>
                        <a:pt x="246492" y="1999809"/>
                        <a:pt x="274305" y="2001079"/>
                      </a:cubicBezTo>
                      <a:cubicBezTo>
                        <a:pt x="320660" y="2003619"/>
                        <a:pt x="837191" y="2004889"/>
                        <a:pt x="883547" y="2006159"/>
                      </a:cubicBezTo>
                      <a:cubicBezTo>
                        <a:pt x="890169" y="2006159"/>
                        <a:pt x="896791" y="2006159"/>
                        <a:pt x="903413" y="2006159"/>
                      </a:cubicBezTo>
                      <a:cubicBezTo>
                        <a:pt x="935200" y="2006159"/>
                        <a:pt x="968311" y="2004889"/>
                        <a:pt x="1000097" y="2004889"/>
                      </a:cubicBezTo>
                      <a:cubicBezTo>
                        <a:pt x="1037181" y="2004889"/>
                        <a:pt x="1072941" y="2006159"/>
                        <a:pt x="1110026" y="2006159"/>
                      </a:cubicBezTo>
                      <a:cubicBezTo>
                        <a:pt x="1164327" y="2006159"/>
                        <a:pt x="1219954" y="2006159"/>
                        <a:pt x="1274256" y="2006159"/>
                      </a:cubicBezTo>
                      <a:cubicBezTo>
                        <a:pt x="1324585" y="2006159"/>
                        <a:pt x="1374913" y="2007429"/>
                        <a:pt x="1425242" y="2008699"/>
                      </a:cubicBezTo>
                      <a:cubicBezTo>
                        <a:pt x="1447757" y="2008699"/>
                        <a:pt x="1471597" y="2009969"/>
                        <a:pt x="1494113" y="2009969"/>
                      </a:cubicBezTo>
                      <a:cubicBezTo>
                        <a:pt x="1566957" y="2008699"/>
                        <a:pt x="1638477" y="2002349"/>
                        <a:pt x="1711061" y="2002349"/>
                      </a:cubicBezTo>
                      <a:cubicBezTo>
                        <a:pt x="1714871" y="2002349"/>
                        <a:pt x="1719952" y="1999809"/>
                        <a:pt x="1723761" y="1997269"/>
                      </a:cubicBezTo>
                      <a:cubicBezTo>
                        <a:pt x="1728842" y="1993459"/>
                        <a:pt x="1731382" y="1987109"/>
                        <a:pt x="1733921" y="1984569"/>
                      </a:cubicBezTo>
                      <a:cubicBezTo>
                        <a:pt x="1735192" y="1926766"/>
                        <a:pt x="1736461" y="1863230"/>
                        <a:pt x="1737732" y="1799694"/>
                      </a:cubicBezTo>
                      <a:cubicBezTo>
                        <a:pt x="1739002" y="1701364"/>
                        <a:pt x="1749161" y="757400"/>
                        <a:pt x="1750432" y="659070"/>
                      </a:cubicBezTo>
                      <a:cubicBezTo>
                        <a:pt x="1750432" y="600073"/>
                        <a:pt x="1751702" y="541075"/>
                        <a:pt x="1752971" y="482077"/>
                      </a:cubicBezTo>
                      <a:cubicBezTo>
                        <a:pt x="1754242" y="418541"/>
                        <a:pt x="1755511" y="355005"/>
                        <a:pt x="1758052" y="291469"/>
                      </a:cubicBezTo>
                      <a:cubicBezTo>
                        <a:pt x="1759321" y="253650"/>
                        <a:pt x="1759321" y="214318"/>
                        <a:pt x="1764402" y="176499"/>
                      </a:cubicBezTo>
                      <a:cubicBezTo>
                        <a:pt x="1769482" y="131116"/>
                        <a:pt x="1772021" y="87246"/>
                        <a:pt x="1770752" y="44450"/>
                      </a:cubicBezTo>
                      <a:cubicBezTo>
                        <a:pt x="1770752" y="38100"/>
                        <a:pt x="1766942" y="30480"/>
                        <a:pt x="1760592" y="27940"/>
                      </a:cubicBezTo>
                      <a:close/>
                    </a:path>
                  </a:pathLst>
                </a:custGeom>
                <a:solidFill>
                  <a:srgbClr val="FDE9C9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" name="Group 47"/>
              <p:cNvGrpSpPr/>
              <p:nvPr/>
            </p:nvGrpSpPr>
            <p:grpSpPr>
              <a:xfrm>
                <a:off x="296589" y="336415"/>
                <a:ext cx="689694" cy="367834"/>
                <a:chOff x="0" y="0"/>
                <a:chExt cx="186928" cy="99694"/>
              </a:xfrm>
            </p:grpSpPr>
            <p:sp>
              <p:nvSpPr>
                <p:cNvPr id="48" name="Freeform 48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TextBox 49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Group 50"/>
              <p:cNvGrpSpPr/>
              <p:nvPr/>
            </p:nvGrpSpPr>
            <p:grpSpPr>
              <a:xfrm>
                <a:off x="1634681" y="336415"/>
                <a:ext cx="689694" cy="367834"/>
                <a:chOff x="0" y="0"/>
                <a:chExt cx="186928" cy="99694"/>
              </a:xfrm>
            </p:grpSpPr>
            <p:sp>
              <p:nvSpPr>
                <p:cNvPr id="51" name="Freeform 51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TextBox 52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Group 53"/>
              <p:cNvGrpSpPr/>
              <p:nvPr/>
            </p:nvGrpSpPr>
            <p:grpSpPr>
              <a:xfrm>
                <a:off x="2972774" y="336415"/>
                <a:ext cx="689694" cy="367834"/>
                <a:chOff x="0" y="0"/>
                <a:chExt cx="186928" cy="99694"/>
              </a:xfrm>
            </p:grpSpPr>
            <p:sp>
              <p:nvSpPr>
                <p:cNvPr id="54" name="Freeform 54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TextBox 55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roup 56"/>
              <p:cNvGrpSpPr/>
              <p:nvPr/>
            </p:nvGrpSpPr>
            <p:grpSpPr>
              <a:xfrm>
                <a:off x="4310866" y="336415"/>
                <a:ext cx="689694" cy="367834"/>
                <a:chOff x="0" y="0"/>
                <a:chExt cx="186928" cy="99694"/>
              </a:xfrm>
            </p:grpSpPr>
            <p:sp>
              <p:nvSpPr>
                <p:cNvPr id="57" name="Freeform 57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TextBox 58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9" name="Group 59"/>
              <p:cNvGrpSpPr/>
              <p:nvPr/>
            </p:nvGrpSpPr>
            <p:grpSpPr>
              <a:xfrm>
                <a:off x="5648958" y="336415"/>
                <a:ext cx="689694" cy="367834"/>
                <a:chOff x="0" y="0"/>
                <a:chExt cx="186928" cy="99694"/>
              </a:xfrm>
            </p:grpSpPr>
            <p:sp>
              <p:nvSpPr>
                <p:cNvPr id="60" name="Freeform 60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TextBox 61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37024" tIns="37024" rIns="37024" bIns="37024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7" name="TextBox 67"/>
            <p:cNvSpPr txBox="1"/>
            <p:nvPr/>
          </p:nvSpPr>
          <p:spPr>
            <a:xfrm>
              <a:off x="12873531" y="5069690"/>
              <a:ext cx="3828248" cy="35785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đời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hằng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6431317" y="2980493"/>
            <a:ext cx="5420595" cy="638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F8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3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19819" y="1028700"/>
            <a:ext cx="12014263" cy="8763000"/>
            <a:chOff x="0" y="0"/>
            <a:chExt cx="3115688" cy="205434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116958" cy="2053075"/>
            </a:xfrm>
            <a:custGeom>
              <a:avLst/>
              <a:gdLst/>
              <a:ahLst/>
              <a:cxnLst/>
              <a:rect l="l" t="t" r="r" b="b"/>
              <a:pathLst>
                <a:path w="3116958" h="2053075">
                  <a:moveTo>
                    <a:pt x="3105528" y="27940"/>
                  </a:moveTo>
                  <a:cubicBezTo>
                    <a:pt x="3096638" y="24130"/>
                    <a:pt x="3087748" y="21590"/>
                    <a:pt x="3078858" y="21590"/>
                  </a:cubicBezTo>
                  <a:cubicBezTo>
                    <a:pt x="3052188" y="20320"/>
                    <a:pt x="3006061" y="20320"/>
                    <a:pt x="2955531" y="17780"/>
                  </a:cubicBezTo>
                  <a:cubicBezTo>
                    <a:pt x="2840032" y="12700"/>
                    <a:pt x="2726940" y="6350"/>
                    <a:pt x="2611442" y="3810"/>
                  </a:cubicBezTo>
                  <a:cubicBezTo>
                    <a:pt x="2517599" y="1270"/>
                    <a:pt x="2426164" y="3810"/>
                    <a:pt x="2332321" y="2540"/>
                  </a:cubicBezTo>
                  <a:cubicBezTo>
                    <a:pt x="2291415" y="2540"/>
                    <a:pt x="2250510" y="0"/>
                    <a:pt x="2209604" y="2540"/>
                  </a:cubicBezTo>
                  <a:cubicBezTo>
                    <a:pt x="2110949" y="10160"/>
                    <a:pt x="2012294" y="11430"/>
                    <a:pt x="1911234" y="8890"/>
                  </a:cubicBezTo>
                  <a:cubicBezTo>
                    <a:pt x="1860703" y="7620"/>
                    <a:pt x="1810172" y="7620"/>
                    <a:pt x="1759642" y="7620"/>
                  </a:cubicBezTo>
                  <a:cubicBezTo>
                    <a:pt x="1668206" y="7620"/>
                    <a:pt x="1576770" y="7620"/>
                    <a:pt x="1485334" y="6350"/>
                  </a:cubicBezTo>
                  <a:cubicBezTo>
                    <a:pt x="1389085" y="5080"/>
                    <a:pt x="441036" y="2540"/>
                    <a:pt x="347194" y="1270"/>
                  </a:cubicBezTo>
                  <a:cubicBezTo>
                    <a:pt x="270195" y="0"/>
                    <a:pt x="195603" y="1270"/>
                    <a:pt x="118604" y="1270"/>
                  </a:cubicBezTo>
                  <a:cubicBezTo>
                    <a:pt x="6566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9516"/>
                    <a:pt x="16510" y="217720"/>
                    <a:pt x="17780" y="304376"/>
                  </a:cubicBezTo>
                  <a:cubicBezTo>
                    <a:pt x="19050" y="392580"/>
                    <a:pt x="17780" y="480784"/>
                    <a:pt x="16510" y="570535"/>
                  </a:cubicBezTo>
                  <a:cubicBezTo>
                    <a:pt x="15240" y="661834"/>
                    <a:pt x="2540" y="1619696"/>
                    <a:pt x="2540" y="1710994"/>
                  </a:cubicBezTo>
                  <a:cubicBezTo>
                    <a:pt x="2540" y="1800745"/>
                    <a:pt x="1270" y="1890497"/>
                    <a:pt x="0" y="1980248"/>
                  </a:cubicBezTo>
                  <a:cubicBezTo>
                    <a:pt x="0" y="1998465"/>
                    <a:pt x="3810" y="2008625"/>
                    <a:pt x="15240" y="2013705"/>
                  </a:cubicBezTo>
                  <a:cubicBezTo>
                    <a:pt x="22860" y="2017515"/>
                    <a:pt x="31750" y="2020055"/>
                    <a:pt x="40640" y="2021325"/>
                  </a:cubicBezTo>
                  <a:cubicBezTo>
                    <a:pt x="116197" y="2026405"/>
                    <a:pt x="207634" y="2030215"/>
                    <a:pt x="299070" y="2035295"/>
                  </a:cubicBezTo>
                  <a:cubicBezTo>
                    <a:pt x="349600" y="2037835"/>
                    <a:pt x="400131" y="2042915"/>
                    <a:pt x="450661" y="2044185"/>
                  </a:cubicBezTo>
                  <a:cubicBezTo>
                    <a:pt x="534879" y="2046725"/>
                    <a:pt x="1473302" y="2047995"/>
                    <a:pt x="1557520" y="2049265"/>
                  </a:cubicBezTo>
                  <a:cubicBezTo>
                    <a:pt x="1569551" y="2049265"/>
                    <a:pt x="1581582" y="2049265"/>
                    <a:pt x="1593613" y="2049265"/>
                  </a:cubicBezTo>
                  <a:cubicBezTo>
                    <a:pt x="1651362" y="2049265"/>
                    <a:pt x="1711518" y="2047995"/>
                    <a:pt x="1769267" y="2047995"/>
                  </a:cubicBezTo>
                  <a:cubicBezTo>
                    <a:pt x="1836641" y="2047995"/>
                    <a:pt x="1901609" y="2049265"/>
                    <a:pt x="1968983" y="2049265"/>
                  </a:cubicBezTo>
                  <a:cubicBezTo>
                    <a:pt x="2067637" y="2049265"/>
                    <a:pt x="2168698" y="2049265"/>
                    <a:pt x="2267353" y="2049265"/>
                  </a:cubicBezTo>
                  <a:cubicBezTo>
                    <a:pt x="2358789" y="2049265"/>
                    <a:pt x="2450225" y="2050535"/>
                    <a:pt x="2541662" y="2051805"/>
                  </a:cubicBezTo>
                  <a:cubicBezTo>
                    <a:pt x="2582567" y="2051805"/>
                    <a:pt x="2625879" y="2053075"/>
                    <a:pt x="2666785" y="2053075"/>
                  </a:cubicBezTo>
                  <a:cubicBezTo>
                    <a:pt x="2799126" y="2051805"/>
                    <a:pt x="2929062" y="2045455"/>
                    <a:pt x="3055998" y="2045455"/>
                  </a:cubicBezTo>
                  <a:cubicBezTo>
                    <a:pt x="3059808" y="2045455"/>
                    <a:pt x="3064888" y="2042915"/>
                    <a:pt x="3068698" y="2040375"/>
                  </a:cubicBezTo>
                  <a:cubicBezTo>
                    <a:pt x="3073778" y="2036565"/>
                    <a:pt x="3076318" y="2030215"/>
                    <a:pt x="3078858" y="2027675"/>
                  </a:cubicBezTo>
                  <a:cubicBezTo>
                    <a:pt x="3080128" y="1969416"/>
                    <a:pt x="3081398" y="1904423"/>
                    <a:pt x="3082668" y="1839431"/>
                  </a:cubicBezTo>
                  <a:cubicBezTo>
                    <a:pt x="3083938" y="1738848"/>
                    <a:pt x="3094098" y="773249"/>
                    <a:pt x="3095368" y="672666"/>
                  </a:cubicBezTo>
                  <a:cubicBezTo>
                    <a:pt x="3095368" y="612316"/>
                    <a:pt x="3096638" y="551966"/>
                    <a:pt x="3097908" y="491616"/>
                  </a:cubicBezTo>
                  <a:cubicBezTo>
                    <a:pt x="3099178" y="426623"/>
                    <a:pt x="3100448" y="361631"/>
                    <a:pt x="3102988" y="296639"/>
                  </a:cubicBezTo>
                  <a:cubicBezTo>
                    <a:pt x="3104258" y="257953"/>
                    <a:pt x="3104258" y="217720"/>
                    <a:pt x="3109338" y="179034"/>
                  </a:cubicBezTo>
                  <a:cubicBezTo>
                    <a:pt x="3114418" y="132611"/>
                    <a:pt x="3116958" y="87735"/>
                    <a:pt x="3115688" y="44450"/>
                  </a:cubicBezTo>
                  <a:cubicBezTo>
                    <a:pt x="3115688" y="38100"/>
                    <a:pt x="3111878" y="30480"/>
                    <a:pt x="3105528" y="27940"/>
                  </a:cubicBezTo>
                  <a:close/>
                </a:path>
              </a:pathLst>
            </a:custGeom>
            <a:solidFill>
              <a:srgbClr val="FDE9C9"/>
            </a:solid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5400000">
            <a:off x="5394044" y="2386229"/>
            <a:ext cx="910031" cy="456858"/>
          </a:xfrm>
          <a:custGeom>
            <a:avLst/>
            <a:gdLst/>
            <a:ahLst/>
            <a:cxnLst/>
            <a:rect l="l" t="t" r="r" b="b"/>
            <a:pathLst>
              <a:path w="910031" h="456858">
                <a:moveTo>
                  <a:pt x="0" y="0"/>
                </a:moveTo>
                <a:lnTo>
                  <a:pt x="910031" y="0"/>
                </a:lnTo>
                <a:lnTo>
                  <a:pt x="910031" y="456858"/>
                </a:lnTo>
                <a:lnTo>
                  <a:pt x="0" y="456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-5400000">
            <a:off x="5412797" y="3969479"/>
            <a:ext cx="910031" cy="456858"/>
          </a:xfrm>
          <a:custGeom>
            <a:avLst/>
            <a:gdLst/>
            <a:ahLst/>
            <a:cxnLst/>
            <a:rect l="l" t="t" r="r" b="b"/>
            <a:pathLst>
              <a:path w="910031" h="456858">
                <a:moveTo>
                  <a:pt x="0" y="0"/>
                </a:moveTo>
                <a:lnTo>
                  <a:pt x="910031" y="0"/>
                </a:lnTo>
                <a:lnTo>
                  <a:pt x="910031" y="456858"/>
                </a:lnTo>
                <a:lnTo>
                  <a:pt x="0" y="456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5400000">
            <a:off x="5394044" y="5552730"/>
            <a:ext cx="910031" cy="456858"/>
          </a:xfrm>
          <a:custGeom>
            <a:avLst/>
            <a:gdLst/>
            <a:ahLst/>
            <a:cxnLst/>
            <a:rect l="l" t="t" r="r" b="b"/>
            <a:pathLst>
              <a:path w="910031" h="456858">
                <a:moveTo>
                  <a:pt x="0" y="0"/>
                </a:moveTo>
                <a:lnTo>
                  <a:pt x="910031" y="0"/>
                </a:lnTo>
                <a:lnTo>
                  <a:pt x="910031" y="456858"/>
                </a:lnTo>
                <a:lnTo>
                  <a:pt x="0" y="456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5400000">
            <a:off x="5375291" y="7135980"/>
            <a:ext cx="910031" cy="456858"/>
          </a:xfrm>
          <a:custGeom>
            <a:avLst/>
            <a:gdLst/>
            <a:ahLst/>
            <a:cxnLst/>
            <a:rect l="l" t="t" r="r" b="b"/>
            <a:pathLst>
              <a:path w="910031" h="456858">
                <a:moveTo>
                  <a:pt x="0" y="0"/>
                </a:moveTo>
                <a:lnTo>
                  <a:pt x="910031" y="0"/>
                </a:lnTo>
                <a:lnTo>
                  <a:pt x="910031" y="456858"/>
                </a:lnTo>
                <a:lnTo>
                  <a:pt x="0" y="456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5400000">
            <a:off x="16984974" y="7289947"/>
            <a:ext cx="910031" cy="456858"/>
          </a:xfrm>
          <a:custGeom>
            <a:avLst/>
            <a:gdLst/>
            <a:ahLst/>
            <a:cxnLst/>
            <a:rect l="l" t="t" r="r" b="b"/>
            <a:pathLst>
              <a:path w="910031" h="456858">
                <a:moveTo>
                  <a:pt x="0" y="0"/>
                </a:moveTo>
                <a:lnTo>
                  <a:pt x="910032" y="0"/>
                </a:lnTo>
                <a:lnTo>
                  <a:pt x="910032" y="456858"/>
                </a:lnTo>
                <a:lnTo>
                  <a:pt x="0" y="456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5400000">
            <a:off x="16984974" y="5706696"/>
            <a:ext cx="910031" cy="456858"/>
          </a:xfrm>
          <a:custGeom>
            <a:avLst/>
            <a:gdLst/>
            <a:ahLst/>
            <a:cxnLst/>
            <a:rect l="l" t="t" r="r" b="b"/>
            <a:pathLst>
              <a:path w="910031" h="456858">
                <a:moveTo>
                  <a:pt x="0" y="0"/>
                </a:moveTo>
                <a:lnTo>
                  <a:pt x="910032" y="0"/>
                </a:lnTo>
                <a:lnTo>
                  <a:pt x="910032" y="456858"/>
                </a:lnTo>
                <a:lnTo>
                  <a:pt x="0" y="456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5400000">
            <a:off x="16984974" y="4123446"/>
            <a:ext cx="910031" cy="456858"/>
          </a:xfrm>
          <a:custGeom>
            <a:avLst/>
            <a:gdLst/>
            <a:ahLst/>
            <a:cxnLst/>
            <a:rect l="l" t="t" r="r" b="b"/>
            <a:pathLst>
              <a:path w="910031" h="456858">
                <a:moveTo>
                  <a:pt x="0" y="0"/>
                </a:moveTo>
                <a:lnTo>
                  <a:pt x="910032" y="0"/>
                </a:lnTo>
                <a:lnTo>
                  <a:pt x="910032" y="456858"/>
                </a:lnTo>
                <a:lnTo>
                  <a:pt x="0" y="456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5400000">
            <a:off x="17050637" y="2540195"/>
            <a:ext cx="910031" cy="456858"/>
          </a:xfrm>
          <a:custGeom>
            <a:avLst/>
            <a:gdLst/>
            <a:ahLst/>
            <a:cxnLst/>
            <a:rect l="l" t="t" r="r" b="b"/>
            <a:pathLst>
              <a:path w="910031" h="456858">
                <a:moveTo>
                  <a:pt x="0" y="0"/>
                </a:moveTo>
                <a:lnTo>
                  <a:pt x="910032" y="0"/>
                </a:lnTo>
                <a:lnTo>
                  <a:pt x="910032" y="456858"/>
                </a:lnTo>
                <a:lnTo>
                  <a:pt x="0" y="456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659796" y="1505037"/>
            <a:ext cx="10135712" cy="7794074"/>
            <a:chOff x="0" y="0"/>
            <a:chExt cx="2880498" cy="1917114"/>
          </a:xfrm>
        </p:grpSpPr>
        <p:sp>
          <p:nvSpPr>
            <p:cNvPr id="13" name="Freeform 13"/>
            <p:cNvSpPr/>
            <p:nvPr/>
          </p:nvSpPr>
          <p:spPr>
            <a:xfrm>
              <a:off x="16510" y="11430"/>
              <a:ext cx="2850019" cy="1892984"/>
            </a:xfrm>
            <a:custGeom>
              <a:avLst/>
              <a:gdLst/>
              <a:ahLst/>
              <a:cxnLst/>
              <a:rect l="l" t="t" r="r" b="b"/>
              <a:pathLst>
                <a:path w="2850019" h="1892984">
                  <a:moveTo>
                    <a:pt x="1270" y="0"/>
                  </a:moveTo>
                  <a:lnTo>
                    <a:pt x="2850019" y="15240"/>
                  </a:lnTo>
                  <a:lnTo>
                    <a:pt x="2818269" y="1892984"/>
                  </a:lnTo>
                  <a:lnTo>
                    <a:pt x="1029123" y="1892984"/>
                  </a:lnTo>
                  <a:lnTo>
                    <a:pt x="0" y="1866314"/>
                  </a:lnTo>
                  <a:lnTo>
                    <a:pt x="11430" y="6131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-1270"/>
              <a:ext cx="2879229" cy="1918384"/>
            </a:xfrm>
            <a:custGeom>
              <a:avLst/>
              <a:gdLst/>
              <a:ahLst/>
              <a:cxnLst/>
              <a:rect l="l" t="t" r="r" b="b"/>
              <a:pathLst>
                <a:path w="2879229" h="1918384">
                  <a:moveTo>
                    <a:pt x="2844939" y="1892984"/>
                  </a:moveTo>
                  <a:cubicBezTo>
                    <a:pt x="2842399" y="1896794"/>
                    <a:pt x="2838589" y="1901874"/>
                    <a:pt x="2834779" y="1905684"/>
                  </a:cubicBezTo>
                  <a:cubicBezTo>
                    <a:pt x="2830968" y="1908224"/>
                    <a:pt x="2825889" y="1910764"/>
                    <a:pt x="2822079" y="1910764"/>
                  </a:cubicBezTo>
                  <a:cubicBezTo>
                    <a:pt x="2721666" y="1909494"/>
                    <a:pt x="2601472" y="1915844"/>
                    <a:pt x="2479053" y="1918384"/>
                  </a:cubicBezTo>
                  <a:cubicBezTo>
                    <a:pt x="2441214" y="1918384"/>
                    <a:pt x="2401150" y="1917114"/>
                    <a:pt x="2363311" y="1917114"/>
                  </a:cubicBezTo>
                  <a:cubicBezTo>
                    <a:pt x="2278730" y="1915844"/>
                    <a:pt x="2194150" y="1914574"/>
                    <a:pt x="2109569" y="1914574"/>
                  </a:cubicBezTo>
                  <a:lnTo>
                    <a:pt x="1833569" y="1914574"/>
                  </a:lnTo>
                  <a:cubicBezTo>
                    <a:pt x="1771246" y="1914574"/>
                    <a:pt x="1711149" y="1913304"/>
                    <a:pt x="1648827" y="1913304"/>
                  </a:cubicBezTo>
                  <a:cubicBezTo>
                    <a:pt x="1595408" y="1913304"/>
                    <a:pt x="1539762" y="1913304"/>
                    <a:pt x="1486343" y="1914574"/>
                  </a:cubicBezTo>
                  <a:lnTo>
                    <a:pt x="1452956" y="1914574"/>
                  </a:lnTo>
                  <a:cubicBezTo>
                    <a:pt x="1375053" y="1913304"/>
                    <a:pt x="506988" y="1912034"/>
                    <a:pt x="429085" y="1909494"/>
                  </a:cubicBezTo>
                  <a:cubicBezTo>
                    <a:pt x="382343" y="1908224"/>
                    <a:pt x="335601" y="1903144"/>
                    <a:pt x="288859" y="1900604"/>
                  </a:cubicBezTo>
                  <a:cubicBezTo>
                    <a:pt x="204278" y="1895524"/>
                    <a:pt x="119698" y="1891714"/>
                    <a:pt x="41910" y="1886634"/>
                  </a:cubicBezTo>
                  <a:cubicBezTo>
                    <a:pt x="33020" y="1885364"/>
                    <a:pt x="24130" y="1882824"/>
                    <a:pt x="16510" y="1879014"/>
                  </a:cubicBezTo>
                  <a:cubicBezTo>
                    <a:pt x="5080" y="1873934"/>
                    <a:pt x="0" y="1862504"/>
                    <a:pt x="1270" y="1846537"/>
                  </a:cubicBezTo>
                  <a:cubicBezTo>
                    <a:pt x="2540" y="1763144"/>
                    <a:pt x="3810" y="1678313"/>
                    <a:pt x="3810" y="1594920"/>
                  </a:cubicBezTo>
                  <a:cubicBezTo>
                    <a:pt x="5080" y="1510089"/>
                    <a:pt x="17780" y="620083"/>
                    <a:pt x="17780" y="535252"/>
                  </a:cubicBezTo>
                  <a:cubicBezTo>
                    <a:pt x="19050" y="453297"/>
                    <a:pt x="20320" y="371341"/>
                    <a:pt x="19050" y="287948"/>
                  </a:cubicBezTo>
                  <a:cubicBezTo>
                    <a:pt x="17780" y="205993"/>
                    <a:pt x="16510" y="125475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2956" y="5080"/>
                    <a:pt x="121924" y="3810"/>
                  </a:cubicBezTo>
                  <a:cubicBezTo>
                    <a:pt x="190924" y="1270"/>
                    <a:pt x="262149" y="1270"/>
                    <a:pt x="331149" y="1270"/>
                  </a:cubicBezTo>
                  <a:cubicBezTo>
                    <a:pt x="417956" y="2540"/>
                    <a:pt x="1294924" y="5080"/>
                    <a:pt x="1381730" y="6350"/>
                  </a:cubicBezTo>
                  <a:cubicBezTo>
                    <a:pt x="1466311" y="7620"/>
                    <a:pt x="1550891" y="7620"/>
                    <a:pt x="1635472" y="7620"/>
                  </a:cubicBezTo>
                  <a:cubicBezTo>
                    <a:pt x="1682214" y="7620"/>
                    <a:pt x="1728956" y="7620"/>
                    <a:pt x="1775698" y="8890"/>
                  </a:cubicBezTo>
                  <a:cubicBezTo>
                    <a:pt x="1866956" y="11430"/>
                    <a:pt x="1960440" y="10160"/>
                    <a:pt x="2051698" y="2540"/>
                  </a:cubicBezTo>
                  <a:cubicBezTo>
                    <a:pt x="2089537" y="0"/>
                    <a:pt x="2127375" y="2540"/>
                    <a:pt x="2165214" y="2540"/>
                  </a:cubicBezTo>
                  <a:cubicBezTo>
                    <a:pt x="2249795" y="2540"/>
                    <a:pt x="2334375" y="1270"/>
                    <a:pt x="2418956" y="3810"/>
                  </a:cubicBezTo>
                  <a:cubicBezTo>
                    <a:pt x="2525795" y="6350"/>
                    <a:pt x="2630408" y="13970"/>
                    <a:pt x="2737246" y="17780"/>
                  </a:cubicBezTo>
                  <a:cubicBezTo>
                    <a:pt x="2783988" y="20320"/>
                    <a:pt x="2813189" y="19050"/>
                    <a:pt x="2839858" y="21590"/>
                  </a:cubicBezTo>
                  <a:cubicBezTo>
                    <a:pt x="2848749" y="22860"/>
                    <a:pt x="2857639" y="25400"/>
                    <a:pt x="2866529" y="27940"/>
                  </a:cubicBezTo>
                  <a:cubicBezTo>
                    <a:pt x="2874149" y="30480"/>
                    <a:pt x="2877958" y="36830"/>
                    <a:pt x="2877958" y="46990"/>
                  </a:cubicBezTo>
                  <a:cubicBezTo>
                    <a:pt x="2879229" y="86654"/>
                    <a:pt x="2875418" y="129789"/>
                    <a:pt x="2871608" y="172923"/>
                  </a:cubicBezTo>
                  <a:cubicBezTo>
                    <a:pt x="2867799" y="208868"/>
                    <a:pt x="2866529" y="246252"/>
                    <a:pt x="2865258" y="282197"/>
                  </a:cubicBezTo>
                  <a:cubicBezTo>
                    <a:pt x="2862718" y="342585"/>
                    <a:pt x="2861449" y="402973"/>
                    <a:pt x="2860179" y="463361"/>
                  </a:cubicBezTo>
                  <a:cubicBezTo>
                    <a:pt x="2858908" y="519436"/>
                    <a:pt x="2857639" y="575511"/>
                    <a:pt x="2857639" y="631585"/>
                  </a:cubicBezTo>
                  <a:cubicBezTo>
                    <a:pt x="2857639" y="725043"/>
                    <a:pt x="2846208" y="1622238"/>
                    <a:pt x="2844939" y="1715696"/>
                  </a:cubicBezTo>
                  <a:cubicBezTo>
                    <a:pt x="2847479" y="1776084"/>
                    <a:pt x="2846208" y="1836472"/>
                    <a:pt x="2844939" y="1892984"/>
                  </a:cubicBezTo>
                  <a:close/>
                  <a:moveTo>
                    <a:pt x="17780" y="1862503"/>
                  </a:moveTo>
                  <a:cubicBezTo>
                    <a:pt x="22860" y="1863774"/>
                    <a:pt x="29210" y="1866314"/>
                    <a:pt x="36830" y="1866314"/>
                  </a:cubicBezTo>
                  <a:cubicBezTo>
                    <a:pt x="117472" y="1871393"/>
                    <a:pt x="208730" y="1876474"/>
                    <a:pt x="297762" y="1880283"/>
                  </a:cubicBezTo>
                  <a:cubicBezTo>
                    <a:pt x="340053" y="1882824"/>
                    <a:pt x="382343" y="1886633"/>
                    <a:pt x="426859" y="1887903"/>
                  </a:cubicBezTo>
                  <a:cubicBezTo>
                    <a:pt x="455795" y="1889174"/>
                    <a:pt x="1274891" y="1885364"/>
                    <a:pt x="1301601" y="1886633"/>
                  </a:cubicBezTo>
                  <a:cubicBezTo>
                    <a:pt x="1348343" y="1887903"/>
                    <a:pt x="1395085" y="1890443"/>
                    <a:pt x="1441827" y="1891714"/>
                  </a:cubicBezTo>
                  <a:cubicBezTo>
                    <a:pt x="1464085" y="1892983"/>
                    <a:pt x="1484117" y="1892983"/>
                    <a:pt x="1506375" y="1892983"/>
                  </a:cubicBezTo>
                  <a:cubicBezTo>
                    <a:pt x="1606537" y="1892983"/>
                    <a:pt x="1704472" y="1891714"/>
                    <a:pt x="1804633" y="1892983"/>
                  </a:cubicBezTo>
                  <a:cubicBezTo>
                    <a:pt x="1842472" y="1892983"/>
                    <a:pt x="1882536" y="1895524"/>
                    <a:pt x="1920375" y="1895524"/>
                  </a:cubicBezTo>
                  <a:cubicBezTo>
                    <a:pt x="1978246" y="1895524"/>
                    <a:pt x="2033891" y="1891714"/>
                    <a:pt x="2091762" y="1891714"/>
                  </a:cubicBezTo>
                  <a:cubicBezTo>
                    <a:pt x="2160762" y="1891714"/>
                    <a:pt x="2227537" y="1892983"/>
                    <a:pt x="2296537" y="1892983"/>
                  </a:cubicBezTo>
                  <a:cubicBezTo>
                    <a:pt x="2387795" y="1892983"/>
                    <a:pt x="2481279" y="1892983"/>
                    <a:pt x="2572537" y="1891714"/>
                  </a:cubicBezTo>
                  <a:cubicBezTo>
                    <a:pt x="2654891" y="1890443"/>
                    <a:pt x="2735020" y="1887903"/>
                    <a:pt x="2806839" y="1885364"/>
                  </a:cubicBezTo>
                  <a:cubicBezTo>
                    <a:pt x="2811918" y="1885364"/>
                    <a:pt x="2816999" y="1882824"/>
                    <a:pt x="2823349" y="1881553"/>
                  </a:cubicBezTo>
                  <a:cubicBezTo>
                    <a:pt x="2823349" y="1868853"/>
                    <a:pt x="2824618" y="1856153"/>
                    <a:pt x="2824618" y="1842224"/>
                  </a:cubicBezTo>
                  <a:lnTo>
                    <a:pt x="2824618" y="1797651"/>
                  </a:lnTo>
                  <a:cubicBezTo>
                    <a:pt x="2825889" y="1724323"/>
                    <a:pt x="2828429" y="1649557"/>
                    <a:pt x="2827158" y="1576228"/>
                  </a:cubicBezTo>
                  <a:cubicBezTo>
                    <a:pt x="2825889" y="1472706"/>
                    <a:pt x="2838589" y="566884"/>
                    <a:pt x="2842399" y="463361"/>
                  </a:cubicBezTo>
                  <a:cubicBezTo>
                    <a:pt x="2844939" y="402973"/>
                    <a:pt x="2847479" y="342585"/>
                    <a:pt x="2847479" y="282197"/>
                  </a:cubicBezTo>
                  <a:cubicBezTo>
                    <a:pt x="2847479" y="231873"/>
                    <a:pt x="2848749" y="182988"/>
                    <a:pt x="2856368" y="134102"/>
                  </a:cubicBezTo>
                  <a:cubicBezTo>
                    <a:pt x="2860179" y="105346"/>
                    <a:pt x="2862718" y="76590"/>
                    <a:pt x="2857639" y="49530"/>
                  </a:cubicBezTo>
                  <a:cubicBezTo>
                    <a:pt x="2850018" y="49530"/>
                    <a:pt x="2843668" y="48260"/>
                    <a:pt x="2836049" y="48260"/>
                  </a:cubicBezTo>
                  <a:cubicBezTo>
                    <a:pt x="2803029" y="45720"/>
                    <a:pt x="2752827" y="45720"/>
                    <a:pt x="2692730" y="40640"/>
                  </a:cubicBezTo>
                  <a:cubicBezTo>
                    <a:pt x="2581440" y="33020"/>
                    <a:pt x="2467924" y="27940"/>
                    <a:pt x="2356633" y="27940"/>
                  </a:cubicBezTo>
                  <a:cubicBezTo>
                    <a:pt x="2278730" y="27940"/>
                    <a:pt x="2198601" y="31750"/>
                    <a:pt x="2120698" y="24130"/>
                  </a:cubicBezTo>
                  <a:lnTo>
                    <a:pt x="2098440" y="24130"/>
                  </a:lnTo>
                  <a:cubicBezTo>
                    <a:pt x="2033891" y="27940"/>
                    <a:pt x="1964891" y="33020"/>
                    <a:pt x="1898117" y="34290"/>
                  </a:cubicBezTo>
                  <a:cubicBezTo>
                    <a:pt x="1824666" y="35560"/>
                    <a:pt x="1753440" y="31750"/>
                    <a:pt x="1679988" y="30480"/>
                  </a:cubicBezTo>
                  <a:cubicBezTo>
                    <a:pt x="1610988" y="29210"/>
                    <a:pt x="1541988" y="27940"/>
                    <a:pt x="1475214" y="27940"/>
                  </a:cubicBezTo>
                  <a:cubicBezTo>
                    <a:pt x="1450730" y="27940"/>
                    <a:pt x="1428472" y="29210"/>
                    <a:pt x="1403988" y="27940"/>
                  </a:cubicBezTo>
                  <a:cubicBezTo>
                    <a:pt x="1319407" y="26670"/>
                    <a:pt x="444665" y="24130"/>
                    <a:pt x="357859" y="24130"/>
                  </a:cubicBezTo>
                  <a:cubicBezTo>
                    <a:pt x="282182" y="22860"/>
                    <a:pt x="206504" y="24130"/>
                    <a:pt x="130827" y="24130"/>
                  </a:cubicBezTo>
                  <a:cubicBezTo>
                    <a:pt x="90762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2341"/>
                    <a:pt x="31750" y="128351"/>
                    <a:pt x="34290" y="172923"/>
                  </a:cubicBezTo>
                  <a:cubicBezTo>
                    <a:pt x="36830" y="253441"/>
                    <a:pt x="38100" y="333958"/>
                    <a:pt x="38100" y="414476"/>
                  </a:cubicBezTo>
                  <a:cubicBezTo>
                    <a:pt x="38100" y="466237"/>
                    <a:pt x="36830" y="516560"/>
                    <a:pt x="35560" y="568322"/>
                  </a:cubicBezTo>
                  <a:cubicBezTo>
                    <a:pt x="34290" y="618645"/>
                    <a:pt x="22860" y="1471268"/>
                    <a:pt x="21590" y="1520153"/>
                  </a:cubicBezTo>
                  <a:lnTo>
                    <a:pt x="21590" y="1615049"/>
                  </a:lnTo>
                  <a:cubicBezTo>
                    <a:pt x="21590" y="1686940"/>
                    <a:pt x="20320" y="1760268"/>
                    <a:pt x="20320" y="1832159"/>
                  </a:cubicBezTo>
                  <a:cubicBezTo>
                    <a:pt x="20320" y="1842224"/>
                    <a:pt x="19050" y="1850850"/>
                    <a:pt x="17780" y="1862503"/>
                  </a:cubicBezTo>
                  <a:close/>
                </a:path>
              </a:pathLst>
            </a:custGeom>
            <a:solidFill>
              <a:srgbClr val="913F10"/>
            </a:solid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168020" y="1700728"/>
            <a:ext cx="9122758" cy="7278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03686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003686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tin,...)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8700" y="762386"/>
            <a:ext cx="3721741" cy="2006238"/>
            <a:chOff x="0" y="0"/>
            <a:chExt cx="4962322" cy="267498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962322" cy="2674984"/>
              <a:chOff x="0" y="0"/>
              <a:chExt cx="3923661" cy="211508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1" y="0"/>
                <a:ext cx="3929932" cy="2119713"/>
              </a:xfrm>
              <a:custGeom>
                <a:avLst/>
                <a:gdLst/>
                <a:ahLst/>
                <a:cxnLst/>
                <a:rect l="l" t="t" r="r" b="b"/>
                <a:pathLst>
                  <a:path w="3929932" h="2119713">
                    <a:moveTo>
                      <a:pt x="3891831" y="1514541"/>
                    </a:moveTo>
                    <a:cubicBezTo>
                      <a:pt x="3889404" y="1694565"/>
                      <a:pt x="3716289" y="1828218"/>
                      <a:pt x="3515412" y="1828218"/>
                    </a:cubicBezTo>
                    <a:cubicBezTo>
                      <a:pt x="3515412" y="1828218"/>
                      <a:pt x="3321433" y="1818249"/>
                      <a:pt x="3025025" y="1831693"/>
                    </a:cubicBezTo>
                    <a:cubicBezTo>
                      <a:pt x="2837850" y="1840183"/>
                      <a:pt x="1451797" y="1843310"/>
                      <a:pt x="908799" y="1844463"/>
                    </a:cubicBezTo>
                    <a:lnTo>
                      <a:pt x="940817" y="2097260"/>
                    </a:lnTo>
                    <a:cubicBezTo>
                      <a:pt x="942220" y="2110608"/>
                      <a:pt x="927684" y="2119713"/>
                      <a:pt x="916302" y="2112599"/>
                    </a:cubicBezTo>
                    <a:cubicBezTo>
                      <a:pt x="864324" y="2080114"/>
                      <a:pt x="793268" y="2038746"/>
                      <a:pt x="653873" y="1951299"/>
                    </a:cubicBezTo>
                    <a:cubicBezTo>
                      <a:pt x="595960" y="1914968"/>
                      <a:pt x="543807" y="1876085"/>
                      <a:pt x="504750" y="1845088"/>
                    </a:cubicBezTo>
                    <a:cubicBezTo>
                      <a:pt x="439719" y="1845136"/>
                      <a:pt x="401817" y="1845136"/>
                      <a:pt x="401817" y="1845136"/>
                    </a:cubicBezTo>
                    <a:cubicBezTo>
                      <a:pt x="200942" y="1845136"/>
                      <a:pt x="26610" y="1747868"/>
                      <a:pt x="25400" y="1587755"/>
                    </a:cubicBezTo>
                    <a:cubicBezTo>
                      <a:pt x="25400" y="1587755"/>
                      <a:pt x="0" y="821138"/>
                      <a:pt x="0" y="606979"/>
                    </a:cubicBezTo>
                    <a:cubicBezTo>
                      <a:pt x="0" y="392820"/>
                      <a:pt x="12700" y="249245"/>
                      <a:pt x="12700" y="249245"/>
                    </a:cubicBezTo>
                    <a:cubicBezTo>
                      <a:pt x="12701" y="120576"/>
                      <a:pt x="1" y="0"/>
                      <a:pt x="376419" y="8134"/>
                    </a:cubicBezTo>
                    <a:cubicBezTo>
                      <a:pt x="376419" y="8134"/>
                      <a:pt x="936900" y="28433"/>
                      <a:pt x="1332325" y="20834"/>
                    </a:cubicBezTo>
                    <a:cubicBezTo>
                      <a:pt x="2416885" y="12700"/>
                      <a:pt x="3477313" y="0"/>
                      <a:pt x="3477313" y="0"/>
                    </a:cubicBezTo>
                    <a:cubicBezTo>
                      <a:pt x="3732600" y="0"/>
                      <a:pt x="3923661" y="101068"/>
                      <a:pt x="3917231" y="303615"/>
                    </a:cubicBezTo>
                    <a:cubicBezTo>
                      <a:pt x="3917231" y="303615"/>
                      <a:pt x="3915596" y="802156"/>
                      <a:pt x="3922764" y="914526"/>
                    </a:cubicBezTo>
                    <a:cubicBezTo>
                      <a:pt x="3929932" y="1181471"/>
                      <a:pt x="3891831" y="1514541"/>
                      <a:pt x="3891831" y="1514541"/>
                    </a:cubicBezTo>
                    <a:close/>
                  </a:path>
                </a:pathLst>
              </a:custGeom>
              <a:solidFill>
                <a:srgbClr val="FBC58A"/>
              </a:solidFill>
            </p:spPr>
            <p:txBody>
              <a:bodyPr/>
              <a:lstStyle/>
              <a:p>
                <a:endParaRPr lang="vi-VN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61497" y="664167"/>
              <a:ext cx="3401820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00"/>
                </a:lnSpc>
                <a:spcBef>
                  <a:spcPct val="0"/>
                </a:spcBef>
              </a:pPr>
              <a:r>
                <a:rPr lang="en-US" sz="5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 ý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316850" y="3069673"/>
            <a:ext cx="5846067" cy="8277617"/>
          </a:xfrm>
          <a:custGeom>
            <a:avLst/>
            <a:gdLst/>
            <a:ahLst/>
            <a:cxnLst/>
            <a:rect l="l" t="t" r="r" b="b"/>
            <a:pathLst>
              <a:path w="5846067" h="8277617">
                <a:moveTo>
                  <a:pt x="0" y="0"/>
                </a:moveTo>
                <a:lnTo>
                  <a:pt x="5846067" y="0"/>
                </a:lnTo>
                <a:lnTo>
                  <a:pt x="5846067" y="8277617"/>
                </a:lnTo>
                <a:lnTo>
                  <a:pt x="0" y="8277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6060" y="1777315"/>
            <a:ext cx="5492002" cy="7688803"/>
          </a:xfrm>
          <a:custGeom>
            <a:avLst/>
            <a:gdLst/>
            <a:ahLst/>
            <a:cxnLst/>
            <a:rect l="l" t="t" r="r" b="b"/>
            <a:pathLst>
              <a:path w="5492002" h="7688803">
                <a:moveTo>
                  <a:pt x="0" y="0"/>
                </a:moveTo>
                <a:lnTo>
                  <a:pt x="5492002" y="0"/>
                </a:lnTo>
                <a:lnTo>
                  <a:pt x="5492002" y="7688803"/>
                </a:lnTo>
                <a:lnTo>
                  <a:pt x="0" y="76888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368878" y="1777315"/>
            <a:ext cx="5683986" cy="7688803"/>
          </a:xfrm>
          <a:custGeom>
            <a:avLst/>
            <a:gdLst/>
            <a:ahLst/>
            <a:cxnLst/>
            <a:rect l="l" t="t" r="r" b="b"/>
            <a:pathLst>
              <a:path w="5683986" h="7688803">
                <a:moveTo>
                  <a:pt x="0" y="0"/>
                </a:moveTo>
                <a:lnTo>
                  <a:pt x="5683987" y="0"/>
                </a:lnTo>
                <a:lnTo>
                  <a:pt x="5683987" y="7688803"/>
                </a:lnTo>
                <a:lnTo>
                  <a:pt x="0" y="768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633890" y="1777315"/>
            <a:ext cx="5358051" cy="7688803"/>
          </a:xfrm>
          <a:custGeom>
            <a:avLst/>
            <a:gdLst/>
            <a:ahLst/>
            <a:cxnLst/>
            <a:rect l="l" t="t" r="r" b="b"/>
            <a:pathLst>
              <a:path w="5358051" h="7688803">
                <a:moveTo>
                  <a:pt x="0" y="0"/>
                </a:moveTo>
                <a:lnTo>
                  <a:pt x="5358050" y="0"/>
                </a:lnTo>
                <a:lnTo>
                  <a:pt x="5358050" y="7688803"/>
                </a:lnTo>
                <a:lnTo>
                  <a:pt x="0" y="76888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977701" y="534698"/>
            <a:ext cx="8332597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0505" y="1622086"/>
            <a:ext cx="5582917" cy="7933098"/>
          </a:xfrm>
          <a:custGeom>
            <a:avLst/>
            <a:gdLst/>
            <a:ahLst/>
            <a:cxnLst/>
            <a:rect l="l" t="t" r="r" b="b"/>
            <a:pathLst>
              <a:path w="5582917" h="7933098">
                <a:moveTo>
                  <a:pt x="0" y="0"/>
                </a:moveTo>
                <a:lnTo>
                  <a:pt x="5582918" y="0"/>
                </a:lnTo>
                <a:lnTo>
                  <a:pt x="5582918" y="7933097"/>
                </a:lnTo>
                <a:lnTo>
                  <a:pt x="0" y="7933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569192" y="1622086"/>
            <a:ext cx="5222623" cy="7933098"/>
          </a:xfrm>
          <a:custGeom>
            <a:avLst/>
            <a:gdLst/>
            <a:ahLst/>
            <a:cxnLst/>
            <a:rect l="l" t="t" r="r" b="b"/>
            <a:pathLst>
              <a:path w="5222623" h="7933098">
                <a:moveTo>
                  <a:pt x="0" y="0"/>
                </a:moveTo>
                <a:lnTo>
                  <a:pt x="5222623" y="0"/>
                </a:lnTo>
                <a:lnTo>
                  <a:pt x="5222623" y="7933097"/>
                </a:lnTo>
                <a:lnTo>
                  <a:pt x="0" y="7933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210915" y="1622086"/>
            <a:ext cx="5357485" cy="7933098"/>
          </a:xfrm>
          <a:custGeom>
            <a:avLst/>
            <a:gdLst/>
            <a:ahLst/>
            <a:cxnLst/>
            <a:rect l="l" t="t" r="r" b="b"/>
            <a:pathLst>
              <a:path w="5357485" h="7933098">
                <a:moveTo>
                  <a:pt x="0" y="0"/>
                </a:moveTo>
                <a:lnTo>
                  <a:pt x="5357485" y="0"/>
                </a:lnTo>
                <a:lnTo>
                  <a:pt x="5357485" y="7933097"/>
                </a:lnTo>
                <a:lnTo>
                  <a:pt x="0" y="793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977701" y="534698"/>
            <a:ext cx="8332597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bìa sách tham khảo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4994" y="1723720"/>
            <a:ext cx="5051208" cy="7861151"/>
          </a:xfrm>
          <a:custGeom>
            <a:avLst/>
            <a:gdLst/>
            <a:ahLst/>
            <a:cxnLst/>
            <a:rect l="l" t="t" r="r" b="b"/>
            <a:pathLst>
              <a:path w="5051208" h="7861151">
                <a:moveTo>
                  <a:pt x="0" y="0"/>
                </a:moveTo>
                <a:lnTo>
                  <a:pt x="5051208" y="0"/>
                </a:lnTo>
                <a:lnTo>
                  <a:pt x="5051208" y="7861151"/>
                </a:lnTo>
                <a:lnTo>
                  <a:pt x="0" y="78611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692727" y="1723720"/>
            <a:ext cx="5791237" cy="7861151"/>
          </a:xfrm>
          <a:custGeom>
            <a:avLst/>
            <a:gdLst/>
            <a:ahLst/>
            <a:cxnLst/>
            <a:rect l="l" t="t" r="r" b="b"/>
            <a:pathLst>
              <a:path w="5791237" h="7861151">
                <a:moveTo>
                  <a:pt x="0" y="0"/>
                </a:moveTo>
                <a:lnTo>
                  <a:pt x="5791236" y="0"/>
                </a:lnTo>
                <a:lnTo>
                  <a:pt x="5791236" y="7861151"/>
                </a:lnTo>
                <a:lnTo>
                  <a:pt x="0" y="78611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741138" y="1723720"/>
            <a:ext cx="6158595" cy="7861151"/>
          </a:xfrm>
          <a:custGeom>
            <a:avLst/>
            <a:gdLst/>
            <a:ahLst/>
            <a:cxnLst/>
            <a:rect l="l" t="t" r="r" b="b"/>
            <a:pathLst>
              <a:path w="6158595" h="7861151">
                <a:moveTo>
                  <a:pt x="0" y="0"/>
                </a:moveTo>
                <a:lnTo>
                  <a:pt x="6158595" y="0"/>
                </a:lnTo>
                <a:lnTo>
                  <a:pt x="6158595" y="7861151"/>
                </a:lnTo>
                <a:lnTo>
                  <a:pt x="0" y="7861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76" r="-14668"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977701" y="534698"/>
            <a:ext cx="8332597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bìa sách tham khảo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3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706690" y="3467100"/>
            <a:ext cx="12874619" cy="1252787"/>
          </a:xfrm>
          <a:custGeom>
            <a:avLst/>
            <a:gdLst/>
            <a:ahLst/>
            <a:cxnLst/>
            <a:rect l="l" t="t" r="r" b="b"/>
            <a:pathLst>
              <a:path w="4844671" h="471419">
                <a:moveTo>
                  <a:pt x="18040" y="0"/>
                </a:moveTo>
                <a:lnTo>
                  <a:pt x="4826631" y="0"/>
                </a:lnTo>
                <a:cubicBezTo>
                  <a:pt x="4831416" y="0"/>
                  <a:pt x="4836004" y="1901"/>
                  <a:pt x="4839388" y="5284"/>
                </a:cubicBezTo>
                <a:cubicBezTo>
                  <a:pt x="4842771" y="8667"/>
                  <a:pt x="4844671" y="13255"/>
                  <a:pt x="4844671" y="18040"/>
                </a:cubicBezTo>
                <a:lnTo>
                  <a:pt x="4844671" y="453379"/>
                </a:lnTo>
                <a:cubicBezTo>
                  <a:pt x="4844671" y="458164"/>
                  <a:pt x="4842771" y="462752"/>
                  <a:pt x="4839388" y="466135"/>
                </a:cubicBezTo>
                <a:cubicBezTo>
                  <a:pt x="4836004" y="469518"/>
                  <a:pt x="4831416" y="471419"/>
                  <a:pt x="4826631" y="471419"/>
                </a:cubicBezTo>
                <a:lnTo>
                  <a:pt x="18040" y="471419"/>
                </a:lnTo>
                <a:cubicBezTo>
                  <a:pt x="13255" y="471419"/>
                  <a:pt x="8667" y="469518"/>
                  <a:pt x="5284" y="466135"/>
                </a:cubicBezTo>
                <a:cubicBezTo>
                  <a:pt x="1901" y="462752"/>
                  <a:pt x="0" y="458164"/>
                  <a:pt x="0" y="453379"/>
                </a:cubicBezTo>
                <a:lnTo>
                  <a:pt x="0" y="18040"/>
                </a:lnTo>
                <a:cubicBezTo>
                  <a:pt x="0" y="13255"/>
                  <a:pt x="1901" y="8667"/>
                  <a:pt x="5284" y="5284"/>
                </a:cubicBezTo>
                <a:cubicBezTo>
                  <a:pt x="8667" y="1901"/>
                  <a:pt x="13255" y="0"/>
                  <a:pt x="18040" y="0"/>
                </a:cubicBezTo>
                <a:close/>
              </a:path>
            </a:pathLst>
          </a:custGeom>
          <a:solidFill>
            <a:srgbClr val="FDE9C9"/>
          </a:solidFill>
        </p:spPr>
        <p:txBody>
          <a:bodyPr anchor="ctr"/>
          <a:lstStyle/>
          <a:p>
            <a:pPr algn="ctr"/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2706690" y="5061801"/>
            <a:ext cx="12874619" cy="1252787"/>
          </a:xfrm>
          <a:custGeom>
            <a:avLst/>
            <a:gdLst/>
            <a:ahLst/>
            <a:cxnLst/>
            <a:rect l="l" t="t" r="r" b="b"/>
            <a:pathLst>
              <a:path w="4844671" h="471419">
                <a:moveTo>
                  <a:pt x="18040" y="0"/>
                </a:moveTo>
                <a:lnTo>
                  <a:pt x="4826631" y="0"/>
                </a:lnTo>
                <a:cubicBezTo>
                  <a:pt x="4831416" y="0"/>
                  <a:pt x="4836004" y="1901"/>
                  <a:pt x="4839388" y="5284"/>
                </a:cubicBezTo>
                <a:cubicBezTo>
                  <a:pt x="4842771" y="8667"/>
                  <a:pt x="4844671" y="13255"/>
                  <a:pt x="4844671" y="18040"/>
                </a:cubicBezTo>
                <a:lnTo>
                  <a:pt x="4844671" y="453379"/>
                </a:lnTo>
                <a:cubicBezTo>
                  <a:pt x="4844671" y="458164"/>
                  <a:pt x="4842771" y="462752"/>
                  <a:pt x="4839388" y="466135"/>
                </a:cubicBezTo>
                <a:cubicBezTo>
                  <a:pt x="4836004" y="469518"/>
                  <a:pt x="4831416" y="471419"/>
                  <a:pt x="4826631" y="471419"/>
                </a:cubicBezTo>
                <a:lnTo>
                  <a:pt x="18040" y="471419"/>
                </a:lnTo>
                <a:cubicBezTo>
                  <a:pt x="13255" y="471419"/>
                  <a:pt x="8667" y="469518"/>
                  <a:pt x="5284" y="466135"/>
                </a:cubicBezTo>
                <a:cubicBezTo>
                  <a:pt x="1901" y="462752"/>
                  <a:pt x="0" y="458164"/>
                  <a:pt x="0" y="453379"/>
                </a:cubicBezTo>
                <a:lnTo>
                  <a:pt x="0" y="18040"/>
                </a:lnTo>
                <a:cubicBezTo>
                  <a:pt x="0" y="13255"/>
                  <a:pt x="1901" y="8667"/>
                  <a:pt x="5284" y="5284"/>
                </a:cubicBezTo>
                <a:cubicBezTo>
                  <a:pt x="8667" y="1901"/>
                  <a:pt x="13255" y="0"/>
                  <a:pt x="18040" y="0"/>
                </a:cubicBezTo>
                <a:close/>
              </a:path>
            </a:pathLst>
          </a:custGeom>
          <a:solidFill>
            <a:srgbClr val="FDE9C9"/>
          </a:solidFill>
        </p:spPr>
        <p:txBody>
          <a:bodyPr anchor="ctr"/>
          <a:lstStyle/>
          <a:p>
            <a:pPr algn="ctr"/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2706690" y="6656502"/>
            <a:ext cx="12874619" cy="2460732"/>
          </a:xfrm>
          <a:custGeom>
            <a:avLst/>
            <a:gdLst/>
            <a:ahLst/>
            <a:cxnLst/>
            <a:rect l="l" t="t" r="r" b="b"/>
            <a:pathLst>
              <a:path w="4844671" h="841107">
                <a:moveTo>
                  <a:pt x="18040" y="0"/>
                </a:moveTo>
                <a:lnTo>
                  <a:pt x="4826631" y="0"/>
                </a:lnTo>
                <a:cubicBezTo>
                  <a:pt x="4831416" y="0"/>
                  <a:pt x="4836004" y="1901"/>
                  <a:pt x="4839388" y="5284"/>
                </a:cubicBezTo>
                <a:cubicBezTo>
                  <a:pt x="4842771" y="8667"/>
                  <a:pt x="4844671" y="13255"/>
                  <a:pt x="4844671" y="18040"/>
                </a:cubicBezTo>
                <a:lnTo>
                  <a:pt x="4844671" y="823067"/>
                </a:lnTo>
                <a:cubicBezTo>
                  <a:pt x="4844671" y="827852"/>
                  <a:pt x="4842771" y="832440"/>
                  <a:pt x="4839388" y="835824"/>
                </a:cubicBezTo>
                <a:cubicBezTo>
                  <a:pt x="4836004" y="839207"/>
                  <a:pt x="4831416" y="841107"/>
                  <a:pt x="4826631" y="841107"/>
                </a:cubicBezTo>
                <a:lnTo>
                  <a:pt x="18040" y="841107"/>
                </a:lnTo>
                <a:cubicBezTo>
                  <a:pt x="13255" y="841107"/>
                  <a:pt x="8667" y="839207"/>
                  <a:pt x="5284" y="835824"/>
                </a:cubicBezTo>
                <a:cubicBezTo>
                  <a:pt x="1901" y="832440"/>
                  <a:pt x="0" y="827852"/>
                  <a:pt x="0" y="823067"/>
                </a:cubicBezTo>
                <a:lnTo>
                  <a:pt x="0" y="18040"/>
                </a:lnTo>
                <a:cubicBezTo>
                  <a:pt x="0" y="13255"/>
                  <a:pt x="1901" y="8667"/>
                  <a:pt x="5284" y="5284"/>
                </a:cubicBezTo>
                <a:cubicBezTo>
                  <a:pt x="8667" y="1901"/>
                  <a:pt x="13255" y="0"/>
                  <a:pt x="18040" y="0"/>
                </a:cubicBezTo>
                <a:close/>
              </a:path>
            </a:pathLst>
          </a:custGeom>
          <a:solidFill>
            <a:srgbClr val="FDE9C9"/>
          </a:solidFill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en-US" sz="4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4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59982" y="1601926"/>
            <a:ext cx="962217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92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2" name="Freeform 12"/>
          <p:cNvSpPr/>
          <p:nvPr/>
        </p:nvSpPr>
        <p:spPr>
          <a:xfrm>
            <a:off x="3005842" y="887634"/>
            <a:ext cx="2163369" cy="2236566"/>
          </a:xfrm>
          <a:custGeom>
            <a:avLst/>
            <a:gdLst/>
            <a:ahLst/>
            <a:cxnLst/>
            <a:rect l="l" t="t" r="r" b="b"/>
            <a:pathLst>
              <a:path w="2163369" h="2236566">
                <a:moveTo>
                  <a:pt x="0" y="0"/>
                </a:moveTo>
                <a:lnTo>
                  <a:pt x="2163369" y="0"/>
                </a:lnTo>
                <a:lnTo>
                  <a:pt x="2163369" y="2236566"/>
                </a:lnTo>
                <a:lnTo>
                  <a:pt x="0" y="223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5C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41565" y="1813893"/>
            <a:ext cx="10244306" cy="6659215"/>
            <a:chOff x="0" y="0"/>
            <a:chExt cx="13659075" cy="887895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659075" cy="8878953"/>
              <a:chOff x="0" y="0"/>
              <a:chExt cx="2656681" cy="17269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1270"/>
                <a:ext cx="2657951" cy="1725680"/>
              </a:xfrm>
              <a:custGeom>
                <a:avLst/>
                <a:gdLst/>
                <a:ahLst/>
                <a:cxnLst/>
                <a:rect l="l" t="t" r="r" b="b"/>
                <a:pathLst>
                  <a:path w="2657951" h="1725680">
                    <a:moveTo>
                      <a:pt x="2646521" y="27940"/>
                    </a:moveTo>
                    <a:cubicBezTo>
                      <a:pt x="2637631" y="24130"/>
                      <a:pt x="2628741" y="21590"/>
                      <a:pt x="2619851" y="21590"/>
                    </a:cubicBezTo>
                    <a:cubicBezTo>
                      <a:pt x="2593181" y="20320"/>
                      <a:pt x="2553789" y="20320"/>
                      <a:pt x="2511011" y="17780"/>
                    </a:cubicBezTo>
                    <a:cubicBezTo>
                      <a:pt x="2413234" y="12700"/>
                      <a:pt x="2317494" y="6350"/>
                      <a:pt x="2219717" y="3810"/>
                    </a:cubicBezTo>
                    <a:cubicBezTo>
                      <a:pt x="2140274" y="1270"/>
                      <a:pt x="2062867" y="3810"/>
                      <a:pt x="1983423" y="2540"/>
                    </a:cubicBezTo>
                    <a:cubicBezTo>
                      <a:pt x="1948794" y="2540"/>
                      <a:pt x="1914164" y="0"/>
                      <a:pt x="1879535" y="2540"/>
                    </a:cubicBezTo>
                    <a:cubicBezTo>
                      <a:pt x="1796017" y="10160"/>
                      <a:pt x="1712499" y="11430"/>
                      <a:pt x="1626944" y="8890"/>
                    </a:cubicBezTo>
                    <a:cubicBezTo>
                      <a:pt x="1584167" y="7620"/>
                      <a:pt x="1541390" y="7620"/>
                      <a:pt x="1498612" y="7620"/>
                    </a:cubicBezTo>
                    <a:cubicBezTo>
                      <a:pt x="1421205" y="7620"/>
                      <a:pt x="1343799" y="7620"/>
                      <a:pt x="1266392" y="6350"/>
                    </a:cubicBezTo>
                    <a:cubicBezTo>
                      <a:pt x="1184911" y="5080"/>
                      <a:pt x="382325" y="2540"/>
                      <a:pt x="302882" y="1270"/>
                    </a:cubicBezTo>
                    <a:cubicBezTo>
                      <a:pt x="237697" y="0"/>
                      <a:pt x="174549" y="1270"/>
                      <a:pt x="109365" y="1270"/>
                    </a:cubicBezTo>
                    <a:cubicBezTo>
                      <a:pt x="64550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8690"/>
                      <a:pt x="16510" y="191883"/>
                      <a:pt x="17780" y="263793"/>
                    </a:cubicBezTo>
                    <a:cubicBezTo>
                      <a:pt x="19050" y="336987"/>
                      <a:pt x="17780" y="410180"/>
                      <a:pt x="16510" y="484658"/>
                    </a:cubicBezTo>
                    <a:cubicBezTo>
                      <a:pt x="15240" y="560420"/>
                      <a:pt x="2540" y="1355278"/>
                      <a:pt x="2540" y="1431040"/>
                    </a:cubicBezTo>
                    <a:cubicBezTo>
                      <a:pt x="2540" y="1505518"/>
                      <a:pt x="1270" y="1579996"/>
                      <a:pt x="0" y="1654474"/>
                    </a:cubicBezTo>
                    <a:cubicBezTo>
                      <a:pt x="0" y="1671070"/>
                      <a:pt x="3810" y="1681230"/>
                      <a:pt x="15240" y="1686310"/>
                    </a:cubicBezTo>
                    <a:cubicBezTo>
                      <a:pt x="22860" y="1690120"/>
                      <a:pt x="31750" y="1692660"/>
                      <a:pt x="40640" y="1693930"/>
                    </a:cubicBezTo>
                    <a:cubicBezTo>
                      <a:pt x="107328" y="1699010"/>
                      <a:pt x="184734" y="1702820"/>
                      <a:pt x="262141" y="1707900"/>
                    </a:cubicBezTo>
                    <a:cubicBezTo>
                      <a:pt x="304918" y="1710440"/>
                      <a:pt x="347696" y="1715520"/>
                      <a:pt x="390473" y="1716790"/>
                    </a:cubicBezTo>
                    <a:cubicBezTo>
                      <a:pt x="461769" y="1719330"/>
                      <a:pt x="1256207" y="1720600"/>
                      <a:pt x="1327503" y="1721870"/>
                    </a:cubicBezTo>
                    <a:cubicBezTo>
                      <a:pt x="1337688" y="1721870"/>
                      <a:pt x="1347873" y="1721870"/>
                      <a:pt x="1358058" y="1721870"/>
                    </a:cubicBezTo>
                    <a:cubicBezTo>
                      <a:pt x="1406946" y="1721870"/>
                      <a:pt x="1457872" y="1720600"/>
                      <a:pt x="1506760" y="1720600"/>
                    </a:cubicBezTo>
                    <a:cubicBezTo>
                      <a:pt x="1563797" y="1720600"/>
                      <a:pt x="1618796" y="1721870"/>
                      <a:pt x="1675833" y="1721870"/>
                    </a:cubicBezTo>
                    <a:cubicBezTo>
                      <a:pt x="1759351" y="1721870"/>
                      <a:pt x="1844906" y="1721870"/>
                      <a:pt x="1928423" y="1721870"/>
                    </a:cubicBezTo>
                    <a:cubicBezTo>
                      <a:pt x="2005830" y="1721870"/>
                      <a:pt x="2083237" y="1723140"/>
                      <a:pt x="2160644" y="1724410"/>
                    </a:cubicBezTo>
                    <a:cubicBezTo>
                      <a:pt x="2195273" y="1724410"/>
                      <a:pt x="2231940" y="1725680"/>
                      <a:pt x="2266569" y="1725680"/>
                    </a:cubicBezTo>
                    <a:cubicBezTo>
                      <a:pt x="2378605" y="1724410"/>
                      <a:pt x="2488604" y="1718060"/>
                      <a:pt x="2596991" y="1718060"/>
                    </a:cubicBezTo>
                    <a:cubicBezTo>
                      <a:pt x="2600801" y="1718060"/>
                      <a:pt x="2605881" y="1715520"/>
                      <a:pt x="2609691" y="1712980"/>
                    </a:cubicBezTo>
                    <a:cubicBezTo>
                      <a:pt x="2614771" y="1709170"/>
                      <a:pt x="2617311" y="1702820"/>
                      <a:pt x="2619851" y="1700280"/>
                    </a:cubicBezTo>
                    <a:cubicBezTo>
                      <a:pt x="2621121" y="1645485"/>
                      <a:pt x="2622391" y="1591553"/>
                      <a:pt x="2623661" y="1537620"/>
                    </a:cubicBezTo>
                    <a:cubicBezTo>
                      <a:pt x="2624931" y="1454154"/>
                      <a:pt x="2635091" y="652875"/>
                      <a:pt x="2636361" y="569409"/>
                    </a:cubicBezTo>
                    <a:cubicBezTo>
                      <a:pt x="2636361" y="519329"/>
                      <a:pt x="2637631" y="469249"/>
                      <a:pt x="2638901" y="419169"/>
                    </a:cubicBezTo>
                    <a:cubicBezTo>
                      <a:pt x="2640171" y="365237"/>
                      <a:pt x="2641441" y="311305"/>
                      <a:pt x="2643981" y="257372"/>
                    </a:cubicBezTo>
                    <a:cubicBezTo>
                      <a:pt x="2645251" y="225270"/>
                      <a:pt x="2645251" y="191883"/>
                      <a:pt x="2650331" y="159781"/>
                    </a:cubicBezTo>
                    <a:cubicBezTo>
                      <a:pt x="2655411" y="121258"/>
                      <a:pt x="2657951" y="84019"/>
                      <a:pt x="2656681" y="44450"/>
                    </a:cubicBezTo>
                    <a:cubicBezTo>
                      <a:pt x="2656681" y="38100"/>
                      <a:pt x="2652871" y="30480"/>
                      <a:pt x="2646521" y="27940"/>
                    </a:cubicBezTo>
                    <a:close/>
                  </a:path>
                </a:pathLst>
              </a:custGeom>
              <a:solidFill>
                <a:srgbClr val="FDE9C9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5" name="Freeform 5"/>
            <p:cNvSpPr/>
            <p:nvPr/>
          </p:nvSpPr>
          <p:spPr>
            <a:xfrm rot="-5400000">
              <a:off x="-277111" y="934083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-302116" y="3045084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-277111" y="5156085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302116" y="7267085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rot="5400000">
              <a:off x="12660264" y="7335726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6" y="0"/>
                  </a:lnTo>
                  <a:lnTo>
                    <a:pt x="1213376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12660264" y="5224725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6" y="0"/>
                  </a:lnTo>
                  <a:lnTo>
                    <a:pt x="1213376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1"/>
            <p:cNvSpPr/>
            <p:nvPr/>
          </p:nvSpPr>
          <p:spPr>
            <a:xfrm rot="5400000">
              <a:off x="12660264" y="3113724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6" y="0"/>
                  </a:lnTo>
                  <a:lnTo>
                    <a:pt x="1213376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 rot="5400000">
              <a:off x="12747815" y="1002724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1012584" y="572796"/>
              <a:ext cx="11633907" cy="7733361"/>
              <a:chOff x="0" y="0"/>
              <a:chExt cx="2479706" cy="164832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6510" y="11430"/>
                <a:ext cx="2449226" cy="1624195"/>
              </a:xfrm>
              <a:custGeom>
                <a:avLst/>
                <a:gdLst/>
                <a:ahLst/>
                <a:cxnLst/>
                <a:rect l="l" t="t" r="r" b="b"/>
                <a:pathLst>
                  <a:path w="2449226" h="1624195">
                    <a:moveTo>
                      <a:pt x="1270" y="0"/>
                    </a:moveTo>
                    <a:lnTo>
                      <a:pt x="2449226" y="15240"/>
                    </a:lnTo>
                    <a:lnTo>
                      <a:pt x="2417476" y="1624195"/>
                    </a:lnTo>
                    <a:lnTo>
                      <a:pt x="883725" y="1624195"/>
                    </a:lnTo>
                    <a:lnTo>
                      <a:pt x="0" y="1597525"/>
                    </a:lnTo>
                    <a:lnTo>
                      <a:pt x="11430" y="52966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-1270"/>
                <a:ext cx="2478436" cy="1649595"/>
              </a:xfrm>
              <a:custGeom>
                <a:avLst/>
                <a:gdLst/>
                <a:ahLst/>
                <a:cxnLst/>
                <a:rect l="l" t="t" r="r" b="b"/>
                <a:pathLst>
                  <a:path w="2478436" h="1649595">
                    <a:moveTo>
                      <a:pt x="2444146" y="1624195"/>
                    </a:moveTo>
                    <a:cubicBezTo>
                      <a:pt x="2441606" y="1628005"/>
                      <a:pt x="2437796" y="1633085"/>
                      <a:pt x="2433986" y="1636895"/>
                    </a:cubicBezTo>
                    <a:cubicBezTo>
                      <a:pt x="2430176" y="1639435"/>
                      <a:pt x="2425096" y="1641975"/>
                      <a:pt x="2421286" y="1641975"/>
                    </a:cubicBezTo>
                    <a:cubicBezTo>
                      <a:pt x="2331277" y="1640705"/>
                      <a:pt x="2228653" y="1647055"/>
                      <a:pt x="2124128" y="1649595"/>
                    </a:cubicBezTo>
                    <a:cubicBezTo>
                      <a:pt x="2091820" y="1649595"/>
                      <a:pt x="2057612" y="1648325"/>
                      <a:pt x="2025304" y="1648325"/>
                    </a:cubicBezTo>
                    <a:cubicBezTo>
                      <a:pt x="1953087" y="1647055"/>
                      <a:pt x="1880869" y="1645785"/>
                      <a:pt x="1808652" y="1645785"/>
                    </a:cubicBezTo>
                    <a:lnTo>
                      <a:pt x="1572996" y="1645785"/>
                    </a:lnTo>
                    <a:cubicBezTo>
                      <a:pt x="1519783" y="1645785"/>
                      <a:pt x="1468471" y="1644515"/>
                      <a:pt x="1415258" y="1644515"/>
                    </a:cubicBezTo>
                    <a:cubicBezTo>
                      <a:pt x="1369648" y="1644515"/>
                      <a:pt x="1322136" y="1644515"/>
                      <a:pt x="1276525" y="1645785"/>
                    </a:cubicBezTo>
                    <a:lnTo>
                      <a:pt x="1248018" y="1645785"/>
                    </a:lnTo>
                    <a:cubicBezTo>
                      <a:pt x="1181502" y="1644515"/>
                      <a:pt x="440326" y="1643245"/>
                      <a:pt x="373810" y="1640705"/>
                    </a:cubicBezTo>
                    <a:cubicBezTo>
                      <a:pt x="333900" y="1639435"/>
                      <a:pt x="293991" y="1634355"/>
                      <a:pt x="254081" y="1631815"/>
                    </a:cubicBezTo>
                    <a:cubicBezTo>
                      <a:pt x="181864" y="1626735"/>
                      <a:pt x="109647" y="1622925"/>
                      <a:pt x="41910" y="1617845"/>
                    </a:cubicBezTo>
                    <a:cubicBezTo>
                      <a:pt x="33020" y="1616575"/>
                      <a:pt x="24130" y="1614035"/>
                      <a:pt x="16510" y="1610225"/>
                    </a:cubicBezTo>
                    <a:cubicBezTo>
                      <a:pt x="5080" y="1605145"/>
                      <a:pt x="0" y="1593715"/>
                      <a:pt x="1270" y="1578689"/>
                    </a:cubicBezTo>
                    <a:cubicBezTo>
                      <a:pt x="2540" y="1507892"/>
                      <a:pt x="3810" y="1435875"/>
                      <a:pt x="3810" y="1365078"/>
                    </a:cubicBezTo>
                    <a:cubicBezTo>
                      <a:pt x="5080" y="1293060"/>
                      <a:pt x="17780" y="537486"/>
                      <a:pt x="17780" y="465469"/>
                    </a:cubicBezTo>
                    <a:cubicBezTo>
                      <a:pt x="19050" y="395892"/>
                      <a:pt x="20320" y="326316"/>
                      <a:pt x="19050" y="255519"/>
                    </a:cubicBezTo>
                    <a:cubicBezTo>
                      <a:pt x="17780" y="185943"/>
                      <a:pt x="16510" y="117587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69737" y="5080"/>
                      <a:pt x="111547" y="3810"/>
                    </a:cubicBezTo>
                    <a:cubicBezTo>
                      <a:pt x="170461" y="1270"/>
                      <a:pt x="231276" y="1270"/>
                      <a:pt x="290190" y="1270"/>
                    </a:cubicBezTo>
                    <a:cubicBezTo>
                      <a:pt x="364307" y="2540"/>
                      <a:pt x="1113086" y="5080"/>
                      <a:pt x="1187204" y="6350"/>
                    </a:cubicBezTo>
                    <a:cubicBezTo>
                      <a:pt x="1259421" y="7620"/>
                      <a:pt x="1331638" y="7620"/>
                      <a:pt x="1403856" y="7620"/>
                    </a:cubicBezTo>
                    <a:cubicBezTo>
                      <a:pt x="1443765" y="7620"/>
                      <a:pt x="1483675" y="7620"/>
                      <a:pt x="1523584" y="8890"/>
                    </a:cubicBezTo>
                    <a:cubicBezTo>
                      <a:pt x="1601503" y="11430"/>
                      <a:pt x="1681322" y="10160"/>
                      <a:pt x="1759240" y="2540"/>
                    </a:cubicBezTo>
                    <a:cubicBezTo>
                      <a:pt x="1791548" y="0"/>
                      <a:pt x="1823856" y="2540"/>
                      <a:pt x="1856164" y="2540"/>
                    </a:cubicBezTo>
                    <a:cubicBezTo>
                      <a:pt x="1928381" y="2540"/>
                      <a:pt x="2000598" y="1270"/>
                      <a:pt x="2072815" y="3810"/>
                    </a:cubicBezTo>
                    <a:cubicBezTo>
                      <a:pt x="2164037" y="6350"/>
                      <a:pt x="2253358" y="13970"/>
                      <a:pt x="2344580" y="17780"/>
                    </a:cubicBezTo>
                    <a:cubicBezTo>
                      <a:pt x="2384490" y="20320"/>
                      <a:pt x="2412396" y="19050"/>
                      <a:pt x="2439066" y="21590"/>
                    </a:cubicBezTo>
                    <a:cubicBezTo>
                      <a:pt x="2447956" y="22860"/>
                      <a:pt x="2456846" y="25400"/>
                      <a:pt x="2465736" y="27940"/>
                    </a:cubicBezTo>
                    <a:cubicBezTo>
                      <a:pt x="2473356" y="30480"/>
                      <a:pt x="2477166" y="36830"/>
                      <a:pt x="2477166" y="46990"/>
                    </a:cubicBezTo>
                    <a:cubicBezTo>
                      <a:pt x="2478436" y="84630"/>
                      <a:pt x="2474626" y="121249"/>
                      <a:pt x="2470816" y="157868"/>
                    </a:cubicBezTo>
                    <a:cubicBezTo>
                      <a:pt x="2467006" y="188384"/>
                      <a:pt x="2465736" y="220120"/>
                      <a:pt x="2464466" y="250636"/>
                    </a:cubicBezTo>
                    <a:cubicBezTo>
                      <a:pt x="2461926" y="301903"/>
                      <a:pt x="2460656" y="353170"/>
                      <a:pt x="2459386" y="404437"/>
                    </a:cubicBezTo>
                    <a:cubicBezTo>
                      <a:pt x="2458116" y="452041"/>
                      <a:pt x="2456846" y="499646"/>
                      <a:pt x="2456846" y="547251"/>
                    </a:cubicBezTo>
                    <a:cubicBezTo>
                      <a:pt x="2456846" y="626592"/>
                      <a:pt x="2445416" y="1388270"/>
                      <a:pt x="2444146" y="1467611"/>
                    </a:cubicBezTo>
                    <a:cubicBezTo>
                      <a:pt x="2446686" y="1518878"/>
                      <a:pt x="2445416" y="1570145"/>
                      <a:pt x="2444146" y="1624195"/>
                    </a:cubicBezTo>
                    <a:close/>
                    <a:moveTo>
                      <a:pt x="17780" y="1593715"/>
                    </a:moveTo>
                    <a:cubicBezTo>
                      <a:pt x="22860" y="1594985"/>
                      <a:pt x="29210" y="1597525"/>
                      <a:pt x="36830" y="1597525"/>
                    </a:cubicBezTo>
                    <a:cubicBezTo>
                      <a:pt x="107746" y="1602605"/>
                      <a:pt x="185665" y="1607685"/>
                      <a:pt x="261683" y="1611495"/>
                    </a:cubicBezTo>
                    <a:cubicBezTo>
                      <a:pt x="297792" y="1614035"/>
                      <a:pt x="333900" y="1617845"/>
                      <a:pt x="371909" y="1619115"/>
                    </a:cubicBezTo>
                    <a:cubicBezTo>
                      <a:pt x="396615" y="1620385"/>
                      <a:pt x="1095982" y="1616575"/>
                      <a:pt x="1118788" y="1617845"/>
                    </a:cubicBezTo>
                    <a:cubicBezTo>
                      <a:pt x="1158697" y="1619115"/>
                      <a:pt x="1198607" y="1621655"/>
                      <a:pt x="1238516" y="1622925"/>
                    </a:cubicBezTo>
                    <a:cubicBezTo>
                      <a:pt x="1257521" y="1624195"/>
                      <a:pt x="1274625" y="1624195"/>
                      <a:pt x="1293629" y="1624195"/>
                    </a:cubicBezTo>
                    <a:cubicBezTo>
                      <a:pt x="1379150" y="1624195"/>
                      <a:pt x="1462770" y="1622925"/>
                      <a:pt x="1548290" y="1624195"/>
                    </a:cubicBezTo>
                    <a:cubicBezTo>
                      <a:pt x="1580598" y="1624195"/>
                      <a:pt x="1614806" y="1626735"/>
                      <a:pt x="1647114" y="1626735"/>
                    </a:cubicBezTo>
                    <a:cubicBezTo>
                      <a:pt x="1696526" y="1626735"/>
                      <a:pt x="1744037" y="1622925"/>
                      <a:pt x="1793448" y="1622925"/>
                    </a:cubicBezTo>
                    <a:cubicBezTo>
                      <a:pt x="1852363" y="1622925"/>
                      <a:pt x="1909376" y="1624195"/>
                      <a:pt x="1968290" y="1624195"/>
                    </a:cubicBezTo>
                    <a:cubicBezTo>
                      <a:pt x="2046209" y="1624195"/>
                      <a:pt x="2126028" y="1624195"/>
                      <a:pt x="2203946" y="1622925"/>
                    </a:cubicBezTo>
                    <a:cubicBezTo>
                      <a:pt x="2274264" y="1621655"/>
                      <a:pt x="2342680" y="1619115"/>
                      <a:pt x="2406046" y="1616575"/>
                    </a:cubicBezTo>
                    <a:cubicBezTo>
                      <a:pt x="2411126" y="1616575"/>
                      <a:pt x="2416206" y="1614035"/>
                      <a:pt x="2422556" y="1612765"/>
                    </a:cubicBezTo>
                    <a:cubicBezTo>
                      <a:pt x="2422556" y="1600065"/>
                      <a:pt x="2423826" y="1587365"/>
                      <a:pt x="2423826" y="1575027"/>
                    </a:cubicBezTo>
                    <a:lnTo>
                      <a:pt x="2423826" y="1537187"/>
                    </a:lnTo>
                    <a:cubicBezTo>
                      <a:pt x="2425096" y="1474935"/>
                      <a:pt x="2427636" y="1411462"/>
                      <a:pt x="2426366" y="1349209"/>
                    </a:cubicBezTo>
                    <a:cubicBezTo>
                      <a:pt x="2425096" y="1261324"/>
                      <a:pt x="2437796" y="492322"/>
                      <a:pt x="2441606" y="404437"/>
                    </a:cubicBezTo>
                    <a:cubicBezTo>
                      <a:pt x="2444146" y="353170"/>
                      <a:pt x="2446686" y="301903"/>
                      <a:pt x="2446686" y="250636"/>
                    </a:cubicBezTo>
                    <a:cubicBezTo>
                      <a:pt x="2446686" y="207914"/>
                      <a:pt x="2447956" y="166412"/>
                      <a:pt x="2455576" y="124911"/>
                    </a:cubicBezTo>
                    <a:cubicBezTo>
                      <a:pt x="2459386" y="100498"/>
                      <a:pt x="2461926" y="76085"/>
                      <a:pt x="2456846" y="49530"/>
                    </a:cubicBezTo>
                    <a:cubicBezTo>
                      <a:pt x="2449226" y="49530"/>
                      <a:pt x="2442876" y="48260"/>
                      <a:pt x="2435256" y="48260"/>
                    </a:cubicBezTo>
                    <a:cubicBezTo>
                      <a:pt x="2402236" y="45720"/>
                      <a:pt x="2357883" y="45720"/>
                      <a:pt x="2306571" y="40640"/>
                    </a:cubicBezTo>
                    <a:cubicBezTo>
                      <a:pt x="2211548" y="33020"/>
                      <a:pt x="2114625" y="27940"/>
                      <a:pt x="2019603" y="27940"/>
                    </a:cubicBezTo>
                    <a:cubicBezTo>
                      <a:pt x="1953087" y="27940"/>
                      <a:pt x="1884670" y="31750"/>
                      <a:pt x="1818155" y="24130"/>
                    </a:cubicBezTo>
                    <a:lnTo>
                      <a:pt x="1799150" y="24130"/>
                    </a:lnTo>
                    <a:cubicBezTo>
                      <a:pt x="1744037" y="27940"/>
                      <a:pt x="1685123" y="33020"/>
                      <a:pt x="1628109" y="34290"/>
                    </a:cubicBezTo>
                    <a:cubicBezTo>
                      <a:pt x="1565394" y="35560"/>
                      <a:pt x="1504580" y="31750"/>
                      <a:pt x="1441865" y="30480"/>
                    </a:cubicBezTo>
                    <a:cubicBezTo>
                      <a:pt x="1382951" y="29210"/>
                      <a:pt x="1324037" y="27940"/>
                      <a:pt x="1267023" y="27940"/>
                    </a:cubicBezTo>
                    <a:cubicBezTo>
                      <a:pt x="1246118" y="27940"/>
                      <a:pt x="1227113" y="29210"/>
                      <a:pt x="1206208" y="27940"/>
                    </a:cubicBezTo>
                    <a:cubicBezTo>
                      <a:pt x="1133991" y="26670"/>
                      <a:pt x="387113" y="24130"/>
                      <a:pt x="312995" y="24130"/>
                    </a:cubicBezTo>
                    <a:cubicBezTo>
                      <a:pt x="248380" y="22860"/>
                      <a:pt x="183764" y="24130"/>
                      <a:pt x="119149" y="24130"/>
                    </a:cubicBezTo>
                    <a:cubicBezTo>
                      <a:pt x="84941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0968"/>
                      <a:pt x="31750" y="120028"/>
                      <a:pt x="34290" y="157868"/>
                    </a:cubicBezTo>
                    <a:cubicBezTo>
                      <a:pt x="36830" y="226224"/>
                      <a:pt x="38100" y="294579"/>
                      <a:pt x="38100" y="362935"/>
                    </a:cubicBezTo>
                    <a:cubicBezTo>
                      <a:pt x="38100" y="406878"/>
                      <a:pt x="36830" y="449600"/>
                      <a:pt x="35560" y="493543"/>
                    </a:cubicBezTo>
                    <a:cubicBezTo>
                      <a:pt x="34290" y="536265"/>
                      <a:pt x="22860" y="1260103"/>
                      <a:pt x="21590" y="1301604"/>
                    </a:cubicBezTo>
                    <a:lnTo>
                      <a:pt x="21590" y="1382167"/>
                    </a:lnTo>
                    <a:cubicBezTo>
                      <a:pt x="21590" y="1443198"/>
                      <a:pt x="20320" y="1505451"/>
                      <a:pt x="20320" y="1566483"/>
                    </a:cubicBezTo>
                    <a:cubicBezTo>
                      <a:pt x="20320" y="1575027"/>
                      <a:pt x="19050" y="1582351"/>
                      <a:pt x="17780" y="1593715"/>
                    </a:cubicBezTo>
                    <a:close/>
                  </a:path>
                </a:pathLst>
              </a:custGeom>
              <a:solidFill>
                <a:srgbClr val="9F5C21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028700" y="1028700"/>
            <a:ext cx="5785308" cy="8229600"/>
          </a:xfrm>
          <a:custGeom>
            <a:avLst/>
            <a:gdLst/>
            <a:ahLst/>
            <a:cxnLst/>
            <a:rect l="l" t="t" r="r" b="b"/>
            <a:pathLst>
              <a:path w="5785308" h="8229600">
                <a:moveTo>
                  <a:pt x="0" y="0"/>
                </a:moveTo>
                <a:lnTo>
                  <a:pt x="5785308" y="0"/>
                </a:lnTo>
                <a:lnTo>
                  <a:pt x="5785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/>
          </a:p>
        </p:txBody>
      </p:sp>
      <p:sp>
        <p:nvSpPr>
          <p:cNvPr id="17" name="TextBox 17"/>
          <p:cNvSpPr txBox="1"/>
          <p:nvPr/>
        </p:nvSpPr>
        <p:spPr>
          <a:xfrm>
            <a:off x="8154200" y="3101221"/>
            <a:ext cx="8010143" cy="3936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49957" lvl="1" indent="-474979" algn="just">
              <a:lnSpc>
                <a:spcPct val="150000"/>
              </a:lnSpc>
              <a:buFont typeface="Arial"/>
              <a:buChar char="•"/>
            </a:pPr>
            <a:r>
              <a:rPr lang="en-US" sz="4399" dirty="0" err="1">
                <a:solidFill>
                  <a:srgbClr val="000000"/>
                </a:solidFill>
                <a:latin typeface="Arial"/>
              </a:rPr>
              <a:t>Bìa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truyện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trên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thuộc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thể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loại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tranh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truyện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dân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gian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949957" lvl="1" indent="-474979" algn="just">
              <a:lnSpc>
                <a:spcPct val="150000"/>
              </a:lnSpc>
              <a:buFont typeface="Arial"/>
              <a:buChar char="•"/>
            </a:pPr>
            <a:r>
              <a:rPr lang="en-US" sz="4399" dirty="0" err="1">
                <a:solidFill>
                  <a:srgbClr val="000000"/>
                </a:solidFill>
                <a:latin typeface="Arial"/>
              </a:rPr>
              <a:t>Yếu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tố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để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nhận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biết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: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Tiêu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đề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bìa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và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hình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ảnh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minh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</a:rPr>
              <a:t>họa</a:t>
            </a:r>
            <a:r>
              <a:rPr lang="en-US" sz="43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5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8957" y="797499"/>
            <a:ext cx="16240562" cy="8692002"/>
            <a:chOff x="0" y="0"/>
            <a:chExt cx="21654083" cy="11589336"/>
          </a:xfrm>
        </p:grpSpPr>
        <p:grpSp>
          <p:nvGrpSpPr>
            <p:cNvPr id="3" name="Group 3"/>
            <p:cNvGrpSpPr/>
            <p:nvPr/>
          </p:nvGrpSpPr>
          <p:grpSpPr>
            <a:xfrm>
              <a:off x="12991" y="0"/>
              <a:ext cx="21640800" cy="11589336"/>
              <a:chOff x="0" y="0"/>
              <a:chExt cx="4209121" cy="22541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1270"/>
                <a:ext cx="4210391" cy="2252848"/>
              </a:xfrm>
              <a:custGeom>
                <a:avLst/>
                <a:gdLst/>
                <a:ahLst/>
                <a:cxnLst/>
                <a:rect l="l" t="t" r="r" b="b"/>
                <a:pathLst>
                  <a:path w="4210391" h="2252848">
                    <a:moveTo>
                      <a:pt x="4198961" y="27940"/>
                    </a:moveTo>
                    <a:cubicBezTo>
                      <a:pt x="4190071" y="24130"/>
                      <a:pt x="4181181" y="21590"/>
                      <a:pt x="4172291" y="21590"/>
                    </a:cubicBezTo>
                    <a:cubicBezTo>
                      <a:pt x="4145621" y="20320"/>
                      <a:pt x="4083450" y="20320"/>
                      <a:pt x="4014451" y="17780"/>
                    </a:cubicBezTo>
                    <a:cubicBezTo>
                      <a:pt x="3856737" y="12700"/>
                      <a:pt x="3702309" y="6350"/>
                      <a:pt x="3544596" y="3810"/>
                    </a:cubicBezTo>
                    <a:cubicBezTo>
                      <a:pt x="3416453" y="1270"/>
                      <a:pt x="3291597" y="3810"/>
                      <a:pt x="3163455" y="2540"/>
                    </a:cubicBezTo>
                    <a:cubicBezTo>
                      <a:pt x="3107598" y="2540"/>
                      <a:pt x="3051741" y="0"/>
                      <a:pt x="2995884" y="2540"/>
                    </a:cubicBezTo>
                    <a:cubicBezTo>
                      <a:pt x="2861171" y="10160"/>
                      <a:pt x="2726457" y="11430"/>
                      <a:pt x="2588458" y="8890"/>
                    </a:cubicBezTo>
                    <a:cubicBezTo>
                      <a:pt x="2519458" y="7620"/>
                      <a:pt x="2450458" y="7620"/>
                      <a:pt x="2381459" y="7620"/>
                    </a:cubicBezTo>
                    <a:cubicBezTo>
                      <a:pt x="2256602" y="7620"/>
                      <a:pt x="2131746" y="7620"/>
                      <a:pt x="2006889" y="6350"/>
                    </a:cubicBezTo>
                    <a:cubicBezTo>
                      <a:pt x="1875461" y="5080"/>
                      <a:pt x="580896" y="2540"/>
                      <a:pt x="452754" y="1270"/>
                    </a:cubicBezTo>
                    <a:cubicBezTo>
                      <a:pt x="347612" y="0"/>
                      <a:pt x="245755" y="1270"/>
                      <a:pt x="140613" y="1270"/>
                    </a:cubicBezTo>
                    <a:cubicBezTo>
                      <a:pt x="68327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36122"/>
                      <a:pt x="16510" y="233485"/>
                      <a:pt x="17780" y="329140"/>
                    </a:cubicBezTo>
                    <a:cubicBezTo>
                      <a:pt x="19050" y="426502"/>
                      <a:pt x="17780" y="523865"/>
                      <a:pt x="16510" y="622936"/>
                    </a:cubicBezTo>
                    <a:cubicBezTo>
                      <a:pt x="15240" y="723715"/>
                      <a:pt x="2540" y="1781040"/>
                      <a:pt x="2540" y="1881819"/>
                    </a:cubicBezTo>
                    <a:cubicBezTo>
                      <a:pt x="2540" y="1980890"/>
                      <a:pt x="1270" y="2079961"/>
                      <a:pt x="0" y="2179032"/>
                    </a:cubicBezTo>
                    <a:cubicBezTo>
                      <a:pt x="0" y="2198238"/>
                      <a:pt x="3810" y="2208398"/>
                      <a:pt x="15240" y="2213478"/>
                    </a:cubicBezTo>
                    <a:cubicBezTo>
                      <a:pt x="22860" y="2217288"/>
                      <a:pt x="31750" y="2219828"/>
                      <a:pt x="40640" y="2221098"/>
                    </a:cubicBezTo>
                    <a:cubicBezTo>
                      <a:pt x="137327" y="2226178"/>
                      <a:pt x="262183" y="2229988"/>
                      <a:pt x="387040" y="2235068"/>
                    </a:cubicBezTo>
                    <a:cubicBezTo>
                      <a:pt x="456040" y="2237608"/>
                      <a:pt x="525039" y="2242688"/>
                      <a:pt x="594039" y="2243958"/>
                    </a:cubicBezTo>
                    <a:cubicBezTo>
                      <a:pt x="709038" y="2246498"/>
                      <a:pt x="1990460" y="2247768"/>
                      <a:pt x="2105460" y="2249038"/>
                    </a:cubicBezTo>
                    <a:cubicBezTo>
                      <a:pt x="2121889" y="2249038"/>
                      <a:pt x="2138317" y="2249038"/>
                      <a:pt x="2154745" y="2249038"/>
                    </a:cubicBezTo>
                    <a:cubicBezTo>
                      <a:pt x="2233602" y="2249038"/>
                      <a:pt x="2315745" y="2247768"/>
                      <a:pt x="2394601" y="2247768"/>
                    </a:cubicBezTo>
                    <a:cubicBezTo>
                      <a:pt x="2486601" y="2247768"/>
                      <a:pt x="2575315" y="2249038"/>
                      <a:pt x="2667314" y="2249038"/>
                    </a:cubicBezTo>
                    <a:cubicBezTo>
                      <a:pt x="2802028" y="2249038"/>
                      <a:pt x="2940027" y="2249038"/>
                      <a:pt x="3074741" y="2249038"/>
                    </a:cubicBezTo>
                    <a:cubicBezTo>
                      <a:pt x="3199597" y="2249038"/>
                      <a:pt x="3324454" y="2250308"/>
                      <a:pt x="3449310" y="2251578"/>
                    </a:cubicBezTo>
                    <a:cubicBezTo>
                      <a:pt x="3505167" y="2251578"/>
                      <a:pt x="3564310" y="2252848"/>
                      <a:pt x="3620167" y="2252848"/>
                    </a:cubicBezTo>
                    <a:cubicBezTo>
                      <a:pt x="3800880" y="2251578"/>
                      <a:pt x="3978308" y="2245228"/>
                      <a:pt x="4149431" y="2245228"/>
                    </a:cubicBezTo>
                    <a:cubicBezTo>
                      <a:pt x="4153241" y="2245228"/>
                      <a:pt x="4158321" y="2242688"/>
                      <a:pt x="4162131" y="2240148"/>
                    </a:cubicBezTo>
                    <a:cubicBezTo>
                      <a:pt x="4167211" y="2236338"/>
                      <a:pt x="4169751" y="2229988"/>
                      <a:pt x="4172291" y="2227448"/>
                    </a:cubicBezTo>
                    <a:cubicBezTo>
                      <a:pt x="4173561" y="2167075"/>
                      <a:pt x="4174831" y="2095334"/>
                      <a:pt x="4176101" y="2023593"/>
                    </a:cubicBezTo>
                    <a:cubicBezTo>
                      <a:pt x="4177371" y="1912565"/>
                      <a:pt x="4187531" y="846699"/>
                      <a:pt x="4188801" y="735672"/>
                    </a:cubicBezTo>
                    <a:cubicBezTo>
                      <a:pt x="4188801" y="669055"/>
                      <a:pt x="4190071" y="602438"/>
                      <a:pt x="4191341" y="535822"/>
                    </a:cubicBezTo>
                    <a:cubicBezTo>
                      <a:pt x="4192611" y="464081"/>
                      <a:pt x="4193881" y="392340"/>
                      <a:pt x="4196421" y="320599"/>
                    </a:cubicBezTo>
                    <a:cubicBezTo>
                      <a:pt x="4197691" y="277896"/>
                      <a:pt x="4197691" y="233485"/>
                      <a:pt x="4202771" y="190782"/>
                    </a:cubicBezTo>
                    <a:cubicBezTo>
                      <a:pt x="4207851" y="139538"/>
                      <a:pt x="4210391" y="90003"/>
                      <a:pt x="4209121" y="44450"/>
                    </a:cubicBezTo>
                    <a:cubicBezTo>
                      <a:pt x="4209121" y="38100"/>
                      <a:pt x="4205311" y="30480"/>
                      <a:pt x="4198961" y="27940"/>
                    </a:cubicBezTo>
                    <a:close/>
                  </a:path>
                </a:pathLst>
              </a:custGeom>
              <a:solidFill>
                <a:srgbClr val="64220A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3283" y="308268"/>
              <a:ext cx="21640800" cy="10972800"/>
              <a:chOff x="0" y="0"/>
              <a:chExt cx="4024515" cy="204059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1270"/>
                <a:ext cx="4025785" cy="2039329"/>
              </a:xfrm>
              <a:custGeom>
                <a:avLst/>
                <a:gdLst/>
                <a:ahLst/>
                <a:cxnLst/>
                <a:rect l="l" t="t" r="r" b="b"/>
                <a:pathLst>
                  <a:path w="4025785" h="2039329">
                    <a:moveTo>
                      <a:pt x="4014355" y="27940"/>
                    </a:moveTo>
                    <a:cubicBezTo>
                      <a:pt x="4005466" y="24130"/>
                      <a:pt x="3996575" y="21590"/>
                      <a:pt x="3987685" y="21590"/>
                    </a:cubicBezTo>
                    <a:cubicBezTo>
                      <a:pt x="3961016" y="20320"/>
                      <a:pt x="3901553" y="20320"/>
                      <a:pt x="3835672" y="17780"/>
                    </a:cubicBezTo>
                    <a:cubicBezTo>
                      <a:pt x="3685086" y="12700"/>
                      <a:pt x="3537637" y="6350"/>
                      <a:pt x="3387050" y="3810"/>
                    </a:cubicBezTo>
                    <a:cubicBezTo>
                      <a:pt x="3264699" y="1270"/>
                      <a:pt x="3145485" y="3810"/>
                      <a:pt x="3023133" y="2540"/>
                    </a:cubicBezTo>
                    <a:cubicBezTo>
                      <a:pt x="2969801" y="2540"/>
                      <a:pt x="2916468" y="0"/>
                      <a:pt x="2863136" y="2540"/>
                    </a:cubicBezTo>
                    <a:cubicBezTo>
                      <a:pt x="2734510" y="10160"/>
                      <a:pt x="2605884" y="11430"/>
                      <a:pt x="2474121" y="8890"/>
                    </a:cubicBezTo>
                    <a:cubicBezTo>
                      <a:pt x="2408239" y="7620"/>
                      <a:pt x="2342358" y="7620"/>
                      <a:pt x="2276477" y="7620"/>
                    </a:cubicBezTo>
                    <a:cubicBezTo>
                      <a:pt x="2157262" y="7620"/>
                      <a:pt x="2038048" y="7620"/>
                      <a:pt x="1918834" y="6350"/>
                    </a:cubicBezTo>
                    <a:cubicBezTo>
                      <a:pt x="1793346" y="5080"/>
                      <a:pt x="557283" y="2540"/>
                      <a:pt x="434932" y="1270"/>
                    </a:cubicBezTo>
                    <a:cubicBezTo>
                      <a:pt x="334541" y="0"/>
                      <a:pt x="237288" y="1270"/>
                      <a:pt x="136897" y="1270"/>
                    </a:cubicBezTo>
                    <a:cubicBezTo>
                      <a:pt x="6787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29062"/>
                      <a:pt x="16510" y="216635"/>
                      <a:pt x="17780" y="302672"/>
                    </a:cubicBezTo>
                    <a:cubicBezTo>
                      <a:pt x="19050" y="390246"/>
                      <a:pt x="17780" y="477819"/>
                      <a:pt x="16510" y="566929"/>
                    </a:cubicBezTo>
                    <a:cubicBezTo>
                      <a:pt x="15240" y="657576"/>
                      <a:pt x="2540" y="1608594"/>
                      <a:pt x="2540" y="1699240"/>
                    </a:cubicBezTo>
                    <a:cubicBezTo>
                      <a:pt x="2540" y="1788350"/>
                      <a:pt x="1270" y="1877460"/>
                      <a:pt x="0" y="1966570"/>
                    </a:cubicBezTo>
                    <a:cubicBezTo>
                      <a:pt x="0" y="1984719"/>
                      <a:pt x="3810" y="1994879"/>
                      <a:pt x="15240" y="1999959"/>
                    </a:cubicBezTo>
                    <a:cubicBezTo>
                      <a:pt x="22860" y="2003769"/>
                      <a:pt x="31750" y="2006309"/>
                      <a:pt x="40640" y="2007579"/>
                    </a:cubicBezTo>
                    <a:cubicBezTo>
                      <a:pt x="133760" y="2012659"/>
                      <a:pt x="252974" y="2016469"/>
                      <a:pt x="372188" y="2021549"/>
                    </a:cubicBezTo>
                    <a:cubicBezTo>
                      <a:pt x="438069" y="2024089"/>
                      <a:pt x="503951" y="2029169"/>
                      <a:pt x="569832" y="2030439"/>
                    </a:cubicBezTo>
                    <a:cubicBezTo>
                      <a:pt x="679635" y="2032979"/>
                      <a:pt x="1903148" y="2034249"/>
                      <a:pt x="2012951" y="2035519"/>
                    </a:cubicBezTo>
                    <a:cubicBezTo>
                      <a:pt x="2028637" y="2035519"/>
                      <a:pt x="2044323" y="2035519"/>
                      <a:pt x="2060009" y="2035519"/>
                    </a:cubicBezTo>
                    <a:cubicBezTo>
                      <a:pt x="2135302" y="2035519"/>
                      <a:pt x="2213732" y="2034249"/>
                      <a:pt x="2289025" y="2034249"/>
                    </a:cubicBezTo>
                    <a:cubicBezTo>
                      <a:pt x="2376867" y="2034249"/>
                      <a:pt x="2461572" y="2035519"/>
                      <a:pt x="2549414" y="2035519"/>
                    </a:cubicBezTo>
                    <a:cubicBezTo>
                      <a:pt x="2678040" y="2035519"/>
                      <a:pt x="2809803" y="2035519"/>
                      <a:pt x="2938429" y="2035519"/>
                    </a:cubicBezTo>
                    <a:cubicBezTo>
                      <a:pt x="3057643" y="2035519"/>
                      <a:pt x="3176857" y="2036789"/>
                      <a:pt x="3296071" y="2038059"/>
                    </a:cubicBezTo>
                    <a:cubicBezTo>
                      <a:pt x="3349404" y="2038059"/>
                      <a:pt x="3405874" y="2039329"/>
                      <a:pt x="3459206" y="2039329"/>
                    </a:cubicBezTo>
                    <a:cubicBezTo>
                      <a:pt x="3631753" y="2038059"/>
                      <a:pt x="3801163" y="2031709"/>
                      <a:pt x="3964825" y="2031709"/>
                    </a:cubicBezTo>
                    <a:cubicBezTo>
                      <a:pt x="3968635" y="2031709"/>
                      <a:pt x="3973716" y="2029169"/>
                      <a:pt x="3977525" y="2026629"/>
                    </a:cubicBezTo>
                    <a:cubicBezTo>
                      <a:pt x="3982605" y="2022819"/>
                      <a:pt x="3985146" y="2016469"/>
                      <a:pt x="3987685" y="2013929"/>
                    </a:cubicBezTo>
                    <a:cubicBezTo>
                      <a:pt x="3988955" y="1955815"/>
                      <a:pt x="3990225" y="1891287"/>
                      <a:pt x="3991496" y="1826760"/>
                    </a:cubicBezTo>
                    <a:cubicBezTo>
                      <a:pt x="3992766" y="1726895"/>
                      <a:pt x="4002925" y="768195"/>
                      <a:pt x="4004196" y="668330"/>
                    </a:cubicBezTo>
                    <a:cubicBezTo>
                      <a:pt x="4004196" y="608411"/>
                      <a:pt x="4005466" y="548493"/>
                      <a:pt x="4006735" y="488574"/>
                    </a:cubicBezTo>
                    <a:cubicBezTo>
                      <a:pt x="4008005" y="424046"/>
                      <a:pt x="4009275" y="359518"/>
                      <a:pt x="4011816" y="294990"/>
                    </a:cubicBezTo>
                    <a:cubicBezTo>
                      <a:pt x="4013085" y="256581"/>
                      <a:pt x="4013085" y="216635"/>
                      <a:pt x="4018166" y="178226"/>
                    </a:cubicBezTo>
                    <a:cubicBezTo>
                      <a:pt x="4023246" y="132134"/>
                      <a:pt x="4025785" y="87579"/>
                      <a:pt x="4024516" y="44450"/>
                    </a:cubicBezTo>
                    <a:cubicBezTo>
                      <a:pt x="4024516" y="38100"/>
                      <a:pt x="4020705" y="30480"/>
                      <a:pt x="4014355" y="27940"/>
                    </a:cubicBezTo>
                    <a:close/>
                  </a:path>
                </a:pathLst>
              </a:custGeom>
              <a:solidFill>
                <a:srgbClr val="FDE9C9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 rot="-5400000">
              <a:off x="-289823" y="1031869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5"/>
                  </a:lnTo>
                  <a:lnTo>
                    <a:pt x="0" y="6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237520" y="3239702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5"/>
                  </a:lnTo>
                  <a:lnTo>
                    <a:pt x="0" y="6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-263671" y="5447535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5"/>
                  </a:lnTo>
                  <a:lnTo>
                    <a:pt x="0" y="6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5400000">
              <a:off x="-289823" y="7655367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6"/>
                  </a:lnTo>
                  <a:lnTo>
                    <a:pt x="0" y="637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5400000">
              <a:off x="-315974" y="9863200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6"/>
                  </a:lnTo>
                  <a:lnTo>
                    <a:pt x="0" y="637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5400000">
              <a:off x="20609457" y="9863200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6"/>
                  </a:lnTo>
                  <a:lnTo>
                    <a:pt x="0" y="637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0557154" y="7655367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6"/>
                  </a:lnTo>
                  <a:lnTo>
                    <a:pt x="0" y="637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 rot="5400000">
              <a:off x="20583306" y="5447535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2" y="0"/>
                  </a:lnTo>
                  <a:lnTo>
                    <a:pt x="1269032" y="637085"/>
                  </a:lnTo>
                  <a:lnTo>
                    <a:pt x="0" y="6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5400000">
              <a:off x="20609457" y="3239702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5"/>
                  </a:lnTo>
                  <a:lnTo>
                    <a:pt x="0" y="6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5400000">
              <a:off x="20701023" y="1027608"/>
              <a:ext cx="1269033" cy="637085"/>
            </a:xfrm>
            <a:custGeom>
              <a:avLst/>
              <a:gdLst/>
              <a:ahLst/>
              <a:cxnLst/>
              <a:rect l="l" t="t" r="r" b="b"/>
              <a:pathLst>
                <a:path w="1269033" h="637085">
                  <a:moveTo>
                    <a:pt x="0" y="0"/>
                  </a:moveTo>
                  <a:lnTo>
                    <a:pt x="1269033" y="0"/>
                  </a:lnTo>
                  <a:lnTo>
                    <a:pt x="1269033" y="637085"/>
                  </a:lnTo>
                  <a:lnTo>
                    <a:pt x="0" y="6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116276" y="1026455"/>
              <a:ext cx="19434814" cy="9536427"/>
              <a:chOff x="0" y="0"/>
              <a:chExt cx="3710469" cy="182068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6510" y="11430"/>
                <a:ext cx="3679989" cy="1796552"/>
              </a:xfrm>
              <a:custGeom>
                <a:avLst/>
                <a:gdLst/>
                <a:ahLst/>
                <a:cxnLst/>
                <a:rect l="l" t="t" r="r" b="b"/>
                <a:pathLst>
                  <a:path w="3679989" h="1796552">
                    <a:moveTo>
                      <a:pt x="1270" y="0"/>
                    </a:moveTo>
                    <a:lnTo>
                      <a:pt x="3679989" y="15240"/>
                    </a:lnTo>
                    <a:lnTo>
                      <a:pt x="3648239" y="1796552"/>
                    </a:lnTo>
                    <a:lnTo>
                      <a:pt x="1330217" y="1796552"/>
                    </a:lnTo>
                    <a:lnTo>
                      <a:pt x="0" y="1769882"/>
                    </a:lnTo>
                    <a:lnTo>
                      <a:pt x="11430" y="58319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0" y="-1270"/>
                <a:ext cx="3709199" cy="1821952"/>
              </a:xfrm>
              <a:custGeom>
                <a:avLst/>
                <a:gdLst/>
                <a:ahLst/>
                <a:cxnLst/>
                <a:rect l="l" t="t" r="r" b="b"/>
                <a:pathLst>
                  <a:path w="3709199" h="1821952">
                    <a:moveTo>
                      <a:pt x="3674909" y="1796552"/>
                    </a:moveTo>
                    <a:cubicBezTo>
                      <a:pt x="3672369" y="1800362"/>
                      <a:pt x="3668559" y="1805442"/>
                      <a:pt x="3664749" y="1809252"/>
                    </a:cubicBezTo>
                    <a:cubicBezTo>
                      <a:pt x="3660939" y="1811792"/>
                      <a:pt x="3655859" y="1814332"/>
                      <a:pt x="3652049" y="1814332"/>
                    </a:cubicBezTo>
                    <a:cubicBezTo>
                      <a:pt x="3530093" y="1813062"/>
                      <a:pt x="3373517" y="1819412"/>
                      <a:pt x="3214041" y="1821952"/>
                    </a:cubicBezTo>
                    <a:cubicBezTo>
                      <a:pt x="3164749" y="1821952"/>
                      <a:pt x="3112557" y="1820682"/>
                      <a:pt x="3063264" y="1820682"/>
                    </a:cubicBezTo>
                    <a:cubicBezTo>
                      <a:pt x="2953081" y="1819412"/>
                      <a:pt x="2842898" y="1818142"/>
                      <a:pt x="2732715" y="1818142"/>
                    </a:cubicBezTo>
                    <a:lnTo>
                      <a:pt x="2373170" y="1818142"/>
                    </a:lnTo>
                    <a:cubicBezTo>
                      <a:pt x="2291982" y="1818142"/>
                      <a:pt x="2213694" y="1816872"/>
                      <a:pt x="2132507" y="1816872"/>
                    </a:cubicBezTo>
                    <a:cubicBezTo>
                      <a:pt x="2062917" y="1816872"/>
                      <a:pt x="1990429" y="1816872"/>
                      <a:pt x="1920839" y="1818142"/>
                    </a:cubicBezTo>
                    <a:lnTo>
                      <a:pt x="1877346" y="1818142"/>
                    </a:lnTo>
                    <a:cubicBezTo>
                      <a:pt x="1775861" y="1816872"/>
                      <a:pt x="645035" y="1815602"/>
                      <a:pt x="543550" y="1813062"/>
                    </a:cubicBezTo>
                    <a:cubicBezTo>
                      <a:pt x="482659" y="1811792"/>
                      <a:pt x="421769" y="1806712"/>
                      <a:pt x="360878" y="1804172"/>
                    </a:cubicBezTo>
                    <a:cubicBezTo>
                      <a:pt x="250695" y="1799092"/>
                      <a:pt x="140512" y="1795282"/>
                      <a:pt x="41910" y="1790202"/>
                    </a:cubicBezTo>
                    <a:cubicBezTo>
                      <a:pt x="33020" y="1788932"/>
                      <a:pt x="24130" y="1786392"/>
                      <a:pt x="16510" y="1782582"/>
                    </a:cubicBezTo>
                    <a:cubicBezTo>
                      <a:pt x="5080" y="1777502"/>
                      <a:pt x="0" y="1766072"/>
                      <a:pt x="1270" y="1750443"/>
                    </a:cubicBezTo>
                    <a:cubicBezTo>
                      <a:pt x="2540" y="1671569"/>
                      <a:pt x="3810" y="1591335"/>
                      <a:pt x="3810" y="1512461"/>
                    </a:cubicBezTo>
                    <a:cubicBezTo>
                      <a:pt x="5080" y="1432227"/>
                      <a:pt x="17780" y="590450"/>
                      <a:pt x="17780" y="510216"/>
                    </a:cubicBezTo>
                    <a:cubicBezTo>
                      <a:pt x="19050" y="432702"/>
                      <a:pt x="20320" y="355188"/>
                      <a:pt x="19050" y="276314"/>
                    </a:cubicBezTo>
                    <a:cubicBezTo>
                      <a:pt x="17780" y="198800"/>
                      <a:pt x="16510" y="122645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79621" y="5080"/>
                      <a:pt x="143411" y="3810"/>
                    </a:cubicBezTo>
                    <a:cubicBezTo>
                      <a:pt x="233298" y="1270"/>
                      <a:pt x="326083" y="1270"/>
                      <a:pt x="415970" y="1270"/>
                    </a:cubicBezTo>
                    <a:cubicBezTo>
                      <a:pt x="529052" y="2540"/>
                      <a:pt x="1671477" y="5080"/>
                      <a:pt x="1784560" y="6350"/>
                    </a:cubicBezTo>
                    <a:cubicBezTo>
                      <a:pt x="1894743" y="7620"/>
                      <a:pt x="2004926" y="7620"/>
                      <a:pt x="2115109" y="7620"/>
                    </a:cubicBezTo>
                    <a:cubicBezTo>
                      <a:pt x="2176000" y="7620"/>
                      <a:pt x="2236891" y="7620"/>
                      <a:pt x="2297781" y="8890"/>
                    </a:cubicBezTo>
                    <a:cubicBezTo>
                      <a:pt x="2416663" y="11430"/>
                      <a:pt x="2538445" y="10160"/>
                      <a:pt x="2657326" y="2540"/>
                    </a:cubicBezTo>
                    <a:cubicBezTo>
                      <a:pt x="2706619" y="0"/>
                      <a:pt x="2755911" y="2540"/>
                      <a:pt x="2805204" y="2540"/>
                    </a:cubicBezTo>
                    <a:cubicBezTo>
                      <a:pt x="2915387" y="2540"/>
                      <a:pt x="3025570" y="1270"/>
                      <a:pt x="3135753" y="3810"/>
                    </a:cubicBezTo>
                    <a:cubicBezTo>
                      <a:pt x="3274931" y="6350"/>
                      <a:pt x="3411211" y="13970"/>
                      <a:pt x="3550389" y="17780"/>
                    </a:cubicBezTo>
                    <a:cubicBezTo>
                      <a:pt x="3611280" y="20320"/>
                      <a:pt x="3643159" y="19050"/>
                      <a:pt x="3669829" y="21590"/>
                    </a:cubicBezTo>
                    <a:cubicBezTo>
                      <a:pt x="3678719" y="22860"/>
                      <a:pt x="3687609" y="25400"/>
                      <a:pt x="3696499" y="27940"/>
                    </a:cubicBezTo>
                    <a:cubicBezTo>
                      <a:pt x="3704119" y="30480"/>
                      <a:pt x="3707929" y="36830"/>
                      <a:pt x="3707929" y="46990"/>
                    </a:cubicBezTo>
                    <a:cubicBezTo>
                      <a:pt x="3709199" y="85928"/>
                      <a:pt x="3705389" y="126725"/>
                      <a:pt x="3701579" y="167522"/>
                    </a:cubicBezTo>
                    <a:cubicBezTo>
                      <a:pt x="3697769" y="201519"/>
                      <a:pt x="3696499" y="236877"/>
                      <a:pt x="3695229" y="270874"/>
                    </a:cubicBezTo>
                    <a:cubicBezTo>
                      <a:pt x="3692689" y="327990"/>
                      <a:pt x="3691419" y="385106"/>
                      <a:pt x="3690149" y="442221"/>
                    </a:cubicBezTo>
                    <a:cubicBezTo>
                      <a:pt x="3688879" y="495257"/>
                      <a:pt x="3687609" y="548293"/>
                      <a:pt x="3687609" y="601329"/>
                    </a:cubicBezTo>
                    <a:cubicBezTo>
                      <a:pt x="3687609" y="689723"/>
                      <a:pt x="3676179" y="1538299"/>
                      <a:pt x="3674909" y="1626692"/>
                    </a:cubicBezTo>
                    <a:cubicBezTo>
                      <a:pt x="3677449" y="1683808"/>
                      <a:pt x="3676179" y="1740924"/>
                      <a:pt x="3674909" y="1796552"/>
                    </a:cubicBezTo>
                    <a:close/>
                    <a:moveTo>
                      <a:pt x="17780" y="1766072"/>
                    </a:moveTo>
                    <a:cubicBezTo>
                      <a:pt x="22860" y="1767342"/>
                      <a:pt x="29210" y="1769882"/>
                      <a:pt x="36830" y="1769882"/>
                    </a:cubicBezTo>
                    <a:cubicBezTo>
                      <a:pt x="137612" y="1774962"/>
                      <a:pt x="256494" y="1780042"/>
                      <a:pt x="372476" y="1783852"/>
                    </a:cubicBezTo>
                    <a:cubicBezTo>
                      <a:pt x="427568" y="1786392"/>
                      <a:pt x="482659" y="1790202"/>
                      <a:pt x="540651" y="1791472"/>
                    </a:cubicBezTo>
                    <a:cubicBezTo>
                      <a:pt x="578345" y="1792742"/>
                      <a:pt x="1645381" y="1788932"/>
                      <a:pt x="1680176" y="1790202"/>
                    </a:cubicBezTo>
                    <a:cubicBezTo>
                      <a:pt x="1741067" y="1791472"/>
                      <a:pt x="1801957" y="1794012"/>
                      <a:pt x="1862848" y="1795282"/>
                    </a:cubicBezTo>
                    <a:cubicBezTo>
                      <a:pt x="1891844" y="1796552"/>
                      <a:pt x="1917940" y="1796552"/>
                      <a:pt x="1946935" y="1796552"/>
                    </a:cubicBezTo>
                    <a:cubicBezTo>
                      <a:pt x="2077415" y="1796552"/>
                      <a:pt x="2204995" y="1795282"/>
                      <a:pt x="2335475" y="1796552"/>
                    </a:cubicBezTo>
                    <a:cubicBezTo>
                      <a:pt x="2384768" y="1796552"/>
                      <a:pt x="2436960" y="1799092"/>
                      <a:pt x="2486253" y="1799092"/>
                    </a:cubicBezTo>
                    <a:cubicBezTo>
                      <a:pt x="2561641" y="1799092"/>
                      <a:pt x="2634130" y="1795282"/>
                      <a:pt x="2709518" y="1795282"/>
                    </a:cubicBezTo>
                    <a:cubicBezTo>
                      <a:pt x="2799405" y="1795282"/>
                      <a:pt x="2886391" y="1796552"/>
                      <a:pt x="2976278" y="1796552"/>
                    </a:cubicBezTo>
                    <a:cubicBezTo>
                      <a:pt x="3095159" y="1796552"/>
                      <a:pt x="3216940" y="1796552"/>
                      <a:pt x="3335822" y="1795282"/>
                    </a:cubicBezTo>
                    <a:cubicBezTo>
                      <a:pt x="3443106" y="1794012"/>
                      <a:pt x="3547490" y="1791472"/>
                      <a:pt x="3636809" y="1788932"/>
                    </a:cubicBezTo>
                    <a:cubicBezTo>
                      <a:pt x="3641889" y="1788932"/>
                      <a:pt x="3646969" y="1786392"/>
                      <a:pt x="3653319" y="1785122"/>
                    </a:cubicBezTo>
                    <a:cubicBezTo>
                      <a:pt x="3653319" y="1772422"/>
                      <a:pt x="3654589" y="1759722"/>
                      <a:pt x="3654589" y="1746363"/>
                    </a:cubicBezTo>
                    <a:lnTo>
                      <a:pt x="3654589" y="1704206"/>
                    </a:lnTo>
                    <a:cubicBezTo>
                      <a:pt x="3655859" y="1634851"/>
                      <a:pt x="3658399" y="1564137"/>
                      <a:pt x="3657129" y="1494782"/>
                    </a:cubicBezTo>
                    <a:cubicBezTo>
                      <a:pt x="3655859" y="1396870"/>
                      <a:pt x="3668559" y="540134"/>
                      <a:pt x="3672369" y="442221"/>
                    </a:cubicBezTo>
                    <a:cubicBezTo>
                      <a:pt x="3674909" y="385106"/>
                      <a:pt x="3677449" y="327990"/>
                      <a:pt x="3677449" y="270874"/>
                    </a:cubicBezTo>
                    <a:cubicBezTo>
                      <a:pt x="3677449" y="223278"/>
                      <a:pt x="3678719" y="177041"/>
                      <a:pt x="3686339" y="130805"/>
                    </a:cubicBezTo>
                    <a:cubicBezTo>
                      <a:pt x="3690149" y="103607"/>
                      <a:pt x="3692689" y="76409"/>
                      <a:pt x="3687609" y="49530"/>
                    </a:cubicBezTo>
                    <a:cubicBezTo>
                      <a:pt x="3679989" y="49530"/>
                      <a:pt x="3673639" y="48260"/>
                      <a:pt x="3666019" y="48260"/>
                    </a:cubicBezTo>
                    <a:cubicBezTo>
                      <a:pt x="3632999" y="45720"/>
                      <a:pt x="3570686" y="45720"/>
                      <a:pt x="3492398" y="40640"/>
                    </a:cubicBezTo>
                    <a:cubicBezTo>
                      <a:pt x="3347420" y="33020"/>
                      <a:pt x="3199543" y="27940"/>
                      <a:pt x="3054565" y="27940"/>
                    </a:cubicBezTo>
                    <a:cubicBezTo>
                      <a:pt x="2953081" y="27940"/>
                      <a:pt x="2848697" y="31750"/>
                      <a:pt x="2747213" y="24130"/>
                    </a:cubicBezTo>
                    <a:lnTo>
                      <a:pt x="2718217" y="24130"/>
                    </a:lnTo>
                    <a:cubicBezTo>
                      <a:pt x="2634130" y="27940"/>
                      <a:pt x="2544244" y="33020"/>
                      <a:pt x="2457257" y="34290"/>
                    </a:cubicBezTo>
                    <a:cubicBezTo>
                      <a:pt x="2361572" y="35560"/>
                      <a:pt x="2268786" y="31750"/>
                      <a:pt x="2173100" y="30480"/>
                    </a:cubicBezTo>
                    <a:cubicBezTo>
                      <a:pt x="2083214" y="29210"/>
                      <a:pt x="1993328" y="27940"/>
                      <a:pt x="1906341" y="27940"/>
                    </a:cubicBezTo>
                    <a:cubicBezTo>
                      <a:pt x="1874446" y="27940"/>
                      <a:pt x="1845451" y="29210"/>
                      <a:pt x="1813556" y="27940"/>
                    </a:cubicBezTo>
                    <a:cubicBezTo>
                      <a:pt x="1703372" y="26670"/>
                      <a:pt x="563847" y="24130"/>
                      <a:pt x="450764" y="24130"/>
                    </a:cubicBezTo>
                    <a:cubicBezTo>
                      <a:pt x="352179" y="22860"/>
                      <a:pt x="253595" y="24130"/>
                      <a:pt x="155010" y="24130"/>
                    </a:cubicBezTo>
                    <a:cubicBezTo>
                      <a:pt x="102818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1848"/>
                      <a:pt x="31750" y="125365"/>
                      <a:pt x="34290" y="167522"/>
                    </a:cubicBezTo>
                    <a:cubicBezTo>
                      <a:pt x="36830" y="243676"/>
                      <a:pt x="38100" y="319830"/>
                      <a:pt x="38100" y="395985"/>
                    </a:cubicBezTo>
                    <a:cubicBezTo>
                      <a:pt x="38100" y="444941"/>
                      <a:pt x="36830" y="492537"/>
                      <a:pt x="35560" y="541494"/>
                    </a:cubicBezTo>
                    <a:cubicBezTo>
                      <a:pt x="34290" y="589090"/>
                      <a:pt x="22860" y="1395510"/>
                      <a:pt x="21590" y="1441746"/>
                    </a:cubicBezTo>
                    <a:lnTo>
                      <a:pt x="21590" y="1531499"/>
                    </a:lnTo>
                    <a:cubicBezTo>
                      <a:pt x="21590" y="1599494"/>
                      <a:pt x="20320" y="1668849"/>
                      <a:pt x="20320" y="1736844"/>
                    </a:cubicBezTo>
                    <a:cubicBezTo>
                      <a:pt x="20320" y="1746363"/>
                      <a:pt x="19050" y="1754522"/>
                      <a:pt x="17780" y="1766072"/>
                    </a:cubicBezTo>
                    <a:close/>
                  </a:path>
                </a:pathLst>
              </a:custGeom>
              <a:solidFill>
                <a:srgbClr val="AB5333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13639800" y="67202"/>
            <a:ext cx="4113031" cy="2923093"/>
          </a:xfrm>
          <a:custGeom>
            <a:avLst/>
            <a:gdLst/>
            <a:ahLst/>
            <a:cxnLst/>
            <a:rect l="l" t="t" r="r" b="b"/>
            <a:pathLst>
              <a:path w="4696711" h="3304776">
                <a:moveTo>
                  <a:pt x="0" y="0"/>
                </a:moveTo>
                <a:lnTo>
                  <a:pt x="4696710" y="0"/>
                </a:lnTo>
                <a:lnTo>
                  <a:pt x="4696710" y="3304776"/>
                </a:lnTo>
                <a:lnTo>
                  <a:pt x="0" y="3304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529180" y="7505959"/>
            <a:ext cx="4970470" cy="2187007"/>
          </a:xfrm>
          <a:custGeom>
            <a:avLst/>
            <a:gdLst/>
            <a:ahLst/>
            <a:cxnLst/>
            <a:rect l="l" t="t" r="r" b="b"/>
            <a:pathLst>
              <a:path w="4970470" h="2187007">
                <a:moveTo>
                  <a:pt x="0" y="0"/>
                </a:moveTo>
                <a:lnTo>
                  <a:pt x="4970470" y="0"/>
                </a:lnTo>
                <a:lnTo>
                  <a:pt x="4970470" y="2187006"/>
                </a:lnTo>
                <a:lnTo>
                  <a:pt x="0" y="2187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833754" y="2487580"/>
            <a:ext cx="12615940" cy="5311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653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 TRỌNG CẢM ƠN SỰ QUAN TÂM THEO DÕI CỦA CÁC EM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5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8747" y="947099"/>
            <a:ext cx="15930506" cy="8392801"/>
            <a:chOff x="0" y="0"/>
            <a:chExt cx="20738948" cy="1119040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0691668" cy="11190401"/>
              <a:chOff x="0" y="0"/>
              <a:chExt cx="4024515" cy="217652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1270"/>
                <a:ext cx="4025785" cy="2175255"/>
              </a:xfrm>
              <a:custGeom>
                <a:avLst/>
                <a:gdLst/>
                <a:ahLst/>
                <a:cxnLst/>
                <a:rect l="l" t="t" r="r" b="b"/>
                <a:pathLst>
                  <a:path w="4025785" h="2175255">
                    <a:moveTo>
                      <a:pt x="4014355" y="27940"/>
                    </a:moveTo>
                    <a:cubicBezTo>
                      <a:pt x="4005466" y="24130"/>
                      <a:pt x="3996575" y="21590"/>
                      <a:pt x="3987685" y="21590"/>
                    </a:cubicBezTo>
                    <a:cubicBezTo>
                      <a:pt x="3961016" y="20320"/>
                      <a:pt x="3901553" y="20320"/>
                      <a:pt x="3835672" y="17780"/>
                    </a:cubicBezTo>
                    <a:cubicBezTo>
                      <a:pt x="3685086" y="12700"/>
                      <a:pt x="3537637" y="6350"/>
                      <a:pt x="3387050" y="3810"/>
                    </a:cubicBezTo>
                    <a:cubicBezTo>
                      <a:pt x="3264699" y="1270"/>
                      <a:pt x="3145485" y="3810"/>
                      <a:pt x="3023133" y="2540"/>
                    </a:cubicBezTo>
                    <a:cubicBezTo>
                      <a:pt x="2969801" y="2540"/>
                      <a:pt x="2916468" y="0"/>
                      <a:pt x="2863136" y="2540"/>
                    </a:cubicBezTo>
                    <a:cubicBezTo>
                      <a:pt x="2734510" y="10160"/>
                      <a:pt x="2605884" y="11430"/>
                      <a:pt x="2474121" y="8890"/>
                    </a:cubicBezTo>
                    <a:cubicBezTo>
                      <a:pt x="2408239" y="7620"/>
                      <a:pt x="2342358" y="7620"/>
                      <a:pt x="2276477" y="7620"/>
                    </a:cubicBezTo>
                    <a:cubicBezTo>
                      <a:pt x="2157262" y="7620"/>
                      <a:pt x="2038048" y="7620"/>
                      <a:pt x="1918834" y="6350"/>
                    </a:cubicBezTo>
                    <a:cubicBezTo>
                      <a:pt x="1793346" y="5080"/>
                      <a:pt x="557283" y="2540"/>
                      <a:pt x="434932" y="1270"/>
                    </a:cubicBezTo>
                    <a:cubicBezTo>
                      <a:pt x="334541" y="0"/>
                      <a:pt x="237288" y="1270"/>
                      <a:pt x="136897" y="1270"/>
                    </a:cubicBezTo>
                    <a:cubicBezTo>
                      <a:pt x="6787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33556"/>
                      <a:pt x="16510" y="227362"/>
                      <a:pt x="17780" y="319521"/>
                    </a:cubicBezTo>
                    <a:cubicBezTo>
                      <a:pt x="19050" y="413327"/>
                      <a:pt x="17780" y="507132"/>
                      <a:pt x="16510" y="602583"/>
                    </a:cubicBezTo>
                    <a:cubicBezTo>
                      <a:pt x="15240" y="699680"/>
                      <a:pt x="2540" y="1718373"/>
                      <a:pt x="2540" y="1815470"/>
                    </a:cubicBezTo>
                    <a:cubicBezTo>
                      <a:pt x="2540" y="1910921"/>
                      <a:pt x="1270" y="2006372"/>
                      <a:pt x="0" y="2101823"/>
                    </a:cubicBezTo>
                    <a:cubicBezTo>
                      <a:pt x="0" y="2120645"/>
                      <a:pt x="3810" y="2130805"/>
                      <a:pt x="15240" y="2135885"/>
                    </a:cubicBezTo>
                    <a:cubicBezTo>
                      <a:pt x="22860" y="2139695"/>
                      <a:pt x="31750" y="2142235"/>
                      <a:pt x="40640" y="2143505"/>
                    </a:cubicBezTo>
                    <a:cubicBezTo>
                      <a:pt x="133760" y="2148585"/>
                      <a:pt x="252974" y="2152395"/>
                      <a:pt x="372188" y="2157475"/>
                    </a:cubicBezTo>
                    <a:cubicBezTo>
                      <a:pt x="438069" y="2160015"/>
                      <a:pt x="503951" y="2165095"/>
                      <a:pt x="569832" y="2166365"/>
                    </a:cubicBezTo>
                    <a:cubicBezTo>
                      <a:pt x="679635" y="2168905"/>
                      <a:pt x="1903148" y="2170175"/>
                      <a:pt x="2012951" y="2171445"/>
                    </a:cubicBezTo>
                    <a:cubicBezTo>
                      <a:pt x="2028637" y="2171445"/>
                      <a:pt x="2044323" y="2171445"/>
                      <a:pt x="2060009" y="2171445"/>
                    </a:cubicBezTo>
                    <a:cubicBezTo>
                      <a:pt x="2135302" y="2171445"/>
                      <a:pt x="2213732" y="2170175"/>
                      <a:pt x="2289025" y="2170175"/>
                    </a:cubicBezTo>
                    <a:cubicBezTo>
                      <a:pt x="2376867" y="2170175"/>
                      <a:pt x="2461572" y="2171445"/>
                      <a:pt x="2549414" y="2171445"/>
                    </a:cubicBezTo>
                    <a:cubicBezTo>
                      <a:pt x="2678040" y="2171445"/>
                      <a:pt x="2809803" y="2171445"/>
                      <a:pt x="2938429" y="2171445"/>
                    </a:cubicBezTo>
                    <a:cubicBezTo>
                      <a:pt x="3057643" y="2171445"/>
                      <a:pt x="3176857" y="2172715"/>
                      <a:pt x="3296071" y="2173985"/>
                    </a:cubicBezTo>
                    <a:cubicBezTo>
                      <a:pt x="3349404" y="2173985"/>
                      <a:pt x="3405874" y="2175255"/>
                      <a:pt x="3459206" y="2175255"/>
                    </a:cubicBezTo>
                    <a:cubicBezTo>
                      <a:pt x="3631753" y="2173985"/>
                      <a:pt x="3801163" y="2167635"/>
                      <a:pt x="3964825" y="2167635"/>
                    </a:cubicBezTo>
                    <a:cubicBezTo>
                      <a:pt x="3968635" y="2167635"/>
                      <a:pt x="3973716" y="2165095"/>
                      <a:pt x="3977525" y="2162555"/>
                    </a:cubicBezTo>
                    <a:cubicBezTo>
                      <a:pt x="3982605" y="2158745"/>
                      <a:pt x="3985146" y="2152395"/>
                      <a:pt x="3987685" y="2149855"/>
                    </a:cubicBezTo>
                    <a:cubicBezTo>
                      <a:pt x="3988955" y="2090303"/>
                      <a:pt x="3990225" y="2021183"/>
                      <a:pt x="3991496" y="1952064"/>
                    </a:cubicBezTo>
                    <a:cubicBezTo>
                      <a:pt x="3992766" y="1845093"/>
                      <a:pt x="4002925" y="818171"/>
                      <a:pt x="4004196" y="711200"/>
                    </a:cubicBezTo>
                    <a:cubicBezTo>
                      <a:pt x="4004196" y="647017"/>
                      <a:pt x="4005466" y="582835"/>
                      <a:pt x="4006735" y="518652"/>
                    </a:cubicBezTo>
                    <a:cubicBezTo>
                      <a:pt x="4008005" y="449532"/>
                      <a:pt x="4009275" y="380413"/>
                      <a:pt x="4011816" y="311293"/>
                    </a:cubicBezTo>
                    <a:cubicBezTo>
                      <a:pt x="4013085" y="270150"/>
                      <a:pt x="4013085" y="227362"/>
                      <a:pt x="4018166" y="186219"/>
                    </a:cubicBezTo>
                    <a:cubicBezTo>
                      <a:pt x="4023246" y="136848"/>
                      <a:pt x="4025785" y="89122"/>
                      <a:pt x="4024516" y="44450"/>
                    </a:cubicBezTo>
                    <a:cubicBezTo>
                      <a:pt x="4024516" y="38100"/>
                      <a:pt x="4020705" y="30480"/>
                      <a:pt x="4014355" y="27940"/>
                    </a:cubicBezTo>
                    <a:close/>
                  </a:path>
                </a:pathLst>
              </a:custGeom>
              <a:solidFill>
                <a:srgbClr val="64220A"/>
              </a:solidFill>
            </p:spPr>
            <p:txBody>
              <a:bodyPr/>
              <a:lstStyle/>
              <a:p>
                <a:endParaRPr lang="vi-VN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349425"/>
              <a:ext cx="20691668" cy="10491550"/>
              <a:chOff x="0" y="0"/>
              <a:chExt cx="4024515" cy="204059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1270"/>
                <a:ext cx="4025785" cy="2039329"/>
              </a:xfrm>
              <a:custGeom>
                <a:avLst/>
                <a:gdLst/>
                <a:ahLst/>
                <a:cxnLst/>
                <a:rect l="l" t="t" r="r" b="b"/>
                <a:pathLst>
                  <a:path w="4025785" h="2039329">
                    <a:moveTo>
                      <a:pt x="4014355" y="27940"/>
                    </a:moveTo>
                    <a:cubicBezTo>
                      <a:pt x="4005466" y="24130"/>
                      <a:pt x="3996575" y="21590"/>
                      <a:pt x="3987685" y="21590"/>
                    </a:cubicBezTo>
                    <a:cubicBezTo>
                      <a:pt x="3961016" y="20320"/>
                      <a:pt x="3901553" y="20320"/>
                      <a:pt x="3835672" y="17780"/>
                    </a:cubicBezTo>
                    <a:cubicBezTo>
                      <a:pt x="3685086" y="12700"/>
                      <a:pt x="3537637" y="6350"/>
                      <a:pt x="3387050" y="3810"/>
                    </a:cubicBezTo>
                    <a:cubicBezTo>
                      <a:pt x="3264699" y="1270"/>
                      <a:pt x="3145485" y="3810"/>
                      <a:pt x="3023133" y="2540"/>
                    </a:cubicBezTo>
                    <a:cubicBezTo>
                      <a:pt x="2969801" y="2540"/>
                      <a:pt x="2916468" y="0"/>
                      <a:pt x="2863136" y="2540"/>
                    </a:cubicBezTo>
                    <a:cubicBezTo>
                      <a:pt x="2734510" y="10160"/>
                      <a:pt x="2605884" y="11430"/>
                      <a:pt x="2474121" y="8890"/>
                    </a:cubicBezTo>
                    <a:cubicBezTo>
                      <a:pt x="2408239" y="7620"/>
                      <a:pt x="2342358" y="7620"/>
                      <a:pt x="2276477" y="7620"/>
                    </a:cubicBezTo>
                    <a:cubicBezTo>
                      <a:pt x="2157262" y="7620"/>
                      <a:pt x="2038048" y="7620"/>
                      <a:pt x="1918834" y="6350"/>
                    </a:cubicBezTo>
                    <a:cubicBezTo>
                      <a:pt x="1793346" y="5080"/>
                      <a:pt x="557283" y="2540"/>
                      <a:pt x="434932" y="1270"/>
                    </a:cubicBezTo>
                    <a:cubicBezTo>
                      <a:pt x="334541" y="0"/>
                      <a:pt x="237288" y="1270"/>
                      <a:pt x="136897" y="1270"/>
                    </a:cubicBezTo>
                    <a:cubicBezTo>
                      <a:pt x="6787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29062"/>
                      <a:pt x="16510" y="216635"/>
                      <a:pt x="17780" y="302672"/>
                    </a:cubicBezTo>
                    <a:cubicBezTo>
                      <a:pt x="19050" y="390246"/>
                      <a:pt x="17780" y="477819"/>
                      <a:pt x="16510" y="566929"/>
                    </a:cubicBezTo>
                    <a:cubicBezTo>
                      <a:pt x="15240" y="657576"/>
                      <a:pt x="2540" y="1608594"/>
                      <a:pt x="2540" y="1699240"/>
                    </a:cubicBezTo>
                    <a:cubicBezTo>
                      <a:pt x="2540" y="1788350"/>
                      <a:pt x="1270" y="1877460"/>
                      <a:pt x="0" y="1966570"/>
                    </a:cubicBezTo>
                    <a:cubicBezTo>
                      <a:pt x="0" y="1984719"/>
                      <a:pt x="3810" y="1994879"/>
                      <a:pt x="15240" y="1999959"/>
                    </a:cubicBezTo>
                    <a:cubicBezTo>
                      <a:pt x="22860" y="2003769"/>
                      <a:pt x="31750" y="2006309"/>
                      <a:pt x="40640" y="2007579"/>
                    </a:cubicBezTo>
                    <a:cubicBezTo>
                      <a:pt x="133760" y="2012659"/>
                      <a:pt x="252974" y="2016469"/>
                      <a:pt x="372188" y="2021549"/>
                    </a:cubicBezTo>
                    <a:cubicBezTo>
                      <a:pt x="438069" y="2024089"/>
                      <a:pt x="503951" y="2029169"/>
                      <a:pt x="569832" y="2030439"/>
                    </a:cubicBezTo>
                    <a:cubicBezTo>
                      <a:pt x="679635" y="2032979"/>
                      <a:pt x="1903148" y="2034249"/>
                      <a:pt x="2012951" y="2035519"/>
                    </a:cubicBezTo>
                    <a:cubicBezTo>
                      <a:pt x="2028637" y="2035519"/>
                      <a:pt x="2044323" y="2035519"/>
                      <a:pt x="2060009" y="2035519"/>
                    </a:cubicBezTo>
                    <a:cubicBezTo>
                      <a:pt x="2135302" y="2035519"/>
                      <a:pt x="2213732" y="2034249"/>
                      <a:pt x="2289025" y="2034249"/>
                    </a:cubicBezTo>
                    <a:cubicBezTo>
                      <a:pt x="2376867" y="2034249"/>
                      <a:pt x="2461572" y="2035519"/>
                      <a:pt x="2549414" y="2035519"/>
                    </a:cubicBezTo>
                    <a:cubicBezTo>
                      <a:pt x="2678040" y="2035519"/>
                      <a:pt x="2809803" y="2035519"/>
                      <a:pt x="2938429" y="2035519"/>
                    </a:cubicBezTo>
                    <a:cubicBezTo>
                      <a:pt x="3057643" y="2035519"/>
                      <a:pt x="3176857" y="2036789"/>
                      <a:pt x="3296071" y="2038059"/>
                    </a:cubicBezTo>
                    <a:cubicBezTo>
                      <a:pt x="3349404" y="2038059"/>
                      <a:pt x="3405874" y="2039329"/>
                      <a:pt x="3459206" y="2039329"/>
                    </a:cubicBezTo>
                    <a:cubicBezTo>
                      <a:pt x="3631753" y="2038059"/>
                      <a:pt x="3801163" y="2031709"/>
                      <a:pt x="3964825" y="2031709"/>
                    </a:cubicBezTo>
                    <a:cubicBezTo>
                      <a:pt x="3968635" y="2031709"/>
                      <a:pt x="3973716" y="2029169"/>
                      <a:pt x="3977525" y="2026629"/>
                    </a:cubicBezTo>
                    <a:cubicBezTo>
                      <a:pt x="3982605" y="2022819"/>
                      <a:pt x="3985146" y="2016469"/>
                      <a:pt x="3987685" y="2013929"/>
                    </a:cubicBezTo>
                    <a:cubicBezTo>
                      <a:pt x="3988955" y="1955815"/>
                      <a:pt x="3990225" y="1891287"/>
                      <a:pt x="3991496" y="1826760"/>
                    </a:cubicBezTo>
                    <a:cubicBezTo>
                      <a:pt x="3992766" y="1726895"/>
                      <a:pt x="4002925" y="768195"/>
                      <a:pt x="4004196" y="668330"/>
                    </a:cubicBezTo>
                    <a:cubicBezTo>
                      <a:pt x="4004196" y="608411"/>
                      <a:pt x="4005466" y="548493"/>
                      <a:pt x="4006735" y="488574"/>
                    </a:cubicBezTo>
                    <a:cubicBezTo>
                      <a:pt x="4008005" y="424046"/>
                      <a:pt x="4009275" y="359518"/>
                      <a:pt x="4011816" y="294990"/>
                    </a:cubicBezTo>
                    <a:cubicBezTo>
                      <a:pt x="4013085" y="256581"/>
                      <a:pt x="4013085" y="216635"/>
                      <a:pt x="4018166" y="178226"/>
                    </a:cubicBezTo>
                    <a:cubicBezTo>
                      <a:pt x="4023246" y="132134"/>
                      <a:pt x="4025785" y="87579"/>
                      <a:pt x="4024516" y="44450"/>
                    </a:cubicBezTo>
                    <a:cubicBezTo>
                      <a:pt x="4024516" y="38100"/>
                      <a:pt x="4020705" y="30480"/>
                      <a:pt x="4014355" y="27940"/>
                    </a:cubicBezTo>
                    <a:close/>
                  </a:path>
                </a:pathLst>
              </a:custGeom>
              <a:solidFill>
                <a:srgbClr val="FDE9C9"/>
              </a:solidFill>
            </p:spPr>
            <p:txBody>
              <a:bodyPr/>
              <a:lstStyle/>
              <a:p>
                <a:endParaRPr lang="vi-VN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 rot="-5400000">
              <a:off x="-277111" y="926991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3"/>
                  </a:lnTo>
                  <a:lnTo>
                    <a:pt x="0" y="60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227103" y="3037991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-277111" y="514899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5400000">
              <a:off x="-302116" y="7259993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3"/>
                  </a:lnTo>
                  <a:lnTo>
                    <a:pt x="0" y="60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5400000">
              <a:off x="-302116" y="9370993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5400000">
              <a:off x="19692858" y="9370993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19642849" y="7259993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3"/>
                  </a:lnTo>
                  <a:lnTo>
                    <a:pt x="0" y="60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 rot="5400000">
              <a:off x="19667854" y="514899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5400000">
              <a:off x="19709169" y="3037991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5490567">
              <a:off x="19811813" y="922916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054617" y="1036113"/>
              <a:ext cx="18582433" cy="9118174"/>
              <a:chOff x="0" y="0"/>
              <a:chExt cx="3710469" cy="182068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6510" y="11430"/>
                <a:ext cx="3679989" cy="1796552"/>
              </a:xfrm>
              <a:custGeom>
                <a:avLst/>
                <a:gdLst/>
                <a:ahLst/>
                <a:cxnLst/>
                <a:rect l="l" t="t" r="r" b="b"/>
                <a:pathLst>
                  <a:path w="3679989" h="1796552">
                    <a:moveTo>
                      <a:pt x="1270" y="0"/>
                    </a:moveTo>
                    <a:lnTo>
                      <a:pt x="3679989" y="15240"/>
                    </a:lnTo>
                    <a:lnTo>
                      <a:pt x="3648239" y="1796552"/>
                    </a:lnTo>
                    <a:lnTo>
                      <a:pt x="1330217" y="1796552"/>
                    </a:lnTo>
                    <a:lnTo>
                      <a:pt x="0" y="1769882"/>
                    </a:lnTo>
                    <a:lnTo>
                      <a:pt x="11430" y="58319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vi-VN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0" y="-1270"/>
                <a:ext cx="3709199" cy="1821952"/>
              </a:xfrm>
              <a:custGeom>
                <a:avLst/>
                <a:gdLst/>
                <a:ahLst/>
                <a:cxnLst/>
                <a:rect l="l" t="t" r="r" b="b"/>
                <a:pathLst>
                  <a:path w="3709199" h="1821952">
                    <a:moveTo>
                      <a:pt x="3674909" y="1796552"/>
                    </a:moveTo>
                    <a:cubicBezTo>
                      <a:pt x="3672369" y="1800362"/>
                      <a:pt x="3668559" y="1805442"/>
                      <a:pt x="3664749" y="1809252"/>
                    </a:cubicBezTo>
                    <a:cubicBezTo>
                      <a:pt x="3660939" y="1811792"/>
                      <a:pt x="3655859" y="1814332"/>
                      <a:pt x="3652049" y="1814332"/>
                    </a:cubicBezTo>
                    <a:cubicBezTo>
                      <a:pt x="3530093" y="1813062"/>
                      <a:pt x="3373517" y="1819412"/>
                      <a:pt x="3214041" y="1821952"/>
                    </a:cubicBezTo>
                    <a:cubicBezTo>
                      <a:pt x="3164749" y="1821952"/>
                      <a:pt x="3112557" y="1820682"/>
                      <a:pt x="3063264" y="1820682"/>
                    </a:cubicBezTo>
                    <a:cubicBezTo>
                      <a:pt x="2953081" y="1819412"/>
                      <a:pt x="2842898" y="1818142"/>
                      <a:pt x="2732715" y="1818142"/>
                    </a:cubicBezTo>
                    <a:lnTo>
                      <a:pt x="2373170" y="1818142"/>
                    </a:lnTo>
                    <a:cubicBezTo>
                      <a:pt x="2291982" y="1818142"/>
                      <a:pt x="2213694" y="1816872"/>
                      <a:pt x="2132507" y="1816872"/>
                    </a:cubicBezTo>
                    <a:cubicBezTo>
                      <a:pt x="2062917" y="1816872"/>
                      <a:pt x="1990429" y="1816872"/>
                      <a:pt x="1920839" y="1818142"/>
                    </a:cubicBezTo>
                    <a:lnTo>
                      <a:pt x="1877346" y="1818142"/>
                    </a:lnTo>
                    <a:cubicBezTo>
                      <a:pt x="1775861" y="1816872"/>
                      <a:pt x="645035" y="1815602"/>
                      <a:pt x="543550" y="1813062"/>
                    </a:cubicBezTo>
                    <a:cubicBezTo>
                      <a:pt x="482659" y="1811792"/>
                      <a:pt x="421769" y="1806712"/>
                      <a:pt x="360878" y="1804172"/>
                    </a:cubicBezTo>
                    <a:cubicBezTo>
                      <a:pt x="250695" y="1799092"/>
                      <a:pt x="140512" y="1795282"/>
                      <a:pt x="41910" y="1790202"/>
                    </a:cubicBezTo>
                    <a:cubicBezTo>
                      <a:pt x="33020" y="1788932"/>
                      <a:pt x="24130" y="1786392"/>
                      <a:pt x="16510" y="1782582"/>
                    </a:cubicBezTo>
                    <a:cubicBezTo>
                      <a:pt x="5080" y="1777502"/>
                      <a:pt x="0" y="1766072"/>
                      <a:pt x="1270" y="1750443"/>
                    </a:cubicBezTo>
                    <a:cubicBezTo>
                      <a:pt x="2540" y="1671569"/>
                      <a:pt x="3810" y="1591335"/>
                      <a:pt x="3810" y="1512461"/>
                    </a:cubicBezTo>
                    <a:cubicBezTo>
                      <a:pt x="5080" y="1432227"/>
                      <a:pt x="17780" y="590450"/>
                      <a:pt x="17780" y="510216"/>
                    </a:cubicBezTo>
                    <a:cubicBezTo>
                      <a:pt x="19050" y="432702"/>
                      <a:pt x="20320" y="355188"/>
                      <a:pt x="19050" y="276314"/>
                    </a:cubicBezTo>
                    <a:cubicBezTo>
                      <a:pt x="17780" y="198800"/>
                      <a:pt x="16510" y="122645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79621" y="5080"/>
                      <a:pt x="143411" y="3810"/>
                    </a:cubicBezTo>
                    <a:cubicBezTo>
                      <a:pt x="233298" y="1270"/>
                      <a:pt x="326083" y="1270"/>
                      <a:pt x="415970" y="1270"/>
                    </a:cubicBezTo>
                    <a:cubicBezTo>
                      <a:pt x="529052" y="2540"/>
                      <a:pt x="1671477" y="5080"/>
                      <a:pt x="1784560" y="6350"/>
                    </a:cubicBezTo>
                    <a:cubicBezTo>
                      <a:pt x="1894743" y="7620"/>
                      <a:pt x="2004926" y="7620"/>
                      <a:pt x="2115109" y="7620"/>
                    </a:cubicBezTo>
                    <a:cubicBezTo>
                      <a:pt x="2176000" y="7620"/>
                      <a:pt x="2236891" y="7620"/>
                      <a:pt x="2297781" y="8890"/>
                    </a:cubicBezTo>
                    <a:cubicBezTo>
                      <a:pt x="2416663" y="11430"/>
                      <a:pt x="2538445" y="10160"/>
                      <a:pt x="2657326" y="2540"/>
                    </a:cubicBezTo>
                    <a:cubicBezTo>
                      <a:pt x="2706619" y="0"/>
                      <a:pt x="2755911" y="2540"/>
                      <a:pt x="2805204" y="2540"/>
                    </a:cubicBezTo>
                    <a:cubicBezTo>
                      <a:pt x="2915387" y="2540"/>
                      <a:pt x="3025570" y="1270"/>
                      <a:pt x="3135753" y="3810"/>
                    </a:cubicBezTo>
                    <a:cubicBezTo>
                      <a:pt x="3274931" y="6350"/>
                      <a:pt x="3411211" y="13970"/>
                      <a:pt x="3550389" y="17780"/>
                    </a:cubicBezTo>
                    <a:cubicBezTo>
                      <a:pt x="3611280" y="20320"/>
                      <a:pt x="3643159" y="19050"/>
                      <a:pt x="3669829" y="21590"/>
                    </a:cubicBezTo>
                    <a:cubicBezTo>
                      <a:pt x="3678719" y="22860"/>
                      <a:pt x="3687609" y="25400"/>
                      <a:pt x="3696499" y="27940"/>
                    </a:cubicBezTo>
                    <a:cubicBezTo>
                      <a:pt x="3704119" y="30480"/>
                      <a:pt x="3707929" y="36830"/>
                      <a:pt x="3707929" y="46990"/>
                    </a:cubicBezTo>
                    <a:cubicBezTo>
                      <a:pt x="3709199" y="85928"/>
                      <a:pt x="3705389" y="126725"/>
                      <a:pt x="3701579" y="167522"/>
                    </a:cubicBezTo>
                    <a:cubicBezTo>
                      <a:pt x="3697769" y="201519"/>
                      <a:pt x="3696499" y="236877"/>
                      <a:pt x="3695229" y="270874"/>
                    </a:cubicBezTo>
                    <a:cubicBezTo>
                      <a:pt x="3692689" y="327990"/>
                      <a:pt x="3691419" y="385106"/>
                      <a:pt x="3690149" y="442221"/>
                    </a:cubicBezTo>
                    <a:cubicBezTo>
                      <a:pt x="3688879" y="495257"/>
                      <a:pt x="3687609" y="548293"/>
                      <a:pt x="3687609" y="601329"/>
                    </a:cubicBezTo>
                    <a:cubicBezTo>
                      <a:pt x="3687609" y="689723"/>
                      <a:pt x="3676179" y="1538299"/>
                      <a:pt x="3674909" y="1626692"/>
                    </a:cubicBezTo>
                    <a:cubicBezTo>
                      <a:pt x="3677449" y="1683808"/>
                      <a:pt x="3676179" y="1740924"/>
                      <a:pt x="3674909" y="1796552"/>
                    </a:cubicBezTo>
                    <a:close/>
                    <a:moveTo>
                      <a:pt x="17780" y="1766072"/>
                    </a:moveTo>
                    <a:cubicBezTo>
                      <a:pt x="22860" y="1767342"/>
                      <a:pt x="29210" y="1769882"/>
                      <a:pt x="36830" y="1769882"/>
                    </a:cubicBezTo>
                    <a:cubicBezTo>
                      <a:pt x="137612" y="1774962"/>
                      <a:pt x="256494" y="1780042"/>
                      <a:pt x="372476" y="1783852"/>
                    </a:cubicBezTo>
                    <a:cubicBezTo>
                      <a:pt x="427568" y="1786392"/>
                      <a:pt x="482659" y="1790202"/>
                      <a:pt x="540651" y="1791472"/>
                    </a:cubicBezTo>
                    <a:cubicBezTo>
                      <a:pt x="578345" y="1792742"/>
                      <a:pt x="1645381" y="1788932"/>
                      <a:pt x="1680176" y="1790202"/>
                    </a:cubicBezTo>
                    <a:cubicBezTo>
                      <a:pt x="1741067" y="1791472"/>
                      <a:pt x="1801957" y="1794012"/>
                      <a:pt x="1862848" y="1795282"/>
                    </a:cubicBezTo>
                    <a:cubicBezTo>
                      <a:pt x="1891844" y="1796552"/>
                      <a:pt x="1917940" y="1796552"/>
                      <a:pt x="1946935" y="1796552"/>
                    </a:cubicBezTo>
                    <a:cubicBezTo>
                      <a:pt x="2077415" y="1796552"/>
                      <a:pt x="2204995" y="1795282"/>
                      <a:pt x="2335475" y="1796552"/>
                    </a:cubicBezTo>
                    <a:cubicBezTo>
                      <a:pt x="2384768" y="1796552"/>
                      <a:pt x="2436960" y="1799092"/>
                      <a:pt x="2486253" y="1799092"/>
                    </a:cubicBezTo>
                    <a:cubicBezTo>
                      <a:pt x="2561641" y="1799092"/>
                      <a:pt x="2634130" y="1795282"/>
                      <a:pt x="2709518" y="1795282"/>
                    </a:cubicBezTo>
                    <a:cubicBezTo>
                      <a:pt x="2799405" y="1795282"/>
                      <a:pt x="2886391" y="1796552"/>
                      <a:pt x="2976278" y="1796552"/>
                    </a:cubicBezTo>
                    <a:cubicBezTo>
                      <a:pt x="3095159" y="1796552"/>
                      <a:pt x="3216940" y="1796552"/>
                      <a:pt x="3335822" y="1795282"/>
                    </a:cubicBezTo>
                    <a:cubicBezTo>
                      <a:pt x="3443106" y="1794012"/>
                      <a:pt x="3547490" y="1791472"/>
                      <a:pt x="3636809" y="1788932"/>
                    </a:cubicBezTo>
                    <a:cubicBezTo>
                      <a:pt x="3641889" y="1788932"/>
                      <a:pt x="3646969" y="1786392"/>
                      <a:pt x="3653319" y="1785122"/>
                    </a:cubicBezTo>
                    <a:cubicBezTo>
                      <a:pt x="3653319" y="1772422"/>
                      <a:pt x="3654589" y="1759722"/>
                      <a:pt x="3654589" y="1746363"/>
                    </a:cubicBezTo>
                    <a:lnTo>
                      <a:pt x="3654589" y="1704206"/>
                    </a:lnTo>
                    <a:cubicBezTo>
                      <a:pt x="3655859" y="1634851"/>
                      <a:pt x="3658399" y="1564137"/>
                      <a:pt x="3657129" y="1494782"/>
                    </a:cubicBezTo>
                    <a:cubicBezTo>
                      <a:pt x="3655859" y="1396870"/>
                      <a:pt x="3668559" y="540134"/>
                      <a:pt x="3672369" y="442221"/>
                    </a:cubicBezTo>
                    <a:cubicBezTo>
                      <a:pt x="3674909" y="385106"/>
                      <a:pt x="3677449" y="327990"/>
                      <a:pt x="3677449" y="270874"/>
                    </a:cubicBezTo>
                    <a:cubicBezTo>
                      <a:pt x="3677449" y="223278"/>
                      <a:pt x="3678719" y="177041"/>
                      <a:pt x="3686339" y="130805"/>
                    </a:cubicBezTo>
                    <a:cubicBezTo>
                      <a:pt x="3690149" y="103607"/>
                      <a:pt x="3692689" y="76409"/>
                      <a:pt x="3687609" y="49530"/>
                    </a:cubicBezTo>
                    <a:cubicBezTo>
                      <a:pt x="3679989" y="49530"/>
                      <a:pt x="3673639" y="48260"/>
                      <a:pt x="3666019" y="48260"/>
                    </a:cubicBezTo>
                    <a:cubicBezTo>
                      <a:pt x="3632999" y="45720"/>
                      <a:pt x="3570686" y="45720"/>
                      <a:pt x="3492398" y="40640"/>
                    </a:cubicBezTo>
                    <a:cubicBezTo>
                      <a:pt x="3347420" y="33020"/>
                      <a:pt x="3199543" y="27940"/>
                      <a:pt x="3054565" y="27940"/>
                    </a:cubicBezTo>
                    <a:cubicBezTo>
                      <a:pt x="2953081" y="27940"/>
                      <a:pt x="2848697" y="31750"/>
                      <a:pt x="2747213" y="24130"/>
                    </a:cubicBezTo>
                    <a:lnTo>
                      <a:pt x="2718217" y="24130"/>
                    </a:lnTo>
                    <a:cubicBezTo>
                      <a:pt x="2634130" y="27940"/>
                      <a:pt x="2544244" y="33020"/>
                      <a:pt x="2457257" y="34290"/>
                    </a:cubicBezTo>
                    <a:cubicBezTo>
                      <a:pt x="2361572" y="35560"/>
                      <a:pt x="2268786" y="31750"/>
                      <a:pt x="2173100" y="30480"/>
                    </a:cubicBezTo>
                    <a:cubicBezTo>
                      <a:pt x="2083214" y="29210"/>
                      <a:pt x="1993328" y="27940"/>
                      <a:pt x="1906341" y="27940"/>
                    </a:cubicBezTo>
                    <a:cubicBezTo>
                      <a:pt x="1874446" y="27940"/>
                      <a:pt x="1845451" y="29210"/>
                      <a:pt x="1813556" y="27940"/>
                    </a:cubicBezTo>
                    <a:cubicBezTo>
                      <a:pt x="1703372" y="26670"/>
                      <a:pt x="563847" y="24130"/>
                      <a:pt x="450764" y="24130"/>
                    </a:cubicBezTo>
                    <a:cubicBezTo>
                      <a:pt x="352179" y="22860"/>
                      <a:pt x="253595" y="24130"/>
                      <a:pt x="155010" y="24130"/>
                    </a:cubicBezTo>
                    <a:cubicBezTo>
                      <a:pt x="102818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1848"/>
                      <a:pt x="31750" y="125365"/>
                      <a:pt x="34290" y="167522"/>
                    </a:cubicBezTo>
                    <a:cubicBezTo>
                      <a:pt x="36830" y="243676"/>
                      <a:pt x="38100" y="319830"/>
                      <a:pt x="38100" y="395985"/>
                    </a:cubicBezTo>
                    <a:cubicBezTo>
                      <a:pt x="38100" y="444941"/>
                      <a:pt x="36830" y="492537"/>
                      <a:pt x="35560" y="541494"/>
                    </a:cubicBezTo>
                    <a:cubicBezTo>
                      <a:pt x="34290" y="589090"/>
                      <a:pt x="22860" y="1395510"/>
                      <a:pt x="21590" y="1441746"/>
                    </a:cubicBezTo>
                    <a:lnTo>
                      <a:pt x="21590" y="1531499"/>
                    </a:lnTo>
                    <a:cubicBezTo>
                      <a:pt x="21590" y="1599494"/>
                      <a:pt x="20320" y="1668849"/>
                      <a:pt x="20320" y="1736844"/>
                    </a:cubicBezTo>
                    <a:cubicBezTo>
                      <a:pt x="20320" y="1746363"/>
                      <a:pt x="19050" y="1754522"/>
                      <a:pt x="17780" y="1766072"/>
                    </a:cubicBezTo>
                    <a:close/>
                  </a:path>
                </a:pathLst>
              </a:custGeom>
              <a:solidFill>
                <a:srgbClr val="AB5333"/>
              </a:solidFill>
            </p:spPr>
            <p:txBody>
              <a:bodyPr/>
              <a:lstStyle/>
              <a:p>
                <a:endParaRPr lang="vi-VN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4596067" y="1816862"/>
              <a:ext cx="3245909" cy="2346386"/>
              <a:chOff x="0" y="0"/>
              <a:chExt cx="3930483" cy="284124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8527"/>
                <a:ext cx="3938230" cy="2854402"/>
              </a:xfrm>
              <a:custGeom>
                <a:avLst/>
                <a:gdLst/>
                <a:ahLst/>
                <a:cxnLst/>
                <a:rect l="l" t="t" r="r" b="b"/>
                <a:pathLst>
                  <a:path w="3938230" h="2854402">
                    <a:moveTo>
                      <a:pt x="3929088" y="1216401"/>
                    </a:moveTo>
                    <a:lnTo>
                      <a:pt x="3929088" y="1216410"/>
                    </a:lnTo>
                    <a:cubicBezTo>
                      <a:pt x="3929088" y="2050481"/>
                      <a:pt x="3662411" y="2471767"/>
                      <a:pt x="3055318" y="2546909"/>
                    </a:cubicBezTo>
                    <a:cubicBezTo>
                      <a:pt x="3017276" y="2578932"/>
                      <a:pt x="2947210" y="2635001"/>
                      <a:pt x="2865932" y="2685989"/>
                    </a:cubicBezTo>
                    <a:cubicBezTo>
                      <a:pt x="2726537" y="2773437"/>
                      <a:pt x="2655482" y="2814804"/>
                      <a:pt x="2603503" y="2847290"/>
                    </a:cubicBezTo>
                    <a:cubicBezTo>
                      <a:pt x="2592121" y="2854403"/>
                      <a:pt x="2577585" y="2845299"/>
                      <a:pt x="2578988" y="2831950"/>
                    </a:cubicBezTo>
                    <a:lnTo>
                      <a:pt x="2612603" y="2566545"/>
                    </a:lnTo>
                    <a:cubicBezTo>
                      <a:pt x="2468305" y="2569887"/>
                      <a:pt x="2295918" y="2571997"/>
                      <a:pt x="2116992" y="2569970"/>
                    </a:cubicBezTo>
                    <a:cubicBezTo>
                      <a:pt x="1735265" y="2565643"/>
                      <a:pt x="1057072" y="2549995"/>
                      <a:pt x="1057072" y="2549995"/>
                    </a:cubicBezTo>
                    <a:cubicBezTo>
                      <a:pt x="812930" y="2532327"/>
                      <a:pt x="565144" y="2498365"/>
                      <a:pt x="398404" y="2382010"/>
                    </a:cubicBezTo>
                    <a:cubicBezTo>
                      <a:pt x="120505" y="2188086"/>
                      <a:pt x="0" y="1833029"/>
                      <a:pt x="0" y="1216410"/>
                    </a:cubicBezTo>
                    <a:lnTo>
                      <a:pt x="0" y="1216401"/>
                    </a:lnTo>
                    <a:cubicBezTo>
                      <a:pt x="8537" y="880862"/>
                      <a:pt x="34263" y="622606"/>
                      <a:pt x="140291" y="451518"/>
                    </a:cubicBezTo>
                    <a:cubicBezTo>
                      <a:pt x="342602" y="125060"/>
                      <a:pt x="736658" y="15348"/>
                      <a:pt x="1165678" y="15348"/>
                    </a:cubicBezTo>
                    <a:cubicBezTo>
                      <a:pt x="1165678" y="15348"/>
                      <a:pt x="1575098" y="31363"/>
                      <a:pt x="1976237" y="15348"/>
                    </a:cubicBezTo>
                    <a:cubicBezTo>
                      <a:pt x="2360650" y="0"/>
                      <a:pt x="2824577" y="15348"/>
                      <a:pt x="2824577" y="15348"/>
                    </a:cubicBezTo>
                    <a:cubicBezTo>
                      <a:pt x="3192883" y="30308"/>
                      <a:pt x="3556198" y="168970"/>
                      <a:pt x="3753938" y="414132"/>
                    </a:cubicBezTo>
                    <a:cubicBezTo>
                      <a:pt x="3904956" y="601366"/>
                      <a:pt x="3938230" y="850716"/>
                      <a:pt x="3929088" y="1216401"/>
                    </a:cubicBezTo>
                    <a:close/>
                  </a:path>
                </a:pathLst>
              </a:custGeom>
              <a:solidFill>
                <a:srgbClr val="FBC58A"/>
              </a:solidFill>
            </p:spPr>
            <p:txBody>
              <a:bodyPr/>
              <a:lstStyle/>
              <a:p>
                <a:endParaRPr lang="vi-VN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15613717" y="2505940"/>
              <a:ext cx="1210610" cy="836422"/>
            </a:xfrm>
            <a:custGeom>
              <a:avLst/>
              <a:gdLst/>
              <a:ahLst/>
              <a:cxnLst/>
              <a:rect l="l" t="t" r="r" b="b"/>
              <a:pathLst>
                <a:path w="1210610" h="836422">
                  <a:moveTo>
                    <a:pt x="0" y="0"/>
                  </a:moveTo>
                  <a:lnTo>
                    <a:pt x="1210610" y="0"/>
                  </a:lnTo>
                  <a:lnTo>
                    <a:pt x="1210610" y="836422"/>
                  </a:lnTo>
                  <a:lnTo>
                    <a:pt x="0" y="836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3131316" y="3871095"/>
              <a:ext cx="6016661" cy="6170176"/>
            </a:xfrm>
            <a:custGeom>
              <a:avLst/>
              <a:gdLst/>
              <a:ahLst/>
              <a:cxnLst/>
              <a:rect l="l" t="t" r="r" b="b"/>
              <a:pathLst>
                <a:path w="6016661" h="6170176">
                  <a:moveTo>
                    <a:pt x="0" y="0"/>
                  </a:moveTo>
                  <a:lnTo>
                    <a:pt x="6016660" y="0"/>
                  </a:lnTo>
                  <a:lnTo>
                    <a:pt x="6016660" y="6170176"/>
                  </a:lnTo>
                  <a:lnTo>
                    <a:pt x="0" y="6170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b="-44559"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13131316" y="3809770"/>
              <a:ext cx="2393612" cy="1785430"/>
              <a:chOff x="0" y="0"/>
              <a:chExt cx="3023432" cy="22552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-1" y="0"/>
                <a:ext cx="3029703" cy="2259851"/>
              </a:xfrm>
              <a:custGeom>
                <a:avLst/>
                <a:gdLst/>
                <a:ahLst/>
                <a:cxnLst/>
                <a:rect l="l" t="t" r="r" b="b"/>
                <a:pathLst>
                  <a:path w="3029703" h="2259851">
                    <a:moveTo>
                      <a:pt x="2991602" y="1654679"/>
                    </a:moveTo>
                    <a:cubicBezTo>
                      <a:pt x="2989175" y="1834703"/>
                      <a:pt x="2816060" y="1968357"/>
                      <a:pt x="2615184" y="1968357"/>
                    </a:cubicBezTo>
                    <a:cubicBezTo>
                      <a:pt x="2615184" y="1968357"/>
                      <a:pt x="2421204" y="1958387"/>
                      <a:pt x="2124796" y="1971831"/>
                    </a:cubicBezTo>
                    <a:cubicBezTo>
                      <a:pt x="1937621" y="1980321"/>
                      <a:pt x="1393481" y="1983448"/>
                      <a:pt x="908799" y="1984601"/>
                    </a:cubicBezTo>
                    <a:lnTo>
                      <a:pt x="940817" y="2237399"/>
                    </a:lnTo>
                    <a:cubicBezTo>
                      <a:pt x="942220" y="2250746"/>
                      <a:pt x="927684" y="2259851"/>
                      <a:pt x="916302" y="2252737"/>
                    </a:cubicBezTo>
                    <a:cubicBezTo>
                      <a:pt x="864324" y="2220252"/>
                      <a:pt x="793268" y="2178884"/>
                      <a:pt x="653873" y="2091437"/>
                    </a:cubicBezTo>
                    <a:cubicBezTo>
                      <a:pt x="595960" y="2055106"/>
                      <a:pt x="543807" y="2016223"/>
                      <a:pt x="504750" y="1985226"/>
                    </a:cubicBezTo>
                    <a:cubicBezTo>
                      <a:pt x="439719" y="1985274"/>
                      <a:pt x="401817" y="1985274"/>
                      <a:pt x="401817" y="1985274"/>
                    </a:cubicBezTo>
                    <a:cubicBezTo>
                      <a:pt x="200942" y="1985274"/>
                      <a:pt x="26610" y="1888006"/>
                      <a:pt x="25400" y="1727894"/>
                    </a:cubicBezTo>
                    <a:cubicBezTo>
                      <a:pt x="25400" y="1727894"/>
                      <a:pt x="0" y="821138"/>
                      <a:pt x="0" y="606979"/>
                    </a:cubicBezTo>
                    <a:cubicBezTo>
                      <a:pt x="0" y="392820"/>
                      <a:pt x="12700" y="249245"/>
                      <a:pt x="12700" y="249245"/>
                    </a:cubicBezTo>
                    <a:cubicBezTo>
                      <a:pt x="12701" y="120576"/>
                      <a:pt x="1" y="0"/>
                      <a:pt x="376419" y="8134"/>
                    </a:cubicBezTo>
                    <a:cubicBezTo>
                      <a:pt x="376419" y="8134"/>
                      <a:pt x="936900" y="28433"/>
                      <a:pt x="1332325" y="20834"/>
                    </a:cubicBezTo>
                    <a:cubicBezTo>
                      <a:pt x="1596671" y="12700"/>
                      <a:pt x="2577084" y="0"/>
                      <a:pt x="2577084" y="0"/>
                    </a:cubicBezTo>
                    <a:cubicBezTo>
                      <a:pt x="2832372" y="0"/>
                      <a:pt x="3023432" y="101068"/>
                      <a:pt x="3017002" y="303615"/>
                    </a:cubicBezTo>
                    <a:cubicBezTo>
                      <a:pt x="3017002" y="303615"/>
                      <a:pt x="3015367" y="802156"/>
                      <a:pt x="3022535" y="1036845"/>
                    </a:cubicBezTo>
                    <a:cubicBezTo>
                      <a:pt x="3029703" y="1321609"/>
                      <a:pt x="2991602" y="1654679"/>
                      <a:pt x="2991602" y="1654679"/>
                    </a:cubicBezTo>
                    <a:close/>
                  </a:path>
                </a:pathLst>
              </a:custGeom>
              <a:solidFill>
                <a:srgbClr val="AB5333"/>
              </a:solidFill>
            </p:spPr>
            <p:txBody>
              <a:bodyPr/>
              <a:lstStyle/>
              <a:p>
                <a:endParaRPr lang="vi-VN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13652234" y="4434399"/>
              <a:ext cx="1351775" cy="373581"/>
            </a:xfrm>
            <a:custGeom>
              <a:avLst/>
              <a:gdLst/>
              <a:ahLst/>
              <a:cxnLst/>
              <a:rect l="l" t="t" r="r" b="b"/>
              <a:pathLst>
                <a:path w="1351775" h="373581">
                  <a:moveTo>
                    <a:pt x="0" y="0"/>
                  </a:moveTo>
                  <a:lnTo>
                    <a:pt x="1351775" y="0"/>
                  </a:lnTo>
                  <a:lnTo>
                    <a:pt x="1351775" y="373581"/>
                  </a:lnTo>
                  <a:lnTo>
                    <a:pt x="0" y="373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584121" y="2146554"/>
            <a:ext cx="948820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00"/>
              </a:lnSpc>
            </a:pPr>
            <a:r>
              <a:rPr lang="en-US" sz="6000" b="1" dirty="0">
                <a:solidFill>
                  <a:srgbClr val="AB5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TRANH TRUYỆN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589660" y="2826554"/>
            <a:ext cx="8353895" cy="5311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999" b="1" dirty="0">
                <a:solidFill>
                  <a:srgbClr val="653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5: </a:t>
            </a:r>
          </a:p>
          <a:p>
            <a:pPr>
              <a:lnSpc>
                <a:spcPct val="150000"/>
              </a:lnSpc>
            </a:pPr>
            <a:r>
              <a:rPr lang="en-US" sz="7999" b="1" dirty="0">
                <a:solidFill>
                  <a:srgbClr val="653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KẾ BÌA TRANH TRUYỆN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5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55617"/>
            <a:ext cx="162306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10F490B-447B-7777-F0C7-710CF7A1780C}"/>
              </a:ext>
            </a:extLst>
          </p:cNvPr>
          <p:cNvGrpSpPr/>
          <p:nvPr/>
        </p:nvGrpSpPr>
        <p:grpSpPr>
          <a:xfrm>
            <a:off x="11062729" y="2134226"/>
            <a:ext cx="6344306" cy="4788463"/>
            <a:chOff x="11062729" y="2134226"/>
            <a:chExt cx="6344306" cy="4788463"/>
          </a:xfrm>
        </p:grpSpPr>
        <p:grpSp>
          <p:nvGrpSpPr>
            <p:cNvPr id="3" name="Group 3"/>
            <p:cNvGrpSpPr/>
            <p:nvPr/>
          </p:nvGrpSpPr>
          <p:grpSpPr>
            <a:xfrm>
              <a:off x="11210464" y="2134226"/>
              <a:ext cx="6048836" cy="4788463"/>
              <a:chOff x="0" y="0"/>
              <a:chExt cx="8065114" cy="638461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" name="Group 4"/>
              <p:cNvGrpSpPr/>
              <p:nvPr/>
            </p:nvGrpSpPr>
            <p:grpSpPr>
              <a:xfrm>
                <a:off x="379260" y="356288"/>
                <a:ext cx="7685854" cy="6028330"/>
                <a:chOff x="0" y="0"/>
                <a:chExt cx="1936723" cy="1519051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0" y="-1270"/>
                  <a:ext cx="1937993" cy="1517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93" h="1517781">
                      <a:moveTo>
                        <a:pt x="1926563" y="27940"/>
                      </a:moveTo>
                      <a:cubicBezTo>
                        <a:pt x="1917673" y="24130"/>
                        <a:pt x="1908783" y="21590"/>
                        <a:pt x="1899893" y="21590"/>
                      </a:cubicBezTo>
                      <a:cubicBezTo>
                        <a:pt x="1873223" y="20320"/>
                        <a:pt x="1844394" y="20320"/>
                        <a:pt x="1813778" y="17780"/>
                      </a:cubicBezTo>
                      <a:cubicBezTo>
                        <a:pt x="1743797" y="12700"/>
                        <a:pt x="1675274" y="6350"/>
                        <a:pt x="1605293" y="3810"/>
                      </a:cubicBezTo>
                      <a:cubicBezTo>
                        <a:pt x="1548434" y="1270"/>
                        <a:pt x="1493032" y="3810"/>
                        <a:pt x="1436173" y="2540"/>
                      </a:cubicBezTo>
                      <a:cubicBezTo>
                        <a:pt x="1411388" y="2540"/>
                        <a:pt x="1386603" y="0"/>
                        <a:pt x="1361818" y="2540"/>
                      </a:cubicBezTo>
                      <a:cubicBezTo>
                        <a:pt x="1302043" y="10160"/>
                        <a:pt x="1242267" y="11430"/>
                        <a:pt x="1181034" y="8890"/>
                      </a:cubicBezTo>
                      <a:cubicBezTo>
                        <a:pt x="1150417" y="7620"/>
                        <a:pt x="1119801" y="7620"/>
                        <a:pt x="1089184" y="7620"/>
                      </a:cubicBezTo>
                      <a:cubicBezTo>
                        <a:pt x="1033783" y="7620"/>
                        <a:pt x="978381" y="7620"/>
                        <a:pt x="922980" y="6350"/>
                      </a:cubicBezTo>
                      <a:cubicBezTo>
                        <a:pt x="864662" y="5080"/>
                        <a:pt x="290236" y="2540"/>
                        <a:pt x="233377" y="1270"/>
                      </a:cubicBezTo>
                      <a:cubicBezTo>
                        <a:pt x="186723" y="0"/>
                        <a:pt x="141527" y="1270"/>
                        <a:pt x="94873" y="1270"/>
                      </a:cubicBezTo>
                      <a:cubicBezTo>
                        <a:pt x="62798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11815"/>
                        <a:pt x="16510" y="175477"/>
                        <a:pt x="17780" y="238022"/>
                      </a:cubicBezTo>
                      <a:cubicBezTo>
                        <a:pt x="19050" y="301684"/>
                        <a:pt x="17780" y="365347"/>
                        <a:pt x="16510" y="430126"/>
                      </a:cubicBezTo>
                      <a:cubicBezTo>
                        <a:pt x="15240" y="496021"/>
                        <a:pt x="2540" y="1187370"/>
                        <a:pt x="2540" y="1253266"/>
                      </a:cubicBezTo>
                      <a:cubicBezTo>
                        <a:pt x="2540" y="1318045"/>
                        <a:pt x="1270" y="1382824"/>
                        <a:pt x="0" y="1447603"/>
                      </a:cubicBezTo>
                      <a:cubicBezTo>
                        <a:pt x="0" y="1463171"/>
                        <a:pt x="3810" y="1473331"/>
                        <a:pt x="15240" y="1478411"/>
                      </a:cubicBezTo>
                      <a:cubicBezTo>
                        <a:pt x="22860" y="1482221"/>
                        <a:pt x="31750" y="1484761"/>
                        <a:pt x="40640" y="1486031"/>
                      </a:cubicBezTo>
                      <a:cubicBezTo>
                        <a:pt x="93415" y="1491111"/>
                        <a:pt x="148817" y="1494921"/>
                        <a:pt x="204218" y="1500001"/>
                      </a:cubicBezTo>
                      <a:cubicBezTo>
                        <a:pt x="234835" y="1502541"/>
                        <a:pt x="265451" y="1507621"/>
                        <a:pt x="296068" y="1508891"/>
                      </a:cubicBezTo>
                      <a:cubicBezTo>
                        <a:pt x="347096" y="1511431"/>
                        <a:pt x="915690" y="1512701"/>
                        <a:pt x="966718" y="1513971"/>
                      </a:cubicBezTo>
                      <a:cubicBezTo>
                        <a:pt x="974007" y="1513971"/>
                        <a:pt x="981297" y="1513971"/>
                        <a:pt x="988587" y="1513971"/>
                      </a:cubicBezTo>
                      <a:cubicBezTo>
                        <a:pt x="1023577" y="1513971"/>
                        <a:pt x="1060026" y="1512701"/>
                        <a:pt x="1095016" y="1512701"/>
                      </a:cubicBezTo>
                      <a:cubicBezTo>
                        <a:pt x="1135838" y="1512701"/>
                        <a:pt x="1175202" y="1513971"/>
                        <a:pt x="1216025" y="1513971"/>
                      </a:cubicBezTo>
                      <a:cubicBezTo>
                        <a:pt x="1275800" y="1513971"/>
                        <a:pt x="1337033" y="1513971"/>
                        <a:pt x="1396808" y="1513971"/>
                      </a:cubicBezTo>
                      <a:cubicBezTo>
                        <a:pt x="1452210" y="1513971"/>
                        <a:pt x="1507611" y="1515241"/>
                        <a:pt x="1563013" y="1516511"/>
                      </a:cubicBezTo>
                      <a:cubicBezTo>
                        <a:pt x="1587798" y="1516511"/>
                        <a:pt x="1614041" y="1517781"/>
                        <a:pt x="1638825" y="1517781"/>
                      </a:cubicBezTo>
                      <a:cubicBezTo>
                        <a:pt x="1719012" y="1516511"/>
                        <a:pt x="1797740" y="1510161"/>
                        <a:pt x="1877033" y="1510161"/>
                      </a:cubicBezTo>
                      <a:cubicBezTo>
                        <a:pt x="1880843" y="1510161"/>
                        <a:pt x="1885923" y="1507621"/>
                        <a:pt x="1889733" y="1505081"/>
                      </a:cubicBezTo>
                      <a:cubicBezTo>
                        <a:pt x="1894813" y="1501271"/>
                        <a:pt x="1897353" y="1494921"/>
                        <a:pt x="1899893" y="1492381"/>
                      </a:cubicBezTo>
                      <a:cubicBezTo>
                        <a:pt x="1901163" y="1439785"/>
                        <a:pt x="1902433" y="1392876"/>
                        <a:pt x="1903703" y="1345967"/>
                      </a:cubicBezTo>
                      <a:cubicBezTo>
                        <a:pt x="1904973" y="1273370"/>
                        <a:pt x="1915133" y="576437"/>
                        <a:pt x="1916403" y="503840"/>
                      </a:cubicBezTo>
                      <a:cubicBezTo>
                        <a:pt x="1916403" y="460281"/>
                        <a:pt x="1917673" y="416723"/>
                        <a:pt x="1918943" y="373165"/>
                      </a:cubicBezTo>
                      <a:cubicBezTo>
                        <a:pt x="1920213" y="326256"/>
                        <a:pt x="1921483" y="279347"/>
                        <a:pt x="1924023" y="232438"/>
                      </a:cubicBezTo>
                      <a:cubicBezTo>
                        <a:pt x="1925293" y="204516"/>
                        <a:pt x="1925293" y="175477"/>
                        <a:pt x="1930373" y="147555"/>
                      </a:cubicBezTo>
                      <a:cubicBezTo>
                        <a:pt x="1935453" y="114049"/>
                        <a:pt x="1937993" y="81659"/>
                        <a:pt x="1936723" y="44450"/>
                      </a:cubicBezTo>
                      <a:cubicBezTo>
                        <a:pt x="1936723" y="38100"/>
                        <a:pt x="1932913" y="30480"/>
                        <a:pt x="1926563" y="27940"/>
                      </a:cubicBezTo>
                      <a:close/>
                    </a:path>
                  </a:pathLst>
                </a:custGeom>
                <a:solidFill>
                  <a:srgbClr val="64220A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" name="Group 6"/>
              <p:cNvGrpSpPr/>
              <p:nvPr/>
            </p:nvGrpSpPr>
            <p:grpSpPr>
              <a:xfrm>
                <a:off x="0" y="0"/>
                <a:ext cx="7824931" cy="6145109"/>
                <a:chOff x="0" y="0"/>
                <a:chExt cx="1971768" cy="1548477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-1270"/>
                  <a:ext cx="1973038" cy="1547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3038" h="1547207">
                      <a:moveTo>
                        <a:pt x="1961608" y="27940"/>
                      </a:moveTo>
                      <a:cubicBezTo>
                        <a:pt x="1952718" y="24130"/>
                        <a:pt x="1943828" y="21590"/>
                        <a:pt x="1934938" y="21590"/>
                      </a:cubicBezTo>
                      <a:cubicBezTo>
                        <a:pt x="1908268" y="20320"/>
                        <a:pt x="1878925" y="20320"/>
                        <a:pt x="1847717" y="17780"/>
                      </a:cubicBezTo>
                      <a:cubicBezTo>
                        <a:pt x="1776383" y="12700"/>
                        <a:pt x="1706535" y="6350"/>
                        <a:pt x="1635201" y="3810"/>
                      </a:cubicBezTo>
                      <a:cubicBezTo>
                        <a:pt x="1577243" y="1270"/>
                        <a:pt x="1520770" y="3810"/>
                        <a:pt x="1462811" y="2540"/>
                      </a:cubicBezTo>
                      <a:cubicBezTo>
                        <a:pt x="1437547" y="2540"/>
                        <a:pt x="1412283" y="0"/>
                        <a:pt x="1387019" y="2540"/>
                      </a:cubicBezTo>
                      <a:cubicBezTo>
                        <a:pt x="1326088" y="10160"/>
                        <a:pt x="1265157" y="11430"/>
                        <a:pt x="1202740" y="8890"/>
                      </a:cubicBezTo>
                      <a:cubicBezTo>
                        <a:pt x="1171531" y="7620"/>
                        <a:pt x="1140323" y="7620"/>
                        <a:pt x="1109114" y="7620"/>
                      </a:cubicBezTo>
                      <a:cubicBezTo>
                        <a:pt x="1052641" y="7620"/>
                        <a:pt x="996169" y="7620"/>
                        <a:pt x="939696" y="6350"/>
                      </a:cubicBezTo>
                      <a:cubicBezTo>
                        <a:pt x="880251" y="5080"/>
                        <a:pt x="294719" y="2540"/>
                        <a:pt x="236760" y="1270"/>
                      </a:cubicBezTo>
                      <a:cubicBezTo>
                        <a:pt x="189204" y="0"/>
                        <a:pt x="143134" y="1270"/>
                        <a:pt x="95578" y="1270"/>
                      </a:cubicBezTo>
                      <a:cubicBezTo>
                        <a:pt x="62884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12788"/>
                        <a:pt x="16510" y="177799"/>
                        <a:pt x="17780" y="241670"/>
                      </a:cubicBezTo>
                      <a:cubicBezTo>
                        <a:pt x="19050" y="306681"/>
                        <a:pt x="17780" y="371692"/>
                        <a:pt x="16510" y="437844"/>
                      </a:cubicBezTo>
                      <a:cubicBezTo>
                        <a:pt x="15240" y="505137"/>
                        <a:pt x="2540" y="1211136"/>
                        <a:pt x="2540" y="1278429"/>
                      </a:cubicBezTo>
                      <a:cubicBezTo>
                        <a:pt x="2540" y="1344580"/>
                        <a:pt x="1270" y="1410732"/>
                        <a:pt x="0" y="1476884"/>
                      </a:cubicBezTo>
                      <a:cubicBezTo>
                        <a:pt x="0" y="1492597"/>
                        <a:pt x="3810" y="1502757"/>
                        <a:pt x="15240" y="1507838"/>
                      </a:cubicBezTo>
                      <a:cubicBezTo>
                        <a:pt x="22860" y="1511647"/>
                        <a:pt x="31750" y="1514188"/>
                        <a:pt x="40640" y="1515457"/>
                      </a:cubicBezTo>
                      <a:cubicBezTo>
                        <a:pt x="94092" y="1520538"/>
                        <a:pt x="150565" y="1524347"/>
                        <a:pt x="207038" y="1529427"/>
                      </a:cubicBezTo>
                      <a:cubicBezTo>
                        <a:pt x="238246" y="1531967"/>
                        <a:pt x="269455" y="1537047"/>
                        <a:pt x="300663" y="1538317"/>
                      </a:cubicBezTo>
                      <a:cubicBezTo>
                        <a:pt x="352678" y="1540857"/>
                        <a:pt x="932265" y="1542127"/>
                        <a:pt x="984280" y="1543397"/>
                      </a:cubicBezTo>
                      <a:cubicBezTo>
                        <a:pt x="991710" y="1543397"/>
                        <a:pt x="999141" y="1543397"/>
                        <a:pt x="1006572" y="1543397"/>
                      </a:cubicBezTo>
                      <a:cubicBezTo>
                        <a:pt x="1042238" y="1543397"/>
                        <a:pt x="1079391" y="1542127"/>
                        <a:pt x="1115058" y="1542127"/>
                      </a:cubicBezTo>
                      <a:cubicBezTo>
                        <a:pt x="1156670" y="1542127"/>
                        <a:pt x="1196795" y="1543397"/>
                        <a:pt x="1238407" y="1543397"/>
                      </a:cubicBezTo>
                      <a:cubicBezTo>
                        <a:pt x="1299338" y="1543397"/>
                        <a:pt x="1361755" y="1543397"/>
                        <a:pt x="1422686" y="1543397"/>
                      </a:cubicBezTo>
                      <a:cubicBezTo>
                        <a:pt x="1479158" y="1543397"/>
                        <a:pt x="1535631" y="1544667"/>
                        <a:pt x="1592104" y="1545938"/>
                      </a:cubicBezTo>
                      <a:cubicBezTo>
                        <a:pt x="1617368" y="1545938"/>
                        <a:pt x="1644118" y="1547207"/>
                        <a:pt x="1669382" y="1547207"/>
                      </a:cubicBezTo>
                      <a:cubicBezTo>
                        <a:pt x="1751119" y="1545938"/>
                        <a:pt x="1831369" y="1539588"/>
                        <a:pt x="1912078" y="1539588"/>
                      </a:cubicBezTo>
                      <a:cubicBezTo>
                        <a:pt x="1915888" y="1539588"/>
                        <a:pt x="1920968" y="1537047"/>
                        <a:pt x="1924778" y="1534507"/>
                      </a:cubicBezTo>
                      <a:cubicBezTo>
                        <a:pt x="1929858" y="1530697"/>
                        <a:pt x="1932398" y="1524347"/>
                        <a:pt x="1934938" y="1521807"/>
                      </a:cubicBezTo>
                      <a:cubicBezTo>
                        <a:pt x="1936208" y="1468900"/>
                        <a:pt x="1937478" y="1420997"/>
                        <a:pt x="1938748" y="1373094"/>
                      </a:cubicBezTo>
                      <a:cubicBezTo>
                        <a:pt x="1940018" y="1298959"/>
                        <a:pt x="1950178" y="587256"/>
                        <a:pt x="1951448" y="513120"/>
                      </a:cubicBezTo>
                      <a:cubicBezTo>
                        <a:pt x="1951448" y="468639"/>
                        <a:pt x="1952718" y="424158"/>
                        <a:pt x="1953988" y="379676"/>
                      </a:cubicBezTo>
                      <a:cubicBezTo>
                        <a:pt x="1955258" y="331773"/>
                        <a:pt x="1956528" y="283870"/>
                        <a:pt x="1959068" y="235967"/>
                      </a:cubicBezTo>
                      <a:cubicBezTo>
                        <a:pt x="1960338" y="207453"/>
                        <a:pt x="1960338" y="177799"/>
                        <a:pt x="1965418" y="149285"/>
                      </a:cubicBezTo>
                      <a:cubicBezTo>
                        <a:pt x="1970498" y="115069"/>
                        <a:pt x="1973038" y="81993"/>
                        <a:pt x="1971768" y="44450"/>
                      </a:cubicBezTo>
                      <a:cubicBezTo>
                        <a:pt x="1971768" y="38100"/>
                        <a:pt x="1967958" y="30480"/>
                        <a:pt x="1961608" y="27940"/>
                      </a:cubicBezTo>
                      <a:close/>
                    </a:path>
                  </a:pathLst>
                </a:custGeom>
                <a:solidFill>
                  <a:srgbClr val="FBC58A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" name="Group 8"/>
              <p:cNvGrpSpPr/>
              <p:nvPr/>
            </p:nvGrpSpPr>
            <p:grpSpPr>
              <a:xfrm>
                <a:off x="647823" y="356288"/>
                <a:ext cx="730436" cy="389563"/>
                <a:chOff x="0" y="0"/>
                <a:chExt cx="186928" cy="99694"/>
              </a:xfrm>
            </p:grpSpPr>
            <p:sp>
              <p:nvSpPr>
                <p:cNvPr id="9" name="Freeform 9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TextBox 10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" name="Group 11"/>
              <p:cNvGrpSpPr/>
              <p:nvPr/>
            </p:nvGrpSpPr>
            <p:grpSpPr>
              <a:xfrm>
                <a:off x="2097535" y="356288"/>
                <a:ext cx="730436" cy="389563"/>
                <a:chOff x="0" y="0"/>
                <a:chExt cx="186928" cy="99694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3547247" y="356288"/>
                <a:ext cx="730436" cy="389563"/>
                <a:chOff x="0" y="0"/>
                <a:chExt cx="186928" cy="99694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Box 16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Group 17"/>
              <p:cNvGrpSpPr/>
              <p:nvPr/>
            </p:nvGrpSpPr>
            <p:grpSpPr>
              <a:xfrm>
                <a:off x="4996960" y="356288"/>
                <a:ext cx="730436" cy="389563"/>
                <a:chOff x="0" y="0"/>
                <a:chExt cx="186928" cy="99694"/>
              </a:xfrm>
            </p:grpSpPr>
            <p:sp>
              <p:nvSpPr>
                <p:cNvPr id="18" name="Freeform 18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19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Group 20"/>
              <p:cNvGrpSpPr/>
              <p:nvPr/>
            </p:nvGrpSpPr>
            <p:grpSpPr>
              <a:xfrm>
                <a:off x="6446672" y="356288"/>
                <a:ext cx="730436" cy="389563"/>
                <a:chOff x="0" y="0"/>
                <a:chExt cx="186928" cy="99694"/>
              </a:xfrm>
            </p:grpSpPr>
            <p:sp>
              <p:nvSpPr>
                <p:cNvPr id="21" name="Freeform 21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AB5333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2"/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7" name="Group 67"/>
            <p:cNvGrpSpPr/>
            <p:nvPr/>
          </p:nvGrpSpPr>
          <p:grpSpPr>
            <a:xfrm>
              <a:off x="11062729" y="3507121"/>
              <a:ext cx="6344306" cy="1873529"/>
              <a:chOff x="0" y="0"/>
              <a:chExt cx="8459074" cy="2498039"/>
            </a:xfrm>
          </p:grpSpPr>
          <p:sp>
            <p:nvSpPr>
              <p:cNvPr id="68" name="TextBox 68"/>
              <p:cNvSpPr txBox="1"/>
              <p:nvPr/>
            </p:nvSpPr>
            <p:spPr>
              <a:xfrm>
                <a:off x="0" y="1523414"/>
                <a:ext cx="8459074" cy="9746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5700"/>
                  </a:lnSpc>
                </a:pPr>
                <a:r>
                  <a:rPr lang="en-US" sz="6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Vận dụng</a:t>
                </a:r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0" y="0"/>
                <a:ext cx="8459074" cy="10259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5999"/>
                  </a:lnSpc>
                  <a:spcBef>
                    <a:spcPct val="0"/>
                  </a:spcBef>
                </a:pPr>
                <a:r>
                  <a:rPr lang="en-US" sz="5999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</a:t>
                </a:r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694926" y="5034357"/>
            <a:ext cx="6463688" cy="4960641"/>
            <a:chOff x="0" y="0"/>
            <a:chExt cx="8618251" cy="66141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" name="Group 24"/>
            <p:cNvGrpSpPr/>
            <p:nvPr/>
          </p:nvGrpSpPr>
          <p:grpSpPr>
            <a:xfrm>
              <a:off x="656038" y="369099"/>
              <a:ext cx="7962213" cy="6245089"/>
              <a:chOff x="0" y="0"/>
              <a:chExt cx="1936723" cy="151905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1937993" cy="1517781"/>
              </a:xfrm>
              <a:custGeom>
                <a:avLst/>
                <a:gdLst/>
                <a:ahLst/>
                <a:cxnLst/>
                <a:rect l="l" t="t" r="r" b="b"/>
                <a:pathLst>
                  <a:path w="1937993" h="1517781">
                    <a:moveTo>
                      <a:pt x="1926563" y="27940"/>
                    </a:moveTo>
                    <a:cubicBezTo>
                      <a:pt x="1917673" y="24130"/>
                      <a:pt x="1908783" y="21590"/>
                      <a:pt x="1899893" y="21590"/>
                    </a:cubicBezTo>
                    <a:cubicBezTo>
                      <a:pt x="1873223" y="20320"/>
                      <a:pt x="1844394" y="20320"/>
                      <a:pt x="1813778" y="17780"/>
                    </a:cubicBezTo>
                    <a:cubicBezTo>
                      <a:pt x="1743797" y="12700"/>
                      <a:pt x="1675274" y="6350"/>
                      <a:pt x="1605293" y="3810"/>
                    </a:cubicBezTo>
                    <a:cubicBezTo>
                      <a:pt x="1548434" y="1270"/>
                      <a:pt x="1493032" y="3810"/>
                      <a:pt x="1436173" y="2540"/>
                    </a:cubicBezTo>
                    <a:cubicBezTo>
                      <a:pt x="1411388" y="2540"/>
                      <a:pt x="1386603" y="0"/>
                      <a:pt x="1361818" y="2540"/>
                    </a:cubicBezTo>
                    <a:cubicBezTo>
                      <a:pt x="1302043" y="10160"/>
                      <a:pt x="1242267" y="11430"/>
                      <a:pt x="1181034" y="8890"/>
                    </a:cubicBezTo>
                    <a:cubicBezTo>
                      <a:pt x="1150417" y="7620"/>
                      <a:pt x="1119801" y="7620"/>
                      <a:pt x="1089184" y="7620"/>
                    </a:cubicBezTo>
                    <a:cubicBezTo>
                      <a:pt x="1033783" y="7620"/>
                      <a:pt x="978381" y="7620"/>
                      <a:pt x="922980" y="6350"/>
                    </a:cubicBezTo>
                    <a:cubicBezTo>
                      <a:pt x="864662" y="5080"/>
                      <a:pt x="290236" y="2540"/>
                      <a:pt x="233377" y="1270"/>
                    </a:cubicBezTo>
                    <a:cubicBezTo>
                      <a:pt x="186723" y="0"/>
                      <a:pt x="141527" y="1270"/>
                      <a:pt x="94873" y="1270"/>
                    </a:cubicBezTo>
                    <a:cubicBezTo>
                      <a:pt x="6279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1815"/>
                      <a:pt x="16510" y="175477"/>
                      <a:pt x="17780" y="238022"/>
                    </a:cubicBezTo>
                    <a:cubicBezTo>
                      <a:pt x="19050" y="301684"/>
                      <a:pt x="17780" y="365347"/>
                      <a:pt x="16510" y="430126"/>
                    </a:cubicBezTo>
                    <a:cubicBezTo>
                      <a:pt x="15240" y="496021"/>
                      <a:pt x="2540" y="1187370"/>
                      <a:pt x="2540" y="1253266"/>
                    </a:cubicBezTo>
                    <a:cubicBezTo>
                      <a:pt x="2540" y="1318045"/>
                      <a:pt x="1270" y="1382824"/>
                      <a:pt x="0" y="1447603"/>
                    </a:cubicBezTo>
                    <a:cubicBezTo>
                      <a:pt x="0" y="1463171"/>
                      <a:pt x="3810" y="1473331"/>
                      <a:pt x="15240" y="1478411"/>
                    </a:cubicBezTo>
                    <a:cubicBezTo>
                      <a:pt x="22860" y="1482221"/>
                      <a:pt x="31750" y="1484761"/>
                      <a:pt x="40640" y="1486031"/>
                    </a:cubicBezTo>
                    <a:cubicBezTo>
                      <a:pt x="93415" y="1491111"/>
                      <a:pt x="148817" y="1494921"/>
                      <a:pt x="204218" y="1500001"/>
                    </a:cubicBezTo>
                    <a:cubicBezTo>
                      <a:pt x="234835" y="1502541"/>
                      <a:pt x="265451" y="1507621"/>
                      <a:pt x="296068" y="1508891"/>
                    </a:cubicBezTo>
                    <a:cubicBezTo>
                      <a:pt x="347096" y="1511431"/>
                      <a:pt x="915690" y="1512701"/>
                      <a:pt x="966718" y="1513971"/>
                    </a:cubicBezTo>
                    <a:cubicBezTo>
                      <a:pt x="974007" y="1513971"/>
                      <a:pt x="981297" y="1513971"/>
                      <a:pt x="988587" y="1513971"/>
                    </a:cubicBezTo>
                    <a:cubicBezTo>
                      <a:pt x="1023577" y="1513971"/>
                      <a:pt x="1060026" y="1512701"/>
                      <a:pt x="1095016" y="1512701"/>
                    </a:cubicBezTo>
                    <a:cubicBezTo>
                      <a:pt x="1135838" y="1512701"/>
                      <a:pt x="1175202" y="1513971"/>
                      <a:pt x="1216025" y="1513971"/>
                    </a:cubicBezTo>
                    <a:cubicBezTo>
                      <a:pt x="1275800" y="1513971"/>
                      <a:pt x="1337033" y="1513971"/>
                      <a:pt x="1396808" y="1513971"/>
                    </a:cubicBezTo>
                    <a:cubicBezTo>
                      <a:pt x="1452210" y="1513971"/>
                      <a:pt x="1507611" y="1515241"/>
                      <a:pt x="1563013" y="1516511"/>
                    </a:cubicBezTo>
                    <a:cubicBezTo>
                      <a:pt x="1587798" y="1516511"/>
                      <a:pt x="1614041" y="1517781"/>
                      <a:pt x="1638825" y="1517781"/>
                    </a:cubicBezTo>
                    <a:cubicBezTo>
                      <a:pt x="1719012" y="1516511"/>
                      <a:pt x="1797740" y="1510161"/>
                      <a:pt x="1877033" y="1510161"/>
                    </a:cubicBezTo>
                    <a:cubicBezTo>
                      <a:pt x="1880843" y="1510161"/>
                      <a:pt x="1885923" y="1507621"/>
                      <a:pt x="1889733" y="1505081"/>
                    </a:cubicBezTo>
                    <a:cubicBezTo>
                      <a:pt x="1894813" y="1501271"/>
                      <a:pt x="1897353" y="1494921"/>
                      <a:pt x="1899893" y="1492381"/>
                    </a:cubicBezTo>
                    <a:cubicBezTo>
                      <a:pt x="1901163" y="1439785"/>
                      <a:pt x="1902433" y="1392876"/>
                      <a:pt x="1903703" y="1345967"/>
                    </a:cubicBezTo>
                    <a:cubicBezTo>
                      <a:pt x="1904973" y="1273370"/>
                      <a:pt x="1915133" y="576437"/>
                      <a:pt x="1916403" y="503840"/>
                    </a:cubicBezTo>
                    <a:cubicBezTo>
                      <a:pt x="1916403" y="460281"/>
                      <a:pt x="1917673" y="416723"/>
                      <a:pt x="1918943" y="373165"/>
                    </a:cubicBezTo>
                    <a:cubicBezTo>
                      <a:pt x="1920213" y="326256"/>
                      <a:pt x="1921483" y="279347"/>
                      <a:pt x="1924023" y="232438"/>
                    </a:cubicBezTo>
                    <a:cubicBezTo>
                      <a:pt x="1925293" y="204516"/>
                      <a:pt x="1925293" y="175477"/>
                      <a:pt x="1930373" y="147555"/>
                    </a:cubicBezTo>
                    <a:cubicBezTo>
                      <a:pt x="1935453" y="114049"/>
                      <a:pt x="1937993" y="81659"/>
                      <a:pt x="1936723" y="44450"/>
                    </a:cubicBezTo>
                    <a:cubicBezTo>
                      <a:pt x="1936723" y="38100"/>
                      <a:pt x="1932913" y="30480"/>
                      <a:pt x="1926563" y="27940"/>
                    </a:cubicBezTo>
                    <a:close/>
                  </a:path>
                </a:pathLst>
              </a:custGeom>
              <a:solidFill>
                <a:srgbClr val="64220A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63141" y="0"/>
              <a:ext cx="8106291" cy="6366068"/>
              <a:chOff x="0" y="0"/>
              <a:chExt cx="1971768" cy="154847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-1270"/>
                <a:ext cx="1973038" cy="1547207"/>
              </a:xfrm>
              <a:custGeom>
                <a:avLst/>
                <a:gdLst/>
                <a:ahLst/>
                <a:cxnLst/>
                <a:rect l="l" t="t" r="r" b="b"/>
                <a:pathLst>
                  <a:path w="1973038" h="1547207">
                    <a:moveTo>
                      <a:pt x="1961608" y="27940"/>
                    </a:moveTo>
                    <a:cubicBezTo>
                      <a:pt x="1952718" y="24130"/>
                      <a:pt x="1943828" y="21590"/>
                      <a:pt x="1934938" y="21590"/>
                    </a:cubicBezTo>
                    <a:cubicBezTo>
                      <a:pt x="1908268" y="20320"/>
                      <a:pt x="1878925" y="20320"/>
                      <a:pt x="1847717" y="17780"/>
                    </a:cubicBezTo>
                    <a:cubicBezTo>
                      <a:pt x="1776383" y="12700"/>
                      <a:pt x="1706535" y="6350"/>
                      <a:pt x="1635201" y="3810"/>
                    </a:cubicBezTo>
                    <a:cubicBezTo>
                      <a:pt x="1577243" y="1270"/>
                      <a:pt x="1520770" y="3810"/>
                      <a:pt x="1462811" y="2540"/>
                    </a:cubicBezTo>
                    <a:cubicBezTo>
                      <a:pt x="1437547" y="2540"/>
                      <a:pt x="1412283" y="0"/>
                      <a:pt x="1387019" y="2540"/>
                    </a:cubicBezTo>
                    <a:cubicBezTo>
                      <a:pt x="1326088" y="10160"/>
                      <a:pt x="1265157" y="11430"/>
                      <a:pt x="1202740" y="8890"/>
                    </a:cubicBezTo>
                    <a:cubicBezTo>
                      <a:pt x="1171531" y="7620"/>
                      <a:pt x="1140323" y="7620"/>
                      <a:pt x="1109114" y="7620"/>
                    </a:cubicBezTo>
                    <a:cubicBezTo>
                      <a:pt x="1052641" y="7620"/>
                      <a:pt x="996169" y="7620"/>
                      <a:pt x="939696" y="6350"/>
                    </a:cubicBezTo>
                    <a:cubicBezTo>
                      <a:pt x="880251" y="5080"/>
                      <a:pt x="294719" y="2540"/>
                      <a:pt x="236760" y="1270"/>
                    </a:cubicBezTo>
                    <a:cubicBezTo>
                      <a:pt x="189204" y="0"/>
                      <a:pt x="143134" y="1270"/>
                      <a:pt x="95578" y="1270"/>
                    </a:cubicBezTo>
                    <a:cubicBezTo>
                      <a:pt x="62884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2788"/>
                      <a:pt x="16510" y="177799"/>
                      <a:pt x="17780" y="241670"/>
                    </a:cubicBezTo>
                    <a:cubicBezTo>
                      <a:pt x="19050" y="306681"/>
                      <a:pt x="17780" y="371692"/>
                      <a:pt x="16510" y="437844"/>
                    </a:cubicBezTo>
                    <a:cubicBezTo>
                      <a:pt x="15240" y="505137"/>
                      <a:pt x="2540" y="1211136"/>
                      <a:pt x="2540" y="1278429"/>
                    </a:cubicBezTo>
                    <a:cubicBezTo>
                      <a:pt x="2540" y="1344580"/>
                      <a:pt x="1270" y="1410732"/>
                      <a:pt x="0" y="1476884"/>
                    </a:cubicBezTo>
                    <a:cubicBezTo>
                      <a:pt x="0" y="1492597"/>
                      <a:pt x="3810" y="1502757"/>
                      <a:pt x="15240" y="1507838"/>
                    </a:cubicBezTo>
                    <a:cubicBezTo>
                      <a:pt x="22860" y="1511647"/>
                      <a:pt x="31750" y="1514188"/>
                      <a:pt x="40640" y="1515457"/>
                    </a:cubicBezTo>
                    <a:cubicBezTo>
                      <a:pt x="94092" y="1520538"/>
                      <a:pt x="150565" y="1524347"/>
                      <a:pt x="207038" y="1529427"/>
                    </a:cubicBezTo>
                    <a:cubicBezTo>
                      <a:pt x="238246" y="1531967"/>
                      <a:pt x="269455" y="1537047"/>
                      <a:pt x="300663" y="1538317"/>
                    </a:cubicBezTo>
                    <a:cubicBezTo>
                      <a:pt x="352678" y="1540857"/>
                      <a:pt x="932265" y="1542127"/>
                      <a:pt x="984280" y="1543397"/>
                    </a:cubicBezTo>
                    <a:cubicBezTo>
                      <a:pt x="991710" y="1543397"/>
                      <a:pt x="999141" y="1543397"/>
                      <a:pt x="1006572" y="1543397"/>
                    </a:cubicBezTo>
                    <a:cubicBezTo>
                      <a:pt x="1042238" y="1543397"/>
                      <a:pt x="1079391" y="1542127"/>
                      <a:pt x="1115058" y="1542127"/>
                    </a:cubicBezTo>
                    <a:cubicBezTo>
                      <a:pt x="1156670" y="1542127"/>
                      <a:pt x="1196795" y="1543397"/>
                      <a:pt x="1238407" y="1543397"/>
                    </a:cubicBezTo>
                    <a:cubicBezTo>
                      <a:pt x="1299338" y="1543397"/>
                      <a:pt x="1361755" y="1543397"/>
                      <a:pt x="1422686" y="1543397"/>
                    </a:cubicBezTo>
                    <a:cubicBezTo>
                      <a:pt x="1479158" y="1543397"/>
                      <a:pt x="1535631" y="1544667"/>
                      <a:pt x="1592104" y="1545938"/>
                    </a:cubicBezTo>
                    <a:cubicBezTo>
                      <a:pt x="1617368" y="1545938"/>
                      <a:pt x="1644118" y="1547207"/>
                      <a:pt x="1669382" y="1547207"/>
                    </a:cubicBezTo>
                    <a:cubicBezTo>
                      <a:pt x="1751119" y="1545938"/>
                      <a:pt x="1831369" y="1539588"/>
                      <a:pt x="1912078" y="1539588"/>
                    </a:cubicBezTo>
                    <a:cubicBezTo>
                      <a:pt x="1915888" y="1539588"/>
                      <a:pt x="1920968" y="1537047"/>
                      <a:pt x="1924778" y="1534507"/>
                    </a:cubicBezTo>
                    <a:cubicBezTo>
                      <a:pt x="1929858" y="1530697"/>
                      <a:pt x="1932398" y="1524347"/>
                      <a:pt x="1934938" y="1521807"/>
                    </a:cubicBezTo>
                    <a:cubicBezTo>
                      <a:pt x="1936208" y="1468900"/>
                      <a:pt x="1937478" y="1420997"/>
                      <a:pt x="1938748" y="1373094"/>
                    </a:cubicBezTo>
                    <a:cubicBezTo>
                      <a:pt x="1940018" y="1298959"/>
                      <a:pt x="1950178" y="587256"/>
                      <a:pt x="1951448" y="513120"/>
                    </a:cubicBezTo>
                    <a:cubicBezTo>
                      <a:pt x="1951448" y="468639"/>
                      <a:pt x="1952718" y="424158"/>
                      <a:pt x="1953988" y="379676"/>
                    </a:cubicBezTo>
                    <a:cubicBezTo>
                      <a:pt x="1955258" y="331773"/>
                      <a:pt x="1956528" y="283870"/>
                      <a:pt x="1959068" y="235967"/>
                    </a:cubicBezTo>
                    <a:cubicBezTo>
                      <a:pt x="1960338" y="207453"/>
                      <a:pt x="1960338" y="177799"/>
                      <a:pt x="1965418" y="149285"/>
                    </a:cubicBezTo>
                    <a:cubicBezTo>
                      <a:pt x="1970498" y="115069"/>
                      <a:pt x="1973038" y="81993"/>
                      <a:pt x="1971768" y="44450"/>
                    </a:cubicBezTo>
                    <a:cubicBezTo>
                      <a:pt x="1971768" y="38100"/>
                      <a:pt x="1967958" y="30480"/>
                      <a:pt x="1961608" y="27940"/>
                    </a:cubicBezTo>
                    <a:close/>
                  </a:path>
                </a:pathLst>
              </a:custGeom>
              <a:solidFill>
                <a:srgbClr val="FDE9C9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879854" y="339179"/>
              <a:ext cx="695360" cy="370855"/>
              <a:chOff x="0" y="0"/>
              <a:chExt cx="186928" cy="9969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AB533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4302" tIns="34302" rIns="34302" bIns="34302" rtlCol="0" anchor="ctr"/>
              <a:lstStyle/>
              <a:p>
                <a:pPr marL="0" lvl="0" indent="0" algn="ctr">
                  <a:lnSpc>
                    <a:spcPts val="3035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259950" y="339179"/>
              <a:ext cx="695360" cy="370855"/>
              <a:chOff x="0" y="0"/>
              <a:chExt cx="186928" cy="996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AB533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4302" tIns="34302" rIns="34302" bIns="34302" rtlCol="0" anchor="ctr"/>
              <a:lstStyle/>
              <a:p>
                <a:pPr marL="0" lvl="0" indent="0" algn="ctr">
                  <a:lnSpc>
                    <a:spcPts val="3035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3640045" y="339179"/>
              <a:ext cx="695360" cy="370855"/>
              <a:chOff x="0" y="0"/>
              <a:chExt cx="186928" cy="9969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AB533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4302" tIns="34302" rIns="34302" bIns="34302" rtlCol="0" anchor="ctr"/>
              <a:lstStyle/>
              <a:p>
                <a:pPr marL="0" lvl="0" indent="0" algn="ctr">
                  <a:lnSpc>
                    <a:spcPts val="3035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5020141" y="339179"/>
              <a:ext cx="695360" cy="370855"/>
              <a:chOff x="0" y="0"/>
              <a:chExt cx="186928" cy="9969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AB533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4302" tIns="34302" rIns="34302" bIns="34302" rtlCol="0" anchor="ctr"/>
              <a:lstStyle/>
              <a:p>
                <a:pPr marL="0" lvl="0" indent="0" algn="ctr">
                  <a:lnSpc>
                    <a:spcPts val="3035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6400236" y="339179"/>
              <a:ext cx="695360" cy="370855"/>
              <a:chOff x="0" y="0"/>
              <a:chExt cx="186928" cy="9969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AB533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4302" tIns="34302" rIns="34302" bIns="34302" rtlCol="0" anchor="ctr"/>
              <a:lstStyle/>
              <a:p>
                <a:pPr marL="0" lvl="0" indent="0" algn="ctr">
                  <a:lnSpc>
                    <a:spcPts val="3035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0" y="3468727"/>
              <a:ext cx="8459074" cy="974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7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6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6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2019433"/>
              <a:ext cx="8459074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99"/>
                </a:lnSpc>
                <a:spcBef>
                  <a:spcPct val="0"/>
                </a:spcBef>
              </a:pPr>
              <a:r>
                <a:rPr lang="en-US" sz="59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028700" y="2134226"/>
            <a:ext cx="6266333" cy="4960641"/>
            <a:chOff x="0" y="0"/>
            <a:chExt cx="8355110" cy="66141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6" name="Group 46"/>
            <p:cNvGrpSpPr/>
            <p:nvPr/>
          </p:nvGrpSpPr>
          <p:grpSpPr>
            <a:xfrm>
              <a:off x="392897" y="369099"/>
              <a:ext cx="7962213" cy="6245089"/>
              <a:chOff x="0" y="0"/>
              <a:chExt cx="1936723" cy="1519051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-1270"/>
                <a:ext cx="1937993" cy="1517781"/>
              </a:xfrm>
              <a:custGeom>
                <a:avLst/>
                <a:gdLst/>
                <a:ahLst/>
                <a:cxnLst/>
                <a:rect l="l" t="t" r="r" b="b"/>
                <a:pathLst>
                  <a:path w="1937993" h="1517781">
                    <a:moveTo>
                      <a:pt x="1926563" y="27940"/>
                    </a:moveTo>
                    <a:cubicBezTo>
                      <a:pt x="1917673" y="24130"/>
                      <a:pt x="1908783" y="21590"/>
                      <a:pt x="1899893" y="21590"/>
                    </a:cubicBezTo>
                    <a:cubicBezTo>
                      <a:pt x="1873223" y="20320"/>
                      <a:pt x="1844394" y="20320"/>
                      <a:pt x="1813778" y="17780"/>
                    </a:cubicBezTo>
                    <a:cubicBezTo>
                      <a:pt x="1743797" y="12700"/>
                      <a:pt x="1675274" y="6350"/>
                      <a:pt x="1605293" y="3810"/>
                    </a:cubicBezTo>
                    <a:cubicBezTo>
                      <a:pt x="1548434" y="1270"/>
                      <a:pt x="1493032" y="3810"/>
                      <a:pt x="1436173" y="2540"/>
                    </a:cubicBezTo>
                    <a:cubicBezTo>
                      <a:pt x="1411388" y="2540"/>
                      <a:pt x="1386603" y="0"/>
                      <a:pt x="1361818" y="2540"/>
                    </a:cubicBezTo>
                    <a:cubicBezTo>
                      <a:pt x="1302043" y="10160"/>
                      <a:pt x="1242267" y="11430"/>
                      <a:pt x="1181034" y="8890"/>
                    </a:cubicBezTo>
                    <a:cubicBezTo>
                      <a:pt x="1150417" y="7620"/>
                      <a:pt x="1119801" y="7620"/>
                      <a:pt x="1089184" y="7620"/>
                    </a:cubicBezTo>
                    <a:cubicBezTo>
                      <a:pt x="1033783" y="7620"/>
                      <a:pt x="978381" y="7620"/>
                      <a:pt x="922980" y="6350"/>
                    </a:cubicBezTo>
                    <a:cubicBezTo>
                      <a:pt x="864662" y="5080"/>
                      <a:pt x="290236" y="2540"/>
                      <a:pt x="233377" y="1270"/>
                    </a:cubicBezTo>
                    <a:cubicBezTo>
                      <a:pt x="186723" y="0"/>
                      <a:pt x="141527" y="1270"/>
                      <a:pt x="94873" y="1270"/>
                    </a:cubicBezTo>
                    <a:cubicBezTo>
                      <a:pt x="6279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1815"/>
                      <a:pt x="16510" y="175477"/>
                      <a:pt x="17780" y="238022"/>
                    </a:cubicBezTo>
                    <a:cubicBezTo>
                      <a:pt x="19050" y="301684"/>
                      <a:pt x="17780" y="365347"/>
                      <a:pt x="16510" y="430126"/>
                    </a:cubicBezTo>
                    <a:cubicBezTo>
                      <a:pt x="15240" y="496021"/>
                      <a:pt x="2540" y="1187370"/>
                      <a:pt x="2540" y="1253266"/>
                    </a:cubicBezTo>
                    <a:cubicBezTo>
                      <a:pt x="2540" y="1318045"/>
                      <a:pt x="1270" y="1382824"/>
                      <a:pt x="0" y="1447603"/>
                    </a:cubicBezTo>
                    <a:cubicBezTo>
                      <a:pt x="0" y="1463171"/>
                      <a:pt x="3810" y="1473331"/>
                      <a:pt x="15240" y="1478411"/>
                    </a:cubicBezTo>
                    <a:cubicBezTo>
                      <a:pt x="22860" y="1482221"/>
                      <a:pt x="31750" y="1484761"/>
                      <a:pt x="40640" y="1486031"/>
                    </a:cubicBezTo>
                    <a:cubicBezTo>
                      <a:pt x="93415" y="1491111"/>
                      <a:pt x="148817" y="1494921"/>
                      <a:pt x="204218" y="1500001"/>
                    </a:cubicBezTo>
                    <a:cubicBezTo>
                      <a:pt x="234835" y="1502541"/>
                      <a:pt x="265451" y="1507621"/>
                      <a:pt x="296068" y="1508891"/>
                    </a:cubicBezTo>
                    <a:cubicBezTo>
                      <a:pt x="347096" y="1511431"/>
                      <a:pt x="915690" y="1512701"/>
                      <a:pt x="966718" y="1513971"/>
                    </a:cubicBezTo>
                    <a:cubicBezTo>
                      <a:pt x="974007" y="1513971"/>
                      <a:pt x="981297" y="1513971"/>
                      <a:pt x="988587" y="1513971"/>
                    </a:cubicBezTo>
                    <a:cubicBezTo>
                      <a:pt x="1023577" y="1513971"/>
                      <a:pt x="1060026" y="1512701"/>
                      <a:pt x="1095016" y="1512701"/>
                    </a:cubicBezTo>
                    <a:cubicBezTo>
                      <a:pt x="1135838" y="1512701"/>
                      <a:pt x="1175202" y="1513971"/>
                      <a:pt x="1216025" y="1513971"/>
                    </a:cubicBezTo>
                    <a:cubicBezTo>
                      <a:pt x="1275800" y="1513971"/>
                      <a:pt x="1337033" y="1513971"/>
                      <a:pt x="1396808" y="1513971"/>
                    </a:cubicBezTo>
                    <a:cubicBezTo>
                      <a:pt x="1452210" y="1513971"/>
                      <a:pt x="1507611" y="1515241"/>
                      <a:pt x="1563013" y="1516511"/>
                    </a:cubicBezTo>
                    <a:cubicBezTo>
                      <a:pt x="1587798" y="1516511"/>
                      <a:pt x="1614041" y="1517781"/>
                      <a:pt x="1638825" y="1517781"/>
                    </a:cubicBezTo>
                    <a:cubicBezTo>
                      <a:pt x="1719012" y="1516511"/>
                      <a:pt x="1797740" y="1510161"/>
                      <a:pt x="1877033" y="1510161"/>
                    </a:cubicBezTo>
                    <a:cubicBezTo>
                      <a:pt x="1880843" y="1510161"/>
                      <a:pt x="1885923" y="1507621"/>
                      <a:pt x="1889733" y="1505081"/>
                    </a:cubicBezTo>
                    <a:cubicBezTo>
                      <a:pt x="1894813" y="1501271"/>
                      <a:pt x="1897353" y="1494921"/>
                      <a:pt x="1899893" y="1492381"/>
                    </a:cubicBezTo>
                    <a:cubicBezTo>
                      <a:pt x="1901163" y="1439785"/>
                      <a:pt x="1902433" y="1392876"/>
                      <a:pt x="1903703" y="1345967"/>
                    </a:cubicBezTo>
                    <a:cubicBezTo>
                      <a:pt x="1904973" y="1273370"/>
                      <a:pt x="1915133" y="576437"/>
                      <a:pt x="1916403" y="503840"/>
                    </a:cubicBezTo>
                    <a:cubicBezTo>
                      <a:pt x="1916403" y="460281"/>
                      <a:pt x="1917673" y="416723"/>
                      <a:pt x="1918943" y="373165"/>
                    </a:cubicBezTo>
                    <a:cubicBezTo>
                      <a:pt x="1920213" y="326256"/>
                      <a:pt x="1921483" y="279347"/>
                      <a:pt x="1924023" y="232438"/>
                    </a:cubicBezTo>
                    <a:cubicBezTo>
                      <a:pt x="1925293" y="204516"/>
                      <a:pt x="1925293" y="175477"/>
                      <a:pt x="1930373" y="147555"/>
                    </a:cubicBezTo>
                    <a:cubicBezTo>
                      <a:pt x="1935453" y="114049"/>
                      <a:pt x="1937993" y="81659"/>
                      <a:pt x="1936723" y="44450"/>
                    </a:cubicBezTo>
                    <a:cubicBezTo>
                      <a:pt x="1936723" y="38100"/>
                      <a:pt x="1932913" y="30480"/>
                      <a:pt x="1926563" y="27940"/>
                    </a:cubicBezTo>
                    <a:close/>
                  </a:path>
                </a:pathLst>
              </a:custGeom>
              <a:solidFill>
                <a:srgbClr val="64220A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0" y="0"/>
              <a:ext cx="8106291" cy="6366068"/>
              <a:chOff x="0" y="0"/>
              <a:chExt cx="1971768" cy="154847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-1270"/>
                <a:ext cx="1973038" cy="1547207"/>
              </a:xfrm>
              <a:custGeom>
                <a:avLst/>
                <a:gdLst/>
                <a:ahLst/>
                <a:cxnLst/>
                <a:rect l="l" t="t" r="r" b="b"/>
                <a:pathLst>
                  <a:path w="1973038" h="1547207">
                    <a:moveTo>
                      <a:pt x="1961608" y="27940"/>
                    </a:moveTo>
                    <a:cubicBezTo>
                      <a:pt x="1952718" y="24130"/>
                      <a:pt x="1943828" y="21590"/>
                      <a:pt x="1934938" y="21590"/>
                    </a:cubicBezTo>
                    <a:cubicBezTo>
                      <a:pt x="1908268" y="20320"/>
                      <a:pt x="1878925" y="20320"/>
                      <a:pt x="1847717" y="17780"/>
                    </a:cubicBezTo>
                    <a:cubicBezTo>
                      <a:pt x="1776383" y="12700"/>
                      <a:pt x="1706535" y="6350"/>
                      <a:pt x="1635201" y="3810"/>
                    </a:cubicBezTo>
                    <a:cubicBezTo>
                      <a:pt x="1577243" y="1270"/>
                      <a:pt x="1520770" y="3810"/>
                      <a:pt x="1462811" y="2540"/>
                    </a:cubicBezTo>
                    <a:cubicBezTo>
                      <a:pt x="1437547" y="2540"/>
                      <a:pt x="1412283" y="0"/>
                      <a:pt x="1387019" y="2540"/>
                    </a:cubicBezTo>
                    <a:cubicBezTo>
                      <a:pt x="1326088" y="10160"/>
                      <a:pt x="1265157" y="11430"/>
                      <a:pt x="1202740" y="8890"/>
                    </a:cubicBezTo>
                    <a:cubicBezTo>
                      <a:pt x="1171531" y="7620"/>
                      <a:pt x="1140323" y="7620"/>
                      <a:pt x="1109114" y="7620"/>
                    </a:cubicBezTo>
                    <a:cubicBezTo>
                      <a:pt x="1052641" y="7620"/>
                      <a:pt x="996169" y="7620"/>
                      <a:pt x="939696" y="6350"/>
                    </a:cubicBezTo>
                    <a:cubicBezTo>
                      <a:pt x="880251" y="5080"/>
                      <a:pt x="294719" y="2540"/>
                      <a:pt x="236760" y="1270"/>
                    </a:cubicBezTo>
                    <a:cubicBezTo>
                      <a:pt x="189204" y="0"/>
                      <a:pt x="143134" y="1270"/>
                      <a:pt x="95578" y="1270"/>
                    </a:cubicBezTo>
                    <a:cubicBezTo>
                      <a:pt x="62884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2788"/>
                      <a:pt x="16510" y="177799"/>
                      <a:pt x="17780" y="241670"/>
                    </a:cubicBezTo>
                    <a:cubicBezTo>
                      <a:pt x="19050" y="306681"/>
                      <a:pt x="17780" y="371692"/>
                      <a:pt x="16510" y="437844"/>
                    </a:cubicBezTo>
                    <a:cubicBezTo>
                      <a:pt x="15240" y="505137"/>
                      <a:pt x="2540" y="1211136"/>
                      <a:pt x="2540" y="1278429"/>
                    </a:cubicBezTo>
                    <a:cubicBezTo>
                      <a:pt x="2540" y="1344580"/>
                      <a:pt x="1270" y="1410732"/>
                      <a:pt x="0" y="1476884"/>
                    </a:cubicBezTo>
                    <a:cubicBezTo>
                      <a:pt x="0" y="1492597"/>
                      <a:pt x="3810" y="1502757"/>
                      <a:pt x="15240" y="1507838"/>
                    </a:cubicBezTo>
                    <a:cubicBezTo>
                      <a:pt x="22860" y="1511647"/>
                      <a:pt x="31750" y="1514188"/>
                      <a:pt x="40640" y="1515457"/>
                    </a:cubicBezTo>
                    <a:cubicBezTo>
                      <a:pt x="94092" y="1520538"/>
                      <a:pt x="150565" y="1524347"/>
                      <a:pt x="207038" y="1529427"/>
                    </a:cubicBezTo>
                    <a:cubicBezTo>
                      <a:pt x="238246" y="1531967"/>
                      <a:pt x="269455" y="1537047"/>
                      <a:pt x="300663" y="1538317"/>
                    </a:cubicBezTo>
                    <a:cubicBezTo>
                      <a:pt x="352678" y="1540857"/>
                      <a:pt x="932265" y="1542127"/>
                      <a:pt x="984280" y="1543397"/>
                    </a:cubicBezTo>
                    <a:cubicBezTo>
                      <a:pt x="991710" y="1543397"/>
                      <a:pt x="999141" y="1543397"/>
                      <a:pt x="1006572" y="1543397"/>
                    </a:cubicBezTo>
                    <a:cubicBezTo>
                      <a:pt x="1042238" y="1543397"/>
                      <a:pt x="1079391" y="1542127"/>
                      <a:pt x="1115058" y="1542127"/>
                    </a:cubicBezTo>
                    <a:cubicBezTo>
                      <a:pt x="1156670" y="1542127"/>
                      <a:pt x="1196795" y="1543397"/>
                      <a:pt x="1238407" y="1543397"/>
                    </a:cubicBezTo>
                    <a:cubicBezTo>
                      <a:pt x="1299338" y="1543397"/>
                      <a:pt x="1361755" y="1543397"/>
                      <a:pt x="1422686" y="1543397"/>
                    </a:cubicBezTo>
                    <a:cubicBezTo>
                      <a:pt x="1479158" y="1543397"/>
                      <a:pt x="1535631" y="1544667"/>
                      <a:pt x="1592104" y="1545938"/>
                    </a:cubicBezTo>
                    <a:cubicBezTo>
                      <a:pt x="1617368" y="1545938"/>
                      <a:pt x="1644118" y="1547207"/>
                      <a:pt x="1669382" y="1547207"/>
                    </a:cubicBezTo>
                    <a:cubicBezTo>
                      <a:pt x="1751119" y="1545938"/>
                      <a:pt x="1831369" y="1539588"/>
                      <a:pt x="1912078" y="1539588"/>
                    </a:cubicBezTo>
                    <a:cubicBezTo>
                      <a:pt x="1915888" y="1539588"/>
                      <a:pt x="1920968" y="1537047"/>
                      <a:pt x="1924778" y="1534507"/>
                    </a:cubicBezTo>
                    <a:cubicBezTo>
                      <a:pt x="1929858" y="1530697"/>
                      <a:pt x="1932398" y="1524347"/>
                      <a:pt x="1934938" y="1521807"/>
                    </a:cubicBezTo>
                    <a:cubicBezTo>
                      <a:pt x="1936208" y="1468900"/>
                      <a:pt x="1937478" y="1420997"/>
                      <a:pt x="1938748" y="1373094"/>
                    </a:cubicBezTo>
                    <a:cubicBezTo>
                      <a:pt x="1940018" y="1298959"/>
                      <a:pt x="1950178" y="587256"/>
                      <a:pt x="1951448" y="513120"/>
                    </a:cubicBezTo>
                    <a:cubicBezTo>
                      <a:pt x="1951448" y="468639"/>
                      <a:pt x="1952718" y="424158"/>
                      <a:pt x="1953988" y="379676"/>
                    </a:cubicBezTo>
                    <a:cubicBezTo>
                      <a:pt x="1955258" y="331773"/>
                      <a:pt x="1956528" y="283870"/>
                      <a:pt x="1959068" y="235967"/>
                    </a:cubicBezTo>
                    <a:cubicBezTo>
                      <a:pt x="1960338" y="207453"/>
                      <a:pt x="1960338" y="177799"/>
                      <a:pt x="1965418" y="149285"/>
                    </a:cubicBezTo>
                    <a:cubicBezTo>
                      <a:pt x="1970498" y="115069"/>
                      <a:pt x="1973038" y="81993"/>
                      <a:pt x="1971768" y="44450"/>
                    </a:cubicBezTo>
                    <a:cubicBezTo>
                      <a:pt x="1971768" y="38100"/>
                      <a:pt x="1967958" y="30480"/>
                      <a:pt x="1961608" y="27940"/>
                    </a:cubicBezTo>
                    <a:close/>
                  </a:path>
                </a:pathLst>
              </a:custGeom>
              <a:solidFill>
                <a:srgbClr val="FFF5D7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616714" y="339179"/>
              <a:ext cx="695360" cy="370855"/>
              <a:chOff x="0" y="0"/>
              <a:chExt cx="186928" cy="99694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AB533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4302" tIns="34302" rIns="34302" bIns="34302" rtlCol="0" anchor="ctr"/>
              <a:lstStyle/>
              <a:p>
                <a:pPr marL="0" lvl="0" indent="0" algn="ctr">
                  <a:lnSpc>
                    <a:spcPts val="3035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1996809" y="339179"/>
              <a:ext cx="695360" cy="370855"/>
              <a:chOff x="0" y="0"/>
              <a:chExt cx="186928" cy="99694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AB533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4302" tIns="34302" rIns="34302" bIns="34302" rtlCol="0" anchor="ctr"/>
              <a:lstStyle/>
              <a:p>
                <a:pPr marL="0" lvl="0" indent="0" algn="ctr">
                  <a:lnSpc>
                    <a:spcPts val="3035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3376905" y="339179"/>
              <a:ext cx="695360" cy="370855"/>
              <a:chOff x="0" y="0"/>
              <a:chExt cx="186928" cy="99694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AB533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4302" tIns="34302" rIns="34302" bIns="34302" rtlCol="0" anchor="ctr"/>
              <a:lstStyle/>
              <a:p>
                <a:pPr marL="0" lvl="0" indent="0" algn="ctr">
                  <a:lnSpc>
                    <a:spcPts val="3035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4757000" y="339179"/>
              <a:ext cx="695360" cy="370855"/>
              <a:chOff x="0" y="0"/>
              <a:chExt cx="186928" cy="99694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AB533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4302" tIns="34302" rIns="34302" bIns="34302" rtlCol="0" anchor="ctr"/>
              <a:lstStyle/>
              <a:p>
                <a:pPr marL="0" lvl="0" indent="0" algn="ctr">
                  <a:lnSpc>
                    <a:spcPts val="3035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6137096" y="339179"/>
              <a:ext cx="695360" cy="370855"/>
              <a:chOff x="0" y="0"/>
              <a:chExt cx="186928" cy="99694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186928" cy="99694"/>
              </a:xfrm>
              <a:custGeom>
                <a:avLst/>
                <a:gdLst/>
                <a:ahLst/>
                <a:cxnLst/>
                <a:rect l="l" t="t" r="r" b="b"/>
                <a:pathLst>
                  <a:path w="186928" h="99694">
                    <a:moveTo>
                      <a:pt x="49847" y="0"/>
                    </a:moveTo>
                    <a:lnTo>
                      <a:pt x="137081" y="0"/>
                    </a:lnTo>
                    <a:cubicBezTo>
                      <a:pt x="150301" y="0"/>
                      <a:pt x="162980" y="5252"/>
                      <a:pt x="172328" y="14600"/>
                    </a:cubicBezTo>
                    <a:cubicBezTo>
                      <a:pt x="181676" y="23948"/>
                      <a:pt x="186928" y="36627"/>
                      <a:pt x="186928" y="49847"/>
                    </a:cubicBezTo>
                    <a:lnTo>
                      <a:pt x="186928" y="49847"/>
                    </a:lnTo>
                    <a:cubicBezTo>
                      <a:pt x="186928" y="63067"/>
                      <a:pt x="181676" y="75746"/>
                      <a:pt x="172328" y="85094"/>
                    </a:cubicBezTo>
                    <a:cubicBezTo>
                      <a:pt x="162980" y="94442"/>
                      <a:pt x="150301" y="99694"/>
                      <a:pt x="137081" y="99694"/>
                    </a:cubicBezTo>
                    <a:lnTo>
                      <a:pt x="49847" y="99694"/>
                    </a:lnTo>
                    <a:cubicBezTo>
                      <a:pt x="36627" y="99694"/>
                      <a:pt x="23948" y="94442"/>
                      <a:pt x="14600" y="85094"/>
                    </a:cubicBezTo>
                    <a:cubicBezTo>
                      <a:pt x="5252" y="75746"/>
                      <a:pt x="0" y="63067"/>
                      <a:pt x="0" y="49847"/>
                    </a:cubicBezTo>
                    <a:lnTo>
                      <a:pt x="0" y="49847"/>
                    </a:lnTo>
                    <a:cubicBezTo>
                      <a:pt x="0" y="36627"/>
                      <a:pt x="5252" y="23948"/>
                      <a:pt x="14600" y="14600"/>
                    </a:cubicBezTo>
                    <a:cubicBezTo>
                      <a:pt x="23948" y="5252"/>
                      <a:pt x="36627" y="0"/>
                      <a:pt x="49847" y="0"/>
                    </a:cubicBezTo>
                    <a:close/>
                  </a:path>
                </a:pathLst>
              </a:custGeom>
              <a:solidFill>
                <a:srgbClr val="AB533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4302" tIns="34302" rIns="34302" bIns="34302" rtlCol="0" anchor="ctr"/>
              <a:lstStyle/>
              <a:p>
                <a:pPr marL="0" lvl="0" indent="0" algn="ctr">
                  <a:lnSpc>
                    <a:spcPts val="3035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5" name="TextBox 65"/>
            <p:cNvSpPr txBox="1"/>
            <p:nvPr/>
          </p:nvSpPr>
          <p:spPr>
            <a:xfrm>
              <a:off x="1266088" y="2061831"/>
              <a:ext cx="5508698" cy="3465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6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6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6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 algn="ctr">
                <a:lnSpc>
                  <a:spcPct val="1500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6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6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2734798" y="1431368"/>
              <a:ext cx="2754349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5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624" y="1898312"/>
            <a:ext cx="15518751" cy="6490376"/>
            <a:chOff x="0" y="0"/>
            <a:chExt cx="20691668" cy="865383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0691668" cy="8653835"/>
              <a:chOff x="0" y="0"/>
              <a:chExt cx="4024515" cy="168316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1270"/>
                <a:ext cx="4025785" cy="1681895"/>
              </a:xfrm>
              <a:custGeom>
                <a:avLst/>
                <a:gdLst/>
                <a:ahLst/>
                <a:cxnLst/>
                <a:rect l="l" t="t" r="r" b="b"/>
                <a:pathLst>
                  <a:path w="4025785" h="1681895">
                    <a:moveTo>
                      <a:pt x="4014355" y="27940"/>
                    </a:moveTo>
                    <a:cubicBezTo>
                      <a:pt x="4005466" y="24130"/>
                      <a:pt x="3996575" y="21590"/>
                      <a:pt x="3987685" y="21590"/>
                    </a:cubicBezTo>
                    <a:cubicBezTo>
                      <a:pt x="3961016" y="20320"/>
                      <a:pt x="3901553" y="20320"/>
                      <a:pt x="3835672" y="17780"/>
                    </a:cubicBezTo>
                    <a:cubicBezTo>
                      <a:pt x="3685086" y="12700"/>
                      <a:pt x="3537637" y="6350"/>
                      <a:pt x="3387050" y="3810"/>
                    </a:cubicBezTo>
                    <a:cubicBezTo>
                      <a:pt x="3264699" y="1270"/>
                      <a:pt x="3145485" y="3810"/>
                      <a:pt x="3023133" y="2540"/>
                    </a:cubicBezTo>
                    <a:cubicBezTo>
                      <a:pt x="2969801" y="2540"/>
                      <a:pt x="2916468" y="0"/>
                      <a:pt x="2863136" y="2540"/>
                    </a:cubicBezTo>
                    <a:cubicBezTo>
                      <a:pt x="2734510" y="10160"/>
                      <a:pt x="2605884" y="11430"/>
                      <a:pt x="2474121" y="8890"/>
                    </a:cubicBezTo>
                    <a:cubicBezTo>
                      <a:pt x="2408239" y="7620"/>
                      <a:pt x="2342358" y="7620"/>
                      <a:pt x="2276477" y="7620"/>
                    </a:cubicBezTo>
                    <a:cubicBezTo>
                      <a:pt x="2157262" y="7620"/>
                      <a:pt x="2038048" y="7620"/>
                      <a:pt x="1918834" y="6350"/>
                    </a:cubicBezTo>
                    <a:cubicBezTo>
                      <a:pt x="1793346" y="5080"/>
                      <a:pt x="557283" y="2540"/>
                      <a:pt x="434932" y="1270"/>
                    </a:cubicBezTo>
                    <a:cubicBezTo>
                      <a:pt x="334541" y="0"/>
                      <a:pt x="237288" y="1270"/>
                      <a:pt x="136897" y="1270"/>
                    </a:cubicBezTo>
                    <a:cubicBezTo>
                      <a:pt x="67878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242"/>
                      <a:pt x="16510" y="188428"/>
                      <a:pt x="17780" y="258365"/>
                    </a:cubicBezTo>
                    <a:cubicBezTo>
                      <a:pt x="19050" y="329552"/>
                      <a:pt x="17780" y="400738"/>
                      <a:pt x="16510" y="473173"/>
                    </a:cubicBezTo>
                    <a:cubicBezTo>
                      <a:pt x="15240" y="546857"/>
                      <a:pt x="2540" y="1319916"/>
                      <a:pt x="2540" y="1393600"/>
                    </a:cubicBezTo>
                    <a:cubicBezTo>
                      <a:pt x="2540" y="1466035"/>
                      <a:pt x="1270" y="1538470"/>
                      <a:pt x="0" y="1610905"/>
                    </a:cubicBezTo>
                    <a:cubicBezTo>
                      <a:pt x="0" y="1627285"/>
                      <a:pt x="3810" y="1637445"/>
                      <a:pt x="15240" y="1642525"/>
                    </a:cubicBezTo>
                    <a:cubicBezTo>
                      <a:pt x="22860" y="1646335"/>
                      <a:pt x="31750" y="1648875"/>
                      <a:pt x="40640" y="1650145"/>
                    </a:cubicBezTo>
                    <a:cubicBezTo>
                      <a:pt x="133760" y="1655225"/>
                      <a:pt x="252974" y="1659035"/>
                      <a:pt x="372188" y="1664115"/>
                    </a:cubicBezTo>
                    <a:cubicBezTo>
                      <a:pt x="438069" y="1666655"/>
                      <a:pt x="503951" y="1671735"/>
                      <a:pt x="569832" y="1673005"/>
                    </a:cubicBezTo>
                    <a:cubicBezTo>
                      <a:pt x="679635" y="1675545"/>
                      <a:pt x="1903148" y="1676815"/>
                      <a:pt x="2012951" y="1678085"/>
                    </a:cubicBezTo>
                    <a:cubicBezTo>
                      <a:pt x="2028637" y="1678085"/>
                      <a:pt x="2044323" y="1678085"/>
                      <a:pt x="2060009" y="1678085"/>
                    </a:cubicBezTo>
                    <a:cubicBezTo>
                      <a:pt x="2135302" y="1678085"/>
                      <a:pt x="2213732" y="1676815"/>
                      <a:pt x="2289025" y="1676815"/>
                    </a:cubicBezTo>
                    <a:cubicBezTo>
                      <a:pt x="2376867" y="1676815"/>
                      <a:pt x="2461572" y="1678085"/>
                      <a:pt x="2549414" y="1678085"/>
                    </a:cubicBezTo>
                    <a:cubicBezTo>
                      <a:pt x="2678040" y="1678085"/>
                      <a:pt x="2809803" y="1678085"/>
                      <a:pt x="2938429" y="1678085"/>
                    </a:cubicBezTo>
                    <a:cubicBezTo>
                      <a:pt x="3057643" y="1678085"/>
                      <a:pt x="3176857" y="1679355"/>
                      <a:pt x="3296071" y="1680625"/>
                    </a:cubicBezTo>
                    <a:cubicBezTo>
                      <a:pt x="3349404" y="1680625"/>
                      <a:pt x="3405874" y="1681895"/>
                      <a:pt x="3459206" y="1681895"/>
                    </a:cubicBezTo>
                    <a:cubicBezTo>
                      <a:pt x="3631753" y="1680625"/>
                      <a:pt x="3801163" y="1674275"/>
                      <a:pt x="3964825" y="1674275"/>
                    </a:cubicBezTo>
                    <a:cubicBezTo>
                      <a:pt x="3968635" y="1674275"/>
                      <a:pt x="3973716" y="1671735"/>
                      <a:pt x="3977525" y="1669195"/>
                    </a:cubicBezTo>
                    <a:cubicBezTo>
                      <a:pt x="3982605" y="1665385"/>
                      <a:pt x="3985146" y="1659035"/>
                      <a:pt x="3987685" y="1656495"/>
                    </a:cubicBezTo>
                    <a:cubicBezTo>
                      <a:pt x="3988955" y="1602163"/>
                      <a:pt x="3990225" y="1549710"/>
                      <a:pt x="3991496" y="1497257"/>
                    </a:cubicBezTo>
                    <a:cubicBezTo>
                      <a:pt x="3992766" y="1416079"/>
                      <a:pt x="4002925" y="636777"/>
                      <a:pt x="4004196" y="555599"/>
                    </a:cubicBezTo>
                    <a:cubicBezTo>
                      <a:pt x="4004196" y="506893"/>
                      <a:pt x="4005466" y="458187"/>
                      <a:pt x="4006735" y="409480"/>
                    </a:cubicBezTo>
                    <a:cubicBezTo>
                      <a:pt x="4008005" y="357027"/>
                      <a:pt x="4009275" y="304574"/>
                      <a:pt x="4011816" y="252121"/>
                    </a:cubicBezTo>
                    <a:cubicBezTo>
                      <a:pt x="4013085" y="220899"/>
                      <a:pt x="4013085" y="188428"/>
                      <a:pt x="4018166" y="157206"/>
                    </a:cubicBezTo>
                    <a:cubicBezTo>
                      <a:pt x="4023246" y="119740"/>
                      <a:pt x="4025785" y="83522"/>
                      <a:pt x="4024516" y="44450"/>
                    </a:cubicBezTo>
                    <a:cubicBezTo>
                      <a:pt x="4024516" y="38100"/>
                      <a:pt x="4020705" y="30480"/>
                      <a:pt x="4014355" y="27940"/>
                    </a:cubicBezTo>
                    <a:close/>
                  </a:path>
                </a:pathLst>
              </a:custGeom>
              <a:solidFill>
                <a:srgbClr val="FDE9C9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Freeform 5"/>
            <p:cNvSpPr/>
            <p:nvPr/>
          </p:nvSpPr>
          <p:spPr>
            <a:xfrm rot="-5400000">
              <a:off x="-277111" y="850851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-252107" y="296185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3"/>
                  </a:lnTo>
                  <a:lnTo>
                    <a:pt x="0" y="60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-277111" y="507285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302116" y="7183853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5400000">
              <a:off x="19692858" y="7183853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19692858" y="507285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5400000">
              <a:off x="19692858" y="2961852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3"/>
                  </a:lnTo>
                  <a:lnTo>
                    <a:pt x="0" y="60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5400000">
              <a:off x="19780409" y="850851"/>
              <a:ext cx="1213375" cy="609144"/>
            </a:xfrm>
            <a:custGeom>
              <a:avLst/>
              <a:gdLst/>
              <a:ahLst/>
              <a:cxnLst/>
              <a:rect l="l" t="t" r="r" b="b"/>
              <a:pathLst>
                <a:path w="1213375" h="609144">
                  <a:moveTo>
                    <a:pt x="0" y="0"/>
                  </a:moveTo>
                  <a:lnTo>
                    <a:pt x="1213375" y="0"/>
                  </a:lnTo>
                  <a:lnTo>
                    <a:pt x="1213375" y="609144"/>
                  </a:lnTo>
                  <a:lnTo>
                    <a:pt x="0" y="60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252994" y="2309863"/>
            <a:ext cx="13782011" cy="5556822"/>
            <a:chOff x="0" y="0"/>
            <a:chExt cx="3916751" cy="1579210"/>
          </a:xfrm>
        </p:grpSpPr>
        <p:sp>
          <p:nvSpPr>
            <p:cNvPr id="14" name="Freeform 14"/>
            <p:cNvSpPr/>
            <p:nvPr/>
          </p:nvSpPr>
          <p:spPr>
            <a:xfrm>
              <a:off x="16510" y="11430"/>
              <a:ext cx="3886271" cy="1555080"/>
            </a:xfrm>
            <a:custGeom>
              <a:avLst/>
              <a:gdLst/>
              <a:ahLst/>
              <a:cxnLst/>
              <a:rect l="l" t="t" r="r" b="b"/>
              <a:pathLst>
                <a:path w="3886271" h="1555080">
                  <a:moveTo>
                    <a:pt x="1270" y="0"/>
                  </a:moveTo>
                  <a:lnTo>
                    <a:pt x="3886271" y="15240"/>
                  </a:lnTo>
                  <a:lnTo>
                    <a:pt x="3854521" y="1555080"/>
                  </a:lnTo>
                  <a:lnTo>
                    <a:pt x="1405051" y="1555080"/>
                  </a:lnTo>
                  <a:lnTo>
                    <a:pt x="0" y="1528410"/>
                  </a:lnTo>
                  <a:lnTo>
                    <a:pt x="11430" y="508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-1270"/>
              <a:ext cx="3915481" cy="1580480"/>
            </a:xfrm>
            <a:custGeom>
              <a:avLst/>
              <a:gdLst/>
              <a:ahLst/>
              <a:cxnLst/>
              <a:rect l="l" t="t" r="r" b="b"/>
              <a:pathLst>
                <a:path w="3915481" h="1580480">
                  <a:moveTo>
                    <a:pt x="3881191" y="1555080"/>
                  </a:moveTo>
                  <a:cubicBezTo>
                    <a:pt x="3878651" y="1558890"/>
                    <a:pt x="3874841" y="1563970"/>
                    <a:pt x="3871031" y="1567780"/>
                  </a:cubicBezTo>
                  <a:cubicBezTo>
                    <a:pt x="3867221" y="1570320"/>
                    <a:pt x="3862141" y="1572860"/>
                    <a:pt x="3858331" y="1572860"/>
                  </a:cubicBezTo>
                  <a:cubicBezTo>
                    <a:pt x="3731020" y="1571590"/>
                    <a:pt x="3565402" y="1577940"/>
                    <a:pt x="3396716" y="1580480"/>
                  </a:cubicBezTo>
                  <a:cubicBezTo>
                    <a:pt x="3344577" y="1580480"/>
                    <a:pt x="3289371" y="1579210"/>
                    <a:pt x="3237232" y="1579210"/>
                  </a:cubicBezTo>
                  <a:cubicBezTo>
                    <a:pt x="3120685" y="1577940"/>
                    <a:pt x="3004139" y="1576670"/>
                    <a:pt x="2887593" y="1576670"/>
                  </a:cubicBezTo>
                  <a:lnTo>
                    <a:pt x="2507283" y="1576670"/>
                  </a:lnTo>
                  <a:cubicBezTo>
                    <a:pt x="2421407" y="1576670"/>
                    <a:pt x="2338598" y="1575400"/>
                    <a:pt x="2252721" y="1575400"/>
                  </a:cubicBezTo>
                  <a:cubicBezTo>
                    <a:pt x="2179113" y="1575400"/>
                    <a:pt x="2102438" y="1575400"/>
                    <a:pt x="2028829" y="1576670"/>
                  </a:cubicBezTo>
                  <a:lnTo>
                    <a:pt x="1982824" y="1576670"/>
                  </a:lnTo>
                  <a:cubicBezTo>
                    <a:pt x="1875479" y="1575400"/>
                    <a:pt x="679345" y="1574130"/>
                    <a:pt x="572000" y="1571590"/>
                  </a:cubicBezTo>
                  <a:cubicBezTo>
                    <a:pt x="507592" y="1570320"/>
                    <a:pt x="443185" y="1565240"/>
                    <a:pt x="378778" y="1562700"/>
                  </a:cubicBezTo>
                  <a:cubicBezTo>
                    <a:pt x="262231" y="1557620"/>
                    <a:pt x="145685" y="1553810"/>
                    <a:pt x="41910" y="1548730"/>
                  </a:cubicBezTo>
                  <a:cubicBezTo>
                    <a:pt x="33020" y="1547460"/>
                    <a:pt x="24130" y="1544920"/>
                    <a:pt x="16510" y="1541110"/>
                  </a:cubicBezTo>
                  <a:cubicBezTo>
                    <a:pt x="5080" y="1536030"/>
                    <a:pt x="0" y="1524600"/>
                    <a:pt x="1270" y="1509816"/>
                  </a:cubicBezTo>
                  <a:cubicBezTo>
                    <a:pt x="2540" y="1442258"/>
                    <a:pt x="3810" y="1373535"/>
                    <a:pt x="3810" y="1305977"/>
                  </a:cubicBezTo>
                  <a:cubicBezTo>
                    <a:pt x="5080" y="1237254"/>
                    <a:pt x="17780" y="516247"/>
                    <a:pt x="17780" y="447525"/>
                  </a:cubicBezTo>
                  <a:cubicBezTo>
                    <a:pt x="19050" y="381132"/>
                    <a:pt x="20320" y="314738"/>
                    <a:pt x="19050" y="247180"/>
                  </a:cubicBezTo>
                  <a:cubicBezTo>
                    <a:pt x="17780" y="180787"/>
                    <a:pt x="16510" y="115559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81278" y="5080"/>
                    <a:pt x="148752" y="3810"/>
                  </a:cubicBezTo>
                  <a:cubicBezTo>
                    <a:pt x="243829" y="1270"/>
                    <a:pt x="341974" y="1270"/>
                    <a:pt x="437051" y="1270"/>
                  </a:cubicBezTo>
                  <a:cubicBezTo>
                    <a:pt x="556665" y="2540"/>
                    <a:pt x="1765066" y="5080"/>
                    <a:pt x="1884680" y="6350"/>
                  </a:cubicBezTo>
                  <a:cubicBezTo>
                    <a:pt x="2001226" y="7620"/>
                    <a:pt x="2117773" y="7620"/>
                    <a:pt x="2234319" y="7620"/>
                  </a:cubicBezTo>
                  <a:cubicBezTo>
                    <a:pt x="2298727" y="7620"/>
                    <a:pt x="2363134" y="7620"/>
                    <a:pt x="2427541" y="8890"/>
                  </a:cubicBezTo>
                  <a:cubicBezTo>
                    <a:pt x="2553288" y="11430"/>
                    <a:pt x="2682103" y="10160"/>
                    <a:pt x="2807850" y="2540"/>
                  </a:cubicBezTo>
                  <a:cubicBezTo>
                    <a:pt x="2859989" y="0"/>
                    <a:pt x="2912129" y="2540"/>
                    <a:pt x="2964268" y="2540"/>
                  </a:cubicBezTo>
                  <a:cubicBezTo>
                    <a:pt x="3080814" y="2540"/>
                    <a:pt x="3197360" y="1270"/>
                    <a:pt x="3313907" y="3810"/>
                  </a:cubicBezTo>
                  <a:cubicBezTo>
                    <a:pt x="3461123" y="6350"/>
                    <a:pt x="3605273" y="13970"/>
                    <a:pt x="3752489" y="17780"/>
                  </a:cubicBezTo>
                  <a:cubicBezTo>
                    <a:pt x="3816896" y="20320"/>
                    <a:pt x="3849441" y="19050"/>
                    <a:pt x="3876111" y="21590"/>
                  </a:cubicBezTo>
                  <a:cubicBezTo>
                    <a:pt x="3885001" y="22860"/>
                    <a:pt x="3893891" y="25400"/>
                    <a:pt x="3902781" y="27940"/>
                  </a:cubicBezTo>
                  <a:cubicBezTo>
                    <a:pt x="3910401" y="30480"/>
                    <a:pt x="3914211" y="36830"/>
                    <a:pt x="3914211" y="46990"/>
                  </a:cubicBezTo>
                  <a:cubicBezTo>
                    <a:pt x="3915481" y="84109"/>
                    <a:pt x="3911671" y="119053"/>
                    <a:pt x="3907861" y="153997"/>
                  </a:cubicBezTo>
                  <a:cubicBezTo>
                    <a:pt x="3904051" y="183117"/>
                    <a:pt x="3902781" y="213401"/>
                    <a:pt x="3901511" y="242521"/>
                  </a:cubicBezTo>
                  <a:cubicBezTo>
                    <a:pt x="3898971" y="291442"/>
                    <a:pt x="3897701" y="340364"/>
                    <a:pt x="3896431" y="389285"/>
                  </a:cubicBezTo>
                  <a:cubicBezTo>
                    <a:pt x="3895161" y="434712"/>
                    <a:pt x="3893891" y="480139"/>
                    <a:pt x="3893891" y="525566"/>
                  </a:cubicBezTo>
                  <a:cubicBezTo>
                    <a:pt x="3893891" y="601277"/>
                    <a:pt x="3882461" y="1328108"/>
                    <a:pt x="3881191" y="1403819"/>
                  </a:cubicBezTo>
                  <a:cubicBezTo>
                    <a:pt x="3883731" y="1452741"/>
                    <a:pt x="3882461" y="1501662"/>
                    <a:pt x="3881191" y="1555080"/>
                  </a:cubicBezTo>
                  <a:close/>
                  <a:moveTo>
                    <a:pt x="17780" y="1524600"/>
                  </a:moveTo>
                  <a:cubicBezTo>
                    <a:pt x="22860" y="1525870"/>
                    <a:pt x="29210" y="1528410"/>
                    <a:pt x="36830" y="1528410"/>
                  </a:cubicBezTo>
                  <a:cubicBezTo>
                    <a:pt x="142618" y="1533490"/>
                    <a:pt x="268365" y="1538570"/>
                    <a:pt x="391046" y="1542380"/>
                  </a:cubicBezTo>
                  <a:cubicBezTo>
                    <a:pt x="449319" y="1544920"/>
                    <a:pt x="507592" y="1548730"/>
                    <a:pt x="568933" y="1550000"/>
                  </a:cubicBezTo>
                  <a:cubicBezTo>
                    <a:pt x="608804" y="1551270"/>
                    <a:pt x="1737464" y="1547460"/>
                    <a:pt x="1774268" y="1548730"/>
                  </a:cubicBezTo>
                  <a:cubicBezTo>
                    <a:pt x="1838675" y="1550000"/>
                    <a:pt x="1903082" y="1552540"/>
                    <a:pt x="1967489" y="1553810"/>
                  </a:cubicBezTo>
                  <a:cubicBezTo>
                    <a:pt x="1998159" y="1555080"/>
                    <a:pt x="2025763" y="1555080"/>
                    <a:pt x="2056433" y="1555080"/>
                  </a:cubicBezTo>
                  <a:cubicBezTo>
                    <a:pt x="2194448" y="1555080"/>
                    <a:pt x="2329396" y="1553810"/>
                    <a:pt x="2467412" y="1555080"/>
                  </a:cubicBezTo>
                  <a:cubicBezTo>
                    <a:pt x="2519551" y="1555080"/>
                    <a:pt x="2574757" y="1557620"/>
                    <a:pt x="2626896" y="1557620"/>
                  </a:cubicBezTo>
                  <a:cubicBezTo>
                    <a:pt x="2706639" y="1557620"/>
                    <a:pt x="2783314" y="1553810"/>
                    <a:pt x="2863056" y="1553810"/>
                  </a:cubicBezTo>
                  <a:cubicBezTo>
                    <a:pt x="2958134" y="1553810"/>
                    <a:pt x="3050144" y="1555080"/>
                    <a:pt x="3145221" y="1555080"/>
                  </a:cubicBezTo>
                  <a:cubicBezTo>
                    <a:pt x="3270969" y="1555080"/>
                    <a:pt x="3399783" y="1555080"/>
                    <a:pt x="3525531" y="1553810"/>
                  </a:cubicBezTo>
                  <a:cubicBezTo>
                    <a:pt x="3639010" y="1552540"/>
                    <a:pt x="3749422" y="1550000"/>
                    <a:pt x="3843091" y="1547460"/>
                  </a:cubicBezTo>
                  <a:cubicBezTo>
                    <a:pt x="3848171" y="1547460"/>
                    <a:pt x="3853251" y="1544920"/>
                    <a:pt x="3859601" y="1543650"/>
                  </a:cubicBezTo>
                  <a:cubicBezTo>
                    <a:pt x="3859601" y="1530950"/>
                    <a:pt x="3860871" y="1518250"/>
                    <a:pt x="3860871" y="1506321"/>
                  </a:cubicBezTo>
                  <a:lnTo>
                    <a:pt x="3860871" y="1470213"/>
                  </a:lnTo>
                  <a:cubicBezTo>
                    <a:pt x="3862141" y="1410808"/>
                    <a:pt x="3864681" y="1350239"/>
                    <a:pt x="3863411" y="1290835"/>
                  </a:cubicBezTo>
                  <a:cubicBezTo>
                    <a:pt x="3862141" y="1206969"/>
                    <a:pt x="3874841" y="473150"/>
                    <a:pt x="3878651" y="389285"/>
                  </a:cubicBezTo>
                  <a:cubicBezTo>
                    <a:pt x="3881191" y="340364"/>
                    <a:pt x="3883731" y="291442"/>
                    <a:pt x="3883731" y="242521"/>
                  </a:cubicBezTo>
                  <a:cubicBezTo>
                    <a:pt x="3883731" y="201753"/>
                    <a:pt x="3885001" y="162150"/>
                    <a:pt x="3892621" y="122547"/>
                  </a:cubicBezTo>
                  <a:cubicBezTo>
                    <a:pt x="3896431" y="99251"/>
                    <a:pt x="3898971" y="75956"/>
                    <a:pt x="3893891" y="49530"/>
                  </a:cubicBezTo>
                  <a:cubicBezTo>
                    <a:pt x="3886271" y="49530"/>
                    <a:pt x="3879921" y="48260"/>
                    <a:pt x="3872301" y="48260"/>
                  </a:cubicBezTo>
                  <a:cubicBezTo>
                    <a:pt x="3839281" y="45720"/>
                    <a:pt x="3773958" y="45720"/>
                    <a:pt x="3691149" y="40640"/>
                  </a:cubicBezTo>
                  <a:cubicBezTo>
                    <a:pt x="3537798" y="33020"/>
                    <a:pt x="3381381" y="27940"/>
                    <a:pt x="3228030" y="27940"/>
                  </a:cubicBezTo>
                  <a:cubicBezTo>
                    <a:pt x="3120685" y="27940"/>
                    <a:pt x="3010273" y="31750"/>
                    <a:pt x="2902927" y="24130"/>
                  </a:cubicBezTo>
                  <a:lnTo>
                    <a:pt x="2872257" y="24130"/>
                  </a:lnTo>
                  <a:cubicBezTo>
                    <a:pt x="2783314" y="27940"/>
                    <a:pt x="2688237" y="33020"/>
                    <a:pt x="2596226" y="34290"/>
                  </a:cubicBezTo>
                  <a:cubicBezTo>
                    <a:pt x="2495015" y="35560"/>
                    <a:pt x="2396871" y="31750"/>
                    <a:pt x="2295659" y="30480"/>
                  </a:cubicBezTo>
                  <a:cubicBezTo>
                    <a:pt x="2200582" y="29210"/>
                    <a:pt x="2105505" y="27940"/>
                    <a:pt x="2013495" y="27940"/>
                  </a:cubicBezTo>
                  <a:cubicBezTo>
                    <a:pt x="1979757" y="27940"/>
                    <a:pt x="1949087" y="29210"/>
                    <a:pt x="1915350" y="27940"/>
                  </a:cubicBezTo>
                  <a:cubicBezTo>
                    <a:pt x="1798804" y="26670"/>
                    <a:pt x="593469" y="24130"/>
                    <a:pt x="473855" y="24130"/>
                  </a:cubicBezTo>
                  <a:cubicBezTo>
                    <a:pt x="369577" y="22860"/>
                    <a:pt x="265298" y="24130"/>
                    <a:pt x="161020" y="24130"/>
                  </a:cubicBezTo>
                  <a:cubicBezTo>
                    <a:pt x="10581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0615"/>
                    <a:pt x="31750" y="117888"/>
                    <a:pt x="34290" y="153997"/>
                  </a:cubicBezTo>
                  <a:cubicBezTo>
                    <a:pt x="36830" y="219225"/>
                    <a:pt x="38100" y="284454"/>
                    <a:pt x="38100" y="349682"/>
                  </a:cubicBezTo>
                  <a:cubicBezTo>
                    <a:pt x="38100" y="391614"/>
                    <a:pt x="36830" y="432382"/>
                    <a:pt x="35560" y="474315"/>
                  </a:cubicBezTo>
                  <a:cubicBezTo>
                    <a:pt x="34290" y="515082"/>
                    <a:pt x="22860" y="1205805"/>
                    <a:pt x="21590" y="1245408"/>
                  </a:cubicBezTo>
                  <a:lnTo>
                    <a:pt x="21590" y="1322284"/>
                  </a:lnTo>
                  <a:cubicBezTo>
                    <a:pt x="21590" y="1380524"/>
                    <a:pt x="20320" y="1439928"/>
                    <a:pt x="20320" y="1498168"/>
                  </a:cubicBezTo>
                  <a:cubicBezTo>
                    <a:pt x="20320" y="1506321"/>
                    <a:pt x="19050" y="1513310"/>
                    <a:pt x="17780" y="1524600"/>
                  </a:cubicBezTo>
                  <a:close/>
                </a:path>
              </a:pathLst>
            </a:custGeom>
            <a:solidFill>
              <a:srgbClr val="AB5333"/>
            </a:solid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074302" y="3383762"/>
            <a:ext cx="7091657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653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SÁT VÀ NHẬN THỨC</a:t>
            </a:r>
          </a:p>
        </p:txBody>
      </p:sp>
      <p:sp>
        <p:nvSpPr>
          <p:cNvPr id="17" name="Freeform 17"/>
          <p:cNvSpPr/>
          <p:nvPr/>
        </p:nvSpPr>
        <p:spPr>
          <a:xfrm>
            <a:off x="2738910" y="3044585"/>
            <a:ext cx="4515504" cy="4087380"/>
          </a:xfrm>
          <a:custGeom>
            <a:avLst/>
            <a:gdLst/>
            <a:ahLst/>
            <a:cxnLst/>
            <a:rect l="l" t="t" r="r" b="b"/>
            <a:pathLst>
              <a:path w="4515504" h="4087380">
                <a:moveTo>
                  <a:pt x="0" y="0"/>
                </a:moveTo>
                <a:lnTo>
                  <a:pt x="4515505" y="0"/>
                </a:lnTo>
                <a:lnTo>
                  <a:pt x="4515505" y="4087379"/>
                </a:lnTo>
                <a:lnTo>
                  <a:pt x="0" y="4087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5C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215ABEE-0991-32E4-D26D-C6A519B4BF6E}"/>
              </a:ext>
            </a:extLst>
          </p:cNvPr>
          <p:cNvGrpSpPr/>
          <p:nvPr/>
        </p:nvGrpSpPr>
        <p:grpSpPr>
          <a:xfrm>
            <a:off x="1028700" y="2166454"/>
            <a:ext cx="16230600" cy="7208182"/>
            <a:chOff x="1028700" y="2166454"/>
            <a:chExt cx="16230600" cy="7208182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2166454"/>
              <a:ext cx="16230600" cy="7208182"/>
              <a:chOff x="0" y="0"/>
              <a:chExt cx="21640800" cy="9610910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596318"/>
                <a:ext cx="21640800" cy="9014591"/>
                <a:chOff x="0" y="0"/>
                <a:chExt cx="4209121" cy="1753332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1270"/>
                  <a:ext cx="4210391" cy="1752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0391" h="1752062">
                      <a:moveTo>
                        <a:pt x="4198961" y="27940"/>
                      </a:moveTo>
                      <a:cubicBezTo>
                        <a:pt x="4190071" y="24130"/>
                        <a:pt x="4181181" y="21590"/>
                        <a:pt x="4172291" y="21590"/>
                      </a:cubicBezTo>
                      <a:cubicBezTo>
                        <a:pt x="4145621" y="20320"/>
                        <a:pt x="4083450" y="20320"/>
                        <a:pt x="4014451" y="17780"/>
                      </a:cubicBezTo>
                      <a:cubicBezTo>
                        <a:pt x="3856737" y="12700"/>
                        <a:pt x="3702309" y="6350"/>
                        <a:pt x="3544596" y="3810"/>
                      </a:cubicBezTo>
                      <a:cubicBezTo>
                        <a:pt x="3416453" y="1270"/>
                        <a:pt x="3291597" y="3810"/>
                        <a:pt x="3163455" y="2540"/>
                      </a:cubicBezTo>
                      <a:cubicBezTo>
                        <a:pt x="3107598" y="2540"/>
                        <a:pt x="3051741" y="0"/>
                        <a:pt x="2995884" y="2540"/>
                      </a:cubicBezTo>
                      <a:cubicBezTo>
                        <a:pt x="2861171" y="10160"/>
                        <a:pt x="2726457" y="11430"/>
                        <a:pt x="2588458" y="8890"/>
                      </a:cubicBezTo>
                      <a:cubicBezTo>
                        <a:pt x="2519458" y="7620"/>
                        <a:pt x="2450458" y="7620"/>
                        <a:pt x="2381459" y="7620"/>
                      </a:cubicBezTo>
                      <a:cubicBezTo>
                        <a:pt x="2256602" y="7620"/>
                        <a:pt x="2131746" y="7620"/>
                        <a:pt x="2006889" y="6350"/>
                      </a:cubicBezTo>
                      <a:cubicBezTo>
                        <a:pt x="1875461" y="5080"/>
                        <a:pt x="580896" y="2540"/>
                        <a:pt x="452754" y="1270"/>
                      </a:cubicBezTo>
                      <a:cubicBezTo>
                        <a:pt x="347612" y="0"/>
                        <a:pt x="245755" y="1270"/>
                        <a:pt x="140613" y="1270"/>
                      </a:cubicBezTo>
                      <a:cubicBezTo>
                        <a:pt x="68327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19562"/>
                        <a:pt x="16510" y="193965"/>
                        <a:pt x="17780" y="267063"/>
                      </a:cubicBezTo>
                      <a:cubicBezTo>
                        <a:pt x="19050" y="341466"/>
                        <a:pt x="17780" y="415870"/>
                        <a:pt x="16510" y="491578"/>
                      </a:cubicBezTo>
                      <a:cubicBezTo>
                        <a:pt x="15240" y="568592"/>
                        <a:pt x="2540" y="1376585"/>
                        <a:pt x="2540" y="1453599"/>
                      </a:cubicBezTo>
                      <a:cubicBezTo>
                        <a:pt x="2540" y="1529307"/>
                        <a:pt x="1270" y="1605016"/>
                        <a:pt x="0" y="1680725"/>
                      </a:cubicBezTo>
                      <a:cubicBezTo>
                        <a:pt x="0" y="1697452"/>
                        <a:pt x="3810" y="1707612"/>
                        <a:pt x="15240" y="1712692"/>
                      </a:cubicBezTo>
                      <a:cubicBezTo>
                        <a:pt x="22860" y="1716502"/>
                        <a:pt x="31750" y="1719042"/>
                        <a:pt x="40640" y="1720312"/>
                      </a:cubicBezTo>
                      <a:cubicBezTo>
                        <a:pt x="137327" y="1725392"/>
                        <a:pt x="262183" y="1729202"/>
                        <a:pt x="387040" y="1734282"/>
                      </a:cubicBezTo>
                      <a:cubicBezTo>
                        <a:pt x="456040" y="1736822"/>
                        <a:pt x="525039" y="1741902"/>
                        <a:pt x="594039" y="1743172"/>
                      </a:cubicBezTo>
                      <a:cubicBezTo>
                        <a:pt x="709038" y="1745712"/>
                        <a:pt x="1990460" y="1746982"/>
                        <a:pt x="2105460" y="1748252"/>
                      </a:cubicBezTo>
                      <a:cubicBezTo>
                        <a:pt x="2121889" y="1748252"/>
                        <a:pt x="2138317" y="1748252"/>
                        <a:pt x="2154745" y="1748252"/>
                      </a:cubicBezTo>
                      <a:cubicBezTo>
                        <a:pt x="2233602" y="1748252"/>
                        <a:pt x="2315745" y="1746982"/>
                        <a:pt x="2394601" y="1746982"/>
                      </a:cubicBezTo>
                      <a:cubicBezTo>
                        <a:pt x="2486601" y="1746982"/>
                        <a:pt x="2575315" y="1748252"/>
                        <a:pt x="2667314" y="1748252"/>
                      </a:cubicBezTo>
                      <a:cubicBezTo>
                        <a:pt x="2802028" y="1748252"/>
                        <a:pt x="2940027" y="1748252"/>
                        <a:pt x="3074741" y="1748252"/>
                      </a:cubicBezTo>
                      <a:cubicBezTo>
                        <a:pt x="3199597" y="1748252"/>
                        <a:pt x="3324454" y="1749522"/>
                        <a:pt x="3449310" y="1750792"/>
                      </a:cubicBezTo>
                      <a:cubicBezTo>
                        <a:pt x="3505167" y="1750792"/>
                        <a:pt x="3564310" y="1752062"/>
                        <a:pt x="3620167" y="1752062"/>
                      </a:cubicBezTo>
                      <a:cubicBezTo>
                        <a:pt x="3800880" y="1750792"/>
                        <a:pt x="3978308" y="1744442"/>
                        <a:pt x="4149431" y="1744442"/>
                      </a:cubicBezTo>
                      <a:cubicBezTo>
                        <a:pt x="4153241" y="1744442"/>
                        <a:pt x="4158321" y="1741902"/>
                        <a:pt x="4162131" y="1739362"/>
                      </a:cubicBezTo>
                      <a:cubicBezTo>
                        <a:pt x="4167211" y="1735552"/>
                        <a:pt x="4169751" y="1729202"/>
                        <a:pt x="4172291" y="1726662"/>
                      </a:cubicBezTo>
                      <a:cubicBezTo>
                        <a:pt x="4173561" y="1671587"/>
                        <a:pt x="4174831" y="1616764"/>
                        <a:pt x="4176101" y="1561940"/>
                      </a:cubicBezTo>
                      <a:cubicBezTo>
                        <a:pt x="4177371" y="1477095"/>
                        <a:pt x="4187531" y="662575"/>
                        <a:pt x="4188801" y="577729"/>
                      </a:cubicBezTo>
                      <a:cubicBezTo>
                        <a:pt x="4188801" y="526822"/>
                        <a:pt x="4190071" y="475914"/>
                        <a:pt x="4191341" y="425007"/>
                      </a:cubicBezTo>
                      <a:cubicBezTo>
                        <a:pt x="4192611" y="370183"/>
                        <a:pt x="4193881" y="315360"/>
                        <a:pt x="4196421" y="260537"/>
                      </a:cubicBezTo>
                      <a:cubicBezTo>
                        <a:pt x="4197691" y="227904"/>
                        <a:pt x="4197691" y="193965"/>
                        <a:pt x="4202771" y="161332"/>
                      </a:cubicBezTo>
                      <a:cubicBezTo>
                        <a:pt x="4207851" y="122173"/>
                        <a:pt x="4210391" y="84318"/>
                        <a:pt x="4209121" y="44450"/>
                      </a:cubicBezTo>
                      <a:cubicBezTo>
                        <a:pt x="4209121" y="38100"/>
                        <a:pt x="4205311" y="30480"/>
                        <a:pt x="4198961" y="27940"/>
                      </a:cubicBezTo>
                      <a:close/>
                    </a:path>
                  </a:pathLst>
                </a:custGeom>
                <a:solidFill>
                  <a:srgbClr val="64220A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" name="Group 5"/>
              <p:cNvGrpSpPr/>
              <p:nvPr/>
            </p:nvGrpSpPr>
            <p:grpSpPr>
              <a:xfrm>
                <a:off x="0" y="0"/>
                <a:ext cx="21192107" cy="9215170"/>
                <a:chOff x="0" y="0"/>
                <a:chExt cx="4121850" cy="1792344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-1270"/>
                  <a:ext cx="4123120" cy="179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3120" h="1791074">
                      <a:moveTo>
                        <a:pt x="4111690" y="27940"/>
                      </a:moveTo>
                      <a:cubicBezTo>
                        <a:pt x="4102800" y="24130"/>
                        <a:pt x="4093911" y="21590"/>
                        <a:pt x="4085020" y="21590"/>
                      </a:cubicBezTo>
                      <a:cubicBezTo>
                        <a:pt x="4058350" y="20320"/>
                        <a:pt x="3997460" y="20320"/>
                        <a:pt x="3929935" y="17780"/>
                      </a:cubicBezTo>
                      <a:cubicBezTo>
                        <a:pt x="3775590" y="12700"/>
                        <a:pt x="3624462" y="6350"/>
                        <a:pt x="3470118" y="3810"/>
                      </a:cubicBezTo>
                      <a:cubicBezTo>
                        <a:pt x="3344713" y="1270"/>
                        <a:pt x="3222524" y="3810"/>
                        <a:pt x="3097119" y="2540"/>
                      </a:cubicBezTo>
                      <a:cubicBezTo>
                        <a:pt x="3042456" y="2540"/>
                        <a:pt x="2987792" y="0"/>
                        <a:pt x="2933128" y="2540"/>
                      </a:cubicBezTo>
                      <a:cubicBezTo>
                        <a:pt x="2801293" y="10160"/>
                        <a:pt x="2669457" y="11430"/>
                        <a:pt x="2534406" y="8890"/>
                      </a:cubicBezTo>
                      <a:cubicBezTo>
                        <a:pt x="2466880" y="7620"/>
                        <a:pt x="2399355" y="7620"/>
                        <a:pt x="2331829" y="7620"/>
                      </a:cubicBezTo>
                      <a:cubicBezTo>
                        <a:pt x="2209640" y="7620"/>
                        <a:pt x="2087451" y="7620"/>
                        <a:pt x="1965262" y="6350"/>
                      </a:cubicBezTo>
                      <a:cubicBezTo>
                        <a:pt x="1836642" y="5080"/>
                        <a:pt x="569733" y="2540"/>
                        <a:pt x="444329" y="1270"/>
                      </a:cubicBezTo>
                      <a:cubicBezTo>
                        <a:pt x="341433" y="0"/>
                        <a:pt x="241752" y="1270"/>
                        <a:pt x="138856" y="1270"/>
                      </a:cubicBezTo>
                      <a:cubicBezTo>
                        <a:pt x="68115" y="1270"/>
                        <a:pt x="33020" y="3810"/>
                        <a:pt x="5080" y="5080"/>
                      </a:cubicBezTo>
                      <a:cubicBezTo>
                        <a:pt x="3810" y="5080"/>
                        <a:pt x="2540" y="7620"/>
                        <a:pt x="0" y="8890"/>
                      </a:cubicBezTo>
                      <a:cubicBezTo>
                        <a:pt x="1270" y="21590"/>
                        <a:pt x="3810" y="34290"/>
                        <a:pt x="5080" y="46990"/>
                      </a:cubicBezTo>
                      <a:cubicBezTo>
                        <a:pt x="15240" y="120852"/>
                        <a:pt x="16510" y="197044"/>
                        <a:pt x="17780" y="271899"/>
                      </a:cubicBezTo>
                      <a:cubicBezTo>
                        <a:pt x="19050" y="348091"/>
                        <a:pt x="17780" y="424283"/>
                        <a:pt x="16510" y="501811"/>
                      </a:cubicBezTo>
                      <a:cubicBezTo>
                        <a:pt x="15240" y="580677"/>
                        <a:pt x="2540" y="1408093"/>
                        <a:pt x="2540" y="1486958"/>
                      </a:cubicBezTo>
                      <a:cubicBezTo>
                        <a:pt x="2540" y="1564487"/>
                        <a:pt x="1270" y="1642015"/>
                        <a:pt x="0" y="1719544"/>
                      </a:cubicBezTo>
                      <a:cubicBezTo>
                        <a:pt x="0" y="1736464"/>
                        <a:pt x="3810" y="1746624"/>
                        <a:pt x="15240" y="1751704"/>
                      </a:cubicBezTo>
                      <a:cubicBezTo>
                        <a:pt x="22860" y="1755514"/>
                        <a:pt x="31750" y="1758054"/>
                        <a:pt x="40640" y="1759324"/>
                      </a:cubicBezTo>
                      <a:cubicBezTo>
                        <a:pt x="135640" y="1764404"/>
                        <a:pt x="257830" y="1768214"/>
                        <a:pt x="380019" y="1773294"/>
                      </a:cubicBezTo>
                      <a:cubicBezTo>
                        <a:pt x="447544" y="1775834"/>
                        <a:pt x="515070" y="1780914"/>
                        <a:pt x="582595" y="1782184"/>
                      </a:cubicBezTo>
                      <a:cubicBezTo>
                        <a:pt x="695138" y="1784724"/>
                        <a:pt x="1949185" y="1785994"/>
                        <a:pt x="2061727" y="1787264"/>
                      </a:cubicBezTo>
                      <a:cubicBezTo>
                        <a:pt x="2077805" y="1787264"/>
                        <a:pt x="2093882" y="1787264"/>
                        <a:pt x="2109960" y="1787264"/>
                      </a:cubicBezTo>
                      <a:cubicBezTo>
                        <a:pt x="2187132" y="1787264"/>
                        <a:pt x="2267519" y="1785994"/>
                        <a:pt x="2344691" y="1785994"/>
                      </a:cubicBezTo>
                      <a:cubicBezTo>
                        <a:pt x="2434725" y="1785994"/>
                        <a:pt x="2521544" y="1787264"/>
                        <a:pt x="2611578" y="1787264"/>
                      </a:cubicBezTo>
                      <a:cubicBezTo>
                        <a:pt x="2743414" y="1787264"/>
                        <a:pt x="2878465" y="1787264"/>
                        <a:pt x="3010301" y="1787264"/>
                      </a:cubicBezTo>
                      <a:cubicBezTo>
                        <a:pt x="3132490" y="1787264"/>
                        <a:pt x="3254679" y="1788534"/>
                        <a:pt x="3376868" y="1789804"/>
                      </a:cubicBezTo>
                      <a:cubicBezTo>
                        <a:pt x="3431532" y="1789804"/>
                        <a:pt x="3489411" y="1791074"/>
                        <a:pt x="3544074" y="1791074"/>
                      </a:cubicBezTo>
                      <a:cubicBezTo>
                        <a:pt x="3720927" y="1789804"/>
                        <a:pt x="3894564" y="1783454"/>
                        <a:pt x="4062160" y="1783454"/>
                      </a:cubicBezTo>
                      <a:cubicBezTo>
                        <a:pt x="4065970" y="1783454"/>
                        <a:pt x="4071050" y="1780914"/>
                        <a:pt x="4074860" y="1778374"/>
                      </a:cubicBezTo>
                      <a:cubicBezTo>
                        <a:pt x="4079940" y="1774564"/>
                        <a:pt x="4082480" y="1768214"/>
                        <a:pt x="4085020" y="1765674"/>
                      </a:cubicBezTo>
                      <a:cubicBezTo>
                        <a:pt x="4086290" y="1710187"/>
                        <a:pt x="4087560" y="1654045"/>
                        <a:pt x="4088830" y="1597904"/>
                      </a:cubicBezTo>
                      <a:cubicBezTo>
                        <a:pt x="4090100" y="1511019"/>
                        <a:pt x="4100260" y="676919"/>
                        <a:pt x="4101530" y="590033"/>
                      </a:cubicBezTo>
                      <a:cubicBezTo>
                        <a:pt x="4101530" y="537902"/>
                        <a:pt x="4102800" y="485771"/>
                        <a:pt x="4104070" y="433640"/>
                      </a:cubicBezTo>
                      <a:cubicBezTo>
                        <a:pt x="4105340" y="377498"/>
                        <a:pt x="4106610" y="321357"/>
                        <a:pt x="4109150" y="265216"/>
                      </a:cubicBezTo>
                      <a:cubicBezTo>
                        <a:pt x="4110420" y="231798"/>
                        <a:pt x="4110420" y="197044"/>
                        <a:pt x="4115500" y="163626"/>
                      </a:cubicBezTo>
                      <a:cubicBezTo>
                        <a:pt x="4120580" y="123526"/>
                        <a:pt x="4123120" y="84761"/>
                        <a:pt x="4121850" y="44450"/>
                      </a:cubicBezTo>
                      <a:cubicBezTo>
                        <a:pt x="4121850" y="38100"/>
                        <a:pt x="4118040" y="30480"/>
                        <a:pt x="4111690" y="27940"/>
                      </a:cubicBezTo>
                      <a:close/>
                    </a:path>
                  </a:pathLst>
                </a:custGeom>
                <a:solidFill>
                  <a:srgbClr val="FDE9C9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ADC05478-0EB7-DA37-C284-6ACB4D697BF9}"/>
                </a:ext>
              </a:extLst>
            </p:cNvPr>
            <p:cNvGrpSpPr/>
            <p:nvPr/>
          </p:nvGrpSpPr>
          <p:grpSpPr>
            <a:xfrm>
              <a:off x="3154566" y="2424430"/>
              <a:ext cx="11978868" cy="378526"/>
              <a:chOff x="3154566" y="2424430"/>
              <a:chExt cx="11978868" cy="378526"/>
            </a:xfrm>
          </p:grpSpPr>
          <p:grpSp>
            <p:nvGrpSpPr>
              <p:cNvPr id="7" name="Group 7"/>
              <p:cNvGrpSpPr/>
              <p:nvPr/>
            </p:nvGrpSpPr>
            <p:grpSpPr>
              <a:xfrm>
                <a:off x="4563206" y="2424430"/>
                <a:ext cx="709742" cy="378526"/>
                <a:chOff x="0" y="0"/>
                <a:chExt cx="186928" cy="99694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9F5C21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TextBox 9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" name="Group 10"/>
              <p:cNvGrpSpPr/>
              <p:nvPr/>
            </p:nvGrpSpPr>
            <p:grpSpPr>
              <a:xfrm>
                <a:off x="5971847" y="2424430"/>
                <a:ext cx="709742" cy="378526"/>
                <a:chOff x="0" y="0"/>
                <a:chExt cx="186928" cy="99694"/>
              </a:xfrm>
            </p:grpSpPr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9F5C21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TextBox 12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oup 13"/>
              <p:cNvGrpSpPr/>
              <p:nvPr/>
            </p:nvGrpSpPr>
            <p:grpSpPr>
              <a:xfrm>
                <a:off x="7380488" y="2424430"/>
                <a:ext cx="709742" cy="378526"/>
                <a:chOff x="0" y="0"/>
                <a:chExt cx="186928" cy="99694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9F5C21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" name="Group 16"/>
              <p:cNvGrpSpPr/>
              <p:nvPr/>
            </p:nvGrpSpPr>
            <p:grpSpPr>
              <a:xfrm>
                <a:off x="8789129" y="2424430"/>
                <a:ext cx="709742" cy="378526"/>
                <a:chOff x="0" y="0"/>
                <a:chExt cx="186928" cy="99694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9F5C21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Box 18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Group 19"/>
              <p:cNvGrpSpPr/>
              <p:nvPr/>
            </p:nvGrpSpPr>
            <p:grpSpPr>
              <a:xfrm>
                <a:off x="10197770" y="2424430"/>
                <a:ext cx="709742" cy="378526"/>
                <a:chOff x="0" y="0"/>
                <a:chExt cx="186928" cy="99694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9F5C21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TextBox 21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Group 22"/>
              <p:cNvGrpSpPr/>
              <p:nvPr/>
            </p:nvGrpSpPr>
            <p:grpSpPr>
              <a:xfrm>
                <a:off x="11606410" y="2424430"/>
                <a:ext cx="709742" cy="378526"/>
                <a:chOff x="0" y="0"/>
                <a:chExt cx="186928" cy="99694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9F5C21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TextBox 24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Group 25"/>
              <p:cNvGrpSpPr/>
              <p:nvPr/>
            </p:nvGrpSpPr>
            <p:grpSpPr>
              <a:xfrm>
                <a:off x="13015051" y="2424430"/>
                <a:ext cx="709742" cy="378526"/>
                <a:chOff x="0" y="0"/>
                <a:chExt cx="186928" cy="99694"/>
              </a:xfrm>
            </p:grpSpPr>
            <p:sp>
              <p:nvSpPr>
                <p:cNvPr id="26" name="Freeform 26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9F5C21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TextBox 27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8" name="Group 28"/>
              <p:cNvGrpSpPr/>
              <p:nvPr/>
            </p:nvGrpSpPr>
            <p:grpSpPr>
              <a:xfrm>
                <a:off x="14423692" y="2424430"/>
                <a:ext cx="709742" cy="378526"/>
                <a:chOff x="0" y="0"/>
                <a:chExt cx="186928" cy="99694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9F5C21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TextBox 30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3035"/>
                    </a:lnSpc>
                    <a:spcBef>
                      <a:spcPct val="0"/>
                    </a:spcBef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1" name="Group 31"/>
              <p:cNvGrpSpPr/>
              <p:nvPr/>
            </p:nvGrpSpPr>
            <p:grpSpPr>
              <a:xfrm>
                <a:off x="3154566" y="2424430"/>
                <a:ext cx="709742" cy="378526"/>
                <a:chOff x="0" y="0"/>
                <a:chExt cx="186928" cy="99694"/>
              </a:xfrm>
            </p:grpSpPr>
            <p:sp>
              <p:nvSpPr>
                <p:cNvPr id="32" name="Freeform 32"/>
                <p:cNvSpPr/>
                <p:nvPr/>
              </p:nvSpPr>
              <p:spPr>
                <a:xfrm>
                  <a:off x="0" y="0"/>
                  <a:ext cx="186928" cy="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8" h="99694">
                      <a:moveTo>
                        <a:pt x="49847" y="0"/>
                      </a:moveTo>
                      <a:lnTo>
                        <a:pt x="137081" y="0"/>
                      </a:lnTo>
                      <a:cubicBezTo>
                        <a:pt x="150301" y="0"/>
                        <a:pt x="162980" y="5252"/>
                        <a:pt x="172328" y="14600"/>
                      </a:cubicBezTo>
                      <a:cubicBezTo>
                        <a:pt x="181676" y="23948"/>
                        <a:pt x="186928" y="36627"/>
                        <a:pt x="186928" y="49847"/>
                      </a:cubicBezTo>
                      <a:lnTo>
                        <a:pt x="186928" y="49847"/>
                      </a:lnTo>
                      <a:cubicBezTo>
                        <a:pt x="186928" y="63067"/>
                        <a:pt x="181676" y="75746"/>
                        <a:pt x="172328" y="85094"/>
                      </a:cubicBezTo>
                      <a:cubicBezTo>
                        <a:pt x="162980" y="94442"/>
                        <a:pt x="150301" y="99694"/>
                        <a:pt x="137081" y="99694"/>
                      </a:cubicBezTo>
                      <a:lnTo>
                        <a:pt x="49847" y="99694"/>
                      </a:lnTo>
                      <a:cubicBezTo>
                        <a:pt x="36627" y="99694"/>
                        <a:pt x="23948" y="94442"/>
                        <a:pt x="14600" y="85094"/>
                      </a:cubicBezTo>
                      <a:cubicBezTo>
                        <a:pt x="5252" y="75746"/>
                        <a:pt x="0" y="63067"/>
                        <a:pt x="0" y="49847"/>
                      </a:cubicBezTo>
                      <a:lnTo>
                        <a:pt x="0" y="49847"/>
                      </a:lnTo>
                      <a:cubicBezTo>
                        <a:pt x="0" y="36627"/>
                        <a:pt x="5252" y="23948"/>
                        <a:pt x="14600" y="14600"/>
                      </a:cubicBezTo>
                      <a:cubicBezTo>
                        <a:pt x="23948" y="5252"/>
                        <a:pt x="36627" y="0"/>
                        <a:pt x="49847" y="0"/>
                      </a:cubicBezTo>
                      <a:close/>
                    </a:path>
                  </a:pathLst>
                </a:custGeom>
                <a:solidFill>
                  <a:srgbClr val="9F5C21"/>
                </a:solidFill>
              </p:spPr>
              <p:txBody>
                <a:bodyPr/>
                <a:lstStyle/>
                <a:p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TextBox 33"/>
                <p:cNvSpPr txBox="1"/>
                <p:nvPr/>
              </p:nvSpPr>
              <p:spPr>
                <a:xfrm>
                  <a:off x="0" y="-57150"/>
                  <a:ext cx="812800" cy="8699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35"/>
                    </a:lnSpc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34" name="Freeform 34"/>
          <p:cNvSpPr/>
          <p:nvPr/>
        </p:nvSpPr>
        <p:spPr>
          <a:xfrm>
            <a:off x="10552641" y="3326831"/>
            <a:ext cx="5451140" cy="5417071"/>
          </a:xfrm>
          <a:custGeom>
            <a:avLst/>
            <a:gdLst/>
            <a:ahLst/>
            <a:cxnLst/>
            <a:rect l="l" t="t" r="r" b="b"/>
            <a:pathLst>
              <a:path w="5451140" h="5417071">
                <a:moveTo>
                  <a:pt x="0" y="0"/>
                </a:moveTo>
                <a:lnTo>
                  <a:pt x="5451140" y="0"/>
                </a:lnTo>
                <a:lnTo>
                  <a:pt x="5451140" y="5417070"/>
                </a:lnTo>
                <a:lnTo>
                  <a:pt x="0" y="54170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1085850"/>
            <a:ext cx="16230600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THEO NHÓM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16929" y="3577880"/>
            <a:ext cx="8265800" cy="4501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SGK tr.22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0852" y="678073"/>
            <a:ext cx="6307127" cy="8930855"/>
          </a:xfrm>
          <a:custGeom>
            <a:avLst/>
            <a:gdLst/>
            <a:ahLst/>
            <a:cxnLst/>
            <a:rect l="l" t="t" r="r" b="b"/>
            <a:pathLst>
              <a:path w="6307127" h="8930855">
                <a:moveTo>
                  <a:pt x="0" y="0"/>
                </a:moveTo>
                <a:lnTo>
                  <a:pt x="6307127" y="0"/>
                </a:lnTo>
                <a:lnTo>
                  <a:pt x="6307127" y="8930854"/>
                </a:lnTo>
                <a:lnTo>
                  <a:pt x="0" y="8930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707427" y="678073"/>
            <a:ext cx="8930855" cy="8930855"/>
          </a:xfrm>
          <a:custGeom>
            <a:avLst/>
            <a:gdLst/>
            <a:ahLst/>
            <a:cxnLst/>
            <a:rect l="l" t="t" r="r" b="b"/>
            <a:pathLst>
              <a:path w="8930855" h="8930855">
                <a:moveTo>
                  <a:pt x="0" y="0"/>
                </a:moveTo>
                <a:lnTo>
                  <a:pt x="8930855" y="0"/>
                </a:lnTo>
                <a:lnTo>
                  <a:pt x="8930855" y="8930854"/>
                </a:lnTo>
                <a:lnTo>
                  <a:pt x="0" y="89308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77147"/>
            <a:ext cx="16230600" cy="7932706"/>
          </a:xfrm>
          <a:custGeom>
            <a:avLst/>
            <a:gdLst/>
            <a:ahLst/>
            <a:cxnLst/>
            <a:rect l="l" t="t" r="r" b="b"/>
            <a:pathLst>
              <a:path w="16230600" h="7932706">
                <a:moveTo>
                  <a:pt x="0" y="0"/>
                </a:moveTo>
                <a:lnTo>
                  <a:pt x="16230600" y="0"/>
                </a:lnTo>
                <a:lnTo>
                  <a:pt x="16230600" y="7932706"/>
                </a:lnTo>
                <a:lnTo>
                  <a:pt x="0" y="7932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947</Words>
  <Application>Microsoft Office PowerPoint</Application>
  <PresentationFormat>Custom</PresentationFormat>
  <Paragraphs>147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2023-10-21T14:35:36Z</dcterms:created>
  <dcterms:modified xsi:type="dcterms:W3CDTF">2023-12-04T01:45:16Z</dcterms:modified>
  <dc:identifier/>
</cp:coreProperties>
</file>