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292" r:id="rId2"/>
    <p:sldId id="345" r:id="rId3"/>
    <p:sldId id="343" r:id="rId4"/>
    <p:sldId id="344" r:id="rId5"/>
    <p:sldId id="341" r:id="rId6"/>
    <p:sldId id="342" r:id="rId7"/>
    <p:sldId id="310" r:id="rId8"/>
    <p:sldId id="339" r:id="rId9"/>
    <p:sldId id="337" r:id="rId10"/>
    <p:sldId id="338" r:id="rId11"/>
    <p:sldId id="315" r:id="rId12"/>
    <p:sldId id="333" r:id="rId13"/>
    <p:sldId id="332" r:id="rId14"/>
    <p:sldId id="320" r:id="rId15"/>
    <p:sldId id="334" r:id="rId16"/>
    <p:sldId id="327" r:id="rId17"/>
    <p:sldId id="335" r:id="rId18"/>
    <p:sldId id="336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0000FF"/>
    <a:srgbClr val="00602B"/>
    <a:srgbClr val="C8FFFF"/>
    <a:srgbClr val="FF00FF"/>
    <a:srgbClr val="FFE36D"/>
    <a:srgbClr val="FFCC66"/>
    <a:srgbClr val="FFF1B3"/>
    <a:srgbClr val="CC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1.wav"/><Relationship Id="rId7" Type="http://schemas.openxmlformats.org/officeDocument/2006/relationships/image" Target="../media/image5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image" Target="../media/image5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2.jp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image" Target="../media/image5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2.jp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12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1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image" Target="../media/image10.png"/><Relationship Id="rId5" Type="http://schemas.microsoft.com/office/2007/relationships/media" Target="../media/media17.wav"/><Relationship Id="rId10" Type="http://schemas.openxmlformats.org/officeDocument/2006/relationships/image" Target="../media/image9.pn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7400" y="1981200"/>
            <a:ext cx="8001000" cy="3733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gam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trưởng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1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Hát: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Ôn tập bài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Em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yêu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giờ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hát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76200"/>
            <a:ext cx="11705463" cy="4509897"/>
            <a:chOff x="152400" y="152400"/>
            <a:chExt cx="11705463" cy="45098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152400"/>
              <a:ext cx="11705463" cy="450989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514600" y="152400"/>
              <a:ext cx="1143000" cy="838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60431" y="4811110"/>
            <a:ext cx="479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So sánh tiết tấu của 2 nét nhạc: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8539" y="4800600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Giống nhau</a:t>
            </a:r>
            <a:endParaRPr lang="vi-VN" sz="2400" b="1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4479578"/>
            <a:ext cx="1469717" cy="11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79438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09" y="2514601"/>
            <a:ext cx="7508700" cy="7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Docnha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4011299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537" b="29086"/>
          <a:stretch/>
        </p:blipFill>
        <p:spPr>
          <a:xfrm>
            <a:off x="1724026" y="2438400"/>
            <a:ext cx="8715375" cy="8382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972" b="1"/>
          <a:stretch/>
        </p:blipFill>
        <p:spPr>
          <a:xfrm>
            <a:off x="1730957" y="4267200"/>
            <a:ext cx="8715375" cy="1066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5400" y="175260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3805536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dọc nhạ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1665691"/>
            <a:ext cx="633984" cy="633984"/>
          </a:xfrm>
          <a:prstGeom prst="rect">
            <a:avLst/>
          </a:prstGeom>
        </p:spPr>
      </p:pic>
      <p:pic>
        <p:nvPicPr>
          <p:cNvPr id="3" name="dọc nhạc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370941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BÀI ĐỌC NHẠC SỐ 1 (Chủ đề 1 - SGK Âm nhạc 6 - Cánh diều)- Đã hạ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65" r="1865"/>
          <a:stretch/>
        </p:blipFill>
        <p:spPr>
          <a:xfrm>
            <a:off x="1752600" y="1752600"/>
            <a:ext cx="8686800" cy="41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7924800" cy="6096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</a:rPr>
              <a:t>Ôn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hát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Em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yêu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giờ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học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hát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pic>
        <p:nvPicPr>
          <p:cNvPr id="5" name="Nhạc đệm bài EM YÊU GIỜ HỌC HÁT (Chủ đề 1 -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524000"/>
            <a:ext cx="6734175" cy="4753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057400" y="609600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>
                <a:solidFill>
                  <a:srgbClr val="0000FF"/>
                </a:solidFill>
              </a:rPr>
              <a:t>(Hát đối đáp; hát đuổi)</a:t>
            </a:r>
            <a:endParaRPr lang="en-US" sz="2800" i="1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hiện âm hình tiết tấu băng nhạc cụ gõ và động tác cơ thể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" y="609600"/>
            <a:ext cx="7473950" cy="57369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5438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err="1">
                <a:solidFill>
                  <a:srgbClr val="0000FF"/>
                </a:solidFill>
              </a:rPr>
              <a:t>Nhạc</a:t>
            </a:r>
            <a:r>
              <a:rPr lang="en-US" sz="3200" b="1">
                <a:solidFill>
                  <a:srgbClr val="0000FF"/>
                </a:solidFill>
              </a:rPr>
              <a:t> cụ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ệm cho bài hát Em yêu giờ học hát bằng nhạc cụ gõ và động tác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0490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  <p:pic>
        <p:nvPicPr>
          <p:cNvPr id="2" name="Đệm cho bài EM YÊU GIỜ HỌC HÁT bằng nhạc cụ gõ hoặc động tác cơ thể (CĐ1 –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12850"/>
            <a:ext cx="8128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79638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biểu diễn bài </a:t>
            </a:r>
            <a:r>
              <a:rPr lang="en-US" sz="2800" i="1">
                <a:solidFill>
                  <a:srgbClr val="0000FF"/>
                </a:solidFill>
              </a:rPr>
              <a:t>Em </a:t>
            </a:r>
            <a:r>
              <a:rPr lang="en-US" sz="2800" i="1" dirty="0" err="1">
                <a:solidFill>
                  <a:srgbClr val="0000FF"/>
                </a:solidFill>
              </a:rPr>
              <a:t>yêu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giờ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err="1">
                <a:solidFill>
                  <a:srgbClr val="0000FF"/>
                </a:solidFill>
              </a:rPr>
              <a:t>học</a:t>
            </a:r>
            <a:r>
              <a:rPr lang="en-US" sz="2800" i="1">
                <a:solidFill>
                  <a:srgbClr val="0000FF"/>
                </a:solidFill>
              </a:rPr>
              <a:t> hát </a:t>
            </a:r>
            <a:r>
              <a:rPr lang="en-US" sz="2800">
                <a:solidFill>
                  <a:srgbClr val="0000FF"/>
                </a:solidFill>
              </a:rPr>
              <a:t>kết hợp gõ đệm hoặc vận động phụ hoạ.</a:t>
            </a:r>
          </a:p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r>
              <a:rPr lang="en-US" sz="2800">
                <a:solidFill>
                  <a:srgbClr val="0000FF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3948186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4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 txBox="1">
            <a:spLocks noChangeArrowheads="1"/>
          </p:cNvSpPr>
          <p:nvPr/>
        </p:nvSpPr>
        <p:spPr bwMode="auto">
          <a:xfrm>
            <a:off x="1600200" y="914400"/>
            <a:ext cx="9525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838200" indent="-838200" eaLnBrk="1" hangingPunct="1">
              <a:defRPr/>
            </a:pPr>
            <a:r>
              <a:rPr lang="en-US" sz="3200" b="1" kern="0">
                <a:solidFill>
                  <a:srgbClr val="0000FF"/>
                </a:solidFill>
                <a:latin typeface="+mn-lt"/>
                <a:cs typeface="Times New Roman" pitchFamily="18" charset="0"/>
              </a:rPr>
              <a:t>ÔN TẬP CÁC KÍ HIỆU</a:t>
            </a:r>
          </a:p>
          <a:p>
            <a:pPr marL="838200" indent="-838200" eaLnBrk="1" hangingPunct="1">
              <a:defRPr/>
            </a:pPr>
            <a:r>
              <a:rPr lang="en-US" sz="3200" b="1" ker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VỀ TRƯỜNG ĐỘ VÀ CAO ĐỘ </a:t>
            </a:r>
          </a:p>
        </p:txBody>
      </p:sp>
      <p:grpSp>
        <p:nvGrpSpPr>
          <p:cNvPr id="4099" name="Group 5"/>
          <p:cNvGrpSpPr>
            <a:grpSpLocks/>
          </p:cNvGrpSpPr>
          <p:nvPr/>
        </p:nvGrpSpPr>
        <p:grpSpPr bwMode="auto">
          <a:xfrm rot="157906">
            <a:off x="3009900" y="3678238"/>
            <a:ext cx="7580313" cy="1846262"/>
            <a:chOff x="745" y="1093"/>
            <a:chExt cx="4775" cy="1163"/>
          </a:xfrm>
        </p:grpSpPr>
        <p:sp>
          <p:nvSpPr>
            <p:cNvPr id="4101" name="Freeform 6"/>
            <p:cNvSpPr>
              <a:spLocks/>
            </p:cNvSpPr>
            <p:nvPr/>
          </p:nvSpPr>
          <p:spPr bwMode="auto">
            <a:xfrm>
              <a:off x="3323" y="1260"/>
              <a:ext cx="2197" cy="916"/>
            </a:xfrm>
            <a:custGeom>
              <a:avLst/>
              <a:gdLst>
                <a:gd name="T0" fmla="*/ 2121 w 2197"/>
                <a:gd name="T1" fmla="*/ 10 h 916"/>
                <a:gd name="T2" fmla="*/ 1966 w 2197"/>
                <a:gd name="T3" fmla="*/ 8 h 916"/>
                <a:gd name="T4" fmla="*/ 1812 w 2197"/>
                <a:gd name="T5" fmla="*/ 24 h 916"/>
                <a:gd name="T6" fmla="*/ 1654 w 2197"/>
                <a:gd name="T7" fmla="*/ 57 h 916"/>
                <a:gd name="T8" fmla="*/ 1499 w 2197"/>
                <a:gd name="T9" fmla="*/ 105 h 916"/>
                <a:gd name="T10" fmla="*/ 1347 w 2197"/>
                <a:gd name="T11" fmla="*/ 164 h 916"/>
                <a:gd name="T12" fmla="*/ 1198 w 2197"/>
                <a:gd name="T13" fmla="*/ 233 h 916"/>
                <a:gd name="T14" fmla="*/ 1054 w 2197"/>
                <a:gd name="T15" fmla="*/ 308 h 916"/>
                <a:gd name="T16" fmla="*/ 918 w 2197"/>
                <a:gd name="T17" fmla="*/ 387 h 916"/>
                <a:gd name="T18" fmla="*/ 790 w 2197"/>
                <a:gd name="T19" fmla="*/ 468 h 916"/>
                <a:gd name="T20" fmla="*/ 670 w 2197"/>
                <a:gd name="T21" fmla="*/ 547 h 916"/>
                <a:gd name="T22" fmla="*/ 562 w 2197"/>
                <a:gd name="T23" fmla="*/ 623 h 916"/>
                <a:gd name="T24" fmla="*/ 467 w 2197"/>
                <a:gd name="T25" fmla="*/ 693 h 916"/>
                <a:gd name="T26" fmla="*/ 384 w 2197"/>
                <a:gd name="T27" fmla="*/ 753 h 916"/>
                <a:gd name="T28" fmla="*/ 318 w 2197"/>
                <a:gd name="T29" fmla="*/ 802 h 916"/>
                <a:gd name="T30" fmla="*/ 268 w 2197"/>
                <a:gd name="T31" fmla="*/ 837 h 916"/>
                <a:gd name="T32" fmla="*/ 226 w 2197"/>
                <a:gd name="T33" fmla="*/ 861 h 916"/>
                <a:gd name="T34" fmla="*/ 183 w 2197"/>
                <a:gd name="T35" fmla="*/ 883 h 916"/>
                <a:gd name="T36" fmla="*/ 146 w 2197"/>
                <a:gd name="T37" fmla="*/ 898 h 916"/>
                <a:gd name="T38" fmla="*/ 115 w 2197"/>
                <a:gd name="T39" fmla="*/ 909 h 916"/>
                <a:gd name="T40" fmla="*/ 90 w 2197"/>
                <a:gd name="T41" fmla="*/ 914 h 916"/>
                <a:gd name="T42" fmla="*/ 66 w 2197"/>
                <a:gd name="T43" fmla="*/ 916 h 916"/>
                <a:gd name="T44" fmla="*/ 46 w 2197"/>
                <a:gd name="T45" fmla="*/ 914 h 916"/>
                <a:gd name="T46" fmla="*/ 27 w 2197"/>
                <a:gd name="T47" fmla="*/ 910 h 916"/>
                <a:gd name="T48" fmla="*/ 12 w 2197"/>
                <a:gd name="T49" fmla="*/ 904 h 916"/>
                <a:gd name="T50" fmla="*/ 4 w 2197"/>
                <a:gd name="T51" fmla="*/ 893 h 916"/>
                <a:gd name="T52" fmla="*/ 10 w 2197"/>
                <a:gd name="T53" fmla="*/ 890 h 916"/>
                <a:gd name="T54" fmla="*/ 32 w 2197"/>
                <a:gd name="T55" fmla="*/ 893 h 916"/>
                <a:gd name="T56" fmla="*/ 58 w 2197"/>
                <a:gd name="T57" fmla="*/ 893 h 916"/>
                <a:gd name="T58" fmla="*/ 87 w 2197"/>
                <a:gd name="T59" fmla="*/ 887 h 916"/>
                <a:gd name="T60" fmla="*/ 120 w 2197"/>
                <a:gd name="T61" fmla="*/ 878 h 916"/>
                <a:gd name="T62" fmla="*/ 158 w 2197"/>
                <a:gd name="T63" fmla="*/ 863 h 916"/>
                <a:gd name="T64" fmla="*/ 198 w 2197"/>
                <a:gd name="T65" fmla="*/ 845 h 916"/>
                <a:gd name="T66" fmla="*/ 243 w 2197"/>
                <a:gd name="T67" fmla="*/ 819 h 916"/>
                <a:gd name="T68" fmla="*/ 291 w 2197"/>
                <a:gd name="T69" fmla="*/ 789 h 916"/>
                <a:gd name="T70" fmla="*/ 351 w 2197"/>
                <a:gd name="T71" fmla="*/ 747 h 916"/>
                <a:gd name="T72" fmla="*/ 426 w 2197"/>
                <a:gd name="T73" fmla="*/ 694 h 916"/>
                <a:gd name="T74" fmla="*/ 512 w 2197"/>
                <a:gd name="T75" fmla="*/ 631 h 916"/>
                <a:gd name="T76" fmla="*/ 612 w 2197"/>
                <a:gd name="T77" fmla="*/ 562 h 916"/>
                <a:gd name="T78" fmla="*/ 722 w 2197"/>
                <a:gd name="T79" fmla="*/ 488 h 916"/>
                <a:gd name="T80" fmla="*/ 842 w 2197"/>
                <a:gd name="T81" fmla="*/ 412 h 916"/>
                <a:gd name="T82" fmla="*/ 969 w 2197"/>
                <a:gd name="T83" fmla="*/ 336 h 916"/>
                <a:gd name="T84" fmla="*/ 1103 w 2197"/>
                <a:gd name="T85" fmla="*/ 263 h 916"/>
                <a:gd name="T86" fmla="*/ 1242 w 2197"/>
                <a:gd name="T87" fmla="*/ 193 h 916"/>
                <a:gd name="T88" fmla="*/ 1386 w 2197"/>
                <a:gd name="T89" fmla="*/ 132 h 916"/>
                <a:gd name="T90" fmla="*/ 1533 w 2197"/>
                <a:gd name="T91" fmla="*/ 78 h 916"/>
                <a:gd name="T92" fmla="*/ 1682 w 2197"/>
                <a:gd name="T93" fmla="*/ 37 h 916"/>
                <a:gd name="T94" fmla="*/ 1830 w 2197"/>
                <a:gd name="T95" fmla="*/ 10 h 916"/>
                <a:gd name="T96" fmla="*/ 1980 w 2197"/>
                <a:gd name="T97" fmla="*/ 0 h 916"/>
                <a:gd name="T98" fmla="*/ 2125 w 2197"/>
                <a:gd name="T99" fmla="*/ 8 h 91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97"/>
                <a:gd name="T151" fmla="*/ 0 h 916"/>
                <a:gd name="T152" fmla="*/ 2197 w 2197"/>
                <a:gd name="T153" fmla="*/ 916 h 91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97" h="916">
                  <a:moveTo>
                    <a:pt x="2197" y="20"/>
                  </a:moveTo>
                  <a:lnTo>
                    <a:pt x="2121" y="10"/>
                  </a:lnTo>
                  <a:lnTo>
                    <a:pt x="2044" y="6"/>
                  </a:lnTo>
                  <a:lnTo>
                    <a:pt x="1966" y="8"/>
                  </a:lnTo>
                  <a:lnTo>
                    <a:pt x="1889" y="13"/>
                  </a:lnTo>
                  <a:lnTo>
                    <a:pt x="1812" y="24"/>
                  </a:lnTo>
                  <a:lnTo>
                    <a:pt x="1733" y="38"/>
                  </a:lnTo>
                  <a:lnTo>
                    <a:pt x="1654" y="57"/>
                  </a:lnTo>
                  <a:lnTo>
                    <a:pt x="1577" y="80"/>
                  </a:lnTo>
                  <a:lnTo>
                    <a:pt x="1499" y="105"/>
                  </a:lnTo>
                  <a:lnTo>
                    <a:pt x="1423" y="133"/>
                  </a:lnTo>
                  <a:lnTo>
                    <a:pt x="1347" y="164"/>
                  </a:lnTo>
                  <a:lnTo>
                    <a:pt x="1271" y="197"/>
                  </a:lnTo>
                  <a:lnTo>
                    <a:pt x="1198" y="233"/>
                  </a:lnTo>
                  <a:lnTo>
                    <a:pt x="1126" y="269"/>
                  </a:lnTo>
                  <a:lnTo>
                    <a:pt x="1054" y="308"/>
                  </a:lnTo>
                  <a:lnTo>
                    <a:pt x="986" y="347"/>
                  </a:lnTo>
                  <a:lnTo>
                    <a:pt x="918" y="387"/>
                  </a:lnTo>
                  <a:lnTo>
                    <a:pt x="853" y="428"/>
                  </a:lnTo>
                  <a:lnTo>
                    <a:pt x="790" y="468"/>
                  </a:lnTo>
                  <a:lnTo>
                    <a:pt x="728" y="508"/>
                  </a:lnTo>
                  <a:lnTo>
                    <a:pt x="670" y="547"/>
                  </a:lnTo>
                  <a:lnTo>
                    <a:pt x="615" y="586"/>
                  </a:lnTo>
                  <a:lnTo>
                    <a:pt x="562" y="623"/>
                  </a:lnTo>
                  <a:lnTo>
                    <a:pt x="512" y="659"/>
                  </a:lnTo>
                  <a:lnTo>
                    <a:pt x="467" y="693"/>
                  </a:lnTo>
                  <a:lnTo>
                    <a:pt x="424" y="723"/>
                  </a:lnTo>
                  <a:lnTo>
                    <a:pt x="384" y="753"/>
                  </a:lnTo>
                  <a:lnTo>
                    <a:pt x="350" y="779"/>
                  </a:lnTo>
                  <a:lnTo>
                    <a:pt x="318" y="802"/>
                  </a:lnTo>
                  <a:lnTo>
                    <a:pt x="291" y="821"/>
                  </a:lnTo>
                  <a:lnTo>
                    <a:pt x="268" y="837"/>
                  </a:lnTo>
                  <a:lnTo>
                    <a:pt x="250" y="847"/>
                  </a:lnTo>
                  <a:lnTo>
                    <a:pt x="226" y="861"/>
                  </a:lnTo>
                  <a:lnTo>
                    <a:pt x="203" y="873"/>
                  </a:lnTo>
                  <a:lnTo>
                    <a:pt x="183" y="883"/>
                  </a:lnTo>
                  <a:lnTo>
                    <a:pt x="163" y="892"/>
                  </a:lnTo>
                  <a:lnTo>
                    <a:pt x="146" y="898"/>
                  </a:lnTo>
                  <a:lnTo>
                    <a:pt x="130" y="904"/>
                  </a:lnTo>
                  <a:lnTo>
                    <a:pt x="115" y="909"/>
                  </a:lnTo>
                  <a:lnTo>
                    <a:pt x="102" y="912"/>
                  </a:lnTo>
                  <a:lnTo>
                    <a:pt x="90" y="914"/>
                  </a:lnTo>
                  <a:lnTo>
                    <a:pt x="78" y="914"/>
                  </a:lnTo>
                  <a:lnTo>
                    <a:pt x="66" y="916"/>
                  </a:lnTo>
                  <a:lnTo>
                    <a:pt x="56" y="914"/>
                  </a:lnTo>
                  <a:lnTo>
                    <a:pt x="46" y="914"/>
                  </a:lnTo>
                  <a:lnTo>
                    <a:pt x="36" y="912"/>
                  </a:lnTo>
                  <a:lnTo>
                    <a:pt x="27" y="910"/>
                  </a:lnTo>
                  <a:lnTo>
                    <a:pt x="18" y="908"/>
                  </a:lnTo>
                  <a:lnTo>
                    <a:pt x="12" y="904"/>
                  </a:lnTo>
                  <a:lnTo>
                    <a:pt x="8" y="898"/>
                  </a:lnTo>
                  <a:lnTo>
                    <a:pt x="4" y="893"/>
                  </a:lnTo>
                  <a:lnTo>
                    <a:pt x="0" y="887"/>
                  </a:lnTo>
                  <a:lnTo>
                    <a:pt x="10" y="890"/>
                  </a:lnTo>
                  <a:lnTo>
                    <a:pt x="20" y="893"/>
                  </a:lnTo>
                  <a:lnTo>
                    <a:pt x="32" y="893"/>
                  </a:lnTo>
                  <a:lnTo>
                    <a:pt x="46" y="894"/>
                  </a:lnTo>
                  <a:lnTo>
                    <a:pt x="58" y="893"/>
                  </a:lnTo>
                  <a:lnTo>
                    <a:pt x="72" y="890"/>
                  </a:lnTo>
                  <a:lnTo>
                    <a:pt x="87" y="887"/>
                  </a:lnTo>
                  <a:lnTo>
                    <a:pt x="104" y="883"/>
                  </a:lnTo>
                  <a:lnTo>
                    <a:pt x="120" y="878"/>
                  </a:lnTo>
                  <a:lnTo>
                    <a:pt x="139" y="871"/>
                  </a:lnTo>
                  <a:lnTo>
                    <a:pt x="158" y="863"/>
                  </a:lnTo>
                  <a:lnTo>
                    <a:pt x="178" y="855"/>
                  </a:lnTo>
                  <a:lnTo>
                    <a:pt x="198" y="845"/>
                  </a:lnTo>
                  <a:lnTo>
                    <a:pt x="220" y="833"/>
                  </a:lnTo>
                  <a:lnTo>
                    <a:pt x="243" y="819"/>
                  </a:lnTo>
                  <a:lnTo>
                    <a:pt x="267" y="805"/>
                  </a:lnTo>
                  <a:lnTo>
                    <a:pt x="291" y="789"/>
                  </a:lnTo>
                  <a:lnTo>
                    <a:pt x="319" y="770"/>
                  </a:lnTo>
                  <a:lnTo>
                    <a:pt x="351" y="747"/>
                  </a:lnTo>
                  <a:lnTo>
                    <a:pt x="387" y="722"/>
                  </a:lnTo>
                  <a:lnTo>
                    <a:pt x="426" y="694"/>
                  </a:lnTo>
                  <a:lnTo>
                    <a:pt x="467" y="663"/>
                  </a:lnTo>
                  <a:lnTo>
                    <a:pt x="512" y="631"/>
                  </a:lnTo>
                  <a:lnTo>
                    <a:pt x="560" y="598"/>
                  </a:lnTo>
                  <a:lnTo>
                    <a:pt x="612" y="562"/>
                  </a:lnTo>
                  <a:lnTo>
                    <a:pt x="666" y="526"/>
                  </a:lnTo>
                  <a:lnTo>
                    <a:pt x="722" y="488"/>
                  </a:lnTo>
                  <a:lnTo>
                    <a:pt x="781" y="450"/>
                  </a:lnTo>
                  <a:lnTo>
                    <a:pt x="842" y="412"/>
                  </a:lnTo>
                  <a:lnTo>
                    <a:pt x="905" y="373"/>
                  </a:lnTo>
                  <a:lnTo>
                    <a:pt x="969" y="336"/>
                  </a:lnTo>
                  <a:lnTo>
                    <a:pt x="1035" y="299"/>
                  </a:lnTo>
                  <a:lnTo>
                    <a:pt x="1103" y="263"/>
                  </a:lnTo>
                  <a:lnTo>
                    <a:pt x="1171" y="227"/>
                  </a:lnTo>
                  <a:lnTo>
                    <a:pt x="1242" y="193"/>
                  </a:lnTo>
                  <a:lnTo>
                    <a:pt x="1314" y="161"/>
                  </a:lnTo>
                  <a:lnTo>
                    <a:pt x="1386" y="132"/>
                  </a:lnTo>
                  <a:lnTo>
                    <a:pt x="1459" y="104"/>
                  </a:lnTo>
                  <a:lnTo>
                    <a:pt x="1533" y="78"/>
                  </a:lnTo>
                  <a:lnTo>
                    <a:pt x="1607" y="57"/>
                  </a:lnTo>
                  <a:lnTo>
                    <a:pt x="1682" y="37"/>
                  </a:lnTo>
                  <a:lnTo>
                    <a:pt x="1757" y="22"/>
                  </a:lnTo>
                  <a:lnTo>
                    <a:pt x="1830" y="10"/>
                  </a:lnTo>
                  <a:lnTo>
                    <a:pt x="1905" y="4"/>
                  </a:lnTo>
                  <a:lnTo>
                    <a:pt x="1980" y="0"/>
                  </a:lnTo>
                  <a:lnTo>
                    <a:pt x="2053" y="1"/>
                  </a:lnTo>
                  <a:lnTo>
                    <a:pt x="2125" y="8"/>
                  </a:lnTo>
                  <a:lnTo>
                    <a:pt x="2197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" name="Freeform 7"/>
            <p:cNvSpPr>
              <a:spLocks/>
            </p:cNvSpPr>
            <p:nvPr/>
          </p:nvSpPr>
          <p:spPr bwMode="auto">
            <a:xfrm>
              <a:off x="2222" y="1270"/>
              <a:ext cx="2400" cy="824"/>
            </a:xfrm>
            <a:custGeom>
              <a:avLst/>
              <a:gdLst>
                <a:gd name="T0" fmla="*/ 61 w 2400"/>
                <a:gd name="T1" fmla="*/ 797 h 824"/>
                <a:gd name="T2" fmla="*/ 162 w 2400"/>
                <a:gd name="T3" fmla="*/ 752 h 824"/>
                <a:gd name="T4" fmla="*/ 274 w 2400"/>
                <a:gd name="T5" fmla="*/ 705 h 824"/>
                <a:gd name="T6" fmla="*/ 393 w 2400"/>
                <a:gd name="T7" fmla="*/ 657 h 824"/>
                <a:gd name="T8" fmla="*/ 514 w 2400"/>
                <a:gd name="T9" fmla="*/ 610 h 824"/>
                <a:gd name="T10" fmla="*/ 636 w 2400"/>
                <a:gd name="T11" fmla="*/ 568 h 824"/>
                <a:gd name="T12" fmla="*/ 753 w 2400"/>
                <a:gd name="T13" fmla="*/ 532 h 824"/>
                <a:gd name="T14" fmla="*/ 862 w 2400"/>
                <a:gd name="T15" fmla="*/ 504 h 824"/>
                <a:gd name="T16" fmla="*/ 963 w 2400"/>
                <a:gd name="T17" fmla="*/ 486 h 824"/>
                <a:gd name="T18" fmla="*/ 1047 w 2400"/>
                <a:gd name="T19" fmla="*/ 482 h 824"/>
                <a:gd name="T20" fmla="*/ 1115 w 2400"/>
                <a:gd name="T21" fmla="*/ 493 h 824"/>
                <a:gd name="T22" fmla="*/ 1227 w 2400"/>
                <a:gd name="T23" fmla="*/ 542 h 824"/>
                <a:gd name="T24" fmla="*/ 1255 w 2400"/>
                <a:gd name="T25" fmla="*/ 604 h 824"/>
                <a:gd name="T26" fmla="*/ 1280 w 2400"/>
                <a:gd name="T27" fmla="*/ 612 h 824"/>
                <a:gd name="T28" fmla="*/ 1375 w 2400"/>
                <a:gd name="T29" fmla="*/ 542 h 824"/>
                <a:gd name="T30" fmla="*/ 1481 w 2400"/>
                <a:gd name="T31" fmla="*/ 470 h 824"/>
                <a:gd name="T32" fmla="*/ 1597 w 2400"/>
                <a:gd name="T33" fmla="*/ 397 h 824"/>
                <a:gd name="T34" fmla="*/ 1719 w 2400"/>
                <a:gd name="T35" fmla="*/ 325 h 824"/>
                <a:gd name="T36" fmla="*/ 1841 w 2400"/>
                <a:gd name="T37" fmla="*/ 254 h 824"/>
                <a:gd name="T38" fmla="*/ 1963 w 2400"/>
                <a:gd name="T39" fmla="*/ 189 h 824"/>
                <a:gd name="T40" fmla="*/ 2080 w 2400"/>
                <a:gd name="T41" fmla="*/ 130 h 824"/>
                <a:gd name="T42" fmla="*/ 2191 w 2400"/>
                <a:gd name="T43" fmla="*/ 79 h 824"/>
                <a:gd name="T44" fmla="*/ 2290 w 2400"/>
                <a:gd name="T45" fmla="*/ 38 h 824"/>
                <a:gd name="T46" fmla="*/ 2375 w 2400"/>
                <a:gd name="T47" fmla="*/ 7 h 824"/>
                <a:gd name="T48" fmla="*/ 2320 w 2400"/>
                <a:gd name="T49" fmla="*/ 27 h 824"/>
                <a:gd name="T50" fmla="*/ 2200 w 2400"/>
                <a:gd name="T51" fmla="*/ 72 h 824"/>
                <a:gd name="T52" fmla="*/ 2082 w 2400"/>
                <a:gd name="T53" fmla="*/ 122 h 824"/>
                <a:gd name="T54" fmla="*/ 1966 w 2400"/>
                <a:gd name="T55" fmla="*/ 174 h 824"/>
                <a:gd name="T56" fmla="*/ 1852 w 2400"/>
                <a:gd name="T57" fmla="*/ 230 h 824"/>
                <a:gd name="T58" fmla="*/ 1743 w 2400"/>
                <a:gd name="T59" fmla="*/ 289 h 824"/>
                <a:gd name="T60" fmla="*/ 1637 w 2400"/>
                <a:gd name="T61" fmla="*/ 350 h 824"/>
                <a:gd name="T62" fmla="*/ 1537 w 2400"/>
                <a:gd name="T63" fmla="*/ 413 h 824"/>
                <a:gd name="T64" fmla="*/ 1443 w 2400"/>
                <a:gd name="T65" fmla="*/ 477 h 824"/>
                <a:gd name="T66" fmla="*/ 1353 w 2400"/>
                <a:gd name="T67" fmla="*/ 541 h 824"/>
                <a:gd name="T68" fmla="*/ 1272 w 2400"/>
                <a:gd name="T69" fmla="*/ 605 h 824"/>
                <a:gd name="T70" fmla="*/ 1259 w 2400"/>
                <a:gd name="T71" fmla="*/ 534 h 824"/>
                <a:gd name="T72" fmla="*/ 1020 w 2400"/>
                <a:gd name="T73" fmla="*/ 102 h 824"/>
                <a:gd name="T74" fmla="*/ 992 w 2400"/>
                <a:gd name="T75" fmla="*/ 88 h 824"/>
                <a:gd name="T76" fmla="*/ 964 w 2400"/>
                <a:gd name="T77" fmla="*/ 78 h 824"/>
                <a:gd name="T78" fmla="*/ 981 w 2400"/>
                <a:gd name="T79" fmla="*/ 119 h 824"/>
                <a:gd name="T80" fmla="*/ 1043 w 2400"/>
                <a:gd name="T81" fmla="*/ 218 h 824"/>
                <a:gd name="T82" fmla="*/ 1113 w 2400"/>
                <a:gd name="T83" fmla="*/ 333 h 824"/>
                <a:gd name="T84" fmla="*/ 1180 w 2400"/>
                <a:gd name="T85" fmla="*/ 438 h 824"/>
                <a:gd name="T86" fmla="*/ 1225 w 2400"/>
                <a:gd name="T87" fmla="*/ 509 h 824"/>
                <a:gd name="T88" fmla="*/ 1223 w 2400"/>
                <a:gd name="T89" fmla="*/ 512 h 824"/>
                <a:gd name="T90" fmla="*/ 1169 w 2400"/>
                <a:gd name="T91" fmla="*/ 480 h 824"/>
                <a:gd name="T92" fmla="*/ 1095 w 2400"/>
                <a:gd name="T93" fmla="*/ 462 h 824"/>
                <a:gd name="T94" fmla="*/ 1005 w 2400"/>
                <a:gd name="T95" fmla="*/ 460 h 824"/>
                <a:gd name="T96" fmla="*/ 906 w 2400"/>
                <a:gd name="T97" fmla="*/ 470 h 824"/>
                <a:gd name="T98" fmla="*/ 806 w 2400"/>
                <a:gd name="T99" fmla="*/ 493 h 824"/>
                <a:gd name="T100" fmla="*/ 700 w 2400"/>
                <a:gd name="T101" fmla="*/ 528 h 824"/>
                <a:gd name="T102" fmla="*/ 548 w 2400"/>
                <a:gd name="T103" fmla="*/ 584 h 824"/>
                <a:gd name="T104" fmla="*/ 372 w 2400"/>
                <a:gd name="T105" fmla="*/ 655 h 824"/>
                <a:gd name="T106" fmla="*/ 196 w 2400"/>
                <a:gd name="T107" fmla="*/ 729 h 824"/>
                <a:gd name="T108" fmla="*/ 42 w 2400"/>
                <a:gd name="T109" fmla="*/ 803 h 8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00"/>
                <a:gd name="T166" fmla="*/ 0 h 824"/>
                <a:gd name="T167" fmla="*/ 2400 w 2400"/>
                <a:gd name="T168" fmla="*/ 824 h 82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00" h="824">
                  <a:moveTo>
                    <a:pt x="0" y="824"/>
                  </a:moveTo>
                  <a:lnTo>
                    <a:pt x="29" y="811"/>
                  </a:lnTo>
                  <a:lnTo>
                    <a:pt x="61" y="797"/>
                  </a:lnTo>
                  <a:lnTo>
                    <a:pt x="93" y="783"/>
                  </a:lnTo>
                  <a:lnTo>
                    <a:pt x="128" y="768"/>
                  </a:lnTo>
                  <a:lnTo>
                    <a:pt x="162" y="752"/>
                  </a:lnTo>
                  <a:lnTo>
                    <a:pt x="198" y="737"/>
                  </a:lnTo>
                  <a:lnTo>
                    <a:pt x="236" y="721"/>
                  </a:lnTo>
                  <a:lnTo>
                    <a:pt x="274" y="705"/>
                  </a:lnTo>
                  <a:lnTo>
                    <a:pt x="313" y="689"/>
                  </a:lnTo>
                  <a:lnTo>
                    <a:pt x="353" y="673"/>
                  </a:lnTo>
                  <a:lnTo>
                    <a:pt x="393" y="657"/>
                  </a:lnTo>
                  <a:lnTo>
                    <a:pt x="433" y="641"/>
                  </a:lnTo>
                  <a:lnTo>
                    <a:pt x="474" y="626"/>
                  </a:lnTo>
                  <a:lnTo>
                    <a:pt x="514" y="610"/>
                  </a:lnTo>
                  <a:lnTo>
                    <a:pt x="556" y="596"/>
                  </a:lnTo>
                  <a:lnTo>
                    <a:pt x="596" y="582"/>
                  </a:lnTo>
                  <a:lnTo>
                    <a:pt x="636" y="568"/>
                  </a:lnTo>
                  <a:lnTo>
                    <a:pt x="676" y="556"/>
                  </a:lnTo>
                  <a:lnTo>
                    <a:pt x="714" y="544"/>
                  </a:lnTo>
                  <a:lnTo>
                    <a:pt x="753" y="532"/>
                  </a:lnTo>
                  <a:lnTo>
                    <a:pt x="790" y="522"/>
                  </a:lnTo>
                  <a:lnTo>
                    <a:pt x="828" y="513"/>
                  </a:lnTo>
                  <a:lnTo>
                    <a:pt x="862" y="504"/>
                  </a:lnTo>
                  <a:lnTo>
                    <a:pt x="897" y="497"/>
                  </a:lnTo>
                  <a:lnTo>
                    <a:pt x="931" y="492"/>
                  </a:lnTo>
                  <a:lnTo>
                    <a:pt x="963" y="486"/>
                  </a:lnTo>
                  <a:lnTo>
                    <a:pt x="992" y="484"/>
                  </a:lnTo>
                  <a:lnTo>
                    <a:pt x="1021" y="482"/>
                  </a:lnTo>
                  <a:lnTo>
                    <a:pt x="1047" y="482"/>
                  </a:lnTo>
                  <a:lnTo>
                    <a:pt x="1072" y="484"/>
                  </a:lnTo>
                  <a:lnTo>
                    <a:pt x="1095" y="488"/>
                  </a:lnTo>
                  <a:lnTo>
                    <a:pt x="1115" y="493"/>
                  </a:lnTo>
                  <a:lnTo>
                    <a:pt x="1164" y="506"/>
                  </a:lnTo>
                  <a:lnTo>
                    <a:pt x="1200" y="522"/>
                  </a:lnTo>
                  <a:lnTo>
                    <a:pt x="1227" y="542"/>
                  </a:lnTo>
                  <a:lnTo>
                    <a:pt x="1243" y="564"/>
                  </a:lnTo>
                  <a:lnTo>
                    <a:pt x="1251" y="584"/>
                  </a:lnTo>
                  <a:lnTo>
                    <a:pt x="1255" y="604"/>
                  </a:lnTo>
                  <a:lnTo>
                    <a:pt x="1255" y="621"/>
                  </a:lnTo>
                  <a:lnTo>
                    <a:pt x="1252" y="634"/>
                  </a:lnTo>
                  <a:lnTo>
                    <a:pt x="1280" y="612"/>
                  </a:lnTo>
                  <a:lnTo>
                    <a:pt x="1311" y="589"/>
                  </a:lnTo>
                  <a:lnTo>
                    <a:pt x="1343" y="566"/>
                  </a:lnTo>
                  <a:lnTo>
                    <a:pt x="1375" y="542"/>
                  </a:lnTo>
                  <a:lnTo>
                    <a:pt x="1409" y="518"/>
                  </a:lnTo>
                  <a:lnTo>
                    <a:pt x="1445" y="494"/>
                  </a:lnTo>
                  <a:lnTo>
                    <a:pt x="1481" y="470"/>
                  </a:lnTo>
                  <a:lnTo>
                    <a:pt x="1520" y="446"/>
                  </a:lnTo>
                  <a:lnTo>
                    <a:pt x="1557" y="421"/>
                  </a:lnTo>
                  <a:lnTo>
                    <a:pt x="1597" y="397"/>
                  </a:lnTo>
                  <a:lnTo>
                    <a:pt x="1637" y="373"/>
                  </a:lnTo>
                  <a:lnTo>
                    <a:pt x="1677" y="349"/>
                  </a:lnTo>
                  <a:lnTo>
                    <a:pt x="1719" y="325"/>
                  </a:lnTo>
                  <a:lnTo>
                    <a:pt x="1759" y="301"/>
                  </a:lnTo>
                  <a:lnTo>
                    <a:pt x="1800" y="277"/>
                  </a:lnTo>
                  <a:lnTo>
                    <a:pt x="1841" y="254"/>
                  </a:lnTo>
                  <a:lnTo>
                    <a:pt x="1882" y="231"/>
                  </a:lnTo>
                  <a:lnTo>
                    <a:pt x="1923" y="210"/>
                  </a:lnTo>
                  <a:lnTo>
                    <a:pt x="1963" y="189"/>
                  </a:lnTo>
                  <a:lnTo>
                    <a:pt x="2003" y="169"/>
                  </a:lnTo>
                  <a:lnTo>
                    <a:pt x="2043" y="148"/>
                  </a:lnTo>
                  <a:lnTo>
                    <a:pt x="2080" y="130"/>
                  </a:lnTo>
                  <a:lnTo>
                    <a:pt x="2119" y="111"/>
                  </a:lnTo>
                  <a:lnTo>
                    <a:pt x="2155" y="95"/>
                  </a:lnTo>
                  <a:lnTo>
                    <a:pt x="2191" y="79"/>
                  </a:lnTo>
                  <a:lnTo>
                    <a:pt x="2226" y="63"/>
                  </a:lnTo>
                  <a:lnTo>
                    <a:pt x="2259" y="50"/>
                  </a:lnTo>
                  <a:lnTo>
                    <a:pt x="2290" y="38"/>
                  </a:lnTo>
                  <a:lnTo>
                    <a:pt x="2320" y="26"/>
                  </a:lnTo>
                  <a:lnTo>
                    <a:pt x="2348" y="16"/>
                  </a:lnTo>
                  <a:lnTo>
                    <a:pt x="2375" y="7"/>
                  </a:lnTo>
                  <a:lnTo>
                    <a:pt x="2400" y="0"/>
                  </a:lnTo>
                  <a:lnTo>
                    <a:pt x="2360" y="14"/>
                  </a:lnTo>
                  <a:lnTo>
                    <a:pt x="2320" y="27"/>
                  </a:lnTo>
                  <a:lnTo>
                    <a:pt x="2279" y="42"/>
                  </a:lnTo>
                  <a:lnTo>
                    <a:pt x="2239" y="56"/>
                  </a:lnTo>
                  <a:lnTo>
                    <a:pt x="2200" y="72"/>
                  </a:lnTo>
                  <a:lnTo>
                    <a:pt x="2160" y="88"/>
                  </a:lnTo>
                  <a:lnTo>
                    <a:pt x="2120" y="104"/>
                  </a:lnTo>
                  <a:lnTo>
                    <a:pt x="2082" y="122"/>
                  </a:lnTo>
                  <a:lnTo>
                    <a:pt x="2043" y="139"/>
                  </a:lnTo>
                  <a:lnTo>
                    <a:pt x="2004" y="156"/>
                  </a:lnTo>
                  <a:lnTo>
                    <a:pt x="1966" y="174"/>
                  </a:lnTo>
                  <a:lnTo>
                    <a:pt x="1927" y="193"/>
                  </a:lnTo>
                  <a:lnTo>
                    <a:pt x="1890" y="211"/>
                  </a:lnTo>
                  <a:lnTo>
                    <a:pt x="1852" y="230"/>
                  </a:lnTo>
                  <a:lnTo>
                    <a:pt x="1815" y="250"/>
                  </a:lnTo>
                  <a:lnTo>
                    <a:pt x="1779" y="269"/>
                  </a:lnTo>
                  <a:lnTo>
                    <a:pt x="1743" y="289"/>
                  </a:lnTo>
                  <a:lnTo>
                    <a:pt x="1707" y="309"/>
                  </a:lnTo>
                  <a:lnTo>
                    <a:pt x="1672" y="330"/>
                  </a:lnTo>
                  <a:lnTo>
                    <a:pt x="1637" y="350"/>
                  </a:lnTo>
                  <a:lnTo>
                    <a:pt x="1603" y="370"/>
                  </a:lnTo>
                  <a:lnTo>
                    <a:pt x="1569" y="391"/>
                  </a:lnTo>
                  <a:lnTo>
                    <a:pt x="1537" y="413"/>
                  </a:lnTo>
                  <a:lnTo>
                    <a:pt x="1505" y="434"/>
                  </a:lnTo>
                  <a:lnTo>
                    <a:pt x="1473" y="456"/>
                  </a:lnTo>
                  <a:lnTo>
                    <a:pt x="1443" y="477"/>
                  </a:lnTo>
                  <a:lnTo>
                    <a:pt x="1412" y="498"/>
                  </a:lnTo>
                  <a:lnTo>
                    <a:pt x="1383" y="520"/>
                  </a:lnTo>
                  <a:lnTo>
                    <a:pt x="1353" y="541"/>
                  </a:lnTo>
                  <a:lnTo>
                    <a:pt x="1325" y="562"/>
                  </a:lnTo>
                  <a:lnTo>
                    <a:pt x="1299" y="584"/>
                  </a:lnTo>
                  <a:lnTo>
                    <a:pt x="1272" y="605"/>
                  </a:lnTo>
                  <a:lnTo>
                    <a:pt x="1271" y="581"/>
                  </a:lnTo>
                  <a:lnTo>
                    <a:pt x="1267" y="557"/>
                  </a:lnTo>
                  <a:lnTo>
                    <a:pt x="1259" y="534"/>
                  </a:lnTo>
                  <a:lnTo>
                    <a:pt x="1248" y="512"/>
                  </a:lnTo>
                  <a:lnTo>
                    <a:pt x="1028" y="106"/>
                  </a:lnTo>
                  <a:lnTo>
                    <a:pt x="1020" y="102"/>
                  </a:lnTo>
                  <a:lnTo>
                    <a:pt x="1011" y="96"/>
                  </a:lnTo>
                  <a:lnTo>
                    <a:pt x="1001" y="92"/>
                  </a:lnTo>
                  <a:lnTo>
                    <a:pt x="992" y="88"/>
                  </a:lnTo>
                  <a:lnTo>
                    <a:pt x="983" y="84"/>
                  </a:lnTo>
                  <a:lnTo>
                    <a:pt x="973" y="80"/>
                  </a:lnTo>
                  <a:lnTo>
                    <a:pt x="964" y="78"/>
                  </a:lnTo>
                  <a:lnTo>
                    <a:pt x="955" y="74"/>
                  </a:lnTo>
                  <a:lnTo>
                    <a:pt x="967" y="94"/>
                  </a:lnTo>
                  <a:lnTo>
                    <a:pt x="981" y="119"/>
                  </a:lnTo>
                  <a:lnTo>
                    <a:pt x="999" y="148"/>
                  </a:lnTo>
                  <a:lnTo>
                    <a:pt x="1020" y="182"/>
                  </a:lnTo>
                  <a:lnTo>
                    <a:pt x="1043" y="218"/>
                  </a:lnTo>
                  <a:lnTo>
                    <a:pt x="1065" y="255"/>
                  </a:lnTo>
                  <a:lnTo>
                    <a:pt x="1089" y="294"/>
                  </a:lnTo>
                  <a:lnTo>
                    <a:pt x="1113" y="333"/>
                  </a:lnTo>
                  <a:lnTo>
                    <a:pt x="1137" y="370"/>
                  </a:lnTo>
                  <a:lnTo>
                    <a:pt x="1160" y="406"/>
                  </a:lnTo>
                  <a:lnTo>
                    <a:pt x="1180" y="438"/>
                  </a:lnTo>
                  <a:lnTo>
                    <a:pt x="1199" y="468"/>
                  </a:lnTo>
                  <a:lnTo>
                    <a:pt x="1213" y="492"/>
                  </a:lnTo>
                  <a:lnTo>
                    <a:pt x="1225" y="509"/>
                  </a:lnTo>
                  <a:lnTo>
                    <a:pt x="1232" y="521"/>
                  </a:lnTo>
                  <a:lnTo>
                    <a:pt x="1235" y="525"/>
                  </a:lnTo>
                  <a:lnTo>
                    <a:pt x="1223" y="512"/>
                  </a:lnTo>
                  <a:lnTo>
                    <a:pt x="1208" y="498"/>
                  </a:lnTo>
                  <a:lnTo>
                    <a:pt x="1189" y="489"/>
                  </a:lnTo>
                  <a:lnTo>
                    <a:pt x="1169" y="480"/>
                  </a:lnTo>
                  <a:lnTo>
                    <a:pt x="1147" y="472"/>
                  </a:lnTo>
                  <a:lnTo>
                    <a:pt x="1121" y="466"/>
                  </a:lnTo>
                  <a:lnTo>
                    <a:pt x="1095" y="462"/>
                  </a:lnTo>
                  <a:lnTo>
                    <a:pt x="1067" y="460"/>
                  </a:lnTo>
                  <a:lnTo>
                    <a:pt x="1036" y="460"/>
                  </a:lnTo>
                  <a:lnTo>
                    <a:pt x="1005" y="460"/>
                  </a:lnTo>
                  <a:lnTo>
                    <a:pt x="973" y="461"/>
                  </a:lnTo>
                  <a:lnTo>
                    <a:pt x="940" y="465"/>
                  </a:lnTo>
                  <a:lnTo>
                    <a:pt x="906" y="470"/>
                  </a:lnTo>
                  <a:lnTo>
                    <a:pt x="873" y="476"/>
                  </a:lnTo>
                  <a:lnTo>
                    <a:pt x="840" y="484"/>
                  </a:lnTo>
                  <a:lnTo>
                    <a:pt x="806" y="493"/>
                  </a:lnTo>
                  <a:lnTo>
                    <a:pt x="777" y="501"/>
                  </a:lnTo>
                  <a:lnTo>
                    <a:pt x="741" y="513"/>
                  </a:lnTo>
                  <a:lnTo>
                    <a:pt x="700" y="528"/>
                  </a:lnTo>
                  <a:lnTo>
                    <a:pt x="653" y="545"/>
                  </a:lnTo>
                  <a:lnTo>
                    <a:pt x="602" y="564"/>
                  </a:lnTo>
                  <a:lnTo>
                    <a:pt x="548" y="584"/>
                  </a:lnTo>
                  <a:lnTo>
                    <a:pt x="490" y="606"/>
                  </a:lnTo>
                  <a:lnTo>
                    <a:pt x="432" y="630"/>
                  </a:lnTo>
                  <a:lnTo>
                    <a:pt x="372" y="655"/>
                  </a:lnTo>
                  <a:lnTo>
                    <a:pt x="312" y="680"/>
                  </a:lnTo>
                  <a:lnTo>
                    <a:pt x="253" y="704"/>
                  </a:lnTo>
                  <a:lnTo>
                    <a:pt x="196" y="729"/>
                  </a:lnTo>
                  <a:lnTo>
                    <a:pt x="141" y="755"/>
                  </a:lnTo>
                  <a:lnTo>
                    <a:pt x="89" y="779"/>
                  </a:lnTo>
                  <a:lnTo>
                    <a:pt x="42" y="803"/>
                  </a:lnTo>
                  <a:lnTo>
                    <a:pt x="0" y="824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" name="Freeform 8"/>
            <p:cNvSpPr>
              <a:spLocks/>
            </p:cNvSpPr>
            <p:nvPr/>
          </p:nvSpPr>
          <p:spPr bwMode="auto">
            <a:xfrm>
              <a:off x="3187" y="1763"/>
              <a:ext cx="290" cy="405"/>
            </a:xfrm>
            <a:custGeom>
              <a:avLst/>
              <a:gdLst>
                <a:gd name="T0" fmla="*/ 150 w 290"/>
                <a:gd name="T1" fmla="*/ 0 h 405"/>
                <a:gd name="T2" fmla="*/ 146 w 290"/>
                <a:gd name="T3" fmla="*/ 13 h 405"/>
                <a:gd name="T4" fmla="*/ 138 w 290"/>
                <a:gd name="T5" fmla="*/ 28 h 405"/>
                <a:gd name="T6" fmla="*/ 127 w 290"/>
                <a:gd name="T7" fmla="*/ 44 h 405"/>
                <a:gd name="T8" fmla="*/ 114 w 290"/>
                <a:gd name="T9" fmla="*/ 60 h 405"/>
                <a:gd name="T10" fmla="*/ 99 w 290"/>
                <a:gd name="T11" fmla="*/ 76 h 405"/>
                <a:gd name="T12" fmla="*/ 83 w 290"/>
                <a:gd name="T13" fmla="*/ 91 h 405"/>
                <a:gd name="T14" fmla="*/ 66 w 290"/>
                <a:gd name="T15" fmla="*/ 105 h 405"/>
                <a:gd name="T16" fmla="*/ 50 w 290"/>
                <a:gd name="T17" fmla="*/ 119 h 405"/>
                <a:gd name="T18" fmla="*/ 35 w 290"/>
                <a:gd name="T19" fmla="*/ 132 h 405"/>
                <a:gd name="T20" fmla="*/ 22 w 290"/>
                <a:gd name="T21" fmla="*/ 147 h 405"/>
                <a:gd name="T22" fmla="*/ 11 w 290"/>
                <a:gd name="T23" fmla="*/ 163 h 405"/>
                <a:gd name="T24" fmla="*/ 4 w 290"/>
                <a:gd name="T25" fmla="*/ 179 h 405"/>
                <a:gd name="T26" fmla="*/ 0 w 290"/>
                <a:gd name="T27" fmla="*/ 198 h 405"/>
                <a:gd name="T28" fmla="*/ 0 w 290"/>
                <a:gd name="T29" fmla="*/ 216 h 405"/>
                <a:gd name="T30" fmla="*/ 4 w 290"/>
                <a:gd name="T31" fmla="*/ 235 h 405"/>
                <a:gd name="T32" fmla="*/ 14 w 290"/>
                <a:gd name="T33" fmla="*/ 255 h 405"/>
                <a:gd name="T34" fmla="*/ 27 w 290"/>
                <a:gd name="T35" fmla="*/ 276 h 405"/>
                <a:gd name="T36" fmla="*/ 43 w 290"/>
                <a:gd name="T37" fmla="*/ 299 h 405"/>
                <a:gd name="T38" fmla="*/ 59 w 290"/>
                <a:gd name="T39" fmla="*/ 322 h 405"/>
                <a:gd name="T40" fmla="*/ 78 w 290"/>
                <a:gd name="T41" fmla="*/ 344 h 405"/>
                <a:gd name="T42" fmla="*/ 96 w 290"/>
                <a:gd name="T43" fmla="*/ 366 h 405"/>
                <a:gd name="T44" fmla="*/ 115 w 290"/>
                <a:gd name="T45" fmla="*/ 383 h 405"/>
                <a:gd name="T46" fmla="*/ 135 w 290"/>
                <a:gd name="T47" fmla="*/ 397 h 405"/>
                <a:gd name="T48" fmla="*/ 154 w 290"/>
                <a:gd name="T49" fmla="*/ 405 h 405"/>
                <a:gd name="T50" fmla="*/ 148 w 290"/>
                <a:gd name="T51" fmla="*/ 401 h 405"/>
                <a:gd name="T52" fmla="*/ 144 w 290"/>
                <a:gd name="T53" fmla="*/ 395 h 405"/>
                <a:gd name="T54" fmla="*/ 140 w 290"/>
                <a:gd name="T55" fmla="*/ 390 h 405"/>
                <a:gd name="T56" fmla="*/ 136 w 290"/>
                <a:gd name="T57" fmla="*/ 384 h 405"/>
                <a:gd name="T58" fmla="*/ 128 w 290"/>
                <a:gd name="T59" fmla="*/ 366 h 405"/>
                <a:gd name="T60" fmla="*/ 124 w 290"/>
                <a:gd name="T61" fmla="*/ 347 h 405"/>
                <a:gd name="T62" fmla="*/ 127 w 290"/>
                <a:gd name="T63" fmla="*/ 330 h 405"/>
                <a:gd name="T64" fmla="*/ 136 w 290"/>
                <a:gd name="T65" fmla="*/ 315 h 405"/>
                <a:gd name="T66" fmla="*/ 163 w 290"/>
                <a:gd name="T67" fmla="*/ 291 h 405"/>
                <a:gd name="T68" fmla="*/ 188 w 290"/>
                <a:gd name="T69" fmla="*/ 266 h 405"/>
                <a:gd name="T70" fmla="*/ 214 w 290"/>
                <a:gd name="T71" fmla="*/ 240 h 405"/>
                <a:gd name="T72" fmla="*/ 236 w 290"/>
                <a:gd name="T73" fmla="*/ 216 h 405"/>
                <a:gd name="T74" fmla="*/ 255 w 290"/>
                <a:gd name="T75" fmla="*/ 194 h 405"/>
                <a:gd name="T76" fmla="*/ 271 w 290"/>
                <a:gd name="T77" fmla="*/ 172 h 405"/>
                <a:gd name="T78" fmla="*/ 282 w 290"/>
                <a:gd name="T79" fmla="*/ 155 h 405"/>
                <a:gd name="T80" fmla="*/ 287 w 290"/>
                <a:gd name="T81" fmla="*/ 141 h 405"/>
                <a:gd name="T82" fmla="*/ 290 w 290"/>
                <a:gd name="T83" fmla="*/ 128 h 405"/>
                <a:gd name="T84" fmla="*/ 290 w 290"/>
                <a:gd name="T85" fmla="*/ 111 h 405"/>
                <a:gd name="T86" fmla="*/ 286 w 290"/>
                <a:gd name="T87" fmla="*/ 91 h 405"/>
                <a:gd name="T88" fmla="*/ 278 w 290"/>
                <a:gd name="T89" fmla="*/ 71 h 405"/>
                <a:gd name="T90" fmla="*/ 262 w 290"/>
                <a:gd name="T91" fmla="*/ 49 h 405"/>
                <a:gd name="T92" fmla="*/ 235 w 290"/>
                <a:gd name="T93" fmla="*/ 29 h 405"/>
                <a:gd name="T94" fmla="*/ 199 w 290"/>
                <a:gd name="T95" fmla="*/ 13 h 405"/>
                <a:gd name="T96" fmla="*/ 150 w 290"/>
                <a:gd name="T97" fmla="*/ 0 h 4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90"/>
                <a:gd name="T148" fmla="*/ 0 h 405"/>
                <a:gd name="T149" fmla="*/ 290 w 290"/>
                <a:gd name="T150" fmla="*/ 405 h 4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90" h="405">
                  <a:moveTo>
                    <a:pt x="150" y="0"/>
                  </a:moveTo>
                  <a:lnTo>
                    <a:pt x="146" y="13"/>
                  </a:lnTo>
                  <a:lnTo>
                    <a:pt x="138" y="28"/>
                  </a:lnTo>
                  <a:lnTo>
                    <a:pt x="127" y="44"/>
                  </a:lnTo>
                  <a:lnTo>
                    <a:pt x="114" y="60"/>
                  </a:lnTo>
                  <a:lnTo>
                    <a:pt x="99" y="76"/>
                  </a:lnTo>
                  <a:lnTo>
                    <a:pt x="83" y="91"/>
                  </a:lnTo>
                  <a:lnTo>
                    <a:pt x="66" y="105"/>
                  </a:lnTo>
                  <a:lnTo>
                    <a:pt x="50" y="119"/>
                  </a:lnTo>
                  <a:lnTo>
                    <a:pt x="35" y="132"/>
                  </a:lnTo>
                  <a:lnTo>
                    <a:pt x="22" y="147"/>
                  </a:lnTo>
                  <a:lnTo>
                    <a:pt x="11" y="163"/>
                  </a:lnTo>
                  <a:lnTo>
                    <a:pt x="4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4" y="235"/>
                  </a:lnTo>
                  <a:lnTo>
                    <a:pt x="14" y="255"/>
                  </a:lnTo>
                  <a:lnTo>
                    <a:pt x="27" y="276"/>
                  </a:lnTo>
                  <a:lnTo>
                    <a:pt x="43" y="299"/>
                  </a:lnTo>
                  <a:lnTo>
                    <a:pt x="59" y="322"/>
                  </a:lnTo>
                  <a:lnTo>
                    <a:pt x="78" y="344"/>
                  </a:lnTo>
                  <a:lnTo>
                    <a:pt x="96" y="366"/>
                  </a:lnTo>
                  <a:lnTo>
                    <a:pt x="115" y="383"/>
                  </a:lnTo>
                  <a:lnTo>
                    <a:pt x="135" y="397"/>
                  </a:lnTo>
                  <a:lnTo>
                    <a:pt x="154" y="405"/>
                  </a:lnTo>
                  <a:lnTo>
                    <a:pt x="148" y="401"/>
                  </a:lnTo>
                  <a:lnTo>
                    <a:pt x="144" y="395"/>
                  </a:lnTo>
                  <a:lnTo>
                    <a:pt x="140" y="390"/>
                  </a:lnTo>
                  <a:lnTo>
                    <a:pt x="136" y="384"/>
                  </a:lnTo>
                  <a:lnTo>
                    <a:pt x="128" y="366"/>
                  </a:lnTo>
                  <a:lnTo>
                    <a:pt x="124" y="347"/>
                  </a:lnTo>
                  <a:lnTo>
                    <a:pt x="127" y="330"/>
                  </a:lnTo>
                  <a:lnTo>
                    <a:pt x="136" y="315"/>
                  </a:lnTo>
                  <a:lnTo>
                    <a:pt x="163" y="291"/>
                  </a:lnTo>
                  <a:lnTo>
                    <a:pt x="188" y="266"/>
                  </a:lnTo>
                  <a:lnTo>
                    <a:pt x="214" y="240"/>
                  </a:lnTo>
                  <a:lnTo>
                    <a:pt x="236" y="216"/>
                  </a:lnTo>
                  <a:lnTo>
                    <a:pt x="255" y="194"/>
                  </a:lnTo>
                  <a:lnTo>
                    <a:pt x="271" y="172"/>
                  </a:lnTo>
                  <a:lnTo>
                    <a:pt x="282" y="155"/>
                  </a:lnTo>
                  <a:lnTo>
                    <a:pt x="287" y="141"/>
                  </a:lnTo>
                  <a:lnTo>
                    <a:pt x="290" y="128"/>
                  </a:lnTo>
                  <a:lnTo>
                    <a:pt x="290" y="111"/>
                  </a:lnTo>
                  <a:lnTo>
                    <a:pt x="286" y="91"/>
                  </a:lnTo>
                  <a:lnTo>
                    <a:pt x="278" y="71"/>
                  </a:lnTo>
                  <a:lnTo>
                    <a:pt x="262" y="49"/>
                  </a:lnTo>
                  <a:lnTo>
                    <a:pt x="235" y="29"/>
                  </a:lnTo>
                  <a:lnTo>
                    <a:pt x="199" y="1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" name="Freeform 9"/>
            <p:cNvSpPr>
              <a:spLocks/>
            </p:cNvSpPr>
            <p:nvPr/>
          </p:nvSpPr>
          <p:spPr bwMode="auto">
            <a:xfrm>
              <a:off x="745" y="1274"/>
              <a:ext cx="2489" cy="837"/>
            </a:xfrm>
            <a:custGeom>
              <a:avLst/>
              <a:gdLst>
                <a:gd name="T0" fmla="*/ 443 w 2489"/>
                <a:gd name="T1" fmla="*/ 347 h 837"/>
                <a:gd name="T2" fmla="*/ 815 w 2489"/>
                <a:gd name="T3" fmla="*/ 339 h 837"/>
                <a:gd name="T4" fmla="*/ 1080 w 2489"/>
                <a:gd name="T5" fmla="*/ 452 h 837"/>
                <a:gd name="T6" fmla="*/ 1276 w 2489"/>
                <a:gd name="T7" fmla="*/ 442 h 837"/>
                <a:gd name="T8" fmla="*/ 1546 w 2489"/>
                <a:gd name="T9" fmla="*/ 343 h 837"/>
                <a:gd name="T10" fmla="*/ 1850 w 2489"/>
                <a:gd name="T11" fmla="*/ 226 h 837"/>
                <a:gd name="T12" fmla="*/ 2157 w 2489"/>
                <a:gd name="T13" fmla="*/ 156 h 837"/>
                <a:gd name="T14" fmla="*/ 2033 w 2489"/>
                <a:gd name="T15" fmla="*/ 187 h 837"/>
                <a:gd name="T16" fmla="*/ 1731 w 2489"/>
                <a:gd name="T17" fmla="*/ 293 h 837"/>
                <a:gd name="T18" fmla="*/ 1446 w 2489"/>
                <a:gd name="T19" fmla="*/ 412 h 837"/>
                <a:gd name="T20" fmla="*/ 1206 w 2489"/>
                <a:gd name="T21" fmla="*/ 486 h 837"/>
                <a:gd name="T22" fmla="*/ 1110 w 2489"/>
                <a:gd name="T23" fmla="*/ 604 h 837"/>
                <a:gd name="T24" fmla="*/ 814 w 2489"/>
                <a:gd name="T25" fmla="*/ 377 h 837"/>
                <a:gd name="T26" fmla="*/ 436 w 2489"/>
                <a:gd name="T27" fmla="*/ 389 h 837"/>
                <a:gd name="T28" fmla="*/ 353 w 2489"/>
                <a:gd name="T29" fmla="*/ 586 h 837"/>
                <a:gd name="T30" fmla="*/ 730 w 2489"/>
                <a:gd name="T31" fmla="*/ 520 h 837"/>
                <a:gd name="T32" fmla="*/ 1078 w 2489"/>
                <a:gd name="T33" fmla="*/ 586 h 837"/>
                <a:gd name="T34" fmla="*/ 1260 w 2489"/>
                <a:gd name="T35" fmla="*/ 605 h 837"/>
                <a:gd name="T36" fmla="*/ 1519 w 2489"/>
                <a:gd name="T37" fmla="*/ 509 h 837"/>
                <a:gd name="T38" fmla="*/ 1843 w 2489"/>
                <a:gd name="T39" fmla="*/ 378 h 837"/>
                <a:gd name="T40" fmla="*/ 2213 w 2489"/>
                <a:gd name="T41" fmla="*/ 285 h 837"/>
                <a:gd name="T42" fmla="*/ 2417 w 2489"/>
                <a:gd name="T43" fmla="*/ 278 h 837"/>
                <a:gd name="T44" fmla="*/ 2131 w 2489"/>
                <a:gd name="T45" fmla="*/ 318 h 837"/>
                <a:gd name="T46" fmla="*/ 1831 w 2489"/>
                <a:gd name="T47" fmla="*/ 413 h 837"/>
                <a:gd name="T48" fmla="*/ 1566 w 2489"/>
                <a:gd name="T49" fmla="*/ 518 h 837"/>
                <a:gd name="T50" fmla="*/ 1386 w 2489"/>
                <a:gd name="T51" fmla="*/ 596 h 837"/>
                <a:gd name="T52" fmla="*/ 1268 w 2489"/>
                <a:gd name="T53" fmla="*/ 633 h 837"/>
                <a:gd name="T54" fmla="*/ 1167 w 2489"/>
                <a:gd name="T55" fmla="*/ 644 h 837"/>
                <a:gd name="T56" fmla="*/ 1092 w 2489"/>
                <a:gd name="T57" fmla="*/ 624 h 837"/>
                <a:gd name="T58" fmla="*/ 756 w 2489"/>
                <a:gd name="T59" fmla="*/ 550 h 837"/>
                <a:gd name="T60" fmla="*/ 376 w 2489"/>
                <a:gd name="T61" fmla="*/ 618 h 837"/>
                <a:gd name="T62" fmla="*/ 490 w 2489"/>
                <a:gd name="T63" fmla="*/ 745 h 837"/>
                <a:gd name="T64" fmla="*/ 842 w 2489"/>
                <a:gd name="T65" fmla="*/ 696 h 837"/>
                <a:gd name="T66" fmla="*/ 1099 w 2489"/>
                <a:gd name="T67" fmla="*/ 732 h 837"/>
                <a:gd name="T68" fmla="*/ 1147 w 2489"/>
                <a:gd name="T69" fmla="*/ 775 h 837"/>
                <a:gd name="T70" fmla="*/ 862 w 2489"/>
                <a:gd name="T71" fmla="*/ 724 h 837"/>
                <a:gd name="T72" fmla="*/ 417 w 2489"/>
                <a:gd name="T73" fmla="*/ 813 h 837"/>
                <a:gd name="T74" fmla="*/ 181 w 2489"/>
                <a:gd name="T75" fmla="*/ 42 h 837"/>
                <a:gd name="T76" fmla="*/ 433 w 2489"/>
                <a:gd name="T77" fmla="*/ 3 h 837"/>
                <a:gd name="T78" fmla="*/ 660 w 2489"/>
                <a:gd name="T79" fmla="*/ 14 h 837"/>
                <a:gd name="T80" fmla="*/ 839 w 2489"/>
                <a:gd name="T81" fmla="*/ 74 h 837"/>
                <a:gd name="T82" fmla="*/ 986 w 2489"/>
                <a:gd name="T83" fmla="*/ 309 h 837"/>
                <a:gd name="T84" fmla="*/ 1084 w 2489"/>
                <a:gd name="T85" fmla="*/ 349 h 837"/>
                <a:gd name="T86" fmla="*/ 1258 w 2489"/>
                <a:gd name="T87" fmla="*/ 321 h 837"/>
                <a:gd name="T88" fmla="*/ 1475 w 2489"/>
                <a:gd name="T89" fmla="*/ 229 h 837"/>
                <a:gd name="T90" fmla="*/ 1886 w 2489"/>
                <a:gd name="T91" fmla="*/ 87 h 837"/>
                <a:gd name="T92" fmla="*/ 1974 w 2489"/>
                <a:gd name="T93" fmla="*/ 75 h 837"/>
                <a:gd name="T94" fmla="*/ 1575 w 2489"/>
                <a:gd name="T95" fmla="*/ 218 h 837"/>
                <a:gd name="T96" fmla="*/ 1342 w 2489"/>
                <a:gd name="T97" fmla="*/ 323 h 837"/>
                <a:gd name="T98" fmla="*/ 1188 w 2489"/>
                <a:gd name="T99" fmla="*/ 369 h 837"/>
                <a:gd name="T100" fmla="*/ 1038 w 2489"/>
                <a:gd name="T101" fmla="*/ 375 h 837"/>
                <a:gd name="T102" fmla="*/ 807 w 2489"/>
                <a:gd name="T103" fmla="*/ 202 h 837"/>
                <a:gd name="T104" fmla="*/ 425 w 2489"/>
                <a:gd name="T105" fmla="*/ 203 h 837"/>
                <a:gd name="T106" fmla="*/ 120 w 2489"/>
                <a:gd name="T107" fmla="*/ 239 h 837"/>
                <a:gd name="T108" fmla="*/ 498 w 2489"/>
                <a:gd name="T109" fmla="*/ 161 h 837"/>
                <a:gd name="T110" fmla="*/ 856 w 2489"/>
                <a:gd name="T111" fmla="*/ 198 h 837"/>
                <a:gd name="T112" fmla="*/ 711 w 2489"/>
                <a:gd name="T113" fmla="*/ 56 h 837"/>
                <a:gd name="T114" fmla="*/ 289 w 2489"/>
                <a:gd name="T115" fmla="*/ 62 h 837"/>
                <a:gd name="T116" fmla="*/ 139 w 2489"/>
                <a:gd name="T117" fmla="*/ 283 h 83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89"/>
                <a:gd name="T178" fmla="*/ 0 h 837"/>
                <a:gd name="T179" fmla="*/ 2489 w 2489"/>
                <a:gd name="T180" fmla="*/ 837 h 83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89" h="837">
                  <a:moveTo>
                    <a:pt x="139" y="283"/>
                  </a:moveTo>
                  <a:lnTo>
                    <a:pt x="193" y="413"/>
                  </a:lnTo>
                  <a:lnTo>
                    <a:pt x="240" y="398"/>
                  </a:lnTo>
                  <a:lnTo>
                    <a:pt x="288" y="383"/>
                  </a:lnTo>
                  <a:lnTo>
                    <a:pt x="339" y="370"/>
                  </a:lnTo>
                  <a:lnTo>
                    <a:pt x="391" y="358"/>
                  </a:lnTo>
                  <a:lnTo>
                    <a:pt x="443" y="347"/>
                  </a:lnTo>
                  <a:lnTo>
                    <a:pt x="496" y="339"/>
                  </a:lnTo>
                  <a:lnTo>
                    <a:pt x="551" y="334"/>
                  </a:lnTo>
                  <a:lnTo>
                    <a:pt x="604" y="329"/>
                  </a:lnTo>
                  <a:lnTo>
                    <a:pt x="658" y="327"/>
                  </a:lnTo>
                  <a:lnTo>
                    <a:pt x="711" y="329"/>
                  </a:lnTo>
                  <a:lnTo>
                    <a:pt x="763" y="333"/>
                  </a:lnTo>
                  <a:lnTo>
                    <a:pt x="815" y="339"/>
                  </a:lnTo>
                  <a:lnTo>
                    <a:pt x="864" y="350"/>
                  </a:lnTo>
                  <a:lnTo>
                    <a:pt x="912" y="363"/>
                  </a:lnTo>
                  <a:lnTo>
                    <a:pt x="958" y="381"/>
                  </a:lnTo>
                  <a:lnTo>
                    <a:pt x="1000" y="402"/>
                  </a:lnTo>
                  <a:lnTo>
                    <a:pt x="1042" y="429"/>
                  </a:lnTo>
                  <a:lnTo>
                    <a:pt x="1060" y="442"/>
                  </a:lnTo>
                  <a:lnTo>
                    <a:pt x="1080" y="452"/>
                  </a:lnTo>
                  <a:lnTo>
                    <a:pt x="1103" y="458"/>
                  </a:lnTo>
                  <a:lnTo>
                    <a:pt x="1127" y="462"/>
                  </a:lnTo>
                  <a:lnTo>
                    <a:pt x="1154" y="462"/>
                  </a:lnTo>
                  <a:lnTo>
                    <a:pt x="1182" y="461"/>
                  </a:lnTo>
                  <a:lnTo>
                    <a:pt x="1212" y="457"/>
                  </a:lnTo>
                  <a:lnTo>
                    <a:pt x="1243" y="450"/>
                  </a:lnTo>
                  <a:lnTo>
                    <a:pt x="1276" y="442"/>
                  </a:lnTo>
                  <a:lnTo>
                    <a:pt x="1311" y="432"/>
                  </a:lnTo>
                  <a:lnTo>
                    <a:pt x="1348" y="420"/>
                  </a:lnTo>
                  <a:lnTo>
                    <a:pt x="1386" y="406"/>
                  </a:lnTo>
                  <a:lnTo>
                    <a:pt x="1423" y="393"/>
                  </a:lnTo>
                  <a:lnTo>
                    <a:pt x="1463" y="377"/>
                  </a:lnTo>
                  <a:lnTo>
                    <a:pt x="1503" y="361"/>
                  </a:lnTo>
                  <a:lnTo>
                    <a:pt x="1546" y="343"/>
                  </a:lnTo>
                  <a:lnTo>
                    <a:pt x="1587" y="327"/>
                  </a:lnTo>
                  <a:lnTo>
                    <a:pt x="1630" y="310"/>
                  </a:lnTo>
                  <a:lnTo>
                    <a:pt x="1674" y="293"/>
                  </a:lnTo>
                  <a:lnTo>
                    <a:pt x="1717" y="275"/>
                  </a:lnTo>
                  <a:lnTo>
                    <a:pt x="1762" y="258"/>
                  </a:lnTo>
                  <a:lnTo>
                    <a:pt x="1806" y="242"/>
                  </a:lnTo>
                  <a:lnTo>
                    <a:pt x="1850" y="226"/>
                  </a:lnTo>
                  <a:lnTo>
                    <a:pt x="1895" y="211"/>
                  </a:lnTo>
                  <a:lnTo>
                    <a:pt x="1939" y="198"/>
                  </a:lnTo>
                  <a:lnTo>
                    <a:pt x="1983" y="187"/>
                  </a:lnTo>
                  <a:lnTo>
                    <a:pt x="2027" y="177"/>
                  </a:lnTo>
                  <a:lnTo>
                    <a:pt x="2071" y="167"/>
                  </a:lnTo>
                  <a:lnTo>
                    <a:pt x="2114" y="161"/>
                  </a:lnTo>
                  <a:lnTo>
                    <a:pt x="2157" y="156"/>
                  </a:lnTo>
                  <a:lnTo>
                    <a:pt x="2199" y="155"/>
                  </a:lnTo>
                  <a:lnTo>
                    <a:pt x="2241" y="155"/>
                  </a:lnTo>
                  <a:lnTo>
                    <a:pt x="2201" y="158"/>
                  </a:lnTo>
                  <a:lnTo>
                    <a:pt x="2159" y="162"/>
                  </a:lnTo>
                  <a:lnTo>
                    <a:pt x="2117" y="169"/>
                  </a:lnTo>
                  <a:lnTo>
                    <a:pt x="2075" y="178"/>
                  </a:lnTo>
                  <a:lnTo>
                    <a:pt x="2033" y="187"/>
                  </a:lnTo>
                  <a:lnTo>
                    <a:pt x="1990" y="199"/>
                  </a:lnTo>
                  <a:lnTo>
                    <a:pt x="1946" y="213"/>
                  </a:lnTo>
                  <a:lnTo>
                    <a:pt x="1903" y="227"/>
                  </a:lnTo>
                  <a:lnTo>
                    <a:pt x="1861" y="242"/>
                  </a:lnTo>
                  <a:lnTo>
                    <a:pt x="1817" y="258"/>
                  </a:lnTo>
                  <a:lnTo>
                    <a:pt x="1774" y="275"/>
                  </a:lnTo>
                  <a:lnTo>
                    <a:pt x="1731" y="293"/>
                  </a:lnTo>
                  <a:lnTo>
                    <a:pt x="1689" y="310"/>
                  </a:lnTo>
                  <a:lnTo>
                    <a:pt x="1647" y="327"/>
                  </a:lnTo>
                  <a:lnTo>
                    <a:pt x="1606" y="345"/>
                  </a:lnTo>
                  <a:lnTo>
                    <a:pt x="1565" y="362"/>
                  </a:lnTo>
                  <a:lnTo>
                    <a:pt x="1525" y="379"/>
                  </a:lnTo>
                  <a:lnTo>
                    <a:pt x="1485" y="395"/>
                  </a:lnTo>
                  <a:lnTo>
                    <a:pt x="1446" y="412"/>
                  </a:lnTo>
                  <a:lnTo>
                    <a:pt x="1408" y="426"/>
                  </a:lnTo>
                  <a:lnTo>
                    <a:pt x="1371" y="441"/>
                  </a:lnTo>
                  <a:lnTo>
                    <a:pt x="1335" y="453"/>
                  </a:lnTo>
                  <a:lnTo>
                    <a:pt x="1300" y="464"/>
                  </a:lnTo>
                  <a:lnTo>
                    <a:pt x="1267" y="473"/>
                  </a:lnTo>
                  <a:lnTo>
                    <a:pt x="1235" y="481"/>
                  </a:lnTo>
                  <a:lnTo>
                    <a:pt x="1206" y="486"/>
                  </a:lnTo>
                  <a:lnTo>
                    <a:pt x="1176" y="490"/>
                  </a:lnTo>
                  <a:lnTo>
                    <a:pt x="1148" y="490"/>
                  </a:lnTo>
                  <a:lnTo>
                    <a:pt x="1123" y="489"/>
                  </a:lnTo>
                  <a:lnTo>
                    <a:pt x="1099" y="485"/>
                  </a:lnTo>
                  <a:lnTo>
                    <a:pt x="1076" y="478"/>
                  </a:lnTo>
                  <a:lnTo>
                    <a:pt x="1056" y="469"/>
                  </a:lnTo>
                  <a:lnTo>
                    <a:pt x="1110" y="604"/>
                  </a:lnTo>
                  <a:lnTo>
                    <a:pt x="1078" y="586"/>
                  </a:lnTo>
                  <a:lnTo>
                    <a:pt x="1018" y="445"/>
                  </a:lnTo>
                  <a:lnTo>
                    <a:pt x="983" y="426"/>
                  </a:lnTo>
                  <a:lnTo>
                    <a:pt x="946" y="410"/>
                  </a:lnTo>
                  <a:lnTo>
                    <a:pt x="904" y="395"/>
                  </a:lnTo>
                  <a:lnTo>
                    <a:pt x="860" y="385"/>
                  </a:lnTo>
                  <a:lnTo>
                    <a:pt x="814" y="377"/>
                  </a:lnTo>
                  <a:lnTo>
                    <a:pt x="764" y="370"/>
                  </a:lnTo>
                  <a:lnTo>
                    <a:pt x="712" y="367"/>
                  </a:lnTo>
                  <a:lnTo>
                    <a:pt x="659" y="366"/>
                  </a:lnTo>
                  <a:lnTo>
                    <a:pt x="606" y="367"/>
                  </a:lnTo>
                  <a:lnTo>
                    <a:pt x="550" y="373"/>
                  </a:lnTo>
                  <a:lnTo>
                    <a:pt x="494" y="379"/>
                  </a:lnTo>
                  <a:lnTo>
                    <a:pt x="436" y="389"/>
                  </a:lnTo>
                  <a:lnTo>
                    <a:pt x="380" y="402"/>
                  </a:lnTo>
                  <a:lnTo>
                    <a:pt x="323" y="417"/>
                  </a:lnTo>
                  <a:lnTo>
                    <a:pt x="267" y="436"/>
                  </a:lnTo>
                  <a:lnTo>
                    <a:pt x="212" y="456"/>
                  </a:lnTo>
                  <a:lnTo>
                    <a:pt x="279" y="610"/>
                  </a:lnTo>
                  <a:lnTo>
                    <a:pt x="313" y="598"/>
                  </a:lnTo>
                  <a:lnTo>
                    <a:pt x="353" y="586"/>
                  </a:lnTo>
                  <a:lnTo>
                    <a:pt x="399" y="574"/>
                  </a:lnTo>
                  <a:lnTo>
                    <a:pt x="448" y="562"/>
                  </a:lnTo>
                  <a:lnTo>
                    <a:pt x="500" y="550"/>
                  </a:lnTo>
                  <a:lnTo>
                    <a:pt x="556" y="540"/>
                  </a:lnTo>
                  <a:lnTo>
                    <a:pt x="612" y="530"/>
                  </a:lnTo>
                  <a:lnTo>
                    <a:pt x="671" y="524"/>
                  </a:lnTo>
                  <a:lnTo>
                    <a:pt x="730" y="520"/>
                  </a:lnTo>
                  <a:lnTo>
                    <a:pt x="787" y="517"/>
                  </a:lnTo>
                  <a:lnTo>
                    <a:pt x="843" y="518"/>
                  </a:lnTo>
                  <a:lnTo>
                    <a:pt x="898" y="524"/>
                  </a:lnTo>
                  <a:lnTo>
                    <a:pt x="948" y="532"/>
                  </a:lnTo>
                  <a:lnTo>
                    <a:pt x="996" y="545"/>
                  </a:lnTo>
                  <a:lnTo>
                    <a:pt x="1039" y="564"/>
                  </a:lnTo>
                  <a:lnTo>
                    <a:pt x="1078" y="586"/>
                  </a:lnTo>
                  <a:lnTo>
                    <a:pt x="1110" y="604"/>
                  </a:lnTo>
                  <a:lnTo>
                    <a:pt x="1130" y="612"/>
                  </a:lnTo>
                  <a:lnTo>
                    <a:pt x="1151" y="616"/>
                  </a:lnTo>
                  <a:lnTo>
                    <a:pt x="1176" y="617"/>
                  </a:lnTo>
                  <a:lnTo>
                    <a:pt x="1202" y="616"/>
                  </a:lnTo>
                  <a:lnTo>
                    <a:pt x="1230" y="612"/>
                  </a:lnTo>
                  <a:lnTo>
                    <a:pt x="1260" y="605"/>
                  </a:lnTo>
                  <a:lnTo>
                    <a:pt x="1292" y="597"/>
                  </a:lnTo>
                  <a:lnTo>
                    <a:pt x="1326" y="586"/>
                  </a:lnTo>
                  <a:lnTo>
                    <a:pt x="1362" y="573"/>
                  </a:lnTo>
                  <a:lnTo>
                    <a:pt x="1398" y="560"/>
                  </a:lnTo>
                  <a:lnTo>
                    <a:pt x="1437" y="544"/>
                  </a:lnTo>
                  <a:lnTo>
                    <a:pt x="1477" y="528"/>
                  </a:lnTo>
                  <a:lnTo>
                    <a:pt x="1519" y="509"/>
                  </a:lnTo>
                  <a:lnTo>
                    <a:pt x="1562" y="492"/>
                  </a:lnTo>
                  <a:lnTo>
                    <a:pt x="1606" y="473"/>
                  </a:lnTo>
                  <a:lnTo>
                    <a:pt x="1651" y="453"/>
                  </a:lnTo>
                  <a:lnTo>
                    <a:pt x="1698" y="434"/>
                  </a:lnTo>
                  <a:lnTo>
                    <a:pt x="1746" y="416"/>
                  </a:lnTo>
                  <a:lnTo>
                    <a:pt x="1794" y="397"/>
                  </a:lnTo>
                  <a:lnTo>
                    <a:pt x="1843" y="378"/>
                  </a:lnTo>
                  <a:lnTo>
                    <a:pt x="1894" y="361"/>
                  </a:lnTo>
                  <a:lnTo>
                    <a:pt x="1946" y="345"/>
                  </a:lnTo>
                  <a:lnTo>
                    <a:pt x="1998" y="329"/>
                  </a:lnTo>
                  <a:lnTo>
                    <a:pt x="2050" y="315"/>
                  </a:lnTo>
                  <a:lnTo>
                    <a:pt x="2103" y="303"/>
                  </a:lnTo>
                  <a:lnTo>
                    <a:pt x="2158" y="293"/>
                  </a:lnTo>
                  <a:lnTo>
                    <a:pt x="2213" y="285"/>
                  </a:lnTo>
                  <a:lnTo>
                    <a:pt x="2267" y="279"/>
                  </a:lnTo>
                  <a:lnTo>
                    <a:pt x="2322" y="275"/>
                  </a:lnTo>
                  <a:lnTo>
                    <a:pt x="2378" y="274"/>
                  </a:lnTo>
                  <a:lnTo>
                    <a:pt x="2433" y="277"/>
                  </a:lnTo>
                  <a:lnTo>
                    <a:pt x="2489" y="282"/>
                  </a:lnTo>
                  <a:lnTo>
                    <a:pt x="2454" y="279"/>
                  </a:lnTo>
                  <a:lnTo>
                    <a:pt x="2417" y="278"/>
                  </a:lnTo>
                  <a:lnTo>
                    <a:pt x="2379" y="279"/>
                  </a:lnTo>
                  <a:lnTo>
                    <a:pt x="2341" y="282"/>
                  </a:lnTo>
                  <a:lnTo>
                    <a:pt x="2299" y="286"/>
                  </a:lnTo>
                  <a:lnTo>
                    <a:pt x="2259" y="293"/>
                  </a:lnTo>
                  <a:lnTo>
                    <a:pt x="2217" y="299"/>
                  </a:lnTo>
                  <a:lnTo>
                    <a:pt x="2175" y="309"/>
                  </a:lnTo>
                  <a:lnTo>
                    <a:pt x="2131" y="318"/>
                  </a:lnTo>
                  <a:lnTo>
                    <a:pt x="2089" y="330"/>
                  </a:lnTo>
                  <a:lnTo>
                    <a:pt x="2045" y="342"/>
                  </a:lnTo>
                  <a:lnTo>
                    <a:pt x="2002" y="354"/>
                  </a:lnTo>
                  <a:lnTo>
                    <a:pt x="1959" y="369"/>
                  </a:lnTo>
                  <a:lnTo>
                    <a:pt x="1915" y="382"/>
                  </a:lnTo>
                  <a:lnTo>
                    <a:pt x="1873" y="397"/>
                  </a:lnTo>
                  <a:lnTo>
                    <a:pt x="1831" y="413"/>
                  </a:lnTo>
                  <a:lnTo>
                    <a:pt x="1790" y="428"/>
                  </a:lnTo>
                  <a:lnTo>
                    <a:pt x="1750" y="444"/>
                  </a:lnTo>
                  <a:lnTo>
                    <a:pt x="1710" y="458"/>
                  </a:lnTo>
                  <a:lnTo>
                    <a:pt x="1671" y="474"/>
                  </a:lnTo>
                  <a:lnTo>
                    <a:pt x="1635" y="489"/>
                  </a:lnTo>
                  <a:lnTo>
                    <a:pt x="1599" y="504"/>
                  </a:lnTo>
                  <a:lnTo>
                    <a:pt x="1566" y="518"/>
                  </a:lnTo>
                  <a:lnTo>
                    <a:pt x="1534" y="532"/>
                  </a:lnTo>
                  <a:lnTo>
                    <a:pt x="1503" y="545"/>
                  </a:lnTo>
                  <a:lnTo>
                    <a:pt x="1475" y="557"/>
                  </a:lnTo>
                  <a:lnTo>
                    <a:pt x="1449" y="569"/>
                  </a:lnTo>
                  <a:lnTo>
                    <a:pt x="1424" y="580"/>
                  </a:lnTo>
                  <a:lnTo>
                    <a:pt x="1403" y="589"/>
                  </a:lnTo>
                  <a:lnTo>
                    <a:pt x="1386" y="596"/>
                  </a:lnTo>
                  <a:lnTo>
                    <a:pt x="1370" y="602"/>
                  </a:lnTo>
                  <a:lnTo>
                    <a:pt x="1356" y="608"/>
                  </a:lnTo>
                  <a:lnTo>
                    <a:pt x="1338" y="614"/>
                  </a:lnTo>
                  <a:lnTo>
                    <a:pt x="1320" y="620"/>
                  </a:lnTo>
                  <a:lnTo>
                    <a:pt x="1303" y="625"/>
                  </a:lnTo>
                  <a:lnTo>
                    <a:pt x="1286" y="629"/>
                  </a:lnTo>
                  <a:lnTo>
                    <a:pt x="1268" y="633"/>
                  </a:lnTo>
                  <a:lnTo>
                    <a:pt x="1252" y="637"/>
                  </a:lnTo>
                  <a:lnTo>
                    <a:pt x="1238" y="640"/>
                  </a:lnTo>
                  <a:lnTo>
                    <a:pt x="1222" y="641"/>
                  </a:lnTo>
                  <a:lnTo>
                    <a:pt x="1207" y="643"/>
                  </a:lnTo>
                  <a:lnTo>
                    <a:pt x="1194" y="644"/>
                  </a:lnTo>
                  <a:lnTo>
                    <a:pt x="1180" y="644"/>
                  </a:lnTo>
                  <a:lnTo>
                    <a:pt x="1167" y="644"/>
                  </a:lnTo>
                  <a:lnTo>
                    <a:pt x="1155" y="643"/>
                  </a:lnTo>
                  <a:lnTo>
                    <a:pt x="1143" y="641"/>
                  </a:lnTo>
                  <a:lnTo>
                    <a:pt x="1132" y="639"/>
                  </a:lnTo>
                  <a:lnTo>
                    <a:pt x="1122" y="634"/>
                  </a:lnTo>
                  <a:lnTo>
                    <a:pt x="1142" y="688"/>
                  </a:lnTo>
                  <a:lnTo>
                    <a:pt x="1115" y="677"/>
                  </a:lnTo>
                  <a:lnTo>
                    <a:pt x="1092" y="624"/>
                  </a:lnTo>
                  <a:lnTo>
                    <a:pt x="1056" y="601"/>
                  </a:lnTo>
                  <a:lnTo>
                    <a:pt x="1015" y="582"/>
                  </a:lnTo>
                  <a:lnTo>
                    <a:pt x="970" y="569"/>
                  </a:lnTo>
                  <a:lnTo>
                    <a:pt x="920" y="560"/>
                  </a:lnTo>
                  <a:lnTo>
                    <a:pt x="868" y="553"/>
                  </a:lnTo>
                  <a:lnTo>
                    <a:pt x="812" y="550"/>
                  </a:lnTo>
                  <a:lnTo>
                    <a:pt x="756" y="550"/>
                  </a:lnTo>
                  <a:lnTo>
                    <a:pt x="699" y="553"/>
                  </a:lnTo>
                  <a:lnTo>
                    <a:pt x="642" y="560"/>
                  </a:lnTo>
                  <a:lnTo>
                    <a:pt x="584" y="568"/>
                  </a:lnTo>
                  <a:lnTo>
                    <a:pt x="528" y="578"/>
                  </a:lnTo>
                  <a:lnTo>
                    <a:pt x="475" y="590"/>
                  </a:lnTo>
                  <a:lnTo>
                    <a:pt x="424" y="604"/>
                  </a:lnTo>
                  <a:lnTo>
                    <a:pt x="376" y="618"/>
                  </a:lnTo>
                  <a:lnTo>
                    <a:pt x="333" y="634"/>
                  </a:lnTo>
                  <a:lnTo>
                    <a:pt x="296" y="651"/>
                  </a:lnTo>
                  <a:lnTo>
                    <a:pt x="356" y="793"/>
                  </a:lnTo>
                  <a:lnTo>
                    <a:pt x="381" y="781"/>
                  </a:lnTo>
                  <a:lnTo>
                    <a:pt x="412" y="769"/>
                  </a:lnTo>
                  <a:lnTo>
                    <a:pt x="449" y="757"/>
                  </a:lnTo>
                  <a:lnTo>
                    <a:pt x="490" y="745"/>
                  </a:lnTo>
                  <a:lnTo>
                    <a:pt x="535" y="735"/>
                  </a:lnTo>
                  <a:lnTo>
                    <a:pt x="583" y="725"/>
                  </a:lnTo>
                  <a:lnTo>
                    <a:pt x="632" y="716"/>
                  </a:lnTo>
                  <a:lnTo>
                    <a:pt x="684" y="708"/>
                  </a:lnTo>
                  <a:lnTo>
                    <a:pt x="736" y="703"/>
                  </a:lnTo>
                  <a:lnTo>
                    <a:pt x="790" y="699"/>
                  </a:lnTo>
                  <a:lnTo>
                    <a:pt x="842" y="696"/>
                  </a:lnTo>
                  <a:lnTo>
                    <a:pt x="892" y="695"/>
                  </a:lnTo>
                  <a:lnTo>
                    <a:pt x="940" y="697"/>
                  </a:lnTo>
                  <a:lnTo>
                    <a:pt x="986" y="701"/>
                  </a:lnTo>
                  <a:lnTo>
                    <a:pt x="1028" y="709"/>
                  </a:lnTo>
                  <a:lnTo>
                    <a:pt x="1066" y="719"/>
                  </a:lnTo>
                  <a:lnTo>
                    <a:pt x="1083" y="724"/>
                  </a:lnTo>
                  <a:lnTo>
                    <a:pt x="1099" y="732"/>
                  </a:lnTo>
                  <a:lnTo>
                    <a:pt x="1114" y="740"/>
                  </a:lnTo>
                  <a:lnTo>
                    <a:pt x="1127" y="748"/>
                  </a:lnTo>
                  <a:lnTo>
                    <a:pt x="1138" y="759"/>
                  </a:lnTo>
                  <a:lnTo>
                    <a:pt x="1147" y="769"/>
                  </a:lnTo>
                  <a:lnTo>
                    <a:pt x="1154" y="781"/>
                  </a:lnTo>
                  <a:lnTo>
                    <a:pt x="1159" y="793"/>
                  </a:lnTo>
                  <a:lnTo>
                    <a:pt x="1147" y="775"/>
                  </a:lnTo>
                  <a:lnTo>
                    <a:pt x="1127" y="760"/>
                  </a:lnTo>
                  <a:lnTo>
                    <a:pt x="1098" y="747"/>
                  </a:lnTo>
                  <a:lnTo>
                    <a:pt x="1062" y="736"/>
                  </a:lnTo>
                  <a:lnTo>
                    <a:pt x="1020" y="729"/>
                  </a:lnTo>
                  <a:lnTo>
                    <a:pt x="972" y="725"/>
                  </a:lnTo>
                  <a:lnTo>
                    <a:pt x="919" y="723"/>
                  </a:lnTo>
                  <a:lnTo>
                    <a:pt x="862" y="724"/>
                  </a:lnTo>
                  <a:lnTo>
                    <a:pt x="802" y="728"/>
                  </a:lnTo>
                  <a:lnTo>
                    <a:pt x="739" y="735"/>
                  </a:lnTo>
                  <a:lnTo>
                    <a:pt x="675" y="745"/>
                  </a:lnTo>
                  <a:lnTo>
                    <a:pt x="610" y="757"/>
                  </a:lnTo>
                  <a:lnTo>
                    <a:pt x="544" y="773"/>
                  </a:lnTo>
                  <a:lnTo>
                    <a:pt x="480" y="792"/>
                  </a:lnTo>
                  <a:lnTo>
                    <a:pt x="417" y="813"/>
                  </a:lnTo>
                  <a:lnTo>
                    <a:pt x="356" y="837"/>
                  </a:lnTo>
                  <a:lnTo>
                    <a:pt x="0" y="99"/>
                  </a:lnTo>
                  <a:lnTo>
                    <a:pt x="36" y="86"/>
                  </a:lnTo>
                  <a:lnTo>
                    <a:pt x="72" y="74"/>
                  </a:lnTo>
                  <a:lnTo>
                    <a:pt x="109" y="62"/>
                  </a:lnTo>
                  <a:lnTo>
                    <a:pt x="145" y="51"/>
                  </a:lnTo>
                  <a:lnTo>
                    <a:pt x="181" y="42"/>
                  </a:lnTo>
                  <a:lnTo>
                    <a:pt x="219" y="34"/>
                  </a:lnTo>
                  <a:lnTo>
                    <a:pt x="255" y="26"/>
                  </a:lnTo>
                  <a:lnTo>
                    <a:pt x="291" y="19"/>
                  </a:lnTo>
                  <a:lnTo>
                    <a:pt x="327" y="14"/>
                  </a:lnTo>
                  <a:lnTo>
                    <a:pt x="363" y="10"/>
                  </a:lnTo>
                  <a:lnTo>
                    <a:pt x="399" y="6"/>
                  </a:lnTo>
                  <a:lnTo>
                    <a:pt x="433" y="3"/>
                  </a:lnTo>
                  <a:lnTo>
                    <a:pt x="468" y="2"/>
                  </a:lnTo>
                  <a:lnTo>
                    <a:pt x="502" y="0"/>
                  </a:lnTo>
                  <a:lnTo>
                    <a:pt x="535" y="2"/>
                  </a:lnTo>
                  <a:lnTo>
                    <a:pt x="568" y="3"/>
                  </a:lnTo>
                  <a:lnTo>
                    <a:pt x="599" y="6"/>
                  </a:lnTo>
                  <a:lnTo>
                    <a:pt x="631" y="8"/>
                  </a:lnTo>
                  <a:lnTo>
                    <a:pt x="660" y="14"/>
                  </a:lnTo>
                  <a:lnTo>
                    <a:pt x="690" y="19"/>
                  </a:lnTo>
                  <a:lnTo>
                    <a:pt x="718" y="26"/>
                  </a:lnTo>
                  <a:lnTo>
                    <a:pt x="744" y="32"/>
                  </a:lnTo>
                  <a:lnTo>
                    <a:pt x="770" y="42"/>
                  </a:lnTo>
                  <a:lnTo>
                    <a:pt x="795" y="51"/>
                  </a:lnTo>
                  <a:lnTo>
                    <a:pt x="818" y="62"/>
                  </a:lnTo>
                  <a:lnTo>
                    <a:pt x="839" y="74"/>
                  </a:lnTo>
                  <a:lnTo>
                    <a:pt x="859" y="87"/>
                  </a:lnTo>
                  <a:lnTo>
                    <a:pt x="878" y="102"/>
                  </a:lnTo>
                  <a:lnTo>
                    <a:pt x="895" y="116"/>
                  </a:lnTo>
                  <a:lnTo>
                    <a:pt x="911" y="132"/>
                  </a:lnTo>
                  <a:lnTo>
                    <a:pt x="924" y="150"/>
                  </a:lnTo>
                  <a:lnTo>
                    <a:pt x="936" y="169"/>
                  </a:lnTo>
                  <a:lnTo>
                    <a:pt x="986" y="309"/>
                  </a:lnTo>
                  <a:lnTo>
                    <a:pt x="991" y="319"/>
                  </a:lnTo>
                  <a:lnTo>
                    <a:pt x="1000" y="329"/>
                  </a:lnTo>
                  <a:lnTo>
                    <a:pt x="1012" y="335"/>
                  </a:lnTo>
                  <a:lnTo>
                    <a:pt x="1027" y="342"/>
                  </a:lnTo>
                  <a:lnTo>
                    <a:pt x="1044" y="346"/>
                  </a:lnTo>
                  <a:lnTo>
                    <a:pt x="1063" y="349"/>
                  </a:lnTo>
                  <a:lnTo>
                    <a:pt x="1084" y="349"/>
                  </a:lnTo>
                  <a:lnTo>
                    <a:pt x="1107" y="349"/>
                  </a:lnTo>
                  <a:lnTo>
                    <a:pt x="1131" y="347"/>
                  </a:lnTo>
                  <a:lnTo>
                    <a:pt x="1155" y="345"/>
                  </a:lnTo>
                  <a:lnTo>
                    <a:pt x="1180" y="339"/>
                  </a:lnTo>
                  <a:lnTo>
                    <a:pt x="1207" y="334"/>
                  </a:lnTo>
                  <a:lnTo>
                    <a:pt x="1232" y="327"/>
                  </a:lnTo>
                  <a:lnTo>
                    <a:pt x="1258" y="321"/>
                  </a:lnTo>
                  <a:lnTo>
                    <a:pt x="1283" y="311"/>
                  </a:lnTo>
                  <a:lnTo>
                    <a:pt x="1308" y="302"/>
                  </a:lnTo>
                  <a:lnTo>
                    <a:pt x="1330" y="293"/>
                  </a:lnTo>
                  <a:lnTo>
                    <a:pt x="1358" y="281"/>
                  </a:lnTo>
                  <a:lnTo>
                    <a:pt x="1391" y="266"/>
                  </a:lnTo>
                  <a:lnTo>
                    <a:pt x="1431" y="249"/>
                  </a:lnTo>
                  <a:lnTo>
                    <a:pt x="1475" y="229"/>
                  </a:lnTo>
                  <a:lnTo>
                    <a:pt x="1525" y="209"/>
                  </a:lnTo>
                  <a:lnTo>
                    <a:pt x="1577" y="187"/>
                  </a:lnTo>
                  <a:lnTo>
                    <a:pt x="1634" y="166"/>
                  </a:lnTo>
                  <a:lnTo>
                    <a:pt x="1694" y="144"/>
                  </a:lnTo>
                  <a:lnTo>
                    <a:pt x="1755" y="124"/>
                  </a:lnTo>
                  <a:lnTo>
                    <a:pt x="1819" y="104"/>
                  </a:lnTo>
                  <a:lnTo>
                    <a:pt x="1886" y="87"/>
                  </a:lnTo>
                  <a:lnTo>
                    <a:pt x="1953" y="71"/>
                  </a:lnTo>
                  <a:lnTo>
                    <a:pt x="2019" y="58"/>
                  </a:lnTo>
                  <a:lnTo>
                    <a:pt x="2087" y="48"/>
                  </a:lnTo>
                  <a:lnTo>
                    <a:pt x="2154" y="42"/>
                  </a:lnTo>
                  <a:lnTo>
                    <a:pt x="2095" y="50"/>
                  </a:lnTo>
                  <a:lnTo>
                    <a:pt x="2035" y="60"/>
                  </a:lnTo>
                  <a:lnTo>
                    <a:pt x="1974" y="75"/>
                  </a:lnTo>
                  <a:lnTo>
                    <a:pt x="1914" y="91"/>
                  </a:lnTo>
                  <a:lnTo>
                    <a:pt x="1853" y="110"/>
                  </a:lnTo>
                  <a:lnTo>
                    <a:pt x="1794" y="131"/>
                  </a:lnTo>
                  <a:lnTo>
                    <a:pt x="1737" y="152"/>
                  </a:lnTo>
                  <a:lnTo>
                    <a:pt x="1681" y="174"/>
                  </a:lnTo>
                  <a:lnTo>
                    <a:pt x="1626" y="197"/>
                  </a:lnTo>
                  <a:lnTo>
                    <a:pt x="1575" y="218"/>
                  </a:lnTo>
                  <a:lnTo>
                    <a:pt x="1529" y="239"/>
                  </a:lnTo>
                  <a:lnTo>
                    <a:pt x="1486" y="259"/>
                  </a:lnTo>
                  <a:lnTo>
                    <a:pt x="1446" y="277"/>
                  </a:lnTo>
                  <a:lnTo>
                    <a:pt x="1412" y="293"/>
                  </a:lnTo>
                  <a:lnTo>
                    <a:pt x="1384" y="306"/>
                  </a:lnTo>
                  <a:lnTo>
                    <a:pt x="1362" y="315"/>
                  </a:lnTo>
                  <a:lnTo>
                    <a:pt x="1342" y="323"/>
                  </a:lnTo>
                  <a:lnTo>
                    <a:pt x="1322" y="331"/>
                  </a:lnTo>
                  <a:lnTo>
                    <a:pt x="1300" y="338"/>
                  </a:lnTo>
                  <a:lnTo>
                    <a:pt x="1278" y="346"/>
                  </a:lnTo>
                  <a:lnTo>
                    <a:pt x="1256" y="353"/>
                  </a:lnTo>
                  <a:lnTo>
                    <a:pt x="1234" y="358"/>
                  </a:lnTo>
                  <a:lnTo>
                    <a:pt x="1211" y="365"/>
                  </a:lnTo>
                  <a:lnTo>
                    <a:pt x="1188" y="369"/>
                  </a:lnTo>
                  <a:lnTo>
                    <a:pt x="1166" y="373"/>
                  </a:lnTo>
                  <a:lnTo>
                    <a:pt x="1143" y="375"/>
                  </a:lnTo>
                  <a:lnTo>
                    <a:pt x="1120" y="378"/>
                  </a:lnTo>
                  <a:lnTo>
                    <a:pt x="1099" y="379"/>
                  </a:lnTo>
                  <a:lnTo>
                    <a:pt x="1078" y="379"/>
                  </a:lnTo>
                  <a:lnTo>
                    <a:pt x="1058" y="378"/>
                  </a:lnTo>
                  <a:lnTo>
                    <a:pt x="1038" y="375"/>
                  </a:lnTo>
                  <a:lnTo>
                    <a:pt x="1019" y="371"/>
                  </a:lnTo>
                  <a:lnTo>
                    <a:pt x="1042" y="429"/>
                  </a:lnTo>
                  <a:lnTo>
                    <a:pt x="1000" y="402"/>
                  </a:lnTo>
                  <a:lnTo>
                    <a:pt x="943" y="266"/>
                  </a:lnTo>
                  <a:lnTo>
                    <a:pt x="902" y="239"/>
                  </a:lnTo>
                  <a:lnTo>
                    <a:pt x="855" y="218"/>
                  </a:lnTo>
                  <a:lnTo>
                    <a:pt x="807" y="202"/>
                  </a:lnTo>
                  <a:lnTo>
                    <a:pt x="756" y="191"/>
                  </a:lnTo>
                  <a:lnTo>
                    <a:pt x="703" y="185"/>
                  </a:lnTo>
                  <a:lnTo>
                    <a:pt x="648" y="182"/>
                  </a:lnTo>
                  <a:lnTo>
                    <a:pt x="592" y="182"/>
                  </a:lnTo>
                  <a:lnTo>
                    <a:pt x="538" y="186"/>
                  </a:lnTo>
                  <a:lnTo>
                    <a:pt x="482" y="194"/>
                  </a:lnTo>
                  <a:lnTo>
                    <a:pt x="425" y="203"/>
                  </a:lnTo>
                  <a:lnTo>
                    <a:pt x="372" y="214"/>
                  </a:lnTo>
                  <a:lnTo>
                    <a:pt x="320" y="226"/>
                  </a:lnTo>
                  <a:lnTo>
                    <a:pt x="269" y="241"/>
                  </a:lnTo>
                  <a:lnTo>
                    <a:pt x="223" y="254"/>
                  </a:lnTo>
                  <a:lnTo>
                    <a:pt x="179" y="269"/>
                  </a:lnTo>
                  <a:lnTo>
                    <a:pt x="139" y="283"/>
                  </a:lnTo>
                  <a:lnTo>
                    <a:pt x="120" y="239"/>
                  </a:lnTo>
                  <a:lnTo>
                    <a:pt x="168" y="222"/>
                  </a:lnTo>
                  <a:lnTo>
                    <a:pt x="219" y="207"/>
                  </a:lnTo>
                  <a:lnTo>
                    <a:pt x="272" y="194"/>
                  </a:lnTo>
                  <a:lnTo>
                    <a:pt x="327" y="182"/>
                  </a:lnTo>
                  <a:lnTo>
                    <a:pt x="383" y="173"/>
                  </a:lnTo>
                  <a:lnTo>
                    <a:pt x="440" y="166"/>
                  </a:lnTo>
                  <a:lnTo>
                    <a:pt x="498" y="161"/>
                  </a:lnTo>
                  <a:lnTo>
                    <a:pt x="554" y="158"/>
                  </a:lnTo>
                  <a:lnTo>
                    <a:pt x="610" y="156"/>
                  </a:lnTo>
                  <a:lnTo>
                    <a:pt x="663" y="159"/>
                  </a:lnTo>
                  <a:lnTo>
                    <a:pt x="716" y="165"/>
                  </a:lnTo>
                  <a:lnTo>
                    <a:pt x="766" y="173"/>
                  </a:lnTo>
                  <a:lnTo>
                    <a:pt x="812" y="183"/>
                  </a:lnTo>
                  <a:lnTo>
                    <a:pt x="856" y="198"/>
                  </a:lnTo>
                  <a:lnTo>
                    <a:pt x="896" y="215"/>
                  </a:lnTo>
                  <a:lnTo>
                    <a:pt x="931" y="237"/>
                  </a:lnTo>
                  <a:lnTo>
                    <a:pt x="896" y="152"/>
                  </a:lnTo>
                  <a:lnTo>
                    <a:pt x="859" y="119"/>
                  </a:lnTo>
                  <a:lnTo>
                    <a:pt x="815" y="92"/>
                  </a:lnTo>
                  <a:lnTo>
                    <a:pt x="766" y="71"/>
                  </a:lnTo>
                  <a:lnTo>
                    <a:pt x="711" y="56"/>
                  </a:lnTo>
                  <a:lnTo>
                    <a:pt x="654" y="46"/>
                  </a:lnTo>
                  <a:lnTo>
                    <a:pt x="594" y="40"/>
                  </a:lnTo>
                  <a:lnTo>
                    <a:pt x="532" y="38"/>
                  </a:lnTo>
                  <a:lnTo>
                    <a:pt x="469" y="40"/>
                  </a:lnTo>
                  <a:lnTo>
                    <a:pt x="408" y="44"/>
                  </a:lnTo>
                  <a:lnTo>
                    <a:pt x="347" y="52"/>
                  </a:lnTo>
                  <a:lnTo>
                    <a:pt x="289" y="62"/>
                  </a:lnTo>
                  <a:lnTo>
                    <a:pt x="235" y="72"/>
                  </a:lnTo>
                  <a:lnTo>
                    <a:pt x="184" y="84"/>
                  </a:lnTo>
                  <a:lnTo>
                    <a:pt x="140" y="96"/>
                  </a:lnTo>
                  <a:lnTo>
                    <a:pt x="101" y="110"/>
                  </a:lnTo>
                  <a:lnTo>
                    <a:pt x="71" y="122"/>
                  </a:lnTo>
                  <a:lnTo>
                    <a:pt x="120" y="239"/>
                  </a:lnTo>
                  <a:lnTo>
                    <a:pt x="139" y="28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" name="Freeform 10"/>
            <p:cNvSpPr>
              <a:spLocks/>
            </p:cNvSpPr>
            <p:nvPr/>
          </p:nvSpPr>
          <p:spPr bwMode="auto">
            <a:xfrm>
              <a:off x="997" y="1093"/>
              <a:ext cx="492" cy="1163"/>
            </a:xfrm>
            <a:custGeom>
              <a:avLst/>
              <a:gdLst>
                <a:gd name="T0" fmla="*/ 209 w 492"/>
                <a:gd name="T1" fmla="*/ 685 h 1163"/>
                <a:gd name="T2" fmla="*/ 215 w 492"/>
                <a:gd name="T3" fmla="*/ 759 h 1163"/>
                <a:gd name="T4" fmla="*/ 263 w 492"/>
                <a:gd name="T5" fmla="*/ 794 h 1163"/>
                <a:gd name="T6" fmla="*/ 294 w 492"/>
                <a:gd name="T7" fmla="*/ 803 h 1163"/>
                <a:gd name="T8" fmla="*/ 287 w 492"/>
                <a:gd name="T9" fmla="*/ 814 h 1163"/>
                <a:gd name="T10" fmla="*/ 193 w 492"/>
                <a:gd name="T11" fmla="*/ 777 h 1163"/>
                <a:gd name="T12" fmla="*/ 152 w 492"/>
                <a:gd name="T13" fmla="*/ 682 h 1163"/>
                <a:gd name="T14" fmla="*/ 189 w 492"/>
                <a:gd name="T15" fmla="*/ 581 h 1163"/>
                <a:gd name="T16" fmla="*/ 230 w 492"/>
                <a:gd name="T17" fmla="*/ 551 h 1163"/>
                <a:gd name="T18" fmla="*/ 310 w 492"/>
                <a:gd name="T19" fmla="*/ 535 h 1163"/>
                <a:gd name="T20" fmla="*/ 432 w 492"/>
                <a:gd name="T21" fmla="*/ 621 h 1163"/>
                <a:gd name="T22" fmla="*/ 450 w 492"/>
                <a:gd name="T23" fmla="*/ 751 h 1163"/>
                <a:gd name="T24" fmla="*/ 470 w 492"/>
                <a:gd name="T25" fmla="*/ 964 h 1163"/>
                <a:gd name="T26" fmla="*/ 490 w 492"/>
                <a:gd name="T27" fmla="*/ 1017 h 1163"/>
                <a:gd name="T28" fmla="*/ 456 w 492"/>
                <a:gd name="T29" fmla="*/ 1121 h 1163"/>
                <a:gd name="T30" fmla="*/ 348 w 492"/>
                <a:gd name="T31" fmla="*/ 1163 h 1163"/>
                <a:gd name="T32" fmla="*/ 258 w 492"/>
                <a:gd name="T33" fmla="*/ 1104 h 1163"/>
                <a:gd name="T34" fmla="*/ 259 w 492"/>
                <a:gd name="T35" fmla="*/ 1029 h 1163"/>
                <a:gd name="T36" fmla="*/ 315 w 492"/>
                <a:gd name="T37" fmla="*/ 992 h 1163"/>
                <a:gd name="T38" fmla="*/ 372 w 492"/>
                <a:gd name="T39" fmla="*/ 1024 h 1163"/>
                <a:gd name="T40" fmla="*/ 372 w 492"/>
                <a:gd name="T41" fmla="*/ 1097 h 1163"/>
                <a:gd name="T42" fmla="*/ 340 w 492"/>
                <a:gd name="T43" fmla="*/ 1129 h 1163"/>
                <a:gd name="T44" fmla="*/ 387 w 492"/>
                <a:gd name="T45" fmla="*/ 1136 h 1163"/>
                <a:gd name="T46" fmla="*/ 452 w 492"/>
                <a:gd name="T47" fmla="*/ 1091 h 1163"/>
                <a:gd name="T48" fmla="*/ 460 w 492"/>
                <a:gd name="T49" fmla="*/ 1000 h 1163"/>
                <a:gd name="T50" fmla="*/ 379 w 492"/>
                <a:gd name="T51" fmla="*/ 857 h 1163"/>
                <a:gd name="T52" fmla="*/ 343 w 492"/>
                <a:gd name="T53" fmla="*/ 877 h 1163"/>
                <a:gd name="T54" fmla="*/ 278 w 492"/>
                <a:gd name="T55" fmla="*/ 897 h 1163"/>
                <a:gd name="T56" fmla="*/ 172 w 492"/>
                <a:gd name="T57" fmla="*/ 884 h 1163"/>
                <a:gd name="T58" fmla="*/ 80 w 492"/>
                <a:gd name="T59" fmla="*/ 822 h 1163"/>
                <a:gd name="T60" fmla="*/ 12 w 492"/>
                <a:gd name="T61" fmla="*/ 697 h 1163"/>
                <a:gd name="T62" fmla="*/ 53 w 492"/>
                <a:gd name="T63" fmla="*/ 463 h 1163"/>
                <a:gd name="T64" fmla="*/ 128 w 492"/>
                <a:gd name="T65" fmla="*/ 300 h 1163"/>
                <a:gd name="T66" fmla="*/ 143 w 492"/>
                <a:gd name="T67" fmla="*/ 151 h 1163"/>
                <a:gd name="T68" fmla="*/ 115 w 492"/>
                <a:gd name="T69" fmla="*/ 97 h 1163"/>
                <a:gd name="T70" fmla="*/ 68 w 492"/>
                <a:gd name="T71" fmla="*/ 109 h 1163"/>
                <a:gd name="T72" fmla="*/ 52 w 492"/>
                <a:gd name="T73" fmla="*/ 231 h 1163"/>
                <a:gd name="T74" fmla="*/ 75 w 492"/>
                <a:gd name="T75" fmla="*/ 304 h 1163"/>
                <a:gd name="T76" fmla="*/ 104 w 492"/>
                <a:gd name="T77" fmla="*/ 354 h 1163"/>
                <a:gd name="T78" fmla="*/ 52 w 492"/>
                <a:gd name="T79" fmla="*/ 309 h 1163"/>
                <a:gd name="T80" fmla="*/ 12 w 492"/>
                <a:gd name="T81" fmla="*/ 213 h 1163"/>
                <a:gd name="T82" fmla="*/ 8 w 492"/>
                <a:gd name="T83" fmla="*/ 49 h 1163"/>
                <a:gd name="T84" fmla="*/ 87 w 492"/>
                <a:gd name="T85" fmla="*/ 26 h 1163"/>
                <a:gd name="T86" fmla="*/ 181 w 492"/>
                <a:gd name="T87" fmla="*/ 169 h 1163"/>
                <a:gd name="T88" fmla="*/ 195 w 492"/>
                <a:gd name="T89" fmla="*/ 348 h 1163"/>
                <a:gd name="T90" fmla="*/ 132 w 492"/>
                <a:gd name="T91" fmla="*/ 507 h 1163"/>
                <a:gd name="T92" fmla="*/ 75 w 492"/>
                <a:gd name="T93" fmla="*/ 687 h 1163"/>
                <a:gd name="T94" fmla="*/ 115 w 492"/>
                <a:gd name="T95" fmla="*/ 813 h 1163"/>
                <a:gd name="T96" fmla="*/ 185 w 492"/>
                <a:gd name="T97" fmla="*/ 864 h 1163"/>
                <a:gd name="T98" fmla="*/ 272 w 492"/>
                <a:gd name="T99" fmla="*/ 873 h 1163"/>
                <a:gd name="T100" fmla="*/ 336 w 492"/>
                <a:gd name="T101" fmla="*/ 856 h 1163"/>
                <a:gd name="T102" fmla="*/ 362 w 492"/>
                <a:gd name="T103" fmla="*/ 840 h 1163"/>
                <a:gd name="T104" fmla="*/ 396 w 492"/>
                <a:gd name="T105" fmla="*/ 807 h 1163"/>
                <a:gd name="T106" fmla="*/ 419 w 492"/>
                <a:gd name="T107" fmla="*/ 723 h 1163"/>
                <a:gd name="T108" fmla="*/ 368 w 492"/>
                <a:gd name="T109" fmla="*/ 637 h 1163"/>
                <a:gd name="T110" fmla="*/ 266 w 492"/>
                <a:gd name="T111" fmla="*/ 623 h 11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2"/>
                <a:gd name="T169" fmla="*/ 0 h 1163"/>
                <a:gd name="T170" fmla="*/ 492 w 492"/>
                <a:gd name="T171" fmla="*/ 1163 h 11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2" h="1163">
                  <a:moveTo>
                    <a:pt x="246" y="634"/>
                  </a:moveTo>
                  <a:lnTo>
                    <a:pt x="234" y="645"/>
                  </a:lnTo>
                  <a:lnTo>
                    <a:pt x="224" y="657"/>
                  </a:lnTo>
                  <a:lnTo>
                    <a:pt x="216" y="670"/>
                  </a:lnTo>
                  <a:lnTo>
                    <a:pt x="209" y="685"/>
                  </a:lnTo>
                  <a:lnTo>
                    <a:pt x="205" y="699"/>
                  </a:lnTo>
                  <a:lnTo>
                    <a:pt x="204" y="715"/>
                  </a:lnTo>
                  <a:lnTo>
                    <a:pt x="205" y="731"/>
                  </a:lnTo>
                  <a:lnTo>
                    <a:pt x="209" y="747"/>
                  </a:lnTo>
                  <a:lnTo>
                    <a:pt x="215" y="759"/>
                  </a:lnTo>
                  <a:lnTo>
                    <a:pt x="223" y="770"/>
                  </a:lnTo>
                  <a:lnTo>
                    <a:pt x="231" y="778"/>
                  </a:lnTo>
                  <a:lnTo>
                    <a:pt x="240" y="785"/>
                  </a:lnTo>
                  <a:lnTo>
                    <a:pt x="251" y="790"/>
                  </a:lnTo>
                  <a:lnTo>
                    <a:pt x="263" y="794"/>
                  </a:lnTo>
                  <a:lnTo>
                    <a:pt x="275" y="798"/>
                  </a:lnTo>
                  <a:lnTo>
                    <a:pt x="287" y="799"/>
                  </a:lnTo>
                  <a:lnTo>
                    <a:pt x="290" y="799"/>
                  </a:lnTo>
                  <a:lnTo>
                    <a:pt x="292" y="801"/>
                  </a:lnTo>
                  <a:lnTo>
                    <a:pt x="294" y="803"/>
                  </a:lnTo>
                  <a:lnTo>
                    <a:pt x="294" y="805"/>
                  </a:lnTo>
                  <a:lnTo>
                    <a:pt x="294" y="807"/>
                  </a:lnTo>
                  <a:lnTo>
                    <a:pt x="292" y="810"/>
                  </a:lnTo>
                  <a:lnTo>
                    <a:pt x="291" y="813"/>
                  </a:lnTo>
                  <a:lnTo>
                    <a:pt x="287" y="814"/>
                  </a:lnTo>
                  <a:lnTo>
                    <a:pt x="266" y="813"/>
                  </a:lnTo>
                  <a:lnTo>
                    <a:pt x="246" y="809"/>
                  </a:lnTo>
                  <a:lnTo>
                    <a:pt x="227" y="801"/>
                  </a:lnTo>
                  <a:lnTo>
                    <a:pt x="209" y="790"/>
                  </a:lnTo>
                  <a:lnTo>
                    <a:pt x="193" y="777"/>
                  </a:lnTo>
                  <a:lnTo>
                    <a:pt x="179" y="761"/>
                  </a:lnTo>
                  <a:lnTo>
                    <a:pt x="168" y="743"/>
                  </a:lnTo>
                  <a:lnTo>
                    <a:pt x="159" y="723"/>
                  </a:lnTo>
                  <a:lnTo>
                    <a:pt x="153" y="703"/>
                  </a:lnTo>
                  <a:lnTo>
                    <a:pt x="152" y="682"/>
                  </a:lnTo>
                  <a:lnTo>
                    <a:pt x="153" y="659"/>
                  </a:lnTo>
                  <a:lnTo>
                    <a:pt x="159" y="638"/>
                  </a:lnTo>
                  <a:lnTo>
                    <a:pt x="167" y="617"/>
                  </a:lnTo>
                  <a:lnTo>
                    <a:pt x="177" y="598"/>
                  </a:lnTo>
                  <a:lnTo>
                    <a:pt x="189" y="581"/>
                  </a:lnTo>
                  <a:lnTo>
                    <a:pt x="204" y="566"/>
                  </a:lnTo>
                  <a:lnTo>
                    <a:pt x="149" y="474"/>
                  </a:lnTo>
                  <a:lnTo>
                    <a:pt x="161" y="451"/>
                  </a:lnTo>
                  <a:lnTo>
                    <a:pt x="223" y="554"/>
                  </a:lnTo>
                  <a:lnTo>
                    <a:pt x="230" y="551"/>
                  </a:lnTo>
                  <a:lnTo>
                    <a:pt x="236" y="547"/>
                  </a:lnTo>
                  <a:lnTo>
                    <a:pt x="242" y="544"/>
                  </a:lnTo>
                  <a:lnTo>
                    <a:pt x="248" y="542"/>
                  </a:lnTo>
                  <a:lnTo>
                    <a:pt x="279" y="535"/>
                  </a:lnTo>
                  <a:lnTo>
                    <a:pt x="310" y="535"/>
                  </a:lnTo>
                  <a:lnTo>
                    <a:pt x="339" y="540"/>
                  </a:lnTo>
                  <a:lnTo>
                    <a:pt x="367" y="554"/>
                  </a:lnTo>
                  <a:lnTo>
                    <a:pt x="392" y="571"/>
                  </a:lnTo>
                  <a:lnTo>
                    <a:pt x="414" y="594"/>
                  </a:lnTo>
                  <a:lnTo>
                    <a:pt x="432" y="621"/>
                  </a:lnTo>
                  <a:lnTo>
                    <a:pt x="446" y="651"/>
                  </a:lnTo>
                  <a:lnTo>
                    <a:pt x="452" y="677"/>
                  </a:lnTo>
                  <a:lnTo>
                    <a:pt x="456" y="702"/>
                  </a:lnTo>
                  <a:lnTo>
                    <a:pt x="455" y="727"/>
                  </a:lnTo>
                  <a:lnTo>
                    <a:pt x="450" y="751"/>
                  </a:lnTo>
                  <a:lnTo>
                    <a:pt x="442" y="775"/>
                  </a:lnTo>
                  <a:lnTo>
                    <a:pt x="430" y="798"/>
                  </a:lnTo>
                  <a:lnTo>
                    <a:pt x="415" y="820"/>
                  </a:lnTo>
                  <a:lnTo>
                    <a:pt x="396" y="840"/>
                  </a:lnTo>
                  <a:lnTo>
                    <a:pt x="470" y="964"/>
                  </a:lnTo>
                  <a:lnTo>
                    <a:pt x="474" y="972"/>
                  </a:lnTo>
                  <a:lnTo>
                    <a:pt x="478" y="978"/>
                  </a:lnTo>
                  <a:lnTo>
                    <a:pt x="480" y="986"/>
                  </a:lnTo>
                  <a:lnTo>
                    <a:pt x="483" y="993"/>
                  </a:lnTo>
                  <a:lnTo>
                    <a:pt x="490" y="1017"/>
                  </a:lnTo>
                  <a:lnTo>
                    <a:pt x="492" y="1041"/>
                  </a:lnTo>
                  <a:lnTo>
                    <a:pt x="490" y="1064"/>
                  </a:lnTo>
                  <a:lnTo>
                    <a:pt x="483" y="1085"/>
                  </a:lnTo>
                  <a:lnTo>
                    <a:pt x="471" y="1104"/>
                  </a:lnTo>
                  <a:lnTo>
                    <a:pt x="456" y="1121"/>
                  </a:lnTo>
                  <a:lnTo>
                    <a:pt x="436" y="1137"/>
                  </a:lnTo>
                  <a:lnTo>
                    <a:pt x="414" y="1151"/>
                  </a:lnTo>
                  <a:lnTo>
                    <a:pt x="394" y="1159"/>
                  </a:lnTo>
                  <a:lnTo>
                    <a:pt x="371" y="1163"/>
                  </a:lnTo>
                  <a:lnTo>
                    <a:pt x="348" y="1163"/>
                  </a:lnTo>
                  <a:lnTo>
                    <a:pt x="327" y="1159"/>
                  </a:lnTo>
                  <a:lnTo>
                    <a:pt x="306" y="1151"/>
                  </a:lnTo>
                  <a:lnTo>
                    <a:pt x="287" y="1139"/>
                  </a:lnTo>
                  <a:lnTo>
                    <a:pt x="270" y="1124"/>
                  </a:lnTo>
                  <a:lnTo>
                    <a:pt x="258" y="1104"/>
                  </a:lnTo>
                  <a:lnTo>
                    <a:pt x="252" y="1089"/>
                  </a:lnTo>
                  <a:lnTo>
                    <a:pt x="250" y="1075"/>
                  </a:lnTo>
                  <a:lnTo>
                    <a:pt x="250" y="1059"/>
                  </a:lnTo>
                  <a:lnTo>
                    <a:pt x="254" y="1044"/>
                  </a:lnTo>
                  <a:lnTo>
                    <a:pt x="259" y="1029"/>
                  </a:lnTo>
                  <a:lnTo>
                    <a:pt x="267" y="1016"/>
                  </a:lnTo>
                  <a:lnTo>
                    <a:pt x="276" y="1005"/>
                  </a:lnTo>
                  <a:lnTo>
                    <a:pt x="290" y="997"/>
                  </a:lnTo>
                  <a:lnTo>
                    <a:pt x="303" y="993"/>
                  </a:lnTo>
                  <a:lnTo>
                    <a:pt x="315" y="992"/>
                  </a:lnTo>
                  <a:lnTo>
                    <a:pt x="328" y="993"/>
                  </a:lnTo>
                  <a:lnTo>
                    <a:pt x="342" y="997"/>
                  </a:lnTo>
                  <a:lnTo>
                    <a:pt x="354" y="1004"/>
                  </a:lnTo>
                  <a:lnTo>
                    <a:pt x="363" y="1013"/>
                  </a:lnTo>
                  <a:lnTo>
                    <a:pt x="372" y="1024"/>
                  </a:lnTo>
                  <a:lnTo>
                    <a:pt x="379" y="1036"/>
                  </a:lnTo>
                  <a:lnTo>
                    <a:pt x="384" y="1054"/>
                  </a:lnTo>
                  <a:lnTo>
                    <a:pt x="383" y="1071"/>
                  </a:lnTo>
                  <a:lnTo>
                    <a:pt x="379" y="1085"/>
                  </a:lnTo>
                  <a:lnTo>
                    <a:pt x="372" y="1097"/>
                  </a:lnTo>
                  <a:lnTo>
                    <a:pt x="363" y="1108"/>
                  </a:lnTo>
                  <a:lnTo>
                    <a:pt x="354" y="1115"/>
                  </a:lnTo>
                  <a:lnTo>
                    <a:pt x="343" y="1120"/>
                  </a:lnTo>
                  <a:lnTo>
                    <a:pt x="335" y="1123"/>
                  </a:lnTo>
                  <a:lnTo>
                    <a:pt x="340" y="1129"/>
                  </a:lnTo>
                  <a:lnTo>
                    <a:pt x="347" y="1135"/>
                  </a:lnTo>
                  <a:lnTo>
                    <a:pt x="356" y="1137"/>
                  </a:lnTo>
                  <a:lnTo>
                    <a:pt x="366" y="1137"/>
                  </a:lnTo>
                  <a:lnTo>
                    <a:pt x="376" y="1137"/>
                  </a:lnTo>
                  <a:lnTo>
                    <a:pt x="387" y="1136"/>
                  </a:lnTo>
                  <a:lnTo>
                    <a:pt x="396" y="1133"/>
                  </a:lnTo>
                  <a:lnTo>
                    <a:pt x="404" y="1131"/>
                  </a:lnTo>
                  <a:lnTo>
                    <a:pt x="424" y="1119"/>
                  </a:lnTo>
                  <a:lnTo>
                    <a:pt x="440" y="1105"/>
                  </a:lnTo>
                  <a:lnTo>
                    <a:pt x="452" y="1091"/>
                  </a:lnTo>
                  <a:lnTo>
                    <a:pt x="460" y="1075"/>
                  </a:lnTo>
                  <a:lnTo>
                    <a:pt x="466" y="1057"/>
                  </a:lnTo>
                  <a:lnTo>
                    <a:pt x="467" y="1038"/>
                  </a:lnTo>
                  <a:lnTo>
                    <a:pt x="466" y="1020"/>
                  </a:lnTo>
                  <a:lnTo>
                    <a:pt x="460" y="1000"/>
                  </a:lnTo>
                  <a:lnTo>
                    <a:pt x="456" y="989"/>
                  </a:lnTo>
                  <a:lnTo>
                    <a:pt x="452" y="977"/>
                  </a:lnTo>
                  <a:lnTo>
                    <a:pt x="446" y="965"/>
                  </a:lnTo>
                  <a:lnTo>
                    <a:pt x="439" y="953"/>
                  </a:lnTo>
                  <a:lnTo>
                    <a:pt x="379" y="857"/>
                  </a:lnTo>
                  <a:lnTo>
                    <a:pt x="372" y="862"/>
                  </a:lnTo>
                  <a:lnTo>
                    <a:pt x="364" y="866"/>
                  </a:lnTo>
                  <a:lnTo>
                    <a:pt x="358" y="870"/>
                  </a:lnTo>
                  <a:lnTo>
                    <a:pt x="350" y="874"/>
                  </a:lnTo>
                  <a:lnTo>
                    <a:pt x="343" y="877"/>
                  </a:lnTo>
                  <a:lnTo>
                    <a:pt x="335" y="881"/>
                  </a:lnTo>
                  <a:lnTo>
                    <a:pt x="328" y="884"/>
                  </a:lnTo>
                  <a:lnTo>
                    <a:pt x="320" y="886"/>
                  </a:lnTo>
                  <a:lnTo>
                    <a:pt x="299" y="893"/>
                  </a:lnTo>
                  <a:lnTo>
                    <a:pt x="278" y="897"/>
                  </a:lnTo>
                  <a:lnTo>
                    <a:pt x="256" y="898"/>
                  </a:lnTo>
                  <a:lnTo>
                    <a:pt x="235" y="898"/>
                  </a:lnTo>
                  <a:lnTo>
                    <a:pt x="213" y="896"/>
                  </a:lnTo>
                  <a:lnTo>
                    <a:pt x="192" y="890"/>
                  </a:lnTo>
                  <a:lnTo>
                    <a:pt x="172" y="884"/>
                  </a:lnTo>
                  <a:lnTo>
                    <a:pt x="152" y="876"/>
                  </a:lnTo>
                  <a:lnTo>
                    <a:pt x="133" y="865"/>
                  </a:lnTo>
                  <a:lnTo>
                    <a:pt x="115" y="853"/>
                  </a:lnTo>
                  <a:lnTo>
                    <a:pt x="97" y="838"/>
                  </a:lnTo>
                  <a:lnTo>
                    <a:pt x="80" y="822"/>
                  </a:lnTo>
                  <a:lnTo>
                    <a:pt x="65" y="805"/>
                  </a:lnTo>
                  <a:lnTo>
                    <a:pt x="51" y="786"/>
                  </a:lnTo>
                  <a:lnTo>
                    <a:pt x="39" y="765"/>
                  </a:lnTo>
                  <a:lnTo>
                    <a:pt x="28" y="743"/>
                  </a:lnTo>
                  <a:lnTo>
                    <a:pt x="12" y="697"/>
                  </a:lnTo>
                  <a:lnTo>
                    <a:pt x="7" y="649"/>
                  </a:lnTo>
                  <a:lnTo>
                    <a:pt x="11" y="602"/>
                  </a:lnTo>
                  <a:lnTo>
                    <a:pt x="20" y="555"/>
                  </a:lnTo>
                  <a:lnTo>
                    <a:pt x="35" y="508"/>
                  </a:lnTo>
                  <a:lnTo>
                    <a:pt x="53" y="463"/>
                  </a:lnTo>
                  <a:lnTo>
                    <a:pt x="72" y="420"/>
                  </a:lnTo>
                  <a:lnTo>
                    <a:pt x="92" y="378"/>
                  </a:lnTo>
                  <a:lnTo>
                    <a:pt x="104" y="354"/>
                  </a:lnTo>
                  <a:lnTo>
                    <a:pt x="117" y="328"/>
                  </a:lnTo>
                  <a:lnTo>
                    <a:pt x="128" y="300"/>
                  </a:lnTo>
                  <a:lnTo>
                    <a:pt x="137" y="272"/>
                  </a:lnTo>
                  <a:lnTo>
                    <a:pt x="144" y="241"/>
                  </a:lnTo>
                  <a:lnTo>
                    <a:pt x="148" y="211"/>
                  </a:lnTo>
                  <a:lnTo>
                    <a:pt x="147" y="180"/>
                  </a:lnTo>
                  <a:lnTo>
                    <a:pt x="143" y="151"/>
                  </a:lnTo>
                  <a:lnTo>
                    <a:pt x="135" y="123"/>
                  </a:lnTo>
                  <a:lnTo>
                    <a:pt x="131" y="116"/>
                  </a:lnTo>
                  <a:lnTo>
                    <a:pt x="127" y="108"/>
                  </a:lnTo>
                  <a:lnTo>
                    <a:pt x="121" y="103"/>
                  </a:lnTo>
                  <a:lnTo>
                    <a:pt x="115" y="97"/>
                  </a:lnTo>
                  <a:lnTo>
                    <a:pt x="108" y="94"/>
                  </a:lnTo>
                  <a:lnTo>
                    <a:pt x="100" y="92"/>
                  </a:lnTo>
                  <a:lnTo>
                    <a:pt x="92" y="92"/>
                  </a:lnTo>
                  <a:lnTo>
                    <a:pt x="84" y="94"/>
                  </a:lnTo>
                  <a:lnTo>
                    <a:pt x="68" y="109"/>
                  </a:lnTo>
                  <a:lnTo>
                    <a:pt x="57" y="129"/>
                  </a:lnTo>
                  <a:lnTo>
                    <a:pt x="51" y="152"/>
                  </a:lnTo>
                  <a:lnTo>
                    <a:pt x="48" y="179"/>
                  </a:lnTo>
                  <a:lnTo>
                    <a:pt x="48" y="205"/>
                  </a:lnTo>
                  <a:lnTo>
                    <a:pt x="52" y="231"/>
                  </a:lnTo>
                  <a:lnTo>
                    <a:pt x="56" y="255"/>
                  </a:lnTo>
                  <a:lnTo>
                    <a:pt x="63" y="275"/>
                  </a:lnTo>
                  <a:lnTo>
                    <a:pt x="67" y="284"/>
                  </a:lnTo>
                  <a:lnTo>
                    <a:pt x="71" y="295"/>
                  </a:lnTo>
                  <a:lnTo>
                    <a:pt x="75" y="304"/>
                  </a:lnTo>
                  <a:lnTo>
                    <a:pt x="80" y="315"/>
                  </a:lnTo>
                  <a:lnTo>
                    <a:pt x="85" y="324"/>
                  </a:lnTo>
                  <a:lnTo>
                    <a:pt x="92" y="335"/>
                  </a:lnTo>
                  <a:lnTo>
                    <a:pt x="97" y="344"/>
                  </a:lnTo>
                  <a:lnTo>
                    <a:pt x="104" y="354"/>
                  </a:lnTo>
                  <a:lnTo>
                    <a:pt x="92" y="378"/>
                  </a:lnTo>
                  <a:lnTo>
                    <a:pt x="81" y="362"/>
                  </a:lnTo>
                  <a:lnTo>
                    <a:pt x="71" y="344"/>
                  </a:lnTo>
                  <a:lnTo>
                    <a:pt x="61" y="327"/>
                  </a:lnTo>
                  <a:lnTo>
                    <a:pt x="52" y="309"/>
                  </a:lnTo>
                  <a:lnTo>
                    <a:pt x="43" y="292"/>
                  </a:lnTo>
                  <a:lnTo>
                    <a:pt x="35" y="275"/>
                  </a:lnTo>
                  <a:lnTo>
                    <a:pt x="27" y="257"/>
                  </a:lnTo>
                  <a:lnTo>
                    <a:pt x="20" y="239"/>
                  </a:lnTo>
                  <a:lnTo>
                    <a:pt x="12" y="213"/>
                  </a:lnTo>
                  <a:lnTo>
                    <a:pt x="7" y="183"/>
                  </a:lnTo>
                  <a:lnTo>
                    <a:pt x="1" y="149"/>
                  </a:lnTo>
                  <a:lnTo>
                    <a:pt x="0" y="115"/>
                  </a:lnTo>
                  <a:lnTo>
                    <a:pt x="3" y="80"/>
                  </a:lnTo>
                  <a:lnTo>
                    <a:pt x="8" y="49"/>
                  </a:lnTo>
                  <a:lnTo>
                    <a:pt x="20" y="22"/>
                  </a:lnTo>
                  <a:lnTo>
                    <a:pt x="37" y="1"/>
                  </a:lnTo>
                  <a:lnTo>
                    <a:pt x="49" y="0"/>
                  </a:lnTo>
                  <a:lnTo>
                    <a:pt x="67" y="9"/>
                  </a:lnTo>
                  <a:lnTo>
                    <a:pt x="87" y="26"/>
                  </a:lnTo>
                  <a:lnTo>
                    <a:pt x="109" y="50"/>
                  </a:lnTo>
                  <a:lnTo>
                    <a:pt x="131" y="78"/>
                  </a:lnTo>
                  <a:lnTo>
                    <a:pt x="152" y="109"/>
                  </a:lnTo>
                  <a:lnTo>
                    <a:pt x="169" y="140"/>
                  </a:lnTo>
                  <a:lnTo>
                    <a:pt x="181" y="169"/>
                  </a:lnTo>
                  <a:lnTo>
                    <a:pt x="192" y="204"/>
                  </a:lnTo>
                  <a:lnTo>
                    <a:pt x="197" y="240"/>
                  </a:lnTo>
                  <a:lnTo>
                    <a:pt x="200" y="276"/>
                  </a:lnTo>
                  <a:lnTo>
                    <a:pt x="199" y="312"/>
                  </a:lnTo>
                  <a:lnTo>
                    <a:pt x="195" y="348"/>
                  </a:lnTo>
                  <a:lnTo>
                    <a:pt x="187" y="383"/>
                  </a:lnTo>
                  <a:lnTo>
                    <a:pt x="176" y="418"/>
                  </a:lnTo>
                  <a:lnTo>
                    <a:pt x="161" y="451"/>
                  </a:lnTo>
                  <a:lnTo>
                    <a:pt x="149" y="474"/>
                  </a:lnTo>
                  <a:lnTo>
                    <a:pt x="132" y="507"/>
                  </a:lnTo>
                  <a:lnTo>
                    <a:pt x="115" y="542"/>
                  </a:lnTo>
                  <a:lnTo>
                    <a:pt x="99" y="576"/>
                  </a:lnTo>
                  <a:lnTo>
                    <a:pt x="87" y="613"/>
                  </a:lnTo>
                  <a:lnTo>
                    <a:pt x="79" y="650"/>
                  </a:lnTo>
                  <a:lnTo>
                    <a:pt x="75" y="687"/>
                  </a:lnTo>
                  <a:lnTo>
                    <a:pt x="77" y="725"/>
                  </a:lnTo>
                  <a:lnTo>
                    <a:pt x="87" y="762"/>
                  </a:lnTo>
                  <a:lnTo>
                    <a:pt x="95" y="781"/>
                  </a:lnTo>
                  <a:lnTo>
                    <a:pt x="104" y="797"/>
                  </a:lnTo>
                  <a:lnTo>
                    <a:pt x="115" y="813"/>
                  </a:lnTo>
                  <a:lnTo>
                    <a:pt x="127" y="826"/>
                  </a:lnTo>
                  <a:lnTo>
                    <a:pt x="140" y="838"/>
                  </a:lnTo>
                  <a:lnTo>
                    <a:pt x="155" y="848"/>
                  </a:lnTo>
                  <a:lnTo>
                    <a:pt x="169" y="857"/>
                  </a:lnTo>
                  <a:lnTo>
                    <a:pt x="185" y="864"/>
                  </a:lnTo>
                  <a:lnTo>
                    <a:pt x="203" y="869"/>
                  </a:lnTo>
                  <a:lnTo>
                    <a:pt x="219" y="873"/>
                  </a:lnTo>
                  <a:lnTo>
                    <a:pt x="238" y="874"/>
                  </a:lnTo>
                  <a:lnTo>
                    <a:pt x="255" y="874"/>
                  </a:lnTo>
                  <a:lnTo>
                    <a:pt x="272" y="873"/>
                  </a:lnTo>
                  <a:lnTo>
                    <a:pt x="291" y="870"/>
                  </a:lnTo>
                  <a:lnTo>
                    <a:pt x="308" y="866"/>
                  </a:lnTo>
                  <a:lnTo>
                    <a:pt x="326" y="860"/>
                  </a:lnTo>
                  <a:lnTo>
                    <a:pt x="331" y="857"/>
                  </a:lnTo>
                  <a:lnTo>
                    <a:pt x="336" y="856"/>
                  </a:lnTo>
                  <a:lnTo>
                    <a:pt x="342" y="853"/>
                  </a:lnTo>
                  <a:lnTo>
                    <a:pt x="347" y="849"/>
                  </a:lnTo>
                  <a:lnTo>
                    <a:pt x="352" y="846"/>
                  </a:lnTo>
                  <a:lnTo>
                    <a:pt x="356" y="844"/>
                  </a:lnTo>
                  <a:lnTo>
                    <a:pt x="362" y="840"/>
                  </a:lnTo>
                  <a:lnTo>
                    <a:pt x="367" y="836"/>
                  </a:lnTo>
                  <a:lnTo>
                    <a:pt x="246" y="634"/>
                  </a:lnTo>
                  <a:lnTo>
                    <a:pt x="266" y="623"/>
                  </a:lnTo>
                  <a:lnTo>
                    <a:pt x="386" y="822"/>
                  </a:lnTo>
                  <a:lnTo>
                    <a:pt x="396" y="807"/>
                  </a:lnTo>
                  <a:lnTo>
                    <a:pt x="406" y="793"/>
                  </a:lnTo>
                  <a:lnTo>
                    <a:pt x="412" y="775"/>
                  </a:lnTo>
                  <a:lnTo>
                    <a:pt x="418" y="758"/>
                  </a:lnTo>
                  <a:lnTo>
                    <a:pt x="419" y="741"/>
                  </a:lnTo>
                  <a:lnTo>
                    <a:pt x="419" y="723"/>
                  </a:lnTo>
                  <a:lnTo>
                    <a:pt x="416" y="705"/>
                  </a:lnTo>
                  <a:lnTo>
                    <a:pt x="410" y="687"/>
                  </a:lnTo>
                  <a:lnTo>
                    <a:pt x="399" y="667"/>
                  </a:lnTo>
                  <a:lnTo>
                    <a:pt x="384" y="650"/>
                  </a:lnTo>
                  <a:lnTo>
                    <a:pt x="368" y="637"/>
                  </a:lnTo>
                  <a:lnTo>
                    <a:pt x="350" y="626"/>
                  </a:lnTo>
                  <a:lnTo>
                    <a:pt x="330" y="619"/>
                  </a:lnTo>
                  <a:lnTo>
                    <a:pt x="310" y="617"/>
                  </a:lnTo>
                  <a:lnTo>
                    <a:pt x="287" y="618"/>
                  </a:lnTo>
                  <a:lnTo>
                    <a:pt x="266" y="623"/>
                  </a:lnTo>
                  <a:lnTo>
                    <a:pt x="246" y="63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" name="Freeform 11"/>
            <p:cNvSpPr>
              <a:spLocks/>
            </p:cNvSpPr>
            <p:nvPr/>
          </p:nvSpPr>
          <p:spPr bwMode="auto">
            <a:xfrm>
              <a:off x="1949" y="1580"/>
              <a:ext cx="156" cy="437"/>
            </a:xfrm>
            <a:custGeom>
              <a:avLst/>
              <a:gdLst>
                <a:gd name="T0" fmla="*/ 4 w 156"/>
                <a:gd name="T1" fmla="*/ 134 h 437"/>
                <a:gd name="T2" fmla="*/ 0 w 156"/>
                <a:gd name="T3" fmla="*/ 114 h 437"/>
                <a:gd name="T4" fmla="*/ 2 w 156"/>
                <a:gd name="T5" fmla="*/ 95 h 437"/>
                <a:gd name="T6" fmla="*/ 8 w 156"/>
                <a:gd name="T7" fmla="*/ 75 h 437"/>
                <a:gd name="T8" fmla="*/ 18 w 156"/>
                <a:gd name="T9" fmla="*/ 57 h 437"/>
                <a:gd name="T10" fmla="*/ 24 w 156"/>
                <a:gd name="T11" fmla="*/ 48 h 437"/>
                <a:gd name="T12" fmla="*/ 31 w 156"/>
                <a:gd name="T13" fmla="*/ 40 h 437"/>
                <a:gd name="T14" fmla="*/ 38 w 156"/>
                <a:gd name="T15" fmla="*/ 32 h 437"/>
                <a:gd name="T16" fmla="*/ 46 w 156"/>
                <a:gd name="T17" fmla="*/ 25 h 437"/>
                <a:gd name="T18" fmla="*/ 54 w 156"/>
                <a:gd name="T19" fmla="*/ 19 h 437"/>
                <a:gd name="T20" fmla="*/ 63 w 156"/>
                <a:gd name="T21" fmla="*/ 13 h 437"/>
                <a:gd name="T22" fmla="*/ 71 w 156"/>
                <a:gd name="T23" fmla="*/ 8 h 437"/>
                <a:gd name="T24" fmla="*/ 80 w 156"/>
                <a:gd name="T25" fmla="*/ 4 h 437"/>
                <a:gd name="T26" fmla="*/ 86 w 156"/>
                <a:gd name="T27" fmla="*/ 3 h 437"/>
                <a:gd name="T28" fmla="*/ 92 w 156"/>
                <a:gd name="T29" fmla="*/ 1 h 437"/>
                <a:gd name="T30" fmla="*/ 98 w 156"/>
                <a:gd name="T31" fmla="*/ 0 h 437"/>
                <a:gd name="T32" fmla="*/ 104 w 156"/>
                <a:gd name="T33" fmla="*/ 0 h 437"/>
                <a:gd name="T34" fmla="*/ 110 w 156"/>
                <a:gd name="T35" fmla="*/ 0 h 437"/>
                <a:gd name="T36" fmla="*/ 115 w 156"/>
                <a:gd name="T37" fmla="*/ 1 h 437"/>
                <a:gd name="T38" fmla="*/ 119 w 156"/>
                <a:gd name="T39" fmla="*/ 3 h 437"/>
                <a:gd name="T40" fmla="*/ 124 w 156"/>
                <a:gd name="T41" fmla="*/ 4 h 437"/>
                <a:gd name="T42" fmla="*/ 134 w 156"/>
                <a:gd name="T43" fmla="*/ 8 h 437"/>
                <a:gd name="T44" fmla="*/ 142 w 156"/>
                <a:gd name="T45" fmla="*/ 15 h 437"/>
                <a:gd name="T46" fmla="*/ 148 w 156"/>
                <a:gd name="T47" fmla="*/ 23 h 437"/>
                <a:gd name="T48" fmla="*/ 154 w 156"/>
                <a:gd name="T49" fmla="*/ 32 h 437"/>
                <a:gd name="T50" fmla="*/ 156 w 156"/>
                <a:gd name="T51" fmla="*/ 49 h 437"/>
                <a:gd name="T52" fmla="*/ 155 w 156"/>
                <a:gd name="T53" fmla="*/ 69 h 437"/>
                <a:gd name="T54" fmla="*/ 148 w 156"/>
                <a:gd name="T55" fmla="*/ 88 h 437"/>
                <a:gd name="T56" fmla="*/ 139 w 156"/>
                <a:gd name="T57" fmla="*/ 107 h 437"/>
                <a:gd name="T58" fmla="*/ 134 w 156"/>
                <a:gd name="T59" fmla="*/ 116 h 437"/>
                <a:gd name="T60" fmla="*/ 127 w 156"/>
                <a:gd name="T61" fmla="*/ 124 h 437"/>
                <a:gd name="T62" fmla="*/ 120 w 156"/>
                <a:gd name="T63" fmla="*/ 132 h 437"/>
                <a:gd name="T64" fmla="*/ 114 w 156"/>
                <a:gd name="T65" fmla="*/ 139 h 437"/>
                <a:gd name="T66" fmla="*/ 106 w 156"/>
                <a:gd name="T67" fmla="*/ 146 h 437"/>
                <a:gd name="T68" fmla="*/ 98 w 156"/>
                <a:gd name="T69" fmla="*/ 151 h 437"/>
                <a:gd name="T70" fmla="*/ 88 w 156"/>
                <a:gd name="T71" fmla="*/ 155 h 437"/>
                <a:gd name="T72" fmla="*/ 80 w 156"/>
                <a:gd name="T73" fmla="*/ 159 h 437"/>
                <a:gd name="T74" fmla="*/ 74 w 156"/>
                <a:gd name="T75" fmla="*/ 162 h 437"/>
                <a:gd name="T76" fmla="*/ 67 w 156"/>
                <a:gd name="T77" fmla="*/ 164 h 437"/>
                <a:gd name="T78" fmla="*/ 60 w 156"/>
                <a:gd name="T79" fmla="*/ 166 h 437"/>
                <a:gd name="T80" fmla="*/ 54 w 156"/>
                <a:gd name="T81" fmla="*/ 167 h 437"/>
                <a:gd name="T82" fmla="*/ 47 w 156"/>
                <a:gd name="T83" fmla="*/ 167 h 437"/>
                <a:gd name="T84" fmla="*/ 42 w 156"/>
                <a:gd name="T85" fmla="*/ 167 h 437"/>
                <a:gd name="T86" fmla="*/ 36 w 156"/>
                <a:gd name="T87" fmla="*/ 166 h 437"/>
                <a:gd name="T88" fmla="*/ 31 w 156"/>
                <a:gd name="T89" fmla="*/ 164 h 437"/>
                <a:gd name="T90" fmla="*/ 128 w 156"/>
                <a:gd name="T91" fmla="*/ 433 h 437"/>
                <a:gd name="T92" fmla="*/ 115 w 156"/>
                <a:gd name="T93" fmla="*/ 437 h 437"/>
                <a:gd name="T94" fmla="*/ 4 w 156"/>
                <a:gd name="T95" fmla="*/ 134 h 43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6"/>
                <a:gd name="T145" fmla="*/ 0 h 437"/>
                <a:gd name="T146" fmla="*/ 156 w 156"/>
                <a:gd name="T147" fmla="*/ 437 h 4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6" h="437">
                  <a:moveTo>
                    <a:pt x="4" y="134"/>
                  </a:moveTo>
                  <a:lnTo>
                    <a:pt x="0" y="114"/>
                  </a:lnTo>
                  <a:lnTo>
                    <a:pt x="2" y="95"/>
                  </a:lnTo>
                  <a:lnTo>
                    <a:pt x="8" y="75"/>
                  </a:lnTo>
                  <a:lnTo>
                    <a:pt x="18" y="57"/>
                  </a:lnTo>
                  <a:lnTo>
                    <a:pt x="24" y="48"/>
                  </a:lnTo>
                  <a:lnTo>
                    <a:pt x="31" y="40"/>
                  </a:lnTo>
                  <a:lnTo>
                    <a:pt x="38" y="32"/>
                  </a:lnTo>
                  <a:lnTo>
                    <a:pt x="46" y="25"/>
                  </a:lnTo>
                  <a:lnTo>
                    <a:pt x="54" y="19"/>
                  </a:lnTo>
                  <a:lnTo>
                    <a:pt x="63" y="13"/>
                  </a:lnTo>
                  <a:lnTo>
                    <a:pt x="71" y="8"/>
                  </a:lnTo>
                  <a:lnTo>
                    <a:pt x="80" y="4"/>
                  </a:lnTo>
                  <a:lnTo>
                    <a:pt x="86" y="3"/>
                  </a:lnTo>
                  <a:lnTo>
                    <a:pt x="92" y="1"/>
                  </a:lnTo>
                  <a:lnTo>
                    <a:pt x="98" y="0"/>
                  </a:lnTo>
                  <a:lnTo>
                    <a:pt x="104" y="0"/>
                  </a:lnTo>
                  <a:lnTo>
                    <a:pt x="110" y="0"/>
                  </a:lnTo>
                  <a:lnTo>
                    <a:pt x="115" y="1"/>
                  </a:lnTo>
                  <a:lnTo>
                    <a:pt x="119" y="3"/>
                  </a:lnTo>
                  <a:lnTo>
                    <a:pt x="124" y="4"/>
                  </a:lnTo>
                  <a:lnTo>
                    <a:pt x="134" y="8"/>
                  </a:lnTo>
                  <a:lnTo>
                    <a:pt x="142" y="15"/>
                  </a:lnTo>
                  <a:lnTo>
                    <a:pt x="148" y="23"/>
                  </a:lnTo>
                  <a:lnTo>
                    <a:pt x="154" y="32"/>
                  </a:lnTo>
                  <a:lnTo>
                    <a:pt x="156" y="49"/>
                  </a:lnTo>
                  <a:lnTo>
                    <a:pt x="155" y="69"/>
                  </a:lnTo>
                  <a:lnTo>
                    <a:pt x="148" y="88"/>
                  </a:lnTo>
                  <a:lnTo>
                    <a:pt x="139" y="107"/>
                  </a:lnTo>
                  <a:lnTo>
                    <a:pt x="134" y="116"/>
                  </a:lnTo>
                  <a:lnTo>
                    <a:pt x="127" y="124"/>
                  </a:lnTo>
                  <a:lnTo>
                    <a:pt x="120" y="132"/>
                  </a:lnTo>
                  <a:lnTo>
                    <a:pt x="114" y="139"/>
                  </a:lnTo>
                  <a:lnTo>
                    <a:pt x="106" y="146"/>
                  </a:lnTo>
                  <a:lnTo>
                    <a:pt x="98" y="151"/>
                  </a:lnTo>
                  <a:lnTo>
                    <a:pt x="88" y="155"/>
                  </a:lnTo>
                  <a:lnTo>
                    <a:pt x="80" y="159"/>
                  </a:lnTo>
                  <a:lnTo>
                    <a:pt x="74" y="162"/>
                  </a:lnTo>
                  <a:lnTo>
                    <a:pt x="67" y="164"/>
                  </a:lnTo>
                  <a:lnTo>
                    <a:pt x="60" y="166"/>
                  </a:lnTo>
                  <a:lnTo>
                    <a:pt x="54" y="167"/>
                  </a:lnTo>
                  <a:lnTo>
                    <a:pt x="47" y="167"/>
                  </a:lnTo>
                  <a:lnTo>
                    <a:pt x="42" y="167"/>
                  </a:lnTo>
                  <a:lnTo>
                    <a:pt x="36" y="166"/>
                  </a:lnTo>
                  <a:lnTo>
                    <a:pt x="31" y="164"/>
                  </a:lnTo>
                  <a:lnTo>
                    <a:pt x="128" y="433"/>
                  </a:lnTo>
                  <a:lnTo>
                    <a:pt x="115" y="437"/>
                  </a:lnTo>
                  <a:lnTo>
                    <a:pt x="4" y="13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" name="Freeform 12"/>
            <p:cNvSpPr>
              <a:spLocks/>
            </p:cNvSpPr>
            <p:nvPr/>
          </p:nvSpPr>
          <p:spPr bwMode="auto">
            <a:xfrm>
              <a:off x="2972" y="1471"/>
              <a:ext cx="158" cy="483"/>
            </a:xfrm>
            <a:custGeom>
              <a:avLst/>
              <a:gdLst>
                <a:gd name="T0" fmla="*/ 154 w 158"/>
                <a:gd name="T1" fmla="*/ 351 h 483"/>
                <a:gd name="T2" fmla="*/ 158 w 158"/>
                <a:gd name="T3" fmla="*/ 369 h 483"/>
                <a:gd name="T4" fmla="*/ 155 w 158"/>
                <a:gd name="T5" fmla="*/ 388 h 483"/>
                <a:gd name="T6" fmla="*/ 150 w 158"/>
                <a:gd name="T7" fmla="*/ 408 h 483"/>
                <a:gd name="T8" fmla="*/ 140 w 158"/>
                <a:gd name="T9" fmla="*/ 427 h 483"/>
                <a:gd name="T10" fmla="*/ 134 w 158"/>
                <a:gd name="T11" fmla="*/ 436 h 483"/>
                <a:gd name="T12" fmla="*/ 127 w 158"/>
                <a:gd name="T13" fmla="*/ 444 h 483"/>
                <a:gd name="T14" fmla="*/ 120 w 158"/>
                <a:gd name="T15" fmla="*/ 452 h 483"/>
                <a:gd name="T16" fmla="*/ 112 w 158"/>
                <a:gd name="T17" fmla="*/ 459 h 483"/>
                <a:gd name="T18" fmla="*/ 103 w 158"/>
                <a:gd name="T19" fmla="*/ 466 h 483"/>
                <a:gd name="T20" fmla="*/ 95 w 158"/>
                <a:gd name="T21" fmla="*/ 471 h 483"/>
                <a:gd name="T22" fmla="*/ 86 w 158"/>
                <a:gd name="T23" fmla="*/ 475 h 483"/>
                <a:gd name="T24" fmla="*/ 76 w 158"/>
                <a:gd name="T25" fmla="*/ 479 h 483"/>
                <a:gd name="T26" fmla="*/ 71 w 158"/>
                <a:gd name="T27" fmla="*/ 480 h 483"/>
                <a:gd name="T28" fmla="*/ 66 w 158"/>
                <a:gd name="T29" fmla="*/ 482 h 483"/>
                <a:gd name="T30" fmla="*/ 59 w 158"/>
                <a:gd name="T31" fmla="*/ 483 h 483"/>
                <a:gd name="T32" fmla="*/ 54 w 158"/>
                <a:gd name="T33" fmla="*/ 483 h 483"/>
                <a:gd name="T34" fmla="*/ 48 w 158"/>
                <a:gd name="T35" fmla="*/ 483 h 483"/>
                <a:gd name="T36" fmla="*/ 43 w 158"/>
                <a:gd name="T37" fmla="*/ 483 h 483"/>
                <a:gd name="T38" fmla="*/ 38 w 158"/>
                <a:gd name="T39" fmla="*/ 482 h 483"/>
                <a:gd name="T40" fmla="*/ 32 w 158"/>
                <a:gd name="T41" fmla="*/ 480 h 483"/>
                <a:gd name="T42" fmla="*/ 23 w 158"/>
                <a:gd name="T43" fmla="*/ 475 h 483"/>
                <a:gd name="T44" fmla="*/ 15 w 158"/>
                <a:gd name="T45" fmla="*/ 470 h 483"/>
                <a:gd name="T46" fmla="*/ 10 w 158"/>
                <a:gd name="T47" fmla="*/ 462 h 483"/>
                <a:gd name="T48" fmla="*/ 4 w 158"/>
                <a:gd name="T49" fmla="*/ 451 h 483"/>
                <a:gd name="T50" fmla="*/ 0 w 158"/>
                <a:gd name="T51" fmla="*/ 433 h 483"/>
                <a:gd name="T52" fmla="*/ 3 w 158"/>
                <a:gd name="T53" fmla="*/ 413 h 483"/>
                <a:gd name="T54" fmla="*/ 8 w 158"/>
                <a:gd name="T55" fmla="*/ 395 h 483"/>
                <a:gd name="T56" fmla="*/ 18 w 158"/>
                <a:gd name="T57" fmla="*/ 377 h 483"/>
                <a:gd name="T58" fmla="*/ 23 w 158"/>
                <a:gd name="T59" fmla="*/ 368 h 483"/>
                <a:gd name="T60" fmla="*/ 30 w 158"/>
                <a:gd name="T61" fmla="*/ 360 h 483"/>
                <a:gd name="T62" fmla="*/ 38 w 158"/>
                <a:gd name="T63" fmla="*/ 352 h 483"/>
                <a:gd name="T64" fmla="*/ 44 w 158"/>
                <a:gd name="T65" fmla="*/ 344 h 483"/>
                <a:gd name="T66" fmla="*/ 52 w 158"/>
                <a:gd name="T67" fmla="*/ 337 h 483"/>
                <a:gd name="T68" fmla="*/ 60 w 158"/>
                <a:gd name="T69" fmla="*/ 332 h 483"/>
                <a:gd name="T70" fmla="*/ 70 w 158"/>
                <a:gd name="T71" fmla="*/ 328 h 483"/>
                <a:gd name="T72" fmla="*/ 78 w 158"/>
                <a:gd name="T73" fmla="*/ 324 h 483"/>
                <a:gd name="T74" fmla="*/ 84 w 158"/>
                <a:gd name="T75" fmla="*/ 321 h 483"/>
                <a:gd name="T76" fmla="*/ 91 w 158"/>
                <a:gd name="T77" fmla="*/ 320 h 483"/>
                <a:gd name="T78" fmla="*/ 98 w 158"/>
                <a:gd name="T79" fmla="*/ 319 h 483"/>
                <a:gd name="T80" fmla="*/ 104 w 158"/>
                <a:gd name="T81" fmla="*/ 317 h 483"/>
                <a:gd name="T82" fmla="*/ 111 w 158"/>
                <a:gd name="T83" fmla="*/ 317 h 483"/>
                <a:gd name="T84" fmla="*/ 116 w 158"/>
                <a:gd name="T85" fmla="*/ 317 h 483"/>
                <a:gd name="T86" fmla="*/ 122 w 158"/>
                <a:gd name="T87" fmla="*/ 319 h 483"/>
                <a:gd name="T88" fmla="*/ 127 w 158"/>
                <a:gd name="T89" fmla="*/ 320 h 483"/>
                <a:gd name="T90" fmla="*/ 12 w 158"/>
                <a:gd name="T91" fmla="*/ 5 h 483"/>
                <a:gd name="T92" fmla="*/ 26 w 158"/>
                <a:gd name="T93" fmla="*/ 0 h 483"/>
                <a:gd name="T94" fmla="*/ 154 w 158"/>
                <a:gd name="T95" fmla="*/ 351 h 4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8"/>
                <a:gd name="T145" fmla="*/ 0 h 483"/>
                <a:gd name="T146" fmla="*/ 158 w 158"/>
                <a:gd name="T147" fmla="*/ 483 h 4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8" h="483">
                  <a:moveTo>
                    <a:pt x="154" y="351"/>
                  </a:moveTo>
                  <a:lnTo>
                    <a:pt x="158" y="369"/>
                  </a:lnTo>
                  <a:lnTo>
                    <a:pt x="155" y="388"/>
                  </a:lnTo>
                  <a:lnTo>
                    <a:pt x="150" y="408"/>
                  </a:lnTo>
                  <a:lnTo>
                    <a:pt x="140" y="427"/>
                  </a:lnTo>
                  <a:lnTo>
                    <a:pt x="134" y="436"/>
                  </a:lnTo>
                  <a:lnTo>
                    <a:pt x="127" y="444"/>
                  </a:lnTo>
                  <a:lnTo>
                    <a:pt x="120" y="452"/>
                  </a:lnTo>
                  <a:lnTo>
                    <a:pt x="112" y="459"/>
                  </a:lnTo>
                  <a:lnTo>
                    <a:pt x="103" y="466"/>
                  </a:lnTo>
                  <a:lnTo>
                    <a:pt x="95" y="471"/>
                  </a:lnTo>
                  <a:lnTo>
                    <a:pt x="86" y="475"/>
                  </a:lnTo>
                  <a:lnTo>
                    <a:pt x="76" y="479"/>
                  </a:lnTo>
                  <a:lnTo>
                    <a:pt x="71" y="480"/>
                  </a:lnTo>
                  <a:lnTo>
                    <a:pt x="66" y="482"/>
                  </a:lnTo>
                  <a:lnTo>
                    <a:pt x="59" y="483"/>
                  </a:lnTo>
                  <a:lnTo>
                    <a:pt x="54" y="483"/>
                  </a:lnTo>
                  <a:lnTo>
                    <a:pt x="48" y="483"/>
                  </a:lnTo>
                  <a:lnTo>
                    <a:pt x="43" y="483"/>
                  </a:lnTo>
                  <a:lnTo>
                    <a:pt x="38" y="482"/>
                  </a:lnTo>
                  <a:lnTo>
                    <a:pt x="32" y="480"/>
                  </a:lnTo>
                  <a:lnTo>
                    <a:pt x="23" y="475"/>
                  </a:lnTo>
                  <a:lnTo>
                    <a:pt x="15" y="470"/>
                  </a:lnTo>
                  <a:lnTo>
                    <a:pt x="10" y="462"/>
                  </a:lnTo>
                  <a:lnTo>
                    <a:pt x="4" y="451"/>
                  </a:lnTo>
                  <a:lnTo>
                    <a:pt x="0" y="433"/>
                  </a:lnTo>
                  <a:lnTo>
                    <a:pt x="3" y="413"/>
                  </a:lnTo>
                  <a:lnTo>
                    <a:pt x="8" y="395"/>
                  </a:lnTo>
                  <a:lnTo>
                    <a:pt x="18" y="377"/>
                  </a:lnTo>
                  <a:lnTo>
                    <a:pt x="23" y="368"/>
                  </a:lnTo>
                  <a:lnTo>
                    <a:pt x="30" y="360"/>
                  </a:lnTo>
                  <a:lnTo>
                    <a:pt x="38" y="352"/>
                  </a:lnTo>
                  <a:lnTo>
                    <a:pt x="44" y="344"/>
                  </a:lnTo>
                  <a:lnTo>
                    <a:pt x="52" y="337"/>
                  </a:lnTo>
                  <a:lnTo>
                    <a:pt x="60" y="332"/>
                  </a:lnTo>
                  <a:lnTo>
                    <a:pt x="70" y="328"/>
                  </a:lnTo>
                  <a:lnTo>
                    <a:pt x="78" y="324"/>
                  </a:lnTo>
                  <a:lnTo>
                    <a:pt x="84" y="321"/>
                  </a:lnTo>
                  <a:lnTo>
                    <a:pt x="91" y="320"/>
                  </a:lnTo>
                  <a:lnTo>
                    <a:pt x="98" y="319"/>
                  </a:lnTo>
                  <a:lnTo>
                    <a:pt x="104" y="317"/>
                  </a:lnTo>
                  <a:lnTo>
                    <a:pt x="111" y="317"/>
                  </a:lnTo>
                  <a:lnTo>
                    <a:pt x="116" y="317"/>
                  </a:lnTo>
                  <a:lnTo>
                    <a:pt x="122" y="319"/>
                  </a:lnTo>
                  <a:lnTo>
                    <a:pt x="127" y="320"/>
                  </a:lnTo>
                  <a:lnTo>
                    <a:pt x="12" y="5"/>
                  </a:lnTo>
                  <a:lnTo>
                    <a:pt x="26" y="0"/>
                  </a:lnTo>
                  <a:lnTo>
                    <a:pt x="154" y="35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" name="Freeform 13"/>
            <p:cNvSpPr>
              <a:spLocks/>
            </p:cNvSpPr>
            <p:nvPr/>
          </p:nvSpPr>
          <p:spPr bwMode="auto">
            <a:xfrm>
              <a:off x="2543" y="1248"/>
              <a:ext cx="157" cy="484"/>
            </a:xfrm>
            <a:custGeom>
              <a:avLst/>
              <a:gdLst>
                <a:gd name="T0" fmla="*/ 153 w 157"/>
                <a:gd name="T1" fmla="*/ 351 h 484"/>
                <a:gd name="T2" fmla="*/ 157 w 157"/>
                <a:gd name="T3" fmla="*/ 371 h 484"/>
                <a:gd name="T4" fmla="*/ 155 w 157"/>
                <a:gd name="T5" fmla="*/ 389 h 484"/>
                <a:gd name="T6" fmla="*/ 149 w 157"/>
                <a:gd name="T7" fmla="*/ 409 h 484"/>
                <a:gd name="T8" fmla="*/ 140 w 157"/>
                <a:gd name="T9" fmla="*/ 428 h 484"/>
                <a:gd name="T10" fmla="*/ 135 w 157"/>
                <a:gd name="T11" fmla="*/ 438 h 484"/>
                <a:gd name="T12" fmla="*/ 128 w 157"/>
                <a:gd name="T13" fmla="*/ 446 h 484"/>
                <a:gd name="T14" fmla="*/ 120 w 157"/>
                <a:gd name="T15" fmla="*/ 452 h 484"/>
                <a:gd name="T16" fmla="*/ 112 w 157"/>
                <a:gd name="T17" fmla="*/ 460 h 484"/>
                <a:gd name="T18" fmla="*/ 104 w 157"/>
                <a:gd name="T19" fmla="*/ 466 h 484"/>
                <a:gd name="T20" fmla="*/ 95 w 157"/>
                <a:gd name="T21" fmla="*/ 471 h 484"/>
                <a:gd name="T22" fmla="*/ 87 w 157"/>
                <a:gd name="T23" fmla="*/ 476 h 484"/>
                <a:gd name="T24" fmla="*/ 77 w 157"/>
                <a:gd name="T25" fmla="*/ 480 h 484"/>
                <a:gd name="T26" fmla="*/ 72 w 157"/>
                <a:gd name="T27" fmla="*/ 482 h 484"/>
                <a:gd name="T28" fmla="*/ 65 w 157"/>
                <a:gd name="T29" fmla="*/ 483 h 484"/>
                <a:gd name="T30" fmla="*/ 60 w 157"/>
                <a:gd name="T31" fmla="*/ 484 h 484"/>
                <a:gd name="T32" fmla="*/ 53 w 157"/>
                <a:gd name="T33" fmla="*/ 484 h 484"/>
                <a:gd name="T34" fmla="*/ 48 w 157"/>
                <a:gd name="T35" fmla="*/ 484 h 484"/>
                <a:gd name="T36" fmla="*/ 43 w 157"/>
                <a:gd name="T37" fmla="*/ 484 h 484"/>
                <a:gd name="T38" fmla="*/ 37 w 157"/>
                <a:gd name="T39" fmla="*/ 483 h 484"/>
                <a:gd name="T40" fmla="*/ 32 w 157"/>
                <a:gd name="T41" fmla="*/ 482 h 484"/>
                <a:gd name="T42" fmla="*/ 23 w 157"/>
                <a:gd name="T43" fmla="*/ 476 h 484"/>
                <a:gd name="T44" fmla="*/ 15 w 157"/>
                <a:gd name="T45" fmla="*/ 471 h 484"/>
                <a:gd name="T46" fmla="*/ 9 w 157"/>
                <a:gd name="T47" fmla="*/ 463 h 484"/>
                <a:gd name="T48" fmla="*/ 4 w 157"/>
                <a:gd name="T49" fmla="*/ 452 h 484"/>
                <a:gd name="T50" fmla="*/ 0 w 157"/>
                <a:gd name="T51" fmla="*/ 435 h 484"/>
                <a:gd name="T52" fmla="*/ 3 w 157"/>
                <a:gd name="T53" fmla="*/ 415 h 484"/>
                <a:gd name="T54" fmla="*/ 8 w 157"/>
                <a:gd name="T55" fmla="*/ 396 h 484"/>
                <a:gd name="T56" fmla="*/ 17 w 157"/>
                <a:gd name="T57" fmla="*/ 377 h 484"/>
                <a:gd name="T58" fmla="*/ 24 w 157"/>
                <a:gd name="T59" fmla="*/ 368 h 484"/>
                <a:gd name="T60" fmla="*/ 31 w 157"/>
                <a:gd name="T61" fmla="*/ 360 h 484"/>
                <a:gd name="T62" fmla="*/ 37 w 157"/>
                <a:gd name="T63" fmla="*/ 352 h 484"/>
                <a:gd name="T64" fmla="*/ 45 w 157"/>
                <a:gd name="T65" fmla="*/ 345 h 484"/>
                <a:gd name="T66" fmla="*/ 52 w 157"/>
                <a:gd name="T67" fmla="*/ 339 h 484"/>
                <a:gd name="T68" fmla="*/ 60 w 157"/>
                <a:gd name="T69" fmla="*/ 333 h 484"/>
                <a:gd name="T70" fmla="*/ 69 w 157"/>
                <a:gd name="T71" fmla="*/ 329 h 484"/>
                <a:gd name="T72" fmla="*/ 77 w 157"/>
                <a:gd name="T73" fmla="*/ 325 h 484"/>
                <a:gd name="T74" fmla="*/ 84 w 157"/>
                <a:gd name="T75" fmla="*/ 323 h 484"/>
                <a:gd name="T76" fmla="*/ 91 w 157"/>
                <a:gd name="T77" fmla="*/ 321 h 484"/>
                <a:gd name="T78" fmla="*/ 97 w 157"/>
                <a:gd name="T79" fmla="*/ 320 h 484"/>
                <a:gd name="T80" fmla="*/ 104 w 157"/>
                <a:gd name="T81" fmla="*/ 319 h 484"/>
                <a:gd name="T82" fmla="*/ 111 w 157"/>
                <a:gd name="T83" fmla="*/ 317 h 484"/>
                <a:gd name="T84" fmla="*/ 116 w 157"/>
                <a:gd name="T85" fmla="*/ 319 h 484"/>
                <a:gd name="T86" fmla="*/ 121 w 157"/>
                <a:gd name="T87" fmla="*/ 319 h 484"/>
                <a:gd name="T88" fmla="*/ 127 w 157"/>
                <a:gd name="T89" fmla="*/ 321 h 484"/>
                <a:gd name="T90" fmla="*/ 12 w 157"/>
                <a:gd name="T91" fmla="*/ 5 h 484"/>
                <a:gd name="T92" fmla="*/ 27 w 157"/>
                <a:gd name="T93" fmla="*/ 0 h 484"/>
                <a:gd name="T94" fmla="*/ 153 w 157"/>
                <a:gd name="T95" fmla="*/ 351 h 4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7"/>
                <a:gd name="T145" fmla="*/ 0 h 484"/>
                <a:gd name="T146" fmla="*/ 157 w 157"/>
                <a:gd name="T147" fmla="*/ 484 h 4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7" h="484">
                  <a:moveTo>
                    <a:pt x="153" y="351"/>
                  </a:moveTo>
                  <a:lnTo>
                    <a:pt x="157" y="371"/>
                  </a:lnTo>
                  <a:lnTo>
                    <a:pt x="155" y="389"/>
                  </a:lnTo>
                  <a:lnTo>
                    <a:pt x="149" y="409"/>
                  </a:lnTo>
                  <a:lnTo>
                    <a:pt x="140" y="428"/>
                  </a:lnTo>
                  <a:lnTo>
                    <a:pt x="135" y="438"/>
                  </a:lnTo>
                  <a:lnTo>
                    <a:pt x="128" y="446"/>
                  </a:lnTo>
                  <a:lnTo>
                    <a:pt x="120" y="452"/>
                  </a:lnTo>
                  <a:lnTo>
                    <a:pt x="112" y="460"/>
                  </a:lnTo>
                  <a:lnTo>
                    <a:pt x="104" y="466"/>
                  </a:lnTo>
                  <a:lnTo>
                    <a:pt x="95" y="471"/>
                  </a:lnTo>
                  <a:lnTo>
                    <a:pt x="87" y="476"/>
                  </a:lnTo>
                  <a:lnTo>
                    <a:pt x="77" y="480"/>
                  </a:lnTo>
                  <a:lnTo>
                    <a:pt x="72" y="482"/>
                  </a:lnTo>
                  <a:lnTo>
                    <a:pt x="65" y="483"/>
                  </a:lnTo>
                  <a:lnTo>
                    <a:pt x="60" y="484"/>
                  </a:lnTo>
                  <a:lnTo>
                    <a:pt x="53" y="484"/>
                  </a:lnTo>
                  <a:lnTo>
                    <a:pt x="48" y="484"/>
                  </a:lnTo>
                  <a:lnTo>
                    <a:pt x="43" y="484"/>
                  </a:lnTo>
                  <a:lnTo>
                    <a:pt x="37" y="483"/>
                  </a:lnTo>
                  <a:lnTo>
                    <a:pt x="32" y="482"/>
                  </a:lnTo>
                  <a:lnTo>
                    <a:pt x="23" y="476"/>
                  </a:lnTo>
                  <a:lnTo>
                    <a:pt x="15" y="471"/>
                  </a:lnTo>
                  <a:lnTo>
                    <a:pt x="9" y="463"/>
                  </a:lnTo>
                  <a:lnTo>
                    <a:pt x="4" y="452"/>
                  </a:lnTo>
                  <a:lnTo>
                    <a:pt x="0" y="435"/>
                  </a:lnTo>
                  <a:lnTo>
                    <a:pt x="3" y="415"/>
                  </a:lnTo>
                  <a:lnTo>
                    <a:pt x="8" y="396"/>
                  </a:lnTo>
                  <a:lnTo>
                    <a:pt x="17" y="377"/>
                  </a:lnTo>
                  <a:lnTo>
                    <a:pt x="24" y="368"/>
                  </a:lnTo>
                  <a:lnTo>
                    <a:pt x="31" y="360"/>
                  </a:lnTo>
                  <a:lnTo>
                    <a:pt x="37" y="352"/>
                  </a:lnTo>
                  <a:lnTo>
                    <a:pt x="45" y="345"/>
                  </a:lnTo>
                  <a:lnTo>
                    <a:pt x="52" y="339"/>
                  </a:lnTo>
                  <a:lnTo>
                    <a:pt x="60" y="333"/>
                  </a:lnTo>
                  <a:lnTo>
                    <a:pt x="69" y="329"/>
                  </a:lnTo>
                  <a:lnTo>
                    <a:pt x="77" y="325"/>
                  </a:lnTo>
                  <a:lnTo>
                    <a:pt x="84" y="323"/>
                  </a:lnTo>
                  <a:lnTo>
                    <a:pt x="91" y="321"/>
                  </a:lnTo>
                  <a:lnTo>
                    <a:pt x="97" y="320"/>
                  </a:lnTo>
                  <a:lnTo>
                    <a:pt x="104" y="319"/>
                  </a:lnTo>
                  <a:lnTo>
                    <a:pt x="111" y="317"/>
                  </a:lnTo>
                  <a:lnTo>
                    <a:pt x="116" y="319"/>
                  </a:lnTo>
                  <a:lnTo>
                    <a:pt x="121" y="319"/>
                  </a:lnTo>
                  <a:lnTo>
                    <a:pt x="127" y="321"/>
                  </a:lnTo>
                  <a:lnTo>
                    <a:pt x="12" y="5"/>
                  </a:lnTo>
                  <a:lnTo>
                    <a:pt x="27" y="0"/>
                  </a:lnTo>
                  <a:lnTo>
                    <a:pt x="153" y="35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" name="Freeform 14"/>
            <p:cNvSpPr>
              <a:spLocks/>
            </p:cNvSpPr>
            <p:nvPr/>
          </p:nvSpPr>
          <p:spPr bwMode="auto">
            <a:xfrm>
              <a:off x="1811" y="1631"/>
              <a:ext cx="1523" cy="447"/>
            </a:xfrm>
            <a:custGeom>
              <a:avLst/>
              <a:gdLst>
                <a:gd name="T0" fmla="*/ 88 w 1523"/>
                <a:gd name="T1" fmla="*/ 424 h 447"/>
                <a:gd name="T2" fmla="*/ 72 w 1523"/>
                <a:gd name="T3" fmla="*/ 402 h 447"/>
                <a:gd name="T4" fmla="*/ 48 w 1523"/>
                <a:gd name="T5" fmla="*/ 383 h 447"/>
                <a:gd name="T6" fmla="*/ 17 w 1523"/>
                <a:gd name="T7" fmla="*/ 367 h 447"/>
                <a:gd name="T8" fmla="*/ 24 w 1523"/>
                <a:gd name="T9" fmla="*/ 370 h 447"/>
                <a:gd name="T10" fmla="*/ 64 w 1523"/>
                <a:gd name="T11" fmla="*/ 384 h 447"/>
                <a:gd name="T12" fmla="*/ 98 w 1523"/>
                <a:gd name="T13" fmla="*/ 394 h 447"/>
                <a:gd name="T14" fmla="*/ 134 w 1523"/>
                <a:gd name="T15" fmla="*/ 402 h 447"/>
                <a:gd name="T16" fmla="*/ 169 w 1523"/>
                <a:gd name="T17" fmla="*/ 406 h 447"/>
                <a:gd name="T18" fmla="*/ 208 w 1523"/>
                <a:gd name="T19" fmla="*/ 399 h 447"/>
                <a:gd name="T20" fmla="*/ 258 w 1523"/>
                <a:gd name="T21" fmla="*/ 384 h 447"/>
                <a:gd name="T22" fmla="*/ 317 w 1523"/>
                <a:gd name="T23" fmla="*/ 360 h 447"/>
                <a:gd name="T24" fmla="*/ 387 w 1523"/>
                <a:gd name="T25" fmla="*/ 331 h 447"/>
                <a:gd name="T26" fmla="*/ 463 w 1523"/>
                <a:gd name="T27" fmla="*/ 296 h 447"/>
                <a:gd name="T28" fmla="*/ 545 w 1523"/>
                <a:gd name="T29" fmla="*/ 259 h 447"/>
                <a:gd name="T30" fmla="*/ 636 w 1523"/>
                <a:gd name="T31" fmla="*/ 219 h 447"/>
                <a:gd name="T32" fmla="*/ 731 w 1523"/>
                <a:gd name="T33" fmla="*/ 179 h 447"/>
                <a:gd name="T34" fmla="*/ 831 w 1523"/>
                <a:gd name="T35" fmla="*/ 139 h 447"/>
                <a:gd name="T36" fmla="*/ 933 w 1523"/>
                <a:gd name="T37" fmla="*/ 103 h 447"/>
                <a:gd name="T38" fmla="*/ 1039 w 1523"/>
                <a:gd name="T39" fmla="*/ 69 h 447"/>
                <a:gd name="T40" fmla="*/ 1147 w 1523"/>
                <a:gd name="T41" fmla="*/ 40 h 447"/>
                <a:gd name="T42" fmla="*/ 1255 w 1523"/>
                <a:gd name="T43" fmla="*/ 18 h 447"/>
                <a:gd name="T44" fmla="*/ 1363 w 1523"/>
                <a:gd name="T45" fmla="*/ 4 h 447"/>
                <a:gd name="T46" fmla="*/ 1470 w 1523"/>
                <a:gd name="T47" fmla="*/ 0 h 447"/>
                <a:gd name="T48" fmla="*/ 1464 w 1523"/>
                <a:gd name="T49" fmla="*/ 2 h 447"/>
                <a:gd name="T50" fmla="*/ 1346 w 1523"/>
                <a:gd name="T51" fmla="*/ 14 h 447"/>
                <a:gd name="T52" fmla="*/ 1228 w 1523"/>
                <a:gd name="T53" fmla="*/ 37 h 447"/>
                <a:gd name="T54" fmla="*/ 1111 w 1523"/>
                <a:gd name="T55" fmla="*/ 67 h 447"/>
                <a:gd name="T56" fmla="*/ 997 w 1523"/>
                <a:gd name="T57" fmla="*/ 103 h 447"/>
                <a:gd name="T58" fmla="*/ 887 w 1523"/>
                <a:gd name="T59" fmla="*/ 143 h 447"/>
                <a:gd name="T60" fmla="*/ 779 w 1523"/>
                <a:gd name="T61" fmla="*/ 187 h 447"/>
                <a:gd name="T62" fmla="*/ 676 w 1523"/>
                <a:gd name="T63" fmla="*/ 232 h 447"/>
                <a:gd name="T64" fmla="*/ 579 w 1523"/>
                <a:gd name="T65" fmla="*/ 276 h 447"/>
                <a:gd name="T66" fmla="*/ 487 w 1523"/>
                <a:gd name="T67" fmla="*/ 319 h 447"/>
                <a:gd name="T68" fmla="*/ 403 w 1523"/>
                <a:gd name="T69" fmla="*/ 359 h 447"/>
                <a:gd name="T70" fmla="*/ 325 w 1523"/>
                <a:gd name="T71" fmla="*/ 392 h 447"/>
                <a:gd name="T72" fmla="*/ 256 w 1523"/>
                <a:gd name="T73" fmla="*/ 420 h 447"/>
                <a:gd name="T74" fmla="*/ 197 w 1523"/>
                <a:gd name="T75" fmla="*/ 438 h 447"/>
                <a:gd name="T76" fmla="*/ 148 w 1523"/>
                <a:gd name="T77" fmla="*/ 447 h 447"/>
                <a:gd name="T78" fmla="*/ 108 w 1523"/>
                <a:gd name="T79" fmla="*/ 443 h 44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23"/>
                <a:gd name="T121" fmla="*/ 0 h 447"/>
                <a:gd name="T122" fmla="*/ 1523 w 1523"/>
                <a:gd name="T123" fmla="*/ 447 h 44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23" h="447">
                  <a:moveTo>
                    <a:pt x="93" y="436"/>
                  </a:moveTo>
                  <a:lnTo>
                    <a:pt x="88" y="424"/>
                  </a:lnTo>
                  <a:lnTo>
                    <a:pt x="81" y="412"/>
                  </a:lnTo>
                  <a:lnTo>
                    <a:pt x="72" y="402"/>
                  </a:lnTo>
                  <a:lnTo>
                    <a:pt x="61" y="391"/>
                  </a:lnTo>
                  <a:lnTo>
                    <a:pt x="48" y="383"/>
                  </a:lnTo>
                  <a:lnTo>
                    <a:pt x="33" y="375"/>
                  </a:lnTo>
                  <a:lnTo>
                    <a:pt x="17" y="367"/>
                  </a:lnTo>
                  <a:lnTo>
                    <a:pt x="0" y="362"/>
                  </a:lnTo>
                  <a:lnTo>
                    <a:pt x="24" y="370"/>
                  </a:lnTo>
                  <a:lnTo>
                    <a:pt x="45" y="378"/>
                  </a:lnTo>
                  <a:lnTo>
                    <a:pt x="64" y="384"/>
                  </a:lnTo>
                  <a:lnTo>
                    <a:pt x="81" y="390"/>
                  </a:lnTo>
                  <a:lnTo>
                    <a:pt x="98" y="394"/>
                  </a:lnTo>
                  <a:lnTo>
                    <a:pt x="116" y="398"/>
                  </a:lnTo>
                  <a:lnTo>
                    <a:pt x="134" y="402"/>
                  </a:lnTo>
                  <a:lnTo>
                    <a:pt x="154" y="406"/>
                  </a:lnTo>
                  <a:lnTo>
                    <a:pt x="169" y="406"/>
                  </a:lnTo>
                  <a:lnTo>
                    <a:pt x="188" y="404"/>
                  </a:lnTo>
                  <a:lnTo>
                    <a:pt x="208" y="399"/>
                  </a:lnTo>
                  <a:lnTo>
                    <a:pt x="232" y="392"/>
                  </a:lnTo>
                  <a:lnTo>
                    <a:pt x="258" y="384"/>
                  </a:lnTo>
                  <a:lnTo>
                    <a:pt x="286" y="374"/>
                  </a:lnTo>
                  <a:lnTo>
                    <a:pt x="317" y="360"/>
                  </a:lnTo>
                  <a:lnTo>
                    <a:pt x="350" y="347"/>
                  </a:lnTo>
                  <a:lnTo>
                    <a:pt x="387" y="331"/>
                  </a:lnTo>
                  <a:lnTo>
                    <a:pt x="423" y="315"/>
                  </a:lnTo>
                  <a:lnTo>
                    <a:pt x="463" y="296"/>
                  </a:lnTo>
                  <a:lnTo>
                    <a:pt x="504" y="277"/>
                  </a:lnTo>
                  <a:lnTo>
                    <a:pt x="545" y="259"/>
                  </a:lnTo>
                  <a:lnTo>
                    <a:pt x="591" y="239"/>
                  </a:lnTo>
                  <a:lnTo>
                    <a:pt x="636" y="219"/>
                  </a:lnTo>
                  <a:lnTo>
                    <a:pt x="683" y="199"/>
                  </a:lnTo>
                  <a:lnTo>
                    <a:pt x="731" y="179"/>
                  </a:lnTo>
                  <a:lnTo>
                    <a:pt x="780" y="159"/>
                  </a:lnTo>
                  <a:lnTo>
                    <a:pt x="831" y="139"/>
                  </a:lnTo>
                  <a:lnTo>
                    <a:pt x="881" y="120"/>
                  </a:lnTo>
                  <a:lnTo>
                    <a:pt x="933" y="103"/>
                  </a:lnTo>
                  <a:lnTo>
                    <a:pt x="985" y="85"/>
                  </a:lnTo>
                  <a:lnTo>
                    <a:pt x="1039" y="69"/>
                  </a:lnTo>
                  <a:lnTo>
                    <a:pt x="1092" y="53"/>
                  </a:lnTo>
                  <a:lnTo>
                    <a:pt x="1147" y="40"/>
                  </a:lnTo>
                  <a:lnTo>
                    <a:pt x="1200" y="28"/>
                  </a:lnTo>
                  <a:lnTo>
                    <a:pt x="1255" y="18"/>
                  </a:lnTo>
                  <a:lnTo>
                    <a:pt x="1309" y="10"/>
                  </a:lnTo>
                  <a:lnTo>
                    <a:pt x="1363" y="4"/>
                  </a:lnTo>
                  <a:lnTo>
                    <a:pt x="1416" y="1"/>
                  </a:lnTo>
                  <a:lnTo>
                    <a:pt x="1470" y="0"/>
                  </a:lnTo>
                  <a:lnTo>
                    <a:pt x="1523" y="1"/>
                  </a:lnTo>
                  <a:lnTo>
                    <a:pt x="1464" y="2"/>
                  </a:lnTo>
                  <a:lnTo>
                    <a:pt x="1404" y="8"/>
                  </a:lnTo>
                  <a:lnTo>
                    <a:pt x="1346" y="14"/>
                  </a:lnTo>
                  <a:lnTo>
                    <a:pt x="1287" y="25"/>
                  </a:lnTo>
                  <a:lnTo>
                    <a:pt x="1228" y="37"/>
                  </a:lnTo>
                  <a:lnTo>
                    <a:pt x="1169" y="51"/>
                  </a:lnTo>
                  <a:lnTo>
                    <a:pt x="1111" y="67"/>
                  </a:lnTo>
                  <a:lnTo>
                    <a:pt x="1053" y="84"/>
                  </a:lnTo>
                  <a:lnTo>
                    <a:pt x="997" y="103"/>
                  </a:lnTo>
                  <a:lnTo>
                    <a:pt x="941" y="123"/>
                  </a:lnTo>
                  <a:lnTo>
                    <a:pt x="887" y="143"/>
                  </a:lnTo>
                  <a:lnTo>
                    <a:pt x="832" y="164"/>
                  </a:lnTo>
                  <a:lnTo>
                    <a:pt x="779" y="187"/>
                  </a:lnTo>
                  <a:lnTo>
                    <a:pt x="727" y="209"/>
                  </a:lnTo>
                  <a:lnTo>
                    <a:pt x="676" y="232"/>
                  </a:lnTo>
                  <a:lnTo>
                    <a:pt x="627" y="255"/>
                  </a:lnTo>
                  <a:lnTo>
                    <a:pt x="579" y="276"/>
                  </a:lnTo>
                  <a:lnTo>
                    <a:pt x="532" y="299"/>
                  </a:lnTo>
                  <a:lnTo>
                    <a:pt x="487" y="319"/>
                  </a:lnTo>
                  <a:lnTo>
                    <a:pt x="444" y="340"/>
                  </a:lnTo>
                  <a:lnTo>
                    <a:pt x="403" y="359"/>
                  </a:lnTo>
                  <a:lnTo>
                    <a:pt x="362" y="376"/>
                  </a:lnTo>
                  <a:lnTo>
                    <a:pt x="325" y="392"/>
                  </a:lnTo>
                  <a:lnTo>
                    <a:pt x="289" y="407"/>
                  </a:lnTo>
                  <a:lnTo>
                    <a:pt x="256" y="420"/>
                  </a:lnTo>
                  <a:lnTo>
                    <a:pt x="225" y="430"/>
                  </a:lnTo>
                  <a:lnTo>
                    <a:pt x="197" y="438"/>
                  </a:lnTo>
                  <a:lnTo>
                    <a:pt x="170" y="444"/>
                  </a:lnTo>
                  <a:lnTo>
                    <a:pt x="148" y="447"/>
                  </a:lnTo>
                  <a:lnTo>
                    <a:pt x="126" y="447"/>
                  </a:lnTo>
                  <a:lnTo>
                    <a:pt x="108" y="443"/>
                  </a:lnTo>
                  <a:lnTo>
                    <a:pt x="93" y="436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" name="Freeform 15"/>
            <p:cNvSpPr>
              <a:spLocks/>
            </p:cNvSpPr>
            <p:nvPr/>
          </p:nvSpPr>
          <p:spPr bwMode="auto">
            <a:xfrm rot="10800000">
              <a:off x="3984" y="1237"/>
              <a:ext cx="158" cy="483"/>
            </a:xfrm>
            <a:custGeom>
              <a:avLst/>
              <a:gdLst>
                <a:gd name="T0" fmla="*/ 154 w 158"/>
                <a:gd name="T1" fmla="*/ 351 h 483"/>
                <a:gd name="T2" fmla="*/ 158 w 158"/>
                <a:gd name="T3" fmla="*/ 369 h 483"/>
                <a:gd name="T4" fmla="*/ 155 w 158"/>
                <a:gd name="T5" fmla="*/ 388 h 483"/>
                <a:gd name="T6" fmla="*/ 150 w 158"/>
                <a:gd name="T7" fmla="*/ 408 h 483"/>
                <a:gd name="T8" fmla="*/ 140 w 158"/>
                <a:gd name="T9" fmla="*/ 427 h 483"/>
                <a:gd name="T10" fmla="*/ 134 w 158"/>
                <a:gd name="T11" fmla="*/ 436 h 483"/>
                <a:gd name="T12" fmla="*/ 127 w 158"/>
                <a:gd name="T13" fmla="*/ 444 h 483"/>
                <a:gd name="T14" fmla="*/ 120 w 158"/>
                <a:gd name="T15" fmla="*/ 452 h 483"/>
                <a:gd name="T16" fmla="*/ 112 w 158"/>
                <a:gd name="T17" fmla="*/ 459 h 483"/>
                <a:gd name="T18" fmla="*/ 103 w 158"/>
                <a:gd name="T19" fmla="*/ 466 h 483"/>
                <a:gd name="T20" fmla="*/ 95 w 158"/>
                <a:gd name="T21" fmla="*/ 471 h 483"/>
                <a:gd name="T22" fmla="*/ 86 w 158"/>
                <a:gd name="T23" fmla="*/ 475 h 483"/>
                <a:gd name="T24" fmla="*/ 76 w 158"/>
                <a:gd name="T25" fmla="*/ 479 h 483"/>
                <a:gd name="T26" fmla="*/ 71 w 158"/>
                <a:gd name="T27" fmla="*/ 480 h 483"/>
                <a:gd name="T28" fmla="*/ 66 w 158"/>
                <a:gd name="T29" fmla="*/ 482 h 483"/>
                <a:gd name="T30" fmla="*/ 59 w 158"/>
                <a:gd name="T31" fmla="*/ 483 h 483"/>
                <a:gd name="T32" fmla="*/ 54 w 158"/>
                <a:gd name="T33" fmla="*/ 483 h 483"/>
                <a:gd name="T34" fmla="*/ 48 w 158"/>
                <a:gd name="T35" fmla="*/ 483 h 483"/>
                <a:gd name="T36" fmla="*/ 43 w 158"/>
                <a:gd name="T37" fmla="*/ 483 h 483"/>
                <a:gd name="T38" fmla="*/ 38 w 158"/>
                <a:gd name="T39" fmla="*/ 482 h 483"/>
                <a:gd name="T40" fmla="*/ 32 w 158"/>
                <a:gd name="T41" fmla="*/ 480 h 483"/>
                <a:gd name="T42" fmla="*/ 23 w 158"/>
                <a:gd name="T43" fmla="*/ 475 h 483"/>
                <a:gd name="T44" fmla="*/ 15 w 158"/>
                <a:gd name="T45" fmla="*/ 470 h 483"/>
                <a:gd name="T46" fmla="*/ 10 w 158"/>
                <a:gd name="T47" fmla="*/ 462 h 483"/>
                <a:gd name="T48" fmla="*/ 4 w 158"/>
                <a:gd name="T49" fmla="*/ 451 h 483"/>
                <a:gd name="T50" fmla="*/ 0 w 158"/>
                <a:gd name="T51" fmla="*/ 433 h 483"/>
                <a:gd name="T52" fmla="*/ 3 w 158"/>
                <a:gd name="T53" fmla="*/ 413 h 483"/>
                <a:gd name="T54" fmla="*/ 8 w 158"/>
                <a:gd name="T55" fmla="*/ 395 h 483"/>
                <a:gd name="T56" fmla="*/ 18 w 158"/>
                <a:gd name="T57" fmla="*/ 377 h 483"/>
                <a:gd name="T58" fmla="*/ 23 w 158"/>
                <a:gd name="T59" fmla="*/ 368 h 483"/>
                <a:gd name="T60" fmla="*/ 30 w 158"/>
                <a:gd name="T61" fmla="*/ 360 h 483"/>
                <a:gd name="T62" fmla="*/ 38 w 158"/>
                <a:gd name="T63" fmla="*/ 352 h 483"/>
                <a:gd name="T64" fmla="*/ 44 w 158"/>
                <a:gd name="T65" fmla="*/ 344 h 483"/>
                <a:gd name="T66" fmla="*/ 52 w 158"/>
                <a:gd name="T67" fmla="*/ 337 h 483"/>
                <a:gd name="T68" fmla="*/ 60 w 158"/>
                <a:gd name="T69" fmla="*/ 332 h 483"/>
                <a:gd name="T70" fmla="*/ 70 w 158"/>
                <a:gd name="T71" fmla="*/ 328 h 483"/>
                <a:gd name="T72" fmla="*/ 78 w 158"/>
                <a:gd name="T73" fmla="*/ 324 h 483"/>
                <a:gd name="T74" fmla="*/ 84 w 158"/>
                <a:gd name="T75" fmla="*/ 321 h 483"/>
                <a:gd name="T76" fmla="*/ 91 w 158"/>
                <a:gd name="T77" fmla="*/ 320 h 483"/>
                <a:gd name="T78" fmla="*/ 98 w 158"/>
                <a:gd name="T79" fmla="*/ 319 h 483"/>
                <a:gd name="T80" fmla="*/ 104 w 158"/>
                <a:gd name="T81" fmla="*/ 317 h 483"/>
                <a:gd name="T82" fmla="*/ 111 w 158"/>
                <a:gd name="T83" fmla="*/ 317 h 483"/>
                <a:gd name="T84" fmla="*/ 116 w 158"/>
                <a:gd name="T85" fmla="*/ 317 h 483"/>
                <a:gd name="T86" fmla="*/ 122 w 158"/>
                <a:gd name="T87" fmla="*/ 319 h 483"/>
                <a:gd name="T88" fmla="*/ 127 w 158"/>
                <a:gd name="T89" fmla="*/ 320 h 483"/>
                <a:gd name="T90" fmla="*/ 12 w 158"/>
                <a:gd name="T91" fmla="*/ 5 h 483"/>
                <a:gd name="T92" fmla="*/ 26 w 158"/>
                <a:gd name="T93" fmla="*/ 0 h 483"/>
                <a:gd name="T94" fmla="*/ 154 w 158"/>
                <a:gd name="T95" fmla="*/ 351 h 4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8"/>
                <a:gd name="T145" fmla="*/ 0 h 483"/>
                <a:gd name="T146" fmla="*/ 158 w 158"/>
                <a:gd name="T147" fmla="*/ 483 h 4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8" h="483">
                  <a:moveTo>
                    <a:pt x="154" y="351"/>
                  </a:moveTo>
                  <a:lnTo>
                    <a:pt x="158" y="369"/>
                  </a:lnTo>
                  <a:lnTo>
                    <a:pt x="155" y="388"/>
                  </a:lnTo>
                  <a:lnTo>
                    <a:pt x="150" y="408"/>
                  </a:lnTo>
                  <a:lnTo>
                    <a:pt x="140" y="427"/>
                  </a:lnTo>
                  <a:lnTo>
                    <a:pt x="134" y="436"/>
                  </a:lnTo>
                  <a:lnTo>
                    <a:pt x="127" y="444"/>
                  </a:lnTo>
                  <a:lnTo>
                    <a:pt x="120" y="452"/>
                  </a:lnTo>
                  <a:lnTo>
                    <a:pt x="112" y="459"/>
                  </a:lnTo>
                  <a:lnTo>
                    <a:pt x="103" y="466"/>
                  </a:lnTo>
                  <a:lnTo>
                    <a:pt x="95" y="471"/>
                  </a:lnTo>
                  <a:lnTo>
                    <a:pt x="86" y="475"/>
                  </a:lnTo>
                  <a:lnTo>
                    <a:pt x="76" y="479"/>
                  </a:lnTo>
                  <a:lnTo>
                    <a:pt x="71" y="480"/>
                  </a:lnTo>
                  <a:lnTo>
                    <a:pt x="66" y="482"/>
                  </a:lnTo>
                  <a:lnTo>
                    <a:pt x="59" y="483"/>
                  </a:lnTo>
                  <a:lnTo>
                    <a:pt x="54" y="483"/>
                  </a:lnTo>
                  <a:lnTo>
                    <a:pt x="48" y="483"/>
                  </a:lnTo>
                  <a:lnTo>
                    <a:pt x="43" y="483"/>
                  </a:lnTo>
                  <a:lnTo>
                    <a:pt x="38" y="482"/>
                  </a:lnTo>
                  <a:lnTo>
                    <a:pt x="32" y="480"/>
                  </a:lnTo>
                  <a:lnTo>
                    <a:pt x="23" y="475"/>
                  </a:lnTo>
                  <a:lnTo>
                    <a:pt x="15" y="470"/>
                  </a:lnTo>
                  <a:lnTo>
                    <a:pt x="10" y="462"/>
                  </a:lnTo>
                  <a:lnTo>
                    <a:pt x="4" y="451"/>
                  </a:lnTo>
                  <a:lnTo>
                    <a:pt x="0" y="433"/>
                  </a:lnTo>
                  <a:lnTo>
                    <a:pt x="3" y="413"/>
                  </a:lnTo>
                  <a:lnTo>
                    <a:pt x="8" y="395"/>
                  </a:lnTo>
                  <a:lnTo>
                    <a:pt x="18" y="377"/>
                  </a:lnTo>
                  <a:lnTo>
                    <a:pt x="23" y="368"/>
                  </a:lnTo>
                  <a:lnTo>
                    <a:pt x="30" y="360"/>
                  </a:lnTo>
                  <a:lnTo>
                    <a:pt x="38" y="352"/>
                  </a:lnTo>
                  <a:lnTo>
                    <a:pt x="44" y="344"/>
                  </a:lnTo>
                  <a:lnTo>
                    <a:pt x="52" y="337"/>
                  </a:lnTo>
                  <a:lnTo>
                    <a:pt x="60" y="332"/>
                  </a:lnTo>
                  <a:lnTo>
                    <a:pt x="70" y="328"/>
                  </a:lnTo>
                  <a:lnTo>
                    <a:pt x="78" y="324"/>
                  </a:lnTo>
                  <a:lnTo>
                    <a:pt x="84" y="321"/>
                  </a:lnTo>
                  <a:lnTo>
                    <a:pt x="91" y="320"/>
                  </a:lnTo>
                  <a:lnTo>
                    <a:pt x="98" y="319"/>
                  </a:lnTo>
                  <a:lnTo>
                    <a:pt x="104" y="317"/>
                  </a:lnTo>
                  <a:lnTo>
                    <a:pt x="111" y="317"/>
                  </a:lnTo>
                  <a:lnTo>
                    <a:pt x="116" y="317"/>
                  </a:lnTo>
                  <a:lnTo>
                    <a:pt x="122" y="319"/>
                  </a:lnTo>
                  <a:lnTo>
                    <a:pt x="127" y="320"/>
                  </a:lnTo>
                  <a:lnTo>
                    <a:pt x="12" y="5"/>
                  </a:lnTo>
                  <a:lnTo>
                    <a:pt x="26" y="0"/>
                  </a:lnTo>
                  <a:lnTo>
                    <a:pt x="154" y="35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524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24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7"/>
          <p:cNvSpPr>
            <a:spLocks noGrp="1" noChangeArrowheads="1"/>
          </p:cNvSpPr>
          <p:nvPr>
            <p:ph type="title"/>
          </p:nvPr>
        </p:nvSpPr>
        <p:spPr>
          <a:xfrm>
            <a:off x="4648200" y="609600"/>
            <a:ext cx="2819400" cy="639763"/>
          </a:xfrm>
        </p:spPr>
        <p:txBody>
          <a:bodyPr/>
          <a:lstStyle/>
          <a:p>
            <a:pPr marL="838200" indent="-838200" algn="l" eaLnBrk="1" hangingPunct="1">
              <a:defRPr/>
            </a:pPr>
            <a:r>
              <a:rPr lang="en-US" sz="2800" b="1">
                <a:solidFill>
                  <a:srgbClr val="C00000"/>
                </a:solidFill>
                <a:latin typeface="+mn-lt"/>
                <a:cs typeface="Times New Roman" pitchFamily="18" charset="0"/>
              </a:rPr>
              <a:t>CÁC HÌNH NỐT</a:t>
            </a:r>
          </a:p>
        </p:txBody>
      </p:sp>
      <p:sp>
        <p:nvSpPr>
          <p:cNvPr id="5123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3209925" y="1219200"/>
            <a:ext cx="6781800" cy="51816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000">
                <a:solidFill>
                  <a:srgbClr val="0000FF"/>
                </a:solidFill>
                <a:cs typeface="Times New Roman" panose="02020603050405020304" pitchFamily="18" charset="0"/>
                <a:sym typeface="Maestro" panose="02000506050000020004" pitchFamily="2" charset="2"/>
              </a:rPr>
              <a:t> </a:t>
            </a: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  <a:sym typeface="Maestro" panose="02000506050000020004" pitchFamily="2" charset="2"/>
              </a:rPr>
              <a:t> </a:t>
            </a: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</a:t>
            </a:r>
            <a:r>
              <a:rPr lang="en-US" altLang="vi-VN" sz="2800">
                <a:solidFill>
                  <a:srgbClr val="0000FF"/>
                </a:solidFill>
                <a:cs typeface="Times New Roman" panose="02020603050405020304" pitchFamily="18" charset="0"/>
              </a:rPr>
              <a:t>(    +     =     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</a:t>
            </a:r>
            <a:r>
              <a:rPr lang="en-US" altLang="vi-VN" sz="2800">
                <a:solidFill>
                  <a:srgbClr val="0000FF"/>
                </a:solidFill>
                <a:cs typeface="Times New Roman" panose="02020603050405020304" pitchFamily="18" charset="0"/>
              </a:rPr>
              <a:t>(    +     =     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 </a:t>
            </a:r>
            <a:r>
              <a:rPr lang="en-US" altLang="vi-VN" sz="2800">
                <a:solidFill>
                  <a:srgbClr val="0000FF"/>
                </a:solidFill>
                <a:cs typeface="Times New Roman" panose="02020603050405020304" pitchFamily="18" charset="0"/>
              </a:rPr>
              <a:t>(    +     =     )</a:t>
            </a:r>
            <a:endParaRPr lang="en-US" altLang="vi-VN" sz="240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2963" r="80415" b="73334"/>
          <a:stretch>
            <a:fillRect/>
          </a:stretch>
        </p:blipFill>
        <p:spPr bwMode="auto">
          <a:xfrm>
            <a:off x="5075238" y="1752600"/>
            <a:ext cx="420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1"/>
          <p:cNvGrpSpPr>
            <a:grpSpLocks/>
          </p:cNvGrpSpPr>
          <p:nvPr/>
        </p:nvGrpSpPr>
        <p:grpSpPr bwMode="auto">
          <a:xfrm>
            <a:off x="5103813" y="2587625"/>
            <a:ext cx="3135312" cy="666750"/>
            <a:chOff x="2328759" y="2587752"/>
            <a:chExt cx="3134690" cy="666606"/>
          </a:xfrm>
        </p:grpSpPr>
        <p:pic>
          <p:nvPicPr>
            <p:cNvPr id="5145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2328759" y="2587752"/>
              <a:ext cx="368214" cy="664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6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3685750" y="2621272"/>
              <a:ext cx="368214" cy="63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4384425" y="2621272"/>
              <a:ext cx="368214" cy="63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 t="22963" r="80415" b="73334"/>
            <a:stretch>
              <a:fillRect/>
            </a:stretch>
          </p:blipFill>
          <p:spPr bwMode="auto">
            <a:xfrm>
              <a:off x="5042741" y="2991447"/>
              <a:ext cx="420708" cy="26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6" name="Group 3"/>
          <p:cNvGrpSpPr>
            <a:grpSpLocks/>
          </p:cNvGrpSpPr>
          <p:nvPr/>
        </p:nvGrpSpPr>
        <p:grpSpPr bwMode="auto">
          <a:xfrm>
            <a:off x="5016500" y="3763963"/>
            <a:ext cx="3222625" cy="695325"/>
            <a:chOff x="2197398" y="3763508"/>
            <a:chExt cx="3221474" cy="695716"/>
          </a:xfrm>
        </p:grpSpPr>
        <p:pic>
          <p:nvPicPr>
            <p:cNvPr id="5141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2197398" y="3871702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3685750" y="3880876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4341876" y="3876601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1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5050658" y="3763508"/>
              <a:ext cx="368214" cy="664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7" name="Group 2"/>
          <p:cNvGrpSpPr>
            <a:grpSpLocks/>
          </p:cNvGrpSpPr>
          <p:nvPr/>
        </p:nvGrpSpPr>
        <p:grpSpPr bwMode="auto">
          <a:xfrm>
            <a:off x="5646738" y="5010150"/>
            <a:ext cx="2592387" cy="631825"/>
            <a:chOff x="2819400" y="5010912"/>
            <a:chExt cx="2591429" cy="630919"/>
          </a:xfrm>
        </p:grpSpPr>
        <p:pic>
          <p:nvPicPr>
            <p:cNvPr id="513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57295" r="80415" b="34074"/>
            <a:stretch>
              <a:fillRect/>
            </a:stretch>
          </p:blipFill>
          <p:spPr bwMode="auto">
            <a:xfrm>
              <a:off x="2819400" y="5029200"/>
              <a:ext cx="368088" cy="61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57295" r="80415" b="34074"/>
            <a:stretch>
              <a:fillRect/>
            </a:stretch>
          </p:blipFill>
          <p:spPr bwMode="auto">
            <a:xfrm>
              <a:off x="3685876" y="5029200"/>
              <a:ext cx="368088" cy="61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57295" r="80415" b="34074"/>
            <a:stretch>
              <a:fillRect/>
            </a:stretch>
          </p:blipFill>
          <p:spPr bwMode="auto">
            <a:xfrm>
              <a:off x="4419600" y="5010912"/>
              <a:ext cx="368088" cy="61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5095361" y="5046341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18"/>
          <p:cNvSpPr txBox="1">
            <a:spLocks noChangeArrowheads="1"/>
          </p:cNvSpPr>
          <p:nvPr/>
        </p:nvSpPr>
        <p:spPr bwMode="auto">
          <a:xfrm>
            <a:off x="3209925" y="1477963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tròn:                </a:t>
            </a:r>
          </a:p>
        </p:txBody>
      </p:sp>
      <p:sp>
        <p:nvSpPr>
          <p:cNvPr id="23" name="Rectangle 18"/>
          <p:cNvSpPr txBox="1">
            <a:spLocks noChangeArrowheads="1"/>
          </p:cNvSpPr>
          <p:nvPr/>
        </p:nvSpPr>
        <p:spPr bwMode="auto">
          <a:xfrm>
            <a:off x="3257550" y="2752725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trắng:                </a:t>
            </a:r>
          </a:p>
        </p:txBody>
      </p:sp>
      <p:sp>
        <p:nvSpPr>
          <p:cNvPr id="24" name="Rectangle 18"/>
          <p:cNvSpPr txBox="1">
            <a:spLocks noChangeArrowheads="1"/>
          </p:cNvSpPr>
          <p:nvPr/>
        </p:nvSpPr>
        <p:spPr bwMode="auto">
          <a:xfrm>
            <a:off x="3276600" y="3943350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đen:                 </a:t>
            </a:r>
          </a:p>
        </p:txBody>
      </p:sp>
      <p:sp>
        <p:nvSpPr>
          <p:cNvPr id="25" name="Rectangle 18"/>
          <p:cNvSpPr txBox="1">
            <a:spLocks noChangeArrowheads="1"/>
          </p:cNvSpPr>
          <p:nvPr/>
        </p:nvSpPr>
        <p:spPr bwMode="auto">
          <a:xfrm>
            <a:off x="3276600" y="5124450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móc đơn:          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4150" y="1619250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9863" y="2889250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9388" y="4106863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1138" y="5299075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524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24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#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338581" y="2925360"/>
            <a:ext cx="406400" cy="406400"/>
          </a:xfrm>
          <a:prstGeom prst="rect">
            <a:avLst/>
          </a:prstGeom>
        </p:spPr>
      </p:pic>
      <p:pic>
        <p:nvPicPr>
          <p:cNvPr id="36" name="C#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27400" y="2913250"/>
            <a:ext cx="406400" cy="406400"/>
          </a:xfrm>
          <a:prstGeom prst="rect">
            <a:avLst/>
          </a:prstGeom>
        </p:spPr>
      </p:pic>
      <p:pic>
        <p:nvPicPr>
          <p:cNvPr id="39" name="D#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19385" y="2959100"/>
            <a:ext cx="406400" cy="406400"/>
          </a:xfrm>
          <a:prstGeom prst="rect">
            <a:avLst/>
          </a:prstGeom>
        </p:spPr>
      </p:pic>
      <p:pic>
        <p:nvPicPr>
          <p:cNvPr id="42" name="F#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741438" y="2931373"/>
            <a:ext cx="406400" cy="406400"/>
          </a:xfrm>
          <a:prstGeom prst="rect">
            <a:avLst/>
          </a:prstGeom>
        </p:spPr>
      </p:pic>
      <p:pic>
        <p:nvPicPr>
          <p:cNvPr id="44" name="G#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577012" y="2933405"/>
            <a:ext cx="406400" cy="406400"/>
          </a:xfrm>
          <a:prstGeom prst="rect">
            <a:avLst/>
          </a:prstGeom>
        </p:spPr>
      </p:pic>
      <p:pic>
        <p:nvPicPr>
          <p:cNvPr id="34" name="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875894" y="3552893"/>
            <a:ext cx="406400" cy="406400"/>
          </a:xfrm>
          <a:prstGeom prst="rect">
            <a:avLst/>
          </a:prstGeom>
        </p:spPr>
      </p:pic>
      <p:pic>
        <p:nvPicPr>
          <p:cNvPr id="35" name="B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23480" y="3552893"/>
            <a:ext cx="406400" cy="406400"/>
          </a:xfrm>
          <a:prstGeom prst="rect">
            <a:avLst/>
          </a:prstGeom>
        </p:spPr>
      </p:pic>
      <p:pic>
        <p:nvPicPr>
          <p:cNvPr id="37" name="C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886075" y="3559827"/>
            <a:ext cx="406400" cy="406400"/>
          </a:xfrm>
          <a:prstGeom prst="rect">
            <a:avLst/>
          </a:prstGeom>
        </p:spPr>
      </p:pic>
      <p:pic>
        <p:nvPicPr>
          <p:cNvPr id="38" name="C2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503444" y="3552893"/>
            <a:ext cx="406400" cy="406400"/>
          </a:xfrm>
          <a:prstGeom prst="rect">
            <a:avLst/>
          </a:prstGeom>
        </p:spPr>
      </p:pic>
      <p:pic>
        <p:nvPicPr>
          <p:cNvPr id="40" name="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683795" y="3598068"/>
            <a:ext cx="406400" cy="406400"/>
          </a:xfrm>
          <a:prstGeom prst="rect">
            <a:avLst/>
          </a:prstGeom>
        </p:spPr>
      </p:pic>
      <p:pic>
        <p:nvPicPr>
          <p:cNvPr id="41" name="E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98983" y="3551707"/>
            <a:ext cx="406400" cy="406400"/>
          </a:xfrm>
          <a:prstGeom prst="rect">
            <a:avLst/>
          </a:prstGeom>
        </p:spPr>
      </p:pic>
      <p:pic>
        <p:nvPicPr>
          <p:cNvPr id="43" name="F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63288" y="3598068"/>
            <a:ext cx="406400" cy="406400"/>
          </a:xfrm>
          <a:prstGeom prst="rect">
            <a:avLst/>
          </a:prstGeom>
        </p:spPr>
      </p:pic>
      <p:pic>
        <p:nvPicPr>
          <p:cNvPr id="45" name="G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128043" y="3566373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649538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3465513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281488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097463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5899150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6707188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7508875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302625" y="2133600"/>
            <a:ext cx="808038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9117013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21038" y="2117725"/>
            <a:ext cx="479425" cy="1295400"/>
            <a:chOff x="1527175" y="3816350"/>
            <a:chExt cx="479425" cy="12954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1527175" y="3816350"/>
              <a:ext cx="479425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200" name="Group 21"/>
            <p:cNvGrpSpPr>
              <a:grpSpLocks/>
            </p:cNvGrpSpPr>
            <p:nvPr/>
          </p:nvGrpSpPr>
          <p:grpSpPr bwMode="auto">
            <a:xfrm>
              <a:off x="1641475" y="3897313"/>
              <a:ext cx="250825" cy="674687"/>
              <a:chOff x="1447800" y="1752600"/>
              <a:chExt cx="251460" cy="674365"/>
            </a:xfrm>
          </p:grpSpPr>
          <p:pic>
            <p:nvPicPr>
              <p:cNvPr id="6201" name="Picture 19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2" name="Picture 24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032250" y="2119313"/>
            <a:ext cx="477838" cy="1295400"/>
            <a:chOff x="2338388" y="3817938"/>
            <a:chExt cx="477837" cy="1295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338388" y="3817938"/>
              <a:ext cx="477837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96" name="Group 26"/>
            <p:cNvGrpSpPr>
              <a:grpSpLocks/>
            </p:cNvGrpSpPr>
            <p:nvPr/>
          </p:nvGrpSpPr>
          <p:grpSpPr bwMode="auto">
            <a:xfrm>
              <a:off x="2457450" y="3905250"/>
              <a:ext cx="250825" cy="673100"/>
              <a:chOff x="1447800" y="1752600"/>
              <a:chExt cx="251460" cy="674365"/>
            </a:xfrm>
          </p:grpSpPr>
          <p:pic>
            <p:nvPicPr>
              <p:cNvPr id="6197" name="Picture 27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8" name="Picture 28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649913" y="2119313"/>
            <a:ext cx="477837" cy="1295400"/>
            <a:chOff x="3956050" y="3817938"/>
            <a:chExt cx="477838" cy="1295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956050" y="3817938"/>
              <a:ext cx="477838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92" name="Group 29"/>
            <p:cNvGrpSpPr>
              <a:grpSpLocks/>
            </p:cNvGrpSpPr>
            <p:nvPr/>
          </p:nvGrpSpPr>
          <p:grpSpPr bwMode="auto">
            <a:xfrm>
              <a:off x="4078288" y="3905250"/>
              <a:ext cx="250825" cy="673100"/>
              <a:chOff x="1447800" y="1752600"/>
              <a:chExt cx="251460" cy="674365"/>
            </a:xfrm>
          </p:grpSpPr>
          <p:pic>
            <p:nvPicPr>
              <p:cNvPr id="6193" name="Picture 30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4" name="Picture 31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481763" y="2125663"/>
            <a:ext cx="477837" cy="1295400"/>
            <a:chOff x="4787900" y="3824288"/>
            <a:chExt cx="477838" cy="12954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787900" y="3824288"/>
              <a:ext cx="477838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88" name="Group 32"/>
            <p:cNvGrpSpPr>
              <a:grpSpLocks/>
            </p:cNvGrpSpPr>
            <p:nvPr/>
          </p:nvGrpSpPr>
          <p:grpSpPr bwMode="auto">
            <a:xfrm>
              <a:off x="4902200" y="3911600"/>
              <a:ext cx="252413" cy="674688"/>
              <a:chOff x="1447800" y="1752600"/>
              <a:chExt cx="251460" cy="674365"/>
            </a:xfrm>
          </p:grpSpPr>
          <p:pic>
            <p:nvPicPr>
              <p:cNvPr id="6189" name="Picture 33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0" name="Picture 34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281863" y="2125663"/>
            <a:ext cx="477837" cy="1295400"/>
            <a:chOff x="5588000" y="3824288"/>
            <a:chExt cx="477838" cy="12954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5588000" y="3824288"/>
              <a:ext cx="477838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84" name="Group 35"/>
            <p:cNvGrpSpPr>
              <a:grpSpLocks/>
            </p:cNvGrpSpPr>
            <p:nvPr/>
          </p:nvGrpSpPr>
          <p:grpSpPr bwMode="auto">
            <a:xfrm>
              <a:off x="5703888" y="3905250"/>
              <a:ext cx="252412" cy="673100"/>
              <a:chOff x="1447800" y="1752600"/>
              <a:chExt cx="251460" cy="674365"/>
            </a:xfrm>
          </p:grpSpPr>
          <p:pic>
            <p:nvPicPr>
              <p:cNvPr id="6185" name="Picture 36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6" name="Picture 37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73" name="Group 21"/>
          <p:cNvGrpSpPr>
            <a:grpSpLocks/>
          </p:cNvGrpSpPr>
          <p:nvPr/>
        </p:nvGrpSpPr>
        <p:grpSpPr bwMode="auto">
          <a:xfrm>
            <a:off x="2120900" y="4284663"/>
            <a:ext cx="7354888" cy="1457325"/>
            <a:chOff x="597331" y="4590180"/>
            <a:chExt cx="7354901" cy="1457052"/>
          </a:xfrm>
        </p:grpSpPr>
        <p:pic>
          <p:nvPicPr>
            <p:cNvPr id="6181" name="Picture 5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1" t="54443" r="45833" b="35925"/>
            <a:stretch>
              <a:fillRect/>
            </a:stretch>
          </p:blipFill>
          <p:spPr bwMode="auto">
            <a:xfrm>
              <a:off x="597331" y="4590180"/>
              <a:ext cx="7354901" cy="1258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2" name="TextBox 2"/>
            <p:cNvSpPr txBox="1">
              <a:spLocks noChangeArrowheads="1"/>
            </p:cNvSpPr>
            <p:nvPr/>
          </p:nvSpPr>
          <p:spPr bwMode="auto">
            <a:xfrm>
              <a:off x="1233690" y="5647122"/>
              <a:ext cx="66466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000" b="1">
                  <a:solidFill>
                    <a:srgbClr val="C00000"/>
                  </a:solidFill>
                </a:rPr>
                <a:t>ĐÔ      RÊ       MI      PHA    SON     LA        SI       ĐÔ     </a:t>
              </a:r>
              <a:endParaRPr lang="vi-VN" alt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6174" name="Group 35"/>
          <p:cNvGrpSpPr>
            <a:grpSpLocks/>
          </p:cNvGrpSpPr>
          <p:nvPr/>
        </p:nvGrpSpPr>
        <p:grpSpPr bwMode="auto">
          <a:xfrm>
            <a:off x="8894763" y="2111375"/>
            <a:ext cx="477837" cy="1295400"/>
            <a:chOff x="8894763" y="2114550"/>
            <a:chExt cx="477837" cy="12954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8894763" y="2114550"/>
              <a:ext cx="477837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78" name="Group 38"/>
            <p:cNvGrpSpPr>
              <a:grpSpLocks/>
            </p:cNvGrpSpPr>
            <p:nvPr/>
          </p:nvGrpSpPr>
          <p:grpSpPr bwMode="auto">
            <a:xfrm>
              <a:off x="9004300" y="2220913"/>
              <a:ext cx="252413" cy="674687"/>
              <a:chOff x="1447800" y="1752600"/>
              <a:chExt cx="251460" cy="674365"/>
            </a:xfrm>
          </p:grpSpPr>
          <p:pic>
            <p:nvPicPr>
              <p:cNvPr id="6179" name="Picture 39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0" name="Picture 40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6" name="Rectangle 17"/>
          <p:cNvSpPr txBox="1">
            <a:spLocks noChangeArrowheads="1"/>
          </p:cNvSpPr>
          <p:nvPr/>
        </p:nvSpPr>
        <p:spPr bwMode="auto">
          <a:xfrm>
            <a:off x="4724400" y="808038"/>
            <a:ext cx="3200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838200" indent="-838200" algn="l" eaLnBrk="1" hangingPunct="1">
              <a:defRPr/>
            </a:pPr>
            <a:r>
              <a:rPr lang="en-US" sz="2800" b="1" kern="0">
                <a:solidFill>
                  <a:srgbClr val="C00000"/>
                </a:solidFill>
                <a:latin typeface="+mn-lt"/>
                <a:cs typeface="Times New Roman" pitchFamily="18" charset="0"/>
              </a:rPr>
              <a:t>CÁC NỐT NHẠC</a:t>
            </a:r>
          </a:p>
        </p:txBody>
      </p:sp>
      <p:pic>
        <p:nvPicPr>
          <p:cNvPr id="6176" name="Picture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524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3599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3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3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2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7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7"/>
          <p:cNvSpPr>
            <a:spLocks noGrp="1" noChangeArrowheads="1"/>
          </p:cNvSpPr>
          <p:nvPr>
            <p:ph type="title"/>
          </p:nvPr>
        </p:nvSpPr>
        <p:spPr>
          <a:xfrm>
            <a:off x="4648200" y="609600"/>
            <a:ext cx="2819400" cy="639763"/>
          </a:xfrm>
        </p:spPr>
        <p:txBody>
          <a:bodyPr/>
          <a:lstStyle/>
          <a:p>
            <a:pPr marL="838200" indent="-838200" algn="l" eaLnBrk="1" hangingPunct="1">
              <a:defRPr/>
            </a:pPr>
            <a:r>
              <a:rPr lang="en-US" sz="2800" b="1">
                <a:solidFill>
                  <a:srgbClr val="C00000"/>
                </a:solidFill>
                <a:latin typeface="+mn-lt"/>
                <a:cs typeface="Times New Roman" pitchFamily="18" charset="0"/>
              </a:rPr>
              <a:t>CÁC HÌNH NỐT</a:t>
            </a:r>
          </a:p>
        </p:txBody>
      </p:sp>
      <p:sp>
        <p:nvSpPr>
          <p:cNvPr id="5123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3209925" y="1219200"/>
            <a:ext cx="6781800" cy="51816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000">
                <a:solidFill>
                  <a:srgbClr val="0000FF"/>
                </a:solidFill>
                <a:cs typeface="Times New Roman" panose="02020603050405020304" pitchFamily="18" charset="0"/>
                <a:sym typeface="Maestro" panose="02000506050000020004" pitchFamily="2" charset="2"/>
              </a:rPr>
              <a:t> </a:t>
            </a: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  <a:sym typeface="Maestro" panose="02000506050000020004" pitchFamily="2" charset="2"/>
              </a:rPr>
              <a:t> </a:t>
            </a: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</a:t>
            </a:r>
            <a:r>
              <a:rPr lang="en-US" altLang="vi-VN" sz="2800">
                <a:solidFill>
                  <a:srgbClr val="0000FF"/>
                </a:solidFill>
                <a:cs typeface="Times New Roman" panose="02020603050405020304" pitchFamily="18" charset="0"/>
              </a:rPr>
              <a:t>(    +     =     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</a:t>
            </a:r>
            <a:r>
              <a:rPr lang="en-US" altLang="vi-VN" sz="2800">
                <a:solidFill>
                  <a:srgbClr val="0000FF"/>
                </a:solidFill>
                <a:cs typeface="Times New Roman" panose="02020603050405020304" pitchFamily="18" charset="0"/>
              </a:rPr>
              <a:t>(    +     =     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 </a:t>
            </a:r>
            <a:r>
              <a:rPr lang="en-US" altLang="vi-VN" sz="2800">
                <a:solidFill>
                  <a:srgbClr val="0000FF"/>
                </a:solidFill>
                <a:cs typeface="Times New Roman" panose="02020603050405020304" pitchFamily="18" charset="0"/>
              </a:rPr>
              <a:t>(    +     =     )</a:t>
            </a:r>
            <a:endParaRPr lang="en-US" altLang="vi-VN" sz="240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2963" r="80415" b="73334"/>
          <a:stretch>
            <a:fillRect/>
          </a:stretch>
        </p:blipFill>
        <p:spPr bwMode="auto">
          <a:xfrm>
            <a:off x="5075238" y="1752600"/>
            <a:ext cx="420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1"/>
          <p:cNvGrpSpPr>
            <a:grpSpLocks/>
          </p:cNvGrpSpPr>
          <p:nvPr/>
        </p:nvGrpSpPr>
        <p:grpSpPr bwMode="auto">
          <a:xfrm>
            <a:off x="5103813" y="2587625"/>
            <a:ext cx="3135312" cy="666750"/>
            <a:chOff x="2328759" y="2587752"/>
            <a:chExt cx="3134690" cy="666606"/>
          </a:xfrm>
        </p:grpSpPr>
        <p:pic>
          <p:nvPicPr>
            <p:cNvPr id="5145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2328759" y="2587752"/>
              <a:ext cx="368214" cy="664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6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3685750" y="2621272"/>
              <a:ext cx="368214" cy="63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4384425" y="2621272"/>
              <a:ext cx="368214" cy="63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 t="22963" r="80415" b="73334"/>
            <a:stretch>
              <a:fillRect/>
            </a:stretch>
          </p:blipFill>
          <p:spPr bwMode="auto">
            <a:xfrm>
              <a:off x="5042741" y="2991447"/>
              <a:ext cx="420708" cy="26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6" name="Group 3"/>
          <p:cNvGrpSpPr>
            <a:grpSpLocks/>
          </p:cNvGrpSpPr>
          <p:nvPr/>
        </p:nvGrpSpPr>
        <p:grpSpPr bwMode="auto">
          <a:xfrm>
            <a:off x="5016500" y="3763963"/>
            <a:ext cx="3222625" cy="695325"/>
            <a:chOff x="2197398" y="3763508"/>
            <a:chExt cx="3221474" cy="695716"/>
          </a:xfrm>
        </p:grpSpPr>
        <p:pic>
          <p:nvPicPr>
            <p:cNvPr id="5141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2197398" y="3871702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3685750" y="3880876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4341876" y="3876601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1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9887" r="80415" b="61223"/>
            <a:stretch>
              <a:fillRect/>
            </a:stretch>
          </p:blipFill>
          <p:spPr bwMode="auto">
            <a:xfrm>
              <a:off x="5050658" y="3763508"/>
              <a:ext cx="368214" cy="664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7" name="Group 2"/>
          <p:cNvGrpSpPr>
            <a:grpSpLocks/>
          </p:cNvGrpSpPr>
          <p:nvPr/>
        </p:nvGrpSpPr>
        <p:grpSpPr bwMode="auto">
          <a:xfrm>
            <a:off x="5646738" y="5010150"/>
            <a:ext cx="2592387" cy="631825"/>
            <a:chOff x="2819400" y="5010912"/>
            <a:chExt cx="2591429" cy="630919"/>
          </a:xfrm>
        </p:grpSpPr>
        <p:pic>
          <p:nvPicPr>
            <p:cNvPr id="513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57295" r="80415" b="34074"/>
            <a:stretch>
              <a:fillRect/>
            </a:stretch>
          </p:blipFill>
          <p:spPr bwMode="auto">
            <a:xfrm>
              <a:off x="2819400" y="5029200"/>
              <a:ext cx="368088" cy="61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57295" r="80415" b="34074"/>
            <a:stretch>
              <a:fillRect/>
            </a:stretch>
          </p:blipFill>
          <p:spPr bwMode="auto">
            <a:xfrm>
              <a:off x="3685876" y="5029200"/>
              <a:ext cx="368088" cy="61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57295" r="80415" b="34074"/>
            <a:stretch>
              <a:fillRect/>
            </a:stretch>
          </p:blipFill>
          <p:spPr bwMode="auto">
            <a:xfrm>
              <a:off x="4419600" y="5010912"/>
              <a:ext cx="368088" cy="61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5" t="44444" r="81006" b="47408"/>
            <a:stretch>
              <a:fillRect/>
            </a:stretch>
          </p:blipFill>
          <p:spPr bwMode="auto">
            <a:xfrm>
              <a:off x="5095361" y="5046341"/>
              <a:ext cx="315468" cy="5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18"/>
          <p:cNvSpPr txBox="1">
            <a:spLocks noChangeArrowheads="1"/>
          </p:cNvSpPr>
          <p:nvPr/>
        </p:nvSpPr>
        <p:spPr bwMode="auto">
          <a:xfrm>
            <a:off x="3209925" y="1477963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tròn:                </a:t>
            </a:r>
          </a:p>
        </p:txBody>
      </p:sp>
      <p:sp>
        <p:nvSpPr>
          <p:cNvPr id="23" name="Rectangle 18"/>
          <p:cNvSpPr txBox="1">
            <a:spLocks noChangeArrowheads="1"/>
          </p:cNvSpPr>
          <p:nvPr/>
        </p:nvSpPr>
        <p:spPr bwMode="auto">
          <a:xfrm>
            <a:off x="3257550" y="2752725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trắng:                </a:t>
            </a:r>
          </a:p>
        </p:txBody>
      </p:sp>
      <p:sp>
        <p:nvSpPr>
          <p:cNvPr id="24" name="Rectangle 18"/>
          <p:cNvSpPr txBox="1">
            <a:spLocks noChangeArrowheads="1"/>
          </p:cNvSpPr>
          <p:nvPr/>
        </p:nvSpPr>
        <p:spPr bwMode="auto">
          <a:xfrm>
            <a:off x="3276600" y="3943350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đen:                 </a:t>
            </a:r>
          </a:p>
        </p:txBody>
      </p:sp>
      <p:sp>
        <p:nvSpPr>
          <p:cNvPr id="25" name="Rectangle 18"/>
          <p:cNvSpPr txBox="1">
            <a:spLocks noChangeArrowheads="1"/>
          </p:cNvSpPr>
          <p:nvPr/>
        </p:nvSpPr>
        <p:spPr bwMode="auto">
          <a:xfrm>
            <a:off x="3276600" y="5124450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kern="0">
                <a:solidFill>
                  <a:srgbClr val="0000FF"/>
                </a:solidFill>
                <a:cs typeface="Times New Roman" pitchFamily="18" charset="0"/>
              </a:rPr>
              <a:t>Nốt móc đơn:          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4150" y="1619250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9863" y="2889250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9388" y="4106863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1138" y="5299075"/>
            <a:ext cx="219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524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1888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#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338581" y="2925360"/>
            <a:ext cx="406400" cy="406400"/>
          </a:xfrm>
          <a:prstGeom prst="rect">
            <a:avLst/>
          </a:prstGeom>
        </p:spPr>
      </p:pic>
      <p:pic>
        <p:nvPicPr>
          <p:cNvPr id="36" name="C#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27400" y="2913250"/>
            <a:ext cx="406400" cy="406400"/>
          </a:xfrm>
          <a:prstGeom prst="rect">
            <a:avLst/>
          </a:prstGeom>
        </p:spPr>
      </p:pic>
      <p:pic>
        <p:nvPicPr>
          <p:cNvPr id="39" name="D#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19385" y="2959100"/>
            <a:ext cx="406400" cy="406400"/>
          </a:xfrm>
          <a:prstGeom prst="rect">
            <a:avLst/>
          </a:prstGeom>
        </p:spPr>
      </p:pic>
      <p:pic>
        <p:nvPicPr>
          <p:cNvPr id="42" name="F#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741438" y="2931373"/>
            <a:ext cx="406400" cy="406400"/>
          </a:xfrm>
          <a:prstGeom prst="rect">
            <a:avLst/>
          </a:prstGeom>
        </p:spPr>
      </p:pic>
      <p:pic>
        <p:nvPicPr>
          <p:cNvPr id="44" name="G#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577012" y="2933405"/>
            <a:ext cx="406400" cy="406400"/>
          </a:xfrm>
          <a:prstGeom prst="rect">
            <a:avLst/>
          </a:prstGeom>
        </p:spPr>
      </p:pic>
      <p:pic>
        <p:nvPicPr>
          <p:cNvPr id="34" name="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875894" y="3552893"/>
            <a:ext cx="406400" cy="406400"/>
          </a:xfrm>
          <a:prstGeom prst="rect">
            <a:avLst/>
          </a:prstGeom>
        </p:spPr>
      </p:pic>
      <p:pic>
        <p:nvPicPr>
          <p:cNvPr id="35" name="B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23480" y="3552893"/>
            <a:ext cx="406400" cy="406400"/>
          </a:xfrm>
          <a:prstGeom prst="rect">
            <a:avLst/>
          </a:prstGeom>
        </p:spPr>
      </p:pic>
      <p:pic>
        <p:nvPicPr>
          <p:cNvPr id="37" name="C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886075" y="3559827"/>
            <a:ext cx="406400" cy="406400"/>
          </a:xfrm>
          <a:prstGeom prst="rect">
            <a:avLst/>
          </a:prstGeom>
        </p:spPr>
      </p:pic>
      <p:pic>
        <p:nvPicPr>
          <p:cNvPr id="38" name="C2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503444" y="3552893"/>
            <a:ext cx="406400" cy="406400"/>
          </a:xfrm>
          <a:prstGeom prst="rect">
            <a:avLst/>
          </a:prstGeom>
        </p:spPr>
      </p:pic>
      <p:pic>
        <p:nvPicPr>
          <p:cNvPr id="40" name="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683795" y="3598068"/>
            <a:ext cx="406400" cy="406400"/>
          </a:xfrm>
          <a:prstGeom prst="rect">
            <a:avLst/>
          </a:prstGeom>
        </p:spPr>
      </p:pic>
      <p:pic>
        <p:nvPicPr>
          <p:cNvPr id="41" name="E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98983" y="3551707"/>
            <a:ext cx="406400" cy="406400"/>
          </a:xfrm>
          <a:prstGeom prst="rect">
            <a:avLst/>
          </a:prstGeom>
        </p:spPr>
      </p:pic>
      <p:pic>
        <p:nvPicPr>
          <p:cNvPr id="43" name="F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63288" y="3598068"/>
            <a:ext cx="406400" cy="406400"/>
          </a:xfrm>
          <a:prstGeom prst="rect">
            <a:avLst/>
          </a:prstGeom>
        </p:spPr>
      </p:pic>
      <p:pic>
        <p:nvPicPr>
          <p:cNvPr id="45" name="G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128043" y="3566373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649538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3465513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281488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097463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5899150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6707188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7508875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302625" y="2133600"/>
            <a:ext cx="808038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9117013" y="2133600"/>
            <a:ext cx="806450" cy="2057400"/>
          </a:xfrm>
          <a:prstGeom prst="rect">
            <a:avLst/>
          </a:prstGeom>
          <a:solidFill>
            <a:srgbClr val="FFFFFF"/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21038" y="2117725"/>
            <a:ext cx="479425" cy="1295400"/>
            <a:chOff x="1527175" y="3816350"/>
            <a:chExt cx="479425" cy="12954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1527175" y="3816350"/>
              <a:ext cx="479425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200" name="Group 21"/>
            <p:cNvGrpSpPr>
              <a:grpSpLocks/>
            </p:cNvGrpSpPr>
            <p:nvPr/>
          </p:nvGrpSpPr>
          <p:grpSpPr bwMode="auto">
            <a:xfrm>
              <a:off x="1641475" y="3897313"/>
              <a:ext cx="250825" cy="674687"/>
              <a:chOff x="1447800" y="1752600"/>
              <a:chExt cx="251460" cy="674365"/>
            </a:xfrm>
          </p:grpSpPr>
          <p:pic>
            <p:nvPicPr>
              <p:cNvPr id="6201" name="Picture 19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2" name="Picture 24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032250" y="2119313"/>
            <a:ext cx="477838" cy="1295400"/>
            <a:chOff x="2338388" y="3817938"/>
            <a:chExt cx="477837" cy="1295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338388" y="3817938"/>
              <a:ext cx="477837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96" name="Group 26"/>
            <p:cNvGrpSpPr>
              <a:grpSpLocks/>
            </p:cNvGrpSpPr>
            <p:nvPr/>
          </p:nvGrpSpPr>
          <p:grpSpPr bwMode="auto">
            <a:xfrm>
              <a:off x="2457450" y="3905250"/>
              <a:ext cx="250825" cy="673100"/>
              <a:chOff x="1447800" y="1752600"/>
              <a:chExt cx="251460" cy="674365"/>
            </a:xfrm>
          </p:grpSpPr>
          <p:pic>
            <p:nvPicPr>
              <p:cNvPr id="6197" name="Picture 27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8" name="Picture 28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649913" y="2119313"/>
            <a:ext cx="477837" cy="1295400"/>
            <a:chOff x="3956050" y="3817938"/>
            <a:chExt cx="477838" cy="1295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956050" y="3817938"/>
              <a:ext cx="477838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92" name="Group 29"/>
            <p:cNvGrpSpPr>
              <a:grpSpLocks/>
            </p:cNvGrpSpPr>
            <p:nvPr/>
          </p:nvGrpSpPr>
          <p:grpSpPr bwMode="auto">
            <a:xfrm>
              <a:off x="4078288" y="3905250"/>
              <a:ext cx="250825" cy="673100"/>
              <a:chOff x="1447800" y="1752600"/>
              <a:chExt cx="251460" cy="674365"/>
            </a:xfrm>
          </p:grpSpPr>
          <p:pic>
            <p:nvPicPr>
              <p:cNvPr id="6193" name="Picture 30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4" name="Picture 31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481763" y="2125663"/>
            <a:ext cx="477837" cy="1295400"/>
            <a:chOff x="4787900" y="3824288"/>
            <a:chExt cx="477838" cy="12954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787900" y="3824288"/>
              <a:ext cx="477838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88" name="Group 32"/>
            <p:cNvGrpSpPr>
              <a:grpSpLocks/>
            </p:cNvGrpSpPr>
            <p:nvPr/>
          </p:nvGrpSpPr>
          <p:grpSpPr bwMode="auto">
            <a:xfrm>
              <a:off x="4902200" y="3911600"/>
              <a:ext cx="252413" cy="674688"/>
              <a:chOff x="1447800" y="1752600"/>
              <a:chExt cx="251460" cy="674365"/>
            </a:xfrm>
          </p:grpSpPr>
          <p:pic>
            <p:nvPicPr>
              <p:cNvPr id="6189" name="Picture 33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0" name="Picture 34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281863" y="2125663"/>
            <a:ext cx="477837" cy="1295400"/>
            <a:chOff x="5588000" y="3824288"/>
            <a:chExt cx="477838" cy="12954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5588000" y="3824288"/>
              <a:ext cx="477838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84" name="Group 35"/>
            <p:cNvGrpSpPr>
              <a:grpSpLocks/>
            </p:cNvGrpSpPr>
            <p:nvPr/>
          </p:nvGrpSpPr>
          <p:grpSpPr bwMode="auto">
            <a:xfrm>
              <a:off x="5703888" y="3905250"/>
              <a:ext cx="252412" cy="673100"/>
              <a:chOff x="1447800" y="1752600"/>
              <a:chExt cx="251460" cy="674365"/>
            </a:xfrm>
          </p:grpSpPr>
          <p:pic>
            <p:nvPicPr>
              <p:cNvPr id="6185" name="Picture 36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6" name="Picture 37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73" name="Group 21"/>
          <p:cNvGrpSpPr>
            <a:grpSpLocks/>
          </p:cNvGrpSpPr>
          <p:nvPr/>
        </p:nvGrpSpPr>
        <p:grpSpPr bwMode="auto">
          <a:xfrm>
            <a:off x="2120900" y="4284663"/>
            <a:ext cx="7354888" cy="1457325"/>
            <a:chOff x="597331" y="4590180"/>
            <a:chExt cx="7354901" cy="1457052"/>
          </a:xfrm>
        </p:grpSpPr>
        <p:pic>
          <p:nvPicPr>
            <p:cNvPr id="6181" name="Picture 5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1" t="54443" r="45833" b="35925"/>
            <a:stretch>
              <a:fillRect/>
            </a:stretch>
          </p:blipFill>
          <p:spPr bwMode="auto">
            <a:xfrm>
              <a:off x="597331" y="4590180"/>
              <a:ext cx="7354901" cy="1258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2" name="TextBox 2"/>
            <p:cNvSpPr txBox="1">
              <a:spLocks noChangeArrowheads="1"/>
            </p:cNvSpPr>
            <p:nvPr/>
          </p:nvSpPr>
          <p:spPr bwMode="auto">
            <a:xfrm>
              <a:off x="1233690" y="5647122"/>
              <a:ext cx="66466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000" b="1">
                  <a:solidFill>
                    <a:srgbClr val="C00000"/>
                  </a:solidFill>
                </a:rPr>
                <a:t>ĐÔ      RÊ       MI      PHA    SON     LA        SI       ĐÔ     </a:t>
              </a:r>
              <a:endParaRPr lang="vi-VN" alt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6174" name="Group 35"/>
          <p:cNvGrpSpPr>
            <a:grpSpLocks/>
          </p:cNvGrpSpPr>
          <p:nvPr/>
        </p:nvGrpSpPr>
        <p:grpSpPr bwMode="auto">
          <a:xfrm>
            <a:off x="8894763" y="2111375"/>
            <a:ext cx="477837" cy="1295400"/>
            <a:chOff x="8894763" y="2114550"/>
            <a:chExt cx="477837" cy="12954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8894763" y="2114550"/>
              <a:ext cx="477837" cy="1295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6178" name="Group 38"/>
            <p:cNvGrpSpPr>
              <a:grpSpLocks/>
            </p:cNvGrpSpPr>
            <p:nvPr/>
          </p:nvGrpSpPr>
          <p:grpSpPr bwMode="auto">
            <a:xfrm>
              <a:off x="9004300" y="2220913"/>
              <a:ext cx="252413" cy="674687"/>
              <a:chOff x="1447800" y="1752600"/>
              <a:chExt cx="251460" cy="674365"/>
            </a:xfrm>
          </p:grpSpPr>
          <p:pic>
            <p:nvPicPr>
              <p:cNvPr id="6179" name="Picture 39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16" t="37408" r="64584" b="57407"/>
              <a:stretch>
                <a:fillRect/>
              </a:stretch>
            </p:blipFill>
            <p:spPr bwMode="auto">
              <a:xfrm>
                <a:off x="1447800" y="2133605"/>
                <a:ext cx="251460" cy="29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0" name="Picture 40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29260" r="65314" b="64815"/>
              <a:stretch>
                <a:fillRect/>
              </a:stretch>
            </p:blipFill>
            <p:spPr bwMode="auto">
              <a:xfrm>
                <a:off x="1454596" y="1752600"/>
                <a:ext cx="209516" cy="335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6" name="Rectangle 17"/>
          <p:cNvSpPr txBox="1">
            <a:spLocks noChangeArrowheads="1"/>
          </p:cNvSpPr>
          <p:nvPr/>
        </p:nvSpPr>
        <p:spPr bwMode="auto">
          <a:xfrm>
            <a:off x="4724400" y="808038"/>
            <a:ext cx="3200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838200" indent="-838200" algn="l" eaLnBrk="1" hangingPunct="1">
              <a:defRPr/>
            </a:pPr>
            <a:r>
              <a:rPr lang="en-US" sz="2800" b="1" kern="0">
                <a:solidFill>
                  <a:srgbClr val="C00000"/>
                </a:solidFill>
                <a:latin typeface="+mn-lt"/>
                <a:cs typeface="Times New Roman" pitchFamily="18" charset="0"/>
              </a:rPr>
              <a:t>CÁC NỐT NHẠC</a:t>
            </a:r>
          </a:p>
        </p:txBody>
      </p:sp>
      <p:pic>
        <p:nvPicPr>
          <p:cNvPr id="6176" name="Picture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524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4442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3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3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2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7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34" r="4062"/>
          <a:stretch/>
        </p:blipFill>
        <p:spPr>
          <a:xfrm>
            <a:off x="1219199" y="9144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gam Đô trưởng theo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5834" t="41481" r="37500" b="48149"/>
          <a:stretch/>
        </p:blipFill>
        <p:spPr>
          <a:xfrm>
            <a:off x="2286000" y="1035059"/>
            <a:ext cx="8534278" cy="106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15834" t="72222" r="37917" b="18148"/>
          <a:stretch/>
        </p:blipFill>
        <p:spPr>
          <a:xfrm>
            <a:off x="2286000" y="5499100"/>
            <a:ext cx="84582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5834" t="58889" r="37917" b="32222"/>
          <a:stretch/>
        </p:blipFill>
        <p:spPr>
          <a:xfrm>
            <a:off x="2286000" y="4038600"/>
            <a:ext cx="84582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5834" t="43333" r="37500" b="47037"/>
          <a:stretch/>
        </p:blipFill>
        <p:spPr>
          <a:xfrm>
            <a:off x="2286000" y="2582840"/>
            <a:ext cx="8534400" cy="99060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97660" y="12573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600200" y="28384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600200" y="42672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600200" y="57340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1226820"/>
            <a:ext cx="633984" cy="633984"/>
          </a:xfrm>
          <a:prstGeom prst="rect">
            <a:avLst/>
          </a:prstGeom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2801620"/>
            <a:ext cx="633984" cy="633984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4267200"/>
            <a:ext cx="633984" cy="633984"/>
          </a:xfrm>
          <a:prstGeom prst="rect">
            <a:avLst/>
          </a:prstGeom>
        </p:spPr>
      </p:pic>
      <p:pic>
        <p:nvPicPr>
          <p:cNvPr id="18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573278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345485"/>
            <a:ext cx="11705463" cy="4509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2179" y="4690408"/>
            <a:ext cx="2229136" cy="1839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17579" y="4624550"/>
            <a:ext cx="4059621" cy="1868219"/>
            <a:chOff x="1905000" y="4550980"/>
            <a:chExt cx="4059621" cy="1868219"/>
          </a:xfrm>
        </p:grpSpPr>
        <p:grpSp>
          <p:nvGrpSpPr>
            <p:cNvPr id="12" name="Group 11"/>
            <p:cNvGrpSpPr/>
            <p:nvPr/>
          </p:nvGrpSpPr>
          <p:grpSpPr>
            <a:xfrm>
              <a:off x="1905000" y="4550980"/>
              <a:ext cx="356188" cy="730470"/>
              <a:chOff x="2286000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62200" y="5342675"/>
              <a:ext cx="2590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Mi, Pha, Son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26" y="5957534"/>
              <a:ext cx="3221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Trắng, đen,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1143000" y="464820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6423</TotalTime>
  <Words>258</Words>
  <Application>Microsoft Office PowerPoint</Application>
  <PresentationFormat>Widescreen</PresentationFormat>
  <Paragraphs>62</Paragraphs>
  <Slides>18</Slides>
  <Notes>0</Notes>
  <HiddenSlides>0</HiddenSlides>
  <MMClips>39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Default Design</vt:lpstr>
      <vt:lpstr>Chủ đề 1 EM YÊU ÂM NHẠC</vt:lpstr>
      <vt:lpstr>PowerPoint Presentation</vt:lpstr>
      <vt:lpstr>CÁC HÌNH NỐT</vt:lpstr>
      <vt:lpstr>PowerPoint Presentation</vt:lpstr>
      <vt:lpstr>CÁC HÌNH NỐT</vt:lpstr>
      <vt:lpstr>PowerPoint Presentation</vt:lpstr>
      <vt:lpstr>PowerPoint Presentation</vt:lpstr>
      <vt:lpstr>Đọc gam Đô trưởng theo mẫu âm</vt:lpstr>
      <vt:lpstr>PowerPoint Presentation</vt:lpstr>
      <vt:lpstr>PowerPoint Presentation</vt:lpstr>
      <vt:lpstr>Luyện tập tiết tấu</vt:lpstr>
      <vt:lpstr>Đọc nhạc từng nét nhạc</vt:lpstr>
      <vt:lpstr>I. Đọc nhạc</vt:lpstr>
      <vt:lpstr>II. Ôn tập bài hát Em yêu giờ học hát</vt:lpstr>
      <vt:lpstr>III. Nhạc cụ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CMC</cp:lastModifiedBy>
  <cp:revision>253</cp:revision>
  <dcterms:created xsi:type="dcterms:W3CDTF">2006-11-06T13:45:38Z</dcterms:created>
  <dcterms:modified xsi:type="dcterms:W3CDTF">2024-09-24T03:20:40Z</dcterms:modified>
</cp:coreProperties>
</file>