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 id="2147483859" r:id="rId2"/>
    <p:sldMasterId id="2147483879" r:id="rId3"/>
    <p:sldMasterId id="2147483891" r:id="rId4"/>
    <p:sldMasterId id="2147483903" r:id="rId5"/>
    <p:sldMasterId id="2147483915" r:id="rId6"/>
  </p:sldMasterIdLst>
  <p:notesMasterIdLst>
    <p:notesMasterId r:id="rId39"/>
  </p:notesMasterIdLst>
  <p:sldIdLst>
    <p:sldId id="1805" r:id="rId7"/>
    <p:sldId id="270" r:id="rId8"/>
    <p:sldId id="273" r:id="rId9"/>
    <p:sldId id="278" r:id="rId10"/>
    <p:sldId id="279" r:id="rId11"/>
    <p:sldId id="280" r:id="rId12"/>
    <p:sldId id="281" r:id="rId13"/>
    <p:sldId id="282" r:id="rId14"/>
    <p:sldId id="283" r:id="rId15"/>
    <p:sldId id="399" r:id="rId16"/>
    <p:sldId id="393" r:id="rId17"/>
    <p:sldId id="434" r:id="rId18"/>
    <p:sldId id="263" r:id="rId19"/>
    <p:sldId id="435" r:id="rId20"/>
    <p:sldId id="374" r:id="rId21"/>
    <p:sldId id="1806" r:id="rId22"/>
    <p:sldId id="431" r:id="rId23"/>
    <p:sldId id="433" r:id="rId24"/>
    <p:sldId id="376" r:id="rId25"/>
    <p:sldId id="423" r:id="rId26"/>
    <p:sldId id="304" r:id="rId27"/>
    <p:sldId id="305" r:id="rId28"/>
    <p:sldId id="306" r:id="rId29"/>
    <p:sldId id="307" r:id="rId30"/>
    <p:sldId id="308" r:id="rId31"/>
    <p:sldId id="379" r:id="rId32"/>
    <p:sldId id="425" r:id="rId33"/>
    <p:sldId id="427" r:id="rId34"/>
    <p:sldId id="428" r:id="rId35"/>
    <p:sldId id="430" r:id="rId36"/>
    <p:sldId id="432" r:id="rId37"/>
    <p:sldId id="38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9FFD9"/>
    <a:srgbClr val="E0C1FF"/>
    <a:srgbClr val="FCEBD1"/>
    <a:srgbClr val="CC99FF"/>
    <a:srgbClr val="D0CECE"/>
    <a:srgbClr val="FFFFC1"/>
    <a:srgbClr val="FFFFA3"/>
    <a:srgbClr val="FFFF99"/>
    <a:srgbClr val="BDF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8" d="100"/>
          <a:sy n="88" d="100"/>
        </p:scale>
        <p:origin x="-16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05EC2-7D6B-4883-8C92-006237FE7DB2}"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59DA9-97BA-45DC-B414-0B8110508750}" type="slidenum">
              <a:rPr lang="en-US" smtClean="0"/>
              <a:t>‹#›</a:t>
            </a:fld>
            <a:endParaRPr lang="en-US"/>
          </a:p>
        </p:txBody>
      </p:sp>
    </p:spTree>
    <p:extLst>
      <p:ext uri="{BB962C8B-B14F-4D97-AF65-F5344CB8AC3E}">
        <p14:creationId xmlns:p14="http://schemas.microsoft.com/office/powerpoint/2010/main" val="103573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xmlns="" id="{716437EF-3297-4F65-87E1-7FCF290D5A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38760DC-1039-4D24-B963-C74CE4DE5E6B}"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vi-V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9507" name="Rectangle 2">
            <a:extLst>
              <a:ext uri="{FF2B5EF4-FFF2-40B4-BE49-F238E27FC236}">
                <a16:creationId xmlns:a16="http://schemas.microsoft.com/office/drawing/2014/main" xmlns="" id="{510B76E9-BF0A-4D10-B6B1-F76FEFC3D9B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a:extLst>
              <a:ext uri="{FF2B5EF4-FFF2-40B4-BE49-F238E27FC236}">
                <a16:creationId xmlns:a16="http://schemas.microsoft.com/office/drawing/2014/main" xmlns="" id="{C53B863B-2830-430E-B014-A1E696D09F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p>
        </p:txBody>
      </p:sp>
    </p:spTree>
    <p:extLst>
      <p:ext uri="{BB962C8B-B14F-4D97-AF65-F5344CB8AC3E}">
        <p14:creationId xmlns:p14="http://schemas.microsoft.com/office/powerpoint/2010/main" val="349852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95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87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0951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1624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0088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0806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8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70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963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74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871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45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76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20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15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43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34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07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1246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642446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7165248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465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6"/>
        <p:cNvGrpSpPr/>
        <p:nvPr/>
      </p:nvGrpSpPr>
      <p:grpSpPr>
        <a:xfrm>
          <a:off x="0" y="0"/>
          <a:ext cx="0" cy="0"/>
          <a:chOff x="0" y="0"/>
          <a:chExt cx="0" cy="0"/>
        </a:xfrm>
      </p:grpSpPr>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0293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0" name="Google Shape;10;p2"/>
          <p:cNvSpPr/>
          <p:nvPr/>
        </p:nvSpPr>
        <p:spPr>
          <a:xfrm rot="10800000">
            <a:off x="-44600" y="4192101"/>
            <a:ext cx="4283064" cy="2739729"/>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10800000">
            <a:off x="5464667" y="5250867"/>
            <a:ext cx="6727343" cy="162523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908933" y="1"/>
            <a:ext cx="4283064" cy="2739729"/>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 y="1"/>
            <a:ext cx="6727343" cy="162523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621800" y="642701"/>
            <a:ext cx="8959077" cy="517369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subTitle" idx="1"/>
          </p:nvPr>
        </p:nvSpPr>
        <p:spPr>
          <a:xfrm rot="-655">
            <a:off x="2945199" y="4746335"/>
            <a:ext cx="6301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2133">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6" name="Google Shape;16;p2"/>
          <p:cNvSpPr txBox="1">
            <a:spLocks noGrp="1"/>
          </p:cNvSpPr>
          <p:nvPr>
            <p:ph type="ctrTitle"/>
          </p:nvPr>
        </p:nvSpPr>
        <p:spPr>
          <a:xfrm>
            <a:off x="2174000" y="1346433"/>
            <a:ext cx="7844000" cy="34772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12800" b="0">
                <a:latin typeface="Mali Medium"/>
                <a:ea typeface="Mali Medium"/>
                <a:cs typeface="Mali Medium"/>
                <a:sym typeface="Mali Medium"/>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56554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9" name="Google Shape;19;p3"/>
          <p:cNvSpPr/>
          <p:nvPr/>
        </p:nvSpPr>
        <p:spPr>
          <a:xfrm rot="-10799904" flipH="1">
            <a:off x="8510496" y="5253367"/>
            <a:ext cx="3783152" cy="16926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flipH="1">
            <a:off x="-8" y="1734"/>
            <a:ext cx="6158208" cy="276073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txBox="1">
            <a:spLocks noGrp="1"/>
          </p:cNvSpPr>
          <p:nvPr>
            <p:ph type="title" hasCustomPrompt="1"/>
          </p:nvPr>
        </p:nvSpPr>
        <p:spPr>
          <a:xfrm>
            <a:off x="960000" y="1951600"/>
            <a:ext cx="1797200" cy="10372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rot="303">
            <a:off x="972767" y="4980433"/>
            <a:ext cx="4541200" cy="83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3" name="Google Shape;23;p3"/>
          <p:cNvSpPr txBox="1">
            <a:spLocks noGrp="1"/>
          </p:cNvSpPr>
          <p:nvPr>
            <p:ph type="title" idx="2"/>
          </p:nvPr>
        </p:nvSpPr>
        <p:spPr>
          <a:xfrm>
            <a:off x="972900" y="3734667"/>
            <a:ext cx="5234000" cy="773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8000">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71341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p:nvPr/>
        </p:nvSpPr>
        <p:spPr>
          <a:xfrm>
            <a:off x="530201" y="1566067"/>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573647">
            <a:off x="9149202" y="3334695"/>
            <a:ext cx="4492037" cy="3523301"/>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alpha val="5556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777577"/>
            <a:ext cx="10272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960000" y="1709300"/>
            <a:ext cx="10272000" cy="4655200"/>
          </a:xfrm>
          <a:prstGeom prst="rect">
            <a:avLst/>
          </a:prstGeom>
        </p:spPr>
        <p:txBody>
          <a:bodyPr spcFirstLastPara="1" wrap="square" lIns="91425" tIns="91425" rIns="91425" bIns="91425" anchor="t" anchorCtr="0">
            <a:noAutofit/>
          </a:bodyPr>
          <a:lstStyle>
            <a:lvl1pPr marL="609585" lvl="0" indent="-393690" rtl="0">
              <a:spcBef>
                <a:spcPts val="0"/>
              </a:spcBef>
              <a:spcAft>
                <a:spcPts val="0"/>
              </a:spcAft>
              <a:buSzPts val="1050"/>
              <a:buFont typeface="Comfortaa SemiBold"/>
              <a:buAutoNum type="arabicPeriod"/>
              <a:defRPr sz="1400">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AutoNum type="alphaLcPeriod"/>
              <a:defRPr/>
            </a:lvl2pPr>
            <a:lvl3pPr marL="1828754" lvl="2" indent="-414856" rtl="0">
              <a:lnSpc>
                <a:spcPct val="115000"/>
              </a:lnSpc>
              <a:spcBef>
                <a:spcPts val="2133"/>
              </a:spcBef>
              <a:spcAft>
                <a:spcPts val="0"/>
              </a:spcAft>
              <a:buSzPts val="1300"/>
              <a:buAutoNum type="romanLcPeriod"/>
              <a:defRPr/>
            </a:lvl3pPr>
            <a:lvl4pPr marL="2438339" lvl="3" indent="-414856" rtl="0">
              <a:lnSpc>
                <a:spcPct val="115000"/>
              </a:lnSpc>
              <a:spcBef>
                <a:spcPts val="2133"/>
              </a:spcBef>
              <a:spcAft>
                <a:spcPts val="0"/>
              </a:spcAft>
              <a:buSzPts val="1300"/>
              <a:buAutoNum type="arabicPeriod"/>
              <a:defRPr/>
            </a:lvl4pPr>
            <a:lvl5pPr marL="3047924" lvl="4" indent="-414856" rtl="0">
              <a:lnSpc>
                <a:spcPct val="115000"/>
              </a:lnSpc>
              <a:spcBef>
                <a:spcPts val="2133"/>
              </a:spcBef>
              <a:spcAft>
                <a:spcPts val="0"/>
              </a:spcAft>
              <a:buSzPts val="1300"/>
              <a:buAutoNum type="alphaLcPeriod"/>
              <a:defRPr/>
            </a:lvl5pPr>
            <a:lvl6pPr marL="3657509" lvl="5" indent="-414856" rtl="0">
              <a:lnSpc>
                <a:spcPct val="115000"/>
              </a:lnSpc>
              <a:spcBef>
                <a:spcPts val="2133"/>
              </a:spcBef>
              <a:spcAft>
                <a:spcPts val="0"/>
              </a:spcAft>
              <a:buSzPts val="1300"/>
              <a:buAutoNum type="romanLcPeriod"/>
              <a:defRPr/>
            </a:lvl6pPr>
            <a:lvl7pPr marL="4267093" lvl="6" indent="-414856" rtl="0">
              <a:lnSpc>
                <a:spcPct val="115000"/>
              </a:lnSpc>
              <a:spcBef>
                <a:spcPts val="2133"/>
              </a:spcBef>
              <a:spcAft>
                <a:spcPts val="0"/>
              </a:spcAft>
              <a:buSzPts val="1300"/>
              <a:buAutoNum type="arabicPeriod"/>
              <a:defRPr/>
            </a:lvl7pPr>
            <a:lvl8pPr marL="4876678" lvl="7" indent="-414856" rtl="0">
              <a:lnSpc>
                <a:spcPct val="115000"/>
              </a:lnSpc>
              <a:spcBef>
                <a:spcPts val="2133"/>
              </a:spcBef>
              <a:spcAft>
                <a:spcPts val="0"/>
              </a:spcAft>
              <a:buSzPts val="1300"/>
              <a:buAutoNum type="alphaLcPeriod"/>
              <a:defRPr/>
            </a:lvl8pPr>
            <a:lvl9pPr marL="5486263" lvl="8" indent="-414856" rtl="0">
              <a:lnSpc>
                <a:spcPct val="115000"/>
              </a:lnSpc>
              <a:spcBef>
                <a:spcPts val="2133"/>
              </a:spcBef>
              <a:spcAft>
                <a:spcPts val="2133"/>
              </a:spcAft>
              <a:buSzPts val="1300"/>
              <a:buAutoNum type="romanLcPeriod"/>
              <a:defRPr/>
            </a:lvl9pPr>
          </a:lstStyle>
          <a:p>
            <a:endParaRPr/>
          </a:p>
        </p:txBody>
      </p:sp>
      <p:sp>
        <p:nvSpPr>
          <p:cNvPr id="30" name="Google Shape;30;p4"/>
          <p:cNvSpPr/>
          <p:nvPr/>
        </p:nvSpPr>
        <p:spPr>
          <a:xfrm rot="-10646755">
            <a:off x="11696979" y="1087286"/>
            <a:ext cx="600264" cy="60034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rot="-10646755">
            <a:off x="11345776" y="1799755"/>
            <a:ext cx="360189" cy="36026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flipH="1">
            <a:off x="-435224" y="-530732"/>
            <a:ext cx="1695653" cy="7788543"/>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6660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 name="Google Shape;35;p5"/>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960000" y="784167"/>
            <a:ext cx="10272000" cy="560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586429" y="3551333"/>
            <a:ext cx="3876800" cy="752400"/>
          </a:xfrm>
          <a:prstGeom prst="rect">
            <a:avLst/>
          </a:prstGeom>
          <a:noFill/>
          <a:ln>
            <a:noFill/>
          </a:ln>
        </p:spPr>
        <p:txBody>
          <a:bodyPr spcFirstLastPara="1" wrap="square" lIns="91425" tIns="91425" rIns="91425" bIns="91425" anchor="t" anchorCtr="0">
            <a:noAutofit/>
          </a:bodyPr>
          <a:lstStyle>
            <a:lvl1pPr lvl="0" algn="ctr">
              <a:spcBef>
                <a:spcPts val="667"/>
              </a:spcBef>
              <a:spcAft>
                <a:spcPts val="0"/>
              </a:spcAft>
              <a:buSzPts val="2000"/>
              <a:buFont typeface="Mali"/>
              <a:buNone/>
              <a:defRPr sz="2667">
                <a:latin typeface="Mali SemiBold"/>
                <a:ea typeface="Mali SemiBold"/>
                <a:cs typeface="Mali SemiBold"/>
                <a:sym typeface="Mali SemiBold"/>
              </a:defRPr>
            </a:lvl1pPr>
            <a:lvl2pPr lvl="1" algn="ctr">
              <a:lnSpc>
                <a:spcPct val="100000"/>
              </a:lnSpc>
              <a:spcBef>
                <a:spcPts val="1733"/>
              </a:spcBef>
              <a:spcAft>
                <a:spcPts val="0"/>
              </a:spcAft>
              <a:buSzPts val="2000"/>
              <a:buFont typeface="Mali"/>
              <a:buNone/>
              <a:defRPr sz="2667" b="1">
                <a:latin typeface="Mali"/>
                <a:ea typeface="Mali"/>
                <a:cs typeface="Mali"/>
                <a:sym typeface="Mali"/>
              </a:defRPr>
            </a:lvl2pPr>
            <a:lvl3pPr lvl="2" algn="ctr">
              <a:lnSpc>
                <a:spcPct val="100000"/>
              </a:lnSpc>
              <a:spcBef>
                <a:spcPts val="2133"/>
              </a:spcBef>
              <a:spcAft>
                <a:spcPts val="0"/>
              </a:spcAft>
              <a:buSzPts val="2000"/>
              <a:buFont typeface="Mali"/>
              <a:buNone/>
              <a:defRPr sz="2667" b="1">
                <a:latin typeface="Mali"/>
                <a:ea typeface="Mali"/>
                <a:cs typeface="Mali"/>
                <a:sym typeface="Mali"/>
              </a:defRPr>
            </a:lvl3pPr>
            <a:lvl4pPr lvl="3" algn="ctr">
              <a:lnSpc>
                <a:spcPct val="100000"/>
              </a:lnSpc>
              <a:spcBef>
                <a:spcPts val="2133"/>
              </a:spcBef>
              <a:spcAft>
                <a:spcPts val="0"/>
              </a:spcAft>
              <a:buSzPts val="2000"/>
              <a:buFont typeface="Mali"/>
              <a:buNone/>
              <a:defRPr sz="2667" b="1">
                <a:latin typeface="Mali"/>
                <a:ea typeface="Mali"/>
                <a:cs typeface="Mali"/>
                <a:sym typeface="Mali"/>
              </a:defRPr>
            </a:lvl4pPr>
            <a:lvl5pPr lvl="4" algn="ctr">
              <a:lnSpc>
                <a:spcPct val="100000"/>
              </a:lnSpc>
              <a:spcBef>
                <a:spcPts val="2133"/>
              </a:spcBef>
              <a:spcAft>
                <a:spcPts val="0"/>
              </a:spcAft>
              <a:buSzPts val="2000"/>
              <a:buFont typeface="Mali"/>
              <a:buNone/>
              <a:defRPr sz="2667" b="1">
                <a:latin typeface="Mali"/>
                <a:ea typeface="Mali"/>
                <a:cs typeface="Mali"/>
                <a:sym typeface="Mali"/>
              </a:defRPr>
            </a:lvl5pPr>
            <a:lvl6pPr lvl="5" algn="ctr">
              <a:lnSpc>
                <a:spcPct val="100000"/>
              </a:lnSpc>
              <a:spcBef>
                <a:spcPts val="2133"/>
              </a:spcBef>
              <a:spcAft>
                <a:spcPts val="0"/>
              </a:spcAft>
              <a:buSzPts val="2000"/>
              <a:buFont typeface="Mali"/>
              <a:buNone/>
              <a:defRPr sz="2667" b="1">
                <a:latin typeface="Mali"/>
                <a:ea typeface="Mali"/>
                <a:cs typeface="Mali"/>
                <a:sym typeface="Mali"/>
              </a:defRPr>
            </a:lvl6pPr>
            <a:lvl7pPr lvl="6" algn="ctr">
              <a:lnSpc>
                <a:spcPct val="100000"/>
              </a:lnSpc>
              <a:spcBef>
                <a:spcPts val="2133"/>
              </a:spcBef>
              <a:spcAft>
                <a:spcPts val="0"/>
              </a:spcAft>
              <a:buSzPts val="2000"/>
              <a:buFont typeface="Mali"/>
              <a:buNone/>
              <a:defRPr sz="2667" b="1">
                <a:latin typeface="Mali"/>
                <a:ea typeface="Mali"/>
                <a:cs typeface="Mali"/>
                <a:sym typeface="Mali"/>
              </a:defRPr>
            </a:lvl7pPr>
            <a:lvl8pPr lvl="7" algn="ctr">
              <a:lnSpc>
                <a:spcPct val="100000"/>
              </a:lnSpc>
              <a:spcBef>
                <a:spcPts val="2133"/>
              </a:spcBef>
              <a:spcAft>
                <a:spcPts val="0"/>
              </a:spcAft>
              <a:buSzPts val="2000"/>
              <a:buFont typeface="Mali"/>
              <a:buNone/>
              <a:defRPr sz="2667" b="1">
                <a:latin typeface="Mali"/>
                <a:ea typeface="Mali"/>
                <a:cs typeface="Mali"/>
                <a:sym typeface="Mali"/>
              </a:defRPr>
            </a:lvl8pPr>
            <a:lvl9pPr lvl="8" algn="ctr">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0" name="Google Shape;40;p5"/>
          <p:cNvSpPr txBox="1">
            <a:spLocks noGrp="1"/>
          </p:cNvSpPr>
          <p:nvPr>
            <p:ph type="subTitle" idx="2"/>
          </p:nvPr>
        </p:nvSpPr>
        <p:spPr>
          <a:xfrm>
            <a:off x="6728767" y="3551333"/>
            <a:ext cx="3876800" cy="75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667">
                <a:latin typeface="Mali SemiBold"/>
                <a:ea typeface="Mali SemiBold"/>
                <a:cs typeface="Mali SemiBold"/>
                <a:sym typeface="Mali SemiBold"/>
              </a:defRPr>
            </a:lvl1pPr>
            <a:lvl2pPr lvl="1" algn="ctr" rtl="0">
              <a:lnSpc>
                <a:spcPct val="100000"/>
              </a:lnSpc>
              <a:spcBef>
                <a:spcPts val="2133"/>
              </a:spcBef>
              <a:spcAft>
                <a:spcPts val="0"/>
              </a:spcAft>
              <a:buSzPts val="2000"/>
              <a:buFont typeface="Mali"/>
              <a:buNone/>
              <a:defRPr sz="2667" b="1">
                <a:latin typeface="Mali"/>
                <a:ea typeface="Mali"/>
                <a:cs typeface="Mali"/>
                <a:sym typeface="Mali"/>
              </a:defRPr>
            </a:lvl2pPr>
            <a:lvl3pPr lvl="2" algn="ctr" rtl="0">
              <a:lnSpc>
                <a:spcPct val="100000"/>
              </a:lnSpc>
              <a:spcBef>
                <a:spcPts val="2133"/>
              </a:spcBef>
              <a:spcAft>
                <a:spcPts val="0"/>
              </a:spcAft>
              <a:buSzPts val="2000"/>
              <a:buFont typeface="Mali"/>
              <a:buNone/>
              <a:defRPr sz="2667" b="1">
                <a:latin typeface="Mali"/>
                <a:ea typeface="Mali"/>
                <a:cs typeface="Mali"/>
                <a:sym typeface="Mali"/>
              </a:defRPr>
            </a:lvl3pPr>
            <a:lvl4pPr lvl="3" algn="ctr" rtl="0">
              <a:lnSpc>
                <a:spcPct val="100000"/>
              </a:lnSpc>
              <a:spcBef>
                <a:spcPts val="2133"/>
              </a:spcBef>
              <a:spcAft>
                <a:spcPts val="0"/>
              </a:spcAft>
              <a:buSzPts val="2000"/>
              <a:buFont typeface="Mali"/>
              <a:buNone/>
              <a:defRPr sz="2667" b="1">
                <a:latin typeface="Mali"/>
                <a:ea typeface="Mali"/>
                <a:cs typeface="Mali"/>
                <a:sym typeface="Mali"/>
              </a:defRPr>
            </a:lvl4pPr>
            <a:lvl5pPr lvl="4" algn="ctr" rtl="0">
              <a:lnSpc>
                <a:spcPct val="100000"/>
              </a:lnSpc>
              <a:spcBef>
                <a:spcPts val="2133"/>
              </a:spcBef>
              <a:spcAft>
                <a:spcPts val="0"/>
              </a:spcAft>
              <a:buSzPts val="2000"/>
              <a:buFont typeface="Mali"/>
              <a:buNone/>
              <a:defRPr sz="2667" b="1">
                <a:latin typeface="Mali"/>
                <a:ea typeface="Mali"/>
                <a:cs typeface="Mali"/>
                <a:sym typeface="Mali"/>
              </a:defRPr>
            </a:lvl5pPr>
            <a:lvl6pPr lvl="5" algn="ctr" rtl="0">
              <a:lnSpc>
                <a:spcPct val="100000"/>
              </a:lnSpc>
              <a:spcBef>
                <a:spcPts val="2133"/>
              </a:spcBef>
              <a:spcAft>
                <a:spcPts val="0"/>
              </a:spcAft>
              <a:buSzPts val="2000"/>
              <a:buFont typeface="Mali"/>
              <a:buNone/>
              <a:defRPr sz="2667" b="1">
                <a:latin typeface="Mali"/>
                <a:ea typeface="Mali"/>
                <a:cs typeface="Mali"/>
                <a:sym typeface="Mali"/>
              </a:defRPr>
            </a:lvl6pPr>
            <a:lvl7pPr lvl="6" algn="ctr" rtl="0">
              <a:lnSpc>
                <a:spcPct val="100000"/>
              </a:lnSpc>
              <a:spcBef>
                <a:spcPts val="2133"/>
              </a:spcBef>
              <a:spcAft>
                <a:spcPts val="0"/>
              </a:spcAft>
              <a:buSzPts val="2000"/>
              <a:buFont typeface="Mali"/>
              <a:buNone/>
              <a:defRPr sz="2667" b="1">
                <a:latin typeface="Mali"/>
                <a:ea typeface="Mali"/>
                <a:cs typeface="Mali"/>
                <a:sym typeface="Mali"/>
              </a:defRPr>
            </a:lvl7pPr>
            <a:lvl8pPr lvl="7" algn="ctr" rtl="0">
              <a:lnSpc>
                <a:spcPct val="100000"/>
              </a:lnSpc>
              <a:spcBef>
                <a:spcPts val="2133"/>
              </a:spcBef>
              <a:spcAft>
                <a:spcPts val="0"/>
              </a:spcAft>
              <a:buSzPts val="2000"/>
              <a:buFont typeface="Mali"/>
              <a:buNone/>
              <a:defRPr sz="2667" b="1">
                <a:latin typeface="Mali"/>
                <a:ea typeface="Mali"/>
                <a:cs typeface="Mali"/>
                <a:sym typeface="Mali"/>
              </a:defRPr>
            </a:lvl8pPr>
            <a:lvl9pPr lvl="8" algn="ctr" rtl="0">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960000" y="1576149"/>
            <a:ext cx="10272000" cy="51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2" name="Google Shape;42;p5"/>
          <p:cNvSpPr/>
          <p:nvPr/>
        </p:nvSpPr>
        <p:spPr>
          <a:xfrm>
            <a:off x="-244171" y="2489571"/>
            <a:ext cx="559605" cy="55960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0" y="3344216"/>
            <a:ext cx="1276296" cy="3828673"/>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a:spLocks noGrp="1"/>
          </p:cNvSpPr>
          <p:nvPr>
            <p:ph type="subTitle" idx="4"/>
          </p:nvPr>
        </p:nvSpPr>
        <p:spPr>
          <a:xfrm rot="355">
            <a:off x="1586429"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5" name="Google Shape;45;p5"/>
          <p:cNvSpPr txBox="1">
            <a:spLocks noGrp="1"/>
          </p:cNvSpPr>
          <p:nvPr>
            <p:ph type="subTitle" idx="5"/>
          </p:nvPr>
        </p:nvSpPr>
        <p:spPr>
          <a:xfrm rot="355">
            <a:off x="6728767"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6" name="Google Shape;46;p5"/>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alpha val="5556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9986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56" name="Google Shape;56;p7"/>
          <p:cNvSpPr/>
          <p:nvPr/>
        </p:nvSpPr>
        <p:spPr>
          <a:xfrm>
            <a:off x="972900" y="1879600"/>
            <a:ext cx="5664359" cy="425835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7"/>
          <p:cNvSpPr/>
          <p:nvPr/>
        </p:nvSpPr>
        <p:spPr>
          <a:xfrm flipH="1">
            <a:off x="-15" y="0"/>
            <a:ext cx="3113232" cy="2141464"/>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7"/>
          <p:cNvSpPr txBox="1">
            <a:spLocks noGrp="1"/>
          </p:cNvSpPr>
          <p:nvPr>
            <p:ph type="subTitle" idx="1"/>
          </p:nvPr>
        </p:nvSpPr>
        <p:spPr>
          <a:xfrm rot="-272">
            <a:off x="1276663" y="2217491"/>
            <a:ext cx="5056800" cy="301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6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2133"/>
              </a:spcBef>
              <a:spcAft>
                <a:spcPts val="0"/>
              </a:spcAft>
              <a:buSzPts val="1300"/>
              <a:buChar char="■"/>
              <a:defRPr/>
            </a:lvl3pPr>
            <a:lvl4pPr lvl="3" algn="ctr" rtl="0">
              <a:lnSpc>
                <a:spcPct val="100000"/>
              </a:lnSpc>
              <a:spcBef>
                <a:spcPts val="2133"/>
              </a:spcBef>
              <a:spcAft>
                <a:spcPts val="0"/>
              </a:spcAft>
              <a:buSzPts val="1300"/>
              <a:buChar char="●"/>
              <a:defRPr/>
            </a:lvl4pPr>
            <a:lvl5pPr lvl="4" algn="ctr" rtl="0">
              <a:lnSpc>
                <a:spcPct val="100000"/>
              </a:lnSpc>
              <a:spcBef>
                <a:spcPts val="2133"/>
              </a:spcBef>
              <a:spcAft>
                <a:spcPts val="0"/>
              </a:spcAft>
              <a:buSzPts val="1300"/>
              <a:buChar char="○"/>
              <a:defRPr/>
            </a:lvl5pPr>
            <a:lvl6pPr lvl="5" algn="ctr" rtl="0">
              <a:lnSpc>
                <a:spcPct val="100000"/>
              </a:lnSpc>
              <a:spcBef>
                <a:spcPts val="2133"/>
              </a:spcBef>
              <a:spcAft>
                <a:spcPts val="0"/>
              </a:spcAft>
              <a:buSzPts val="1300"/>
              <a:buChar char="■"/>
              <a:defRPr/>
            </a:lvl6pPr>
            <a:lvl7pPr lvl="6" algn="ctr" rtl="0">
              <a:lnSpc>
                <a:spcPct val="100000"/>
              </a:lnSpc>
              <a:spcBef>
                <a:spcPts val="2133"/>
              </a:spcBef>
              <a:spcAft>
                <a:spcPts val="0"/>
              </a:spcAft>
              <a:buSzPts val="1300"/>
              <a:buChar char="●"/>
              <a:defRPr/>
            </a:lvl7pPr>
            <a:lvl8pPr lvl="7" algn="ctr" rtl="0">
              <a:lnSpc>
                <a:spcPct val="100000"/>
              </a:lnSpc>
              <a:spcBef>
                <a:spcPts val="2133"/>
              </a:spcBef>
              <a:spcAft>
                <a:spcPts val="0"/>
              </a:spcAft>
              <a:buSzPts val="1300"/>
              <a:buChar char="○"/>
              <a:defRPr/>
            </a:lvl8pPr>
            <a:lvl9pPr lvl="8" algn="ctr" rtl="0">
              <a:lnSpc>
                <a:spcPct val="100000"/>
              </a:lnSpc>
              <a:spcBef>
                <a:spcPts val="2133"/>
              </a:spcBef>
              <a:spcAft>
                <a:spcPts val="2133"/>
              </a:spcAft>
              <a:buSzPts val="1300"/>
              <a:buChar char="■"/>
              <a:defRPr/>
            </a:lvl9pPr>
          </a:lstStyle>
          <a:p>
            <a:endParaRPr/>
          </a:p>
        </p:txBody>
      </p:sp>
      <p:sp>
        <p:nvSpPr>
          <p:cNvPr id="59" name="Google Shape;59;p7"/>
          <p:cNvSpPr/>
          <p:nvPr/>
        </p:nvSpPr>
        <p:spPr>
          <a:xfrm>
            <a:off x="8331200" y="2329501"/>
            <a:ext cx="3860752" cy="4598129"/>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alpha val="5556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txBox="1">
            <a:spLocks noGrp="1"/>
          </p:cNvSpPr>
          <p:nvPr>
            <p:ph type="title"/>
          </p:nvPr>
        </p:nvSpPr>
        <p:spPr>
          <a:xfrm>
            <a:off x="960000" y="780288"/>
            <a:ext cx="10278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73859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0"/>
            <a:ext cx="12192000" cy="6858000"/>
          </a:xfrm>
          <a:prstGeom prst="rect">
            <a:avLst/>
          </a:prstGeom>
          <a:noFill/>
          <a:ln>
            <a:noFill/>
          </a:ln>
        </p:spPr>
      </p:sp>
      <p:sp>
        <p:nvSpPr>
          <p:cNvPr id="78" name="Google Shape;78;p10"/>
          <p:cNvSpPr txBox="1">
            <a:spLocks noGrp="1"/>
          </p:cNvSpPr>
          <p:nvPr>
            <p:ph type="title"/>
          </p:nvPr>
        </p:nvSpPr>
        <p:spPr>
          <a:xfrm>
            <a:off x="5702367" y="673100"/>
            <a:ext cx="5530000" cy="115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3733">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9365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61504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9"/>
        <p:cNvGrpSpPr/>
        <p:nvPr/>
      </p:nvGrpSpPr>
      <p:grpSpPr>
        <a:xfrm>
          <a:off x="0" y="0"/>
          <a:ext cx="0" cy="0"/>
          <a:chOff x="0" y="0"/>
          <a:chExt cx="0" cy="0"/>
        </a:xfrm>
      </p:grpSpPr>
      <p:pic>
        <p:nvPicPr>
          <p:cNvPr id="80" name="Google Shape;80;p11"/>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81" name="Google Shape;81;p11"/>
          <p:cNvSpPr/>
          <p:nvPr/>
        </p:nvSpPr>
        <p:spPr>
          <a:xfrm>
            <a:off x="3" y="0"/>
            <a:ext cx="12191949" cy="1115189"/>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1"/>
          <p:cNvSpPr/>
          <p:nvPr/>
        </p:nvSpPr>
        <p:spPr>
          <a:xfrm rot="5400000">
            <a:off x="5476224" y="40607"/>
            <a:ext cx="1193784" cy="12440971"/>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txBox="1">
            <a:spLocks noGrp="1"/>
          </p:cNvSpPr>
          <p:nvPr>
            <p:ph type="title" hasCustomPrompt="1"/>
          </p:nvPr>
        </p:nvSpPr>
        <p:spPr>
          <a:xfrm rot="159">
            <a:off x="1778200" y="2328132"/>
            <a:ext cx="8635600" cy="1418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4933">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4" name="Google Shape;84;p11"/>
          <p:cNvSpPr txBox="1">
            <a:spLocks noGrp="1"/>
          </p:cNvSpPr>
          <p:nvPr>
            <p:ph type="subTitle" idx="1"/>
          </p:nvPr>
        </p:nvSpPr>
        <p:spPr>
          <a:xfrm>
            <a:off x="3836700" y="4524000"/>
            <a:ext cx="4518400" cy="1115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1326615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632983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6"/>
        <p:cNvGrpSpPr/>
        <p:nvPr/>
      </p:nvGrpSpPr>
      <p:grpSpPr>
        <a:xfrm>
          <a:off x="0" y="0"/>
          <a:ext cx="0" cy="0"/>
          <a:chOff x="0" y="0"/>
          <a:chExt cx="0" cy="0"/>
        </a:xfrm>
      </p:grpSpPr>
      <p:pic>
        <p:nvPicPr>
          <p:cNvPr id="87" name="Google Shape;87;p1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88" name="Google Shape;88;p13"/>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3"/>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3"/>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1" name="Google Shape;91;p13"/>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a:hlinkClick r:id="" action="ppaction://noaction"/>
          </p:cNvPr>
          <p:cNvSpPr txBox="1">
            <a:spLocks noGrp="1"/>
          </p:cNvSpPr>
          <p:nvPr>
            <p:ph type="title" idx="2" hasCustomPrompt="1"/>
          </p:nvPr>
        </p:nvSpPr>
        <p:spPr>
          <a:xfrm rot="1545">
            <a:off x="6350144" y="2399667"/>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5" name="Google Shape;95;p13">
            <a:hlinkClick r:id="" action="ppaction://noaction"/>
          </p:cNvPr>
          <p:cNvSpPr txBox="1">
            <a:spLocks noGrp="1"/>
          </p:cNvSpPr>
          <p:nvPr>
            <p:ph type="title" idx="3"/>
          </p:nvPr>
        </p:nvSpPr>
        <p:spPr>
          <a:xfrm>
            <a:off x="2534616" y="2399467"/>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a:p>
        </p:txBody>
      </p:sp>
      <p:sp>
        <p:nvSpPr>
          <p:cNvPr id="96" name="Google Shape;96;p13">
            <a:hlinkClick r:id="" action="ppaction://noaction"/>
          </p:cNvPr>
          <p:cNvSpPr txBox="1">
            <a:spLocks noGrp="1"/>
          </p:cNvSpPr>
          <p:nvPr>
            <p:ph type="subTitle" idx="1"/>
          </p:nvPr>
        </p:nvSpPr>
        <p:spPr>
          <a:xfrm>
            <a:off x="2534616" y="2931508"/>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97" name="Google Shape;97;p13">
            <a:hlinkClick r:id="" action="ppaction://noaction"/>
          </p:cNvPr>
          <p:cNvSpPr txBox="1">
            <a:spLocks noGrp="1"/>
          </p:cNvSpPr>
          <p:nvPr>
            <p:ph type="title" idx="4"/>
          </p:nvPr>
        </p:nvSpPr>
        <p:spPr>
          <a:xfrm>
            <a:off x="2534616" y="4169361"/>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a:p>
        </p:txBody>
      </p:sp>
      <p:sp>
        <p:nvSpPr>
          <p:cNvPr id="98" name="Google Shape;98;p13">
            <a:hlinkClick r:id="" action="ppaction://noaction"/>
          </p:cNvPr>
          <p:cNvSpPr txBox="1">
            <a:spLocks noGrp="1"/>
          </p:cNvSpPr>
          <p:nvPr>
            <p:ph type="subTitle" idx="5"/>
          </p:nvPr>
        </p:nvSpPr>
        <p:spPr>
          <a:xfrm>
            <a:off x="2534616" y="4704299"/>
            <a:ext cx="3357600" cy="7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99" name="Google Shape;99;p13">
            <a:hlinkClick r:id="" action="ppaction://noaction"/>
          </p:cNvPr>
          <p:cNvSpPr txBox="1">
            <a:spLocks noGrp="1"/>
          </p:cNvSpPr>
          <p:nvPr>
            <p:ph type="title" idx="6" hasCustomPrompt="1"/>
          </p:nvPr>
        </p:nvSpPr>
        <p:spPr>
          <a:xfrm rot="1545">
            <a:off x="6350144" y="4169561"/>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0" name="Google Shape;100;p13">
            <a:hlinkClick r:id="" action="ppaction://noaction"/>
          </p:cNvPr>
          <p:cNvSpPr txBox="1">
            <a:spLocks noGrp="1"/>
          </p:cNvSpPr>
          <p:nvPr>
            <p:ph type="title" idx="7"/>
          </p:nvPr>
        </p:nvSpPr>
        <p:spPr>
          <a:xfrm>
            <a:off x="7405417" y="4169361"/>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a:p>
        </p:txBody>
      </p:sp>
      <p:sp>
        <p:nvSpPr>
          <p:cNvPr id="101" name="Google Shape;101;p13">
            <a:hlinkClick r:id="" action="ppaction://noaction"/>
          </p:cNvPr>
          <p:cNvSpPr txBox="1">
            <a:spLocks noGrp="1"/>
          </p:cNvSpPr>
          <p:nvPr>
            <p:ph type="subTitle" idx="8"/>
          </p:nvPr>
        </p:nvSpPr>
        <p:spPr>
          <a:xfrm>
            <a:off x="7405411" y="4704299"/>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02" name="Google Shape;102;p13">
            <a:hlinkClick r:id="" action="ppaction://noaction"/>
          </p:cNvPr>
          <p:cNvSpPr txBox="1">
            <a:spLocks noGrp="1"/>
          </p:cNvSpPr>
          <p:nvPr>
            <p:ph type="title" idx="9" hasCustomPrompt="1"/>
          </p:nvPr>
        </p:nvSpPr>
        <p:spPr>
          <a:xfrm rot="1538">
            <a:off x="1477536" y="2399667"/>
            <a:ext cx="894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3" name="Google Shape;103;p13">
            <a:hlinkClick r:id="" action="ppaction://noaction"/>
          </p:cNvPr>
          <p:cNvSpPr txBox="1">
            <a:spLocks noGrp="1"/>
          </p:cNvSpPr>
          <p:nvPr>
            <p:ph type="title" idx="13" hasCustomPrompt="1"/>
          </p:nvPr>
        </p:nvSpPr>
        <p:spPr>
          <a:xfrm rot="3107">
            <a:off x="1477536" y="4169761"/>
            <a:ext cx="885200" cy="52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4" name="Google Shape;104;p13">
            <a:hlinkClick r:id="" action="ppaction://noaction"/>
          </p:cNvPr>
          <p:cNvSpPr txBox="1">
            <a:spLocks noGrp="1"/>
          </p:cNvSpPr>
          <p:nvPr>
            <p:ph type="title" idx="14"/>
          </p:nvPr>
        </p:nvSpPr>
        <p:spPr>
          <a:xfrm>
            <a:off x="7405404" y="2399467"/>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a:p>
        </p:txBody>
      </p:sp>
      <p:sp>
        <p:nvSpPr>
          <p:cNvPr id="105" name="Google Shape;105;p13">
            <a:hlinkClick r:id="" action="ppaction://noaction"/>
          </p:cNvPr>
          <p:cNvSpPr txBox="1">
            <a:spLocks noGrp="1"/>
          </p:cNvSpPr>
          <p:nvPr>
            <p:ph type="subTitle" idx="15"/>
          </p:nvPr>
        </p:nvSpPr>
        <p:spPr>
          <a:xfrm>
            <a:off x="7405387" y="2925908"/>
            <a:ext cx="3357600" cy="79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1560772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06"/>
        <p:cNvGrpSpPr/>
        <p:nvPr/>
      </p:nvGrpSpPr>
      <p:grpSpPr>
        <a:xfrm>
          <a:off x="0" y="0"/>
          <a:ext cx="0" cy="0"/>
          <a:chOff x="0" y="0"/>
          <a:chExt cx="0" cy="0"/>
        </a:xfrm>
      </p:grpSpPr>
      <p:pic>
        <p:nvPicPr>
          <p:cNvPr id="107" name="Google Shape;107;p1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08" name="Google Shape;108;p14"/>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4"/>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4"/>
          <p:cNvSpPr/>
          <p:nvPr/>
        </p:nvSpPr>
        <p:spPr>
          <a:xfrm>
            <a:off x="530211" y="1220034"/>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4"/>
          <p:cNvSpPr txBox="1">
            <a:spLocks noGrp="1"/>
          </p:cNvSpPr>
          <p:nvPr>
            <p:ph type="title"/>
          </p:nvPr>
        </p:nvSpPr>
        <p:spPr>
          <a:xfrm rot="-1044">
            <a:off x="4121267" y="4660844"/>
            <a:ext cx="3949600" cy="44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lt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2" name="Google Shape;112;p14"/>
          <p:cNvSpPr txBox="1">
            <a:spLocks noGrp="1"/>
          </p:cNvSpPr>
          <p:nvPr>
            <p:ph type="subTitle" idx="1"/>
          </p:nvPr>
        </p:nvSpPr>
        <p:spPr>
          <a:xfrm>
            <a:off x="2603267" y="2149700"/>
            <a:ext cx="6985600" cy="2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3200"/>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13" name="Google Shape;113;p14"/>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7093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14"/>
        <p:cNvGrpSpPr/>
        <p:nvPr/>
      </p:nvGrpSpPr>
      <p:grpSpPr>
        <a:xfrm>
          <a:off x="0" y="0"/>
          <a:ext cx="0" cy="0"/>
          <a:chOff x="0" y="0"/>
          <a:chExt cx="0" cy="0"/>
        </a:xfrm>
      </p:grpSpPr>
      <p:pic>
        <p:nvPicPr>
          <p:cNvPr id="115" name="Google Shape;115;p1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16" name="Google Shape;116;p15"/>
          <p:cNvSpPr/>
          <p:nvPr/>
        </p:nvSpPr>
        <p:spPr>
          <a:xfrm>
            <a:off x="9743608" y="-8227841"/>
            <a:ext cx="2512304" cy="1511808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5"/>
          <p:cNvSpPr/>
          <p:nvPr/>
        </p:nvSpPr>
        <p:spPr>
          <a:xfrm>
            <a:off x="6937549" y="119813"/>
            <a:ext cx="5960839" cy="4675347"/>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5"/>
          <p:cNvSpPr txBox="1">
            <a:spLocks noGrp="1"/>
          </p:cNvSpPr>
          <p:nvPr>
            <p:ph type="title" hasCustomPrompt="1"/>
          </p:nvPr>
        </p:nvSpPr>
        <p:spPr>
          <a:xfrm>
            <a:off x="9557667" y="1308333"/>
            <a:ext cx="1674400" cy="1189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10000">
                <a:solidFill>
                  <a:schemeClr val="l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19" name="Google Shape;119;p15"/>
          <p:cNvSpPr txBox="1">
            <a:spLocks noGrp="1"/>
          </p:cNvSpPr>
          <p:nvPr>
            <p:ph type="subTitle" idx="1"/>
          </p:nvPr>
        </p:nvSpPr>
        <p:spPr>
          <a:xfrm rot="461">
            <a:off x="5271267" y="5168284"/>
            <a:ext cx="5960800" cy="558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r" rtl="0">
              <a:lnSpc>
                <a:spcPct val="100000"/>
              </a:lnSpc>
              <a:spcBef>
                <a:spcPts val="2133"/>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20" name="Google Shape;120;p15"/>
          <p:cNvSpPr txBox="1">
            <a:spLocks noGrp="1"/>
          </p:cNvSpPr>
          <p:nvPr>
            <p:ph type="title" idx="2"/>
          </p:nvPr>
        </p:nvSpPr>
        <p:spPr>
          <a:xfrm>
            <a:off x="4536867" y="3465151"/>
            <a:ext cx="6695200" cy="106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8000">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1" name="Google Shape;121;p15"/>
          <p:cNvSpPr/>
          <p:nvPr/>
        </p:nvSpPr>
        <p:spPr>
          <a:xfrm>
            <a:off x="1" y="-1673899"/>
            <a:ext cx="4728676" cy="999092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9820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24" name="Google Shape;124;p16"/>
          <p:cNvSpPr/>
          <p:nvPr/>
        </p:nvSpPr>
        <p:spPr>
          <a:xfrm>
            <a:off x="6105471" y="-321294"/>
            <a:ext cx="6086452" cy="724892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6"/>
          <p:cNvSpPr/>
          <p:nvPr/>
        </p:nvSpPr>
        <p:spPr>
          <a:xfrm>
            <a:off x="0" y="152300"/>
            <a:ext cx="2581048" cy="7742712"/>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6"/>
          <p:cNvSpPr/>
          <p:nvPr/>
        </p:nvSpPr>
        <p:spPr>
          <a:xfrm>
            <a:off x="899834" y="1130934"/>
            <a:ext cx="193387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b="1">
              <a:solidFill>
                <a:schemeClr val="lt1"/>
              </a:solidFill>
              <a:latin typeface="Comfortaa"/>
              <a:ea typeface="Comfortaa"/>
              <a:cs typeface="Comfortaa"/>
              <a:sym typeface="Comfortaa"/>
            </a:endParaRPr>
          </a:p>
        </p:txBody>
      </p:sp>
      <p:sp>
        <p:nvSpPr>
          <p:cNvPr id="127" name="Google Shape;127;p16"/>
          <p:cNvSpPr/>
          <p:nvPr/>
        </p:nvSpPr>
        <p:spPr>
          <a:xfrm>
            <a:off x="858400" y="3252267"/>
            <a:ext cx="7122589" cy="13898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6"/>
          <p:cNvSpPr txBox="1">
            <a:spLocks noGrp="1"/>
          </p:cNvSpPr>
          <p:nvPr>
            <p:ph type="title"/>
          </p:nvPr>
        </p:nvSpPr>
        <p:spPr>
          <a:xfrm>
            <a:off x="960000" y="3491333"/>
            <a:ext cx="6664000" cy="9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8000">
                <a:solidFill>
                  <a:schemeClr val="lt1"/>
                </a:solidFill>
              </a:defRPr>
            </a:lvl1pPr>
            <a:lvl2pPr lvl="1" algn="l" rtl="0">
              <a:spcBef>
                <a:spcPts val="0"/>
              </a:spcBef>
              <a:spcAft>
                <a:spcPts val="0"/>
              </a:spcAft>
              <a:buSzPts val="3600"/>
              <a:buNone/>
              <a:defRPr sz="4800"/>
            </a:lvl2pPr>
            <a:lvl3pPr lvl="2" algn="l" rtl="0">
              <a:spcBef>
                <a:spcPts val="0"/>
              </a:spcBef>
              <a:spcAft>
                <a:spcPts val="0"/>
              </a:spcAft>
              <a:buSzPts val="3600"/>
              <a:buNone/>
              <a:defRPr sz="4800"/>
            </a:lvl3pPr>
            <a:lvl4pPr lvl="3" algn="l" rtl="0">
              <a:spcBef>
                <a:spcPts val="0"/>
              </a:spcBef>
              <a:spcAft>
                <a:spcPts val="0"/>
              </a:spcAft>
              <a:buSzPts val="3600"/>
              <a:buNone/>
              <a:defRPr sz="4800"/>
            </a:lvl4pPr>
            <a:lvl5pPr lvl="4" algn="l" rtl="0">
              <a:spcBef>
                <a:spcPts val="0"/>
              </a:spcBef>
              <a:spcAft>
                <a:spcPts val="0"/>
              </a:spcAft>
              <a:buSzPts val="3600"/>
              <a:buNone/>
              <a:defRPr sz="4800"/>
            </a:lvl5pPr>
            <a:lvl6pPr lvl="5" algn="l" rtl="0">
              <a:spcBef>
                <a:spcPts val="0"/>
              </a:spcBef>
              <a:spcAft>
                <a:spcPts val="0"/>
              </a:spcAft>
              <a:buSzPts val="3600"/>
              <a:buNone/>
              <a:defRPr sz="4800"/>
            </a:lvl6pPr>
            <a:lvl7pPr lvl="6" algn="l" rtl="0">
              <a:spcBef>
                <a:spcPts val="0"/>
              </a:spcBef>
              <a:spcAft>
                <a:spcPts val="0"/>
              </a:spcAft>
              <a:buSzPts val="3600"/>
              <a:buNone/>
              <a:defRPr sz="4800"/>
            </a:lvl7pPr>
            <a:lvl8pPr lvl="7" algn="l" rtl="0">
              <a:spcBef>
                <a:spcPts val="0"/>
              </a:spcBef>
              <a:spcAft>
                <a:spcPts val="0"/>
              </a:spcAft>
              <a:buSzPts val="3600"/>
              <a:buNone/>
              <a:defRPr sz="4800"/>
            </a:lvl8pPr>
            <a:lvl9pPr lvl="8" algn="l" rtl="0">
              <a:spcBef>
                <a:spcPts val="0"/>
              </a:spcBef>
              <a:spcAft>
                <a:spcPts val="0"/>
              </a:spcAft>
              <a:buSzPts val="3600"/>
              <a:buNone/>
              <a:defRPr sz="4800"/>
            </a:lvl9pPr>
          </a:lstStyle>
          <a:p>
            <a:endParaRPr/>
          </a:p>
        </p:txBody>
      </p:sp>
      <p:sp>
        <p:nvSpPr>
          <p:cNvPr id="129" name="Google Shape;129;p16"/>
          <p:cNvSpPr txBox="1">
            <a:spLocks noGrp="1"/>
          </p:cNvSpPr>
          <p:nvPr>
            <p:ph type="title" idx="2" hasCustomPrompt="1"/>
          </p:nvPr>
        </p:nvSpPr>
        <p:spPr>
          <a:xfrm>
            <a:off x="960000" y="1353333"/>
            <a:ext cx="1947600" cy="11104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130" name="Google Shape;130;p16"/>
          <p:cNvSpPr txBox="1">
            <a:spLocks noGrp="1"/>
          </p:cNvSpPr>
          <p:nvPr>
            <p:ph type="subTitle" idx="1"/>
          </p:nvPr>
        </p:nvSpPr>
        <p:spPr>
          <a:xfrm rot="461">
            <a:off x="960000" y="4862200"/>
            <a:ext cx="5960800" cy="558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2177419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pic>
        <p:nvPicPr>
          <p:cNvPr id="132" name="Google Shape;132;p1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33" name="Google Shape;133;p17"/>
          <p:cNvSpPr/>
          <p:nvPr/>
        </p:nvSpPr>
        <p:spPr>
          <a:xfrm>
            <a:off x="6832601" y="1"/>
            <a:ext cx="5359420" cy="183532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7"/>
          <p:cNvSpPr/>
          <p:nvPr/>
        </p:nvSpPr>
        <p:spPr>
          <a:xfrm>
            <a:off x="34" y="259333"/>
            <a:ext cx="12191929" cy="6598659"/>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7"/>
          <p:cNvSpPr txBox="1">
            <a:spLocks noGrp="1"/>
          </p:cNvSpPr>
          <p:nvPr>
            <p:ph type="subTitle" idx="1"/>
          </p:nvPr>
        </p:nvSpPr>
        <p:spPr>
          <a:xfrm rot="210">
            <a:off x="2647800" y="4902167"/>
            <a:ext cx="6544800" cy="83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136" name="Google Shape;136;p17"/>
          <p:cNvSpPr txBox="1">
            <a:spLocks noGrp="1"/>
          </p:cNvSpPr>
          <p:nvPr>
            <p:ph type="title"/>
          </p:nvPr>
        </p:nvSpPr>
        <p:spPr>
          <a:xfrm>
            <a:off x="2103800" y="2059883"/>
            <a:ext cx="7984400" cy="21072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20533">
                <a:solidFill>
                  <a:schemeClr val="l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31313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1"/>
        <p:cNvGrpSpPr/>
        <p:nvPr/>
      </p:nvGrpSpPr>
      <p:grpSpPr>
        <a:xfrm>
          <a:off x="0" y="0"/>
          <a:ext cx="0" cy="0"/>
          <a:chOff x="0" y="0"/>
          <a:chExt cx="0" cy="0"/>
        </a:xfrm>
      </p:grpSpPr>
      <p:pic>
        <p:nvPicPr>
          <p:cNvPr id="152" name="Google Shape;152;p20"/>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53" name="Google Shape;153;p20"/>
          <p:cNvSpPr/>
          <p:nvPr/>
        </p:nvSpPr>
        <p:spPr>
          <a:xfrm rot="-5400000">
            <a:off x="2522961" y="-2802341"/>
            <a:ext cx="6333347" cy="1300486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0"/>
          <p:cNvSpPr txBox="1">
            <a:spLocks noGrp="1"/>
          </p:cNvSpPr>
          <p:nvPr>
            <p:ph type="body" idx="1"/>
          </p:nvPr>
        </p:nvSpPr>
        <p:spPr>
          <a:xfrm>
            <a:off x="960000" y="3429000"/>
            <a:ext cx="4805600" cy="19980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14856" rtl="0">
              <a:lnSpc>
                <a:spcPct val="115000"/>
              </a:lnSpc>
              <a:spcBef>
                <a:spcPts val="2133"/>
              </a:spcBef>
              <a:spcAft>
                <a:spcPts val="2133"/>
              </a:spcAft>
              <a:buSzPts val="1300"/>
              <a:buChar char="■"/>
              <a:defRPr/>
            </a:lvl9pPr>
          </a:lstStyle>
          <a:p>
            <a:endParaRPr/>
          </a:p>
        </p:txBody>
      </p:sp>
      <p:sp>
        <p:nvSpPr>
          <p:cNvPr id="155" name="Google Shape;155;p20"/>
          <p:cNvSpPr/>
          <p:nvPr/>
        </p:nvSpPr>
        <p:spPr>
          <a:xfrm>
            <a:off x="9785592" y="310733"/>
            <a:ext cx="3837217" cy="2673739"/>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0"/>
          <p:cNvSpPr txBox="1">
            <a:spLocks noGrp="1"/>
          </p:cNvSpPr>
          <p:nvPr>
            <p:ph type="title"/>
          </p:nvPr>
        </p:nvSpPr>
        <p:spPr>
          <a:xfrm>
            <a:off x="960000" y="1362664"/>
            <a:ext cx="4805600" cy="1685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809446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8"/>
        <p:cNvGrpSpPr/>
        <p:nvPr/>
      </p:nvGrpSpPr>
      <p:grpSpPr>
        <a:xfrm>
          <a:off x="0" y="0"/>
          <a:ext cx="0" cy="0"/>
          <a:chOff x="0" y="0"/>
          <a:chExt cx="0" cy="0"/>
        </a:xfrm>
      </p:grpSpPr>
      <p:pic>
        <p:nvPicPr>
          <p:cNvPr id="209" name="Google Shape;209;p2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10" name="Google Shape;210;p27"/>
          <p:cNvSpPr/>
          <p:nvPr/>
        </p:nvSpPr>
        <p:spPr>
          <a:xfrm rot="10800000">
            <a:off x="-4" y="5867398"/>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7"/>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7"/>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7"/>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7"/>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3056041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8"/>
        <p:cNvGrpSpPr/>
        <p:nvPr/>
      </p:nvGrpSpPr>
      <p:grpSpPr>
        <a:xfrm>
          <a:off x="0" y="0"/>
          <a:ext cx="0" cy="0"/>
          <a:chOff x="0" y="0"/>
          <a:chExt cx="0" cy="0"/>
        </a:xfrm>
      </p:grpSpPr>
      <p:pic>
        <p:nvPicPr>
          <p:cNvPr id="349" name="Google Shape;349;p3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0" name="Google Shape;350;p39"/>
          <p:cNvSpPr/>
          <p:nvPr/>
        </p:nvSpPr>
        <p:spPr>
          <a:xfrm>
            <a:off x="1" y="720134"/>
            <a:ext cx="2069593" cy="6208436"/>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39"/>
          <p:cNvSpPr/>
          <p:nvPr/>
        </p:nvSpPr>
        <p:spPr>
          <a:xfrm>
            <a:off x="4535600" y="0"/>
            <a:ext cx="7656403" cy="262192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39"/>
          <p:cNvSpPr/>
          <p:nvPr/>
        </p:nvSpPr>
        <p:spPr>
          <a:xfrm>
            <a:off x="10308985" y="5546667"/>
            <a:ext cx="747220" cy="747220"/>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39"/>
          <p:cNvSpPr/>
          <p:nvPr/>
        </p:nvSpPr>
        <p:spPr>
          <a:xfrm>
            <a:off x="11027877" y="6419560"/>
            <a:ext cx="731791" cy="73188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39"/>
          <p:cNvSpPr/>
          <p:nvPr/>
        </p:nvSpPr>
        <p:spPr>
          <a:xfrm>
            <a:off x="11715912" y="5818795"/>
            <a:ext cx="439112" cy="43920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26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438083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5"/>
        <p:cNvGrpSpPr/>
        <p:nvPr/>
      </p:nvGrpSpPr>
      <p:grpSpPr>
        <a:xfrm>
          <a:off x="0" y="0"/>
          <a:ext cx="0" cy="0"/>
          <a:chOff x="0" y="0"/>
          <a:chExt cx="0" cy="0"/>
        </a:xfrm>
      </p:grpSpPr>
      <p:pic>
        <p:nvPicPr>
          <p:cNvPr id="356" name="Google Shape;356;p40"/>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7" name="Google Shape;357;p40"/>
          <p:cNvSpPr/>
          <p:nvPr/>
        </p:nvSpPr>
        <p:spPr>
          <a:xfrm>
            <a:off x="-182240" y="4714833"/>
            <a:ext cx="12374200" cy="244796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40"/>
          <p:cNvSpPr/>
          <p:nvPr/>
        </p:nvSpPr>
        <p:spPr>
          <a:xfrm>
            <a:off x="-182240" y="-127001"/>
            <a:ext cx="5744591" cy="1300341"/>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40"/>
          <p:cNvSpPr/>
          <p:nvPr/>
        </p:nvSpPr>
        <p:spPr>
          <a:xfrm>
            <a:off x="10240367" y="-127000"/>
            <a:ext cx="2044941" cy="159138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8275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1661"/>
        <p:cNvGrpSpPr/>
        <p:nvPr/>
      </p:nvGrpSpPr>
      <p:grpSpPr>
        <a:xfrm>
          <a:off x="0" y="0"/>
          <a:ext cx="0" cy="0"/>
          <a:chOff x="0" y="0"/>
          <a:chExt cx="0" cy="0"/>
        </a:xfrm>
      </p:grpSpPr>
      <p:pic>
        <p:nvPicPr>
          <p:cNvPr id="1662" name="Google Shape;1662;p34"/>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663" name="Google Shape;1663;p34"/>
          <p:cNvGrpSpPr/>
          <p:nvPr/>
        </p:nvGrpSpPr>
        <p:grpSpPr>
          <a:xfrm rot="-610151">
            <a:off x="9208884" y="-987863"/>
            <a:ext cx="3524496" cy="2844395"/>
            <a:chOff x="-729163" y="3851975"/>
            <a:chExt cx="2464103" cy="1988620"/>
          </a:xfrm>
        </p:grpSpPr>
        <p:sp>
          <p:nvSpPr>
            <p:cNvPr id="1664" name="Google Shape;1664;p3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8" name="Google Shape;1678;p34"/>
          <p:cNvGrpSpPr/>
          <p:nvPr/>
        </p:nvGrpSpPr>
        <p:grpSpPr>
          <a:xfrm rot="-1824010" flipH="1">
            <a:off x="10218951" y="2569208"/>
            <a:ext cx="2053765" cy="3002277"/>
            <a:chOff x="-2055400" y="2385325"/>
            <a:chExt cx="1520600" cy="2222875"/>
          </a:xfrm>
        </p:grpSpPr>
        <p:grpSp>
          <p:nvGrpSpPr>
            <p:cNvPr id="1679" name="Google Shape;1679;p34"/>
            <p:cNvGrpSpPr/>
            <p:nvPr/>
          </p:nvGrpSpPr>
          <p:grpSpPr>
            <a:xfrm>
              <a:off x="-1858600" y="2385325"/>
              <a:ext cx="523125" cy="1635025"/>
              <a:chOff x="-1858600" y="2385325"/>
              <a:chExt cx="523125" cy="1635025"/>
            </a:xfrm>
          </p:grpSpPr>
          <p:sp>
            <p:nvSpPr>
              <p:cNvPr id="1680" name="Google Shape;1680;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4" name="Google Shape;1684;p34"/>
            <p:cNvGrpSpPr/>
            <p:nvPr/>
          </p:nvGrpSpPr>
          <p:grpSpPr>
            <a:xfrm>
              <a:off x="-1779100" y="2408800"/>
              <a:ext cx="1032750" cy="1807075"/>
              <a:chOff x="-1779100" y="2408800"/>
              <a:chExt cx="1032750" cy="1807075"/>
            </a:xfrm>
          </p:grpSpPr>
          <p:sp>
            <p:nvSpPr>
              <p:cNvPr id="1685" name="Google Shape;1685;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34"/>
            <p:cNvGrpSpPr/>
            <p:nvPr/>
          </p:nvGrpSpPr>
          <p:grpSpPr>
            <a:xfrm>
              <a:off x="-2055400" y="3174000"/>
              <a:ext cx="1520600" cy="1434200"/>
              <a:chOff x="-2055400" y="3174000"/>
              <a:chExt cx="1520600" cy="1434200"/>
            </a:xfrm>
          </p:grpSpPr>
          <p:sp>
            <p:nvSpPr>
              <p:cNvPr id="1690" name="Google Shape;1690;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3" name="Google Shape;1693;p34"/>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4" name="Google Shape;1694;p34"/>
          <p:cNvGrpSpPr/>
          <p:nvPr/>
        </p:nvGrpSpPr>
        <p:grpSpPr>
          <a:xfrm rot="486688">
            <a:off x="-783398" y="-685842"/>
            <a:ext cx="3265628" cy="4031239"/>
            <a:chOff x="-623774" y="-350900"/>
            <a:chExt cx="2449210" cy="3023416"/>
          </a:xfrm>
        </p:grpSpPr>
        <p:grpSp>
          <p:nvGrpSpPr>
            <p:cNvPr id="1695" name="Google Shape;1695;p34"/>
            <p:cNvGrpSpPr/>
            <p:nvPr/>
          </p:nvGrpSpPr>
          <p:grpSpPr>
            <a:xfrm rot="1413719">
              <a:off x="224827" y="-308028"/>
              <a:ext cx="616248" cy="1925931"/>
              <a:chOff x="-1858600" y="2385325"/>
              <a:chExt cx="523125" cy="1635025"/>
            </a:xfrm>
          </p:grpSpPr>
          <p:sp>
            <p:nvSpPr>
              <p:cNvPr id="1696" name="Google Shape;1696;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0" name="Google Shape;1700;p34"/>
            <p:cNvGrpSpPr/>
            <p:nvPr/>
          </p:nvGrpSpPr>
          <p:grpSpPr>
            <a:xfrm rot="1413719">
              <a:off x="234082" y="-133704"/>
              <a:ext cx="1216593" cy="2128592"/>
              <a:chOff x="-1779100" y="2408800"/>
              <a:chExt cx="1032750" cy="1807075"/>
            </a:xfrm>
          </p:grpSpPr>
          <p:sp>
            <p:nvSpPr>
              <p:cNvPr id="1701" name="Google Shape;1701;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5" name="Google Shape;1705;p34"/>
            <p:cNvGrpSpPr/>
            <p:nvPr/>
          </p:nvGrpSpPr>
          <p:grpSpPr>
            <a:xfrm>
              <a:off x="-623774" y="407959"/>
              <a:ext cx="2317309" cy="2264556"/>
              <a:chOff x="-623774" y="407959"/>
              <a:chExt cx="2317309" cy="2264556"/>
            </a:xfrm>
          </p:grpSpPr>
          <p:grpSp>
            <p:nvGrpSpPr>
              <p:cNvPr id="1706" name="Google Shape;1706;p34"/>
              <p:cNvGrpSpPr/>
              <p:nvPr/>
            </p:nvGrpSpPr>
            <p:grpSpPr>
              <a:xfrm rot="1413719">
                <a:off x="-360763" y="695549"/>
                <a:ext cx="1791287" cy="1689375"/>
                <a:chOff x="-2055400" y="3174000"/>
                <a:chExt cx="1520600" cy="1434200"/>
              </a:xfrm>
            </p:grpSpPr>
            <p:sp>
              <p:nvSpPr>
                <p:cNvPr id="1707" name="Google Shape;1707;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0" name="Google Shape;1710;p3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11" name="Google Shape;1711;p34"/>
          <p:cNvGrpSpPr/>
          <p:nvPr/>
        </p:nvGrpSpPr>
        <p:grpSpPr>
          <a:xfrm rot="-400779" flipH="1">
            <a:off x="-931333" y="2732130"/>
            <a:ext cx="2844279" cy="2231599"/>
            <a:chOff x="-2415600" y="2986400"/>
            <a:chExt cx="1943075" cy="1524659"/>
          </a:xfrm>
        </p:grpSpPr>
        <p:sp>
          <p:nvSpPr>
            <p:cNvPr id="1712" name="Google Shape;1712;p3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17" name="Google Shape;1717;p34"/>
            <p:cNvGrpSpPr/>
            <p:nvPr/>
          </p:nvGrpSpPr>
          <p:grpSpPr>
            <a:xfrm>
              <a:off x="-2218800" y="3088875"/>
              <a:ext cx="1598825" cy="1190475"/>
              <a:chOff x="-2218800" y="3088875"/>
              <a:chExt cx="1598825" cy="1190475"/>
            </a:xfrm>
          </p:grpSpPr>
          <p:sp>
            <p:nvSpPr>
              <p:cNvPr id="1718" name="Google Shape;1718;p3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0" name="Google Shape;1720;p34"/>
          <p:cNvGrpSpPr/>
          <p:nvPr/>
        </p:nvGrpSpPr>
        <p:grpSpPr>
          <a:xfrm rot="451339" flipH="1">
            <a:off x="-261042" y="4263090"/>
            <a:ext cx="2414417" cy="2495457"/>
            <a:chOff x="334100" y="971800"/>
            <a:chExt cx="1810984" cy="1871771"/>
          </a:xfrm>
        </p:grpSpPr>
        <p:sp>
          <p:nvSpPr>
            <p:cNvPr id="1721" name="Google Shape;1721;p3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3" name="Google Shape;1723;p34"/>
            <p:cNvGrpSpPr/>
            <p:nvPr/>
          </p:nvGrpSpPr>
          <p:grpSpPr>
            <a:xfrm>
              <a:off x="1214129" y="978980"/>
              <a:ext cx="913828" cy="1211839"/>
              <a:chOff x="1214129" y="978980"/>
              <a:chExt cx="913828" cy="1211839"/>
            </a:xfrm>
          </p:grpSpPr>
          <p:sp>
            <p:nvSpPr>
              <p:cNvPr id="1724" name="Google Shape;1724;p3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6" name="Google Shape;1726;p3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9" name="Google Shape;1729;p34"/>
          <p:cNvSpPr/>
          <p:nvPr/>
        </p:nvSpPr>
        <p:spPr>
          <a:xfrm>
            <a:off x="2824453" y="2640937"/>
            <a:ext cx="6664000" cy="36152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0" name="Google Shape;1730;p34"/>
          <p:cNvSpPr/>
          <p:nvPr/>
        </p:nvSpPr>
        <p:spPr>
          <a:xfrm>
            <a:off x="2722820" y="2539337"/>
            <a:ext cx="6664000" cy="36152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1" name="Google Shape;1731;p34"/>
          <p:cNvSpPr txBox="1">
            <a:spLocks noGrp="1"/>
          </p:cNvSpPr>
          <p:nvPr>
            <p:ph type="title"/>
          </p:nvPr>
        </p:nvSpPr>
        <p:spPr>
          <a:xfrm>
            <a:off x="2066533" y="713733"/>
            <a:ext cx="8058800" cy="14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endParaRPr/>
          </a:p>
        </p:txBody>
      </p:sp>
      <p:grpSp>
        <p:nvGrpSpPr>
          <p:cNvPr id="1732" name="Google Shape;1732;p34"/>
          <p:cNvGrpSpPr/>
          <p:nvPr/>
        </p:nvGrpSpPr>
        <p:grpSpPr>
          <a:xfrm rot="1946306" flipH="1">
            <a:off x="9006518" y="5134059"/>
            <a:ext cx="2436849" cy="2565005"/>
            <a:chOff x="1526600" y="450800"/>
            <a:chExt cx="4540675" cy="4779475"/>
          </a:xfrm>
        </p:grpSpPr>
        <p:sp>
          <p:nvSpPr>
            <p:cNvPr id="1733" name="Google Shape;1733;p34"/>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4"/>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4"/>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4"/>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4"/>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4"/>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4"/>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4"/>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1" name="Google Shape;1741;p34"/>
          <p:cNvSpPr txBox="1"/>
          <p:nvPr/>
        </p:nvSpPr>
        <p:spPr>
          <a:xfrm>
            <a:off x="3436967" y="4888167"/>
            <a:ext cx="5318000" cy="8088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333">
                <a:solidFill>
                  <a:schemeClr val="dk1"/>
                </a:solidFill>
                <a:latin typeface="Raleway"/>
                <a:ea typeface="Raleway"/>
                <a:cs typeface="Raleway"/>
                <a:sym typeface="Raleway"/>
              </a:rPr>
              <a:t>CREDITS: This presentation template was created by </a:t>
            </a:r>
            <a:r>
              <a:rPr lang="en" sz="1333">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Slidesgo</a:t>
            </a:r>
            <a:r>
              <a:rPr lang="en" sz="1333">
                <a:solidFill>
                  <a:schemeClr val="dk1"/>
                </a:solidFill>
                <a:latin typeface="Raleway"/>
                <a:ea typeface="Raleway"/>
                <a:cs typeface="Raleway"/>
                <a:sym typeface="Raleway"/>
              </a:rPr>
              <a:t>, including icons by </a:t>
            </a:r>
            <a:r>
              <a:rPr lang="en" sz="1333">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Flaticon</a:t>
            </a:r>
            <a:r>
              <a:rPr lang="en" sz="1333">
                <a:solidFill>
                  <a:schemeClr val="dk1"/>
                </a:solidFill>
                <a:latin typeface="Raleway"/>
                <a:ea typeface="Raleway"/>
                <a:cs typeface="Raleway"/>
                <a:sym typeface="Raleway"/>
              </a:rPr>
              <a:t> and infographics &amp; images by </a:t>
            </a:r>
            <a:r>
              <a:rPr lang="en" sz="1333">
                <a:solidFill>
                  <a:schemeClr val="dk1"/>
                </a:solidFill>
                <a:uFill>
                  <a:noFill/>
                </a:uFill>
                <a:latin typeface="Raleway"/>
                <a:ea typeface="Raleway"/>
                <a:cs typeface="Raleway"/>
                <a:sym typeface="Raleway"/>
                <a:hlinkClick r:id="rId5">
                  <a:extLst>
                    <a:ext uri="{A12FA001-AC4F-418D-AE19-62706E023703}">
                      <ahyp:hlinkClr xmlns:ahyp="http://schemas.microsoft.com/office/drawing/2018/hyperlinkcolor" xmlns="" val="tx"/>
                    </a:ext>
                  </a:extLst>
                </a:hlinkClick>
              </a:rPr>
              <a:t>Freepik</a:t>
            </a:r>
            <a:endParaRPr sz="1333">
              <a:solidFill>
                <a:schemeClr val="dk1"/>
              </a:solidFill>
              <a:latin typeface="Raleway"/>
              <a:ea typeface="Raleway"/>
              <a:cs typeface="Raleway"/>
              <a:sym typeface="Raleway"/>
            </a:endParaRPr>
          </a:p>
        </p:txBody>
      </p:sp>
      <p:sp>
        <p:nvSpPr>
          <p:cNvPr id="1742" name="Google Shape;1742;p34"/>
          <p:cNvSpPr txBox="1">
            <a:spLocks noGrp="1"/>
          </p:cNvSpPr>
          <p:nvPr>
            <p:ph type="subTitle" idx="1"/>
          </p:nvPr>
        </p:nvSpPr>
        <p:spPr>
          <a:xfrm>
            <a:off x="2983000" y="2583800"/>
            <a:ext cx="6226000" cy="163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4814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72652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3979491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4254429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2746436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3876495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2015313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1808445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265145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5000358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4219255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2956735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3908571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t>‹#›</a:t>
            </a:fld>
            <a:endParaRPr lang="en-US"/>
          </a:p>
        </p:txBody>
      </p:sp>
    </p:spTree>
    <p:extLst>
      <p:ext uri="{BB962C8B-B14F-4D97-AF65-F5344CB8AC3E}">
        <p14:creationId xmlns:p14="http://schemas.microsoft.com/office/powerpoint/2010/main" val="2233744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41"/>
            <a:ext cx="9144000" cy="1655763"/>
          </a:xfrm>
        </p:spPr>
        <p:txBody>
          <a:bodyPr/>
          <a:lstStyle>
            <a:lvl1pPr marL="0" indent="0" algn="ctr">
              <a:buNone/>
              <a:defRPr sz="2400"/>
            </a:lvl1pPr>
            <a:lvl2pPr marL="457234" indent="0" algn="ctr">
              <a:buNone/>
              <a:defRPr sz="2000"/>
            </a:lvl2pPr>
            <a:lvl3pPr marL="914470" indent="0" algn="ctr">
              <a:buNone/>
              <a:defRPr sz="1800"/>
            </a:lvl3pPr>
            <a:lvl4pPr marL="1371704" indent="0" algn="ctr">
              <a:buNone/>
              <a:defRPr sz="1600"/>
            </a:lvl4pPr>
            <a:lvl5pPr marL="1828937" indent="0" algn="ctr">
              <a:buNone/>
              <a:defRPr sz="1600"/>
            </a:lvl5pPr>
            <a:lvl6pPr marL="2286172" indent="0" algn="ctr">
              <a:buNone/>
              <a:defRPr sz="1600"/>
            </a:lvl6pPr>
            <a:lvl7pPr marL="2743406" indent="0" algn="ctr">
              <a:buNone/>
              <a:defRPr sz="1600"/>
            </a:lvl7pPr>
            <a:lvl8pPr marL="3200640" indent="0" algn="ctr">
              <a:buNone/>
              <a:defRPr sz="1600"/>
            </a:lvl8pPr>
            <a:lvl9pPr marL="3657874"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920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037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6"/>
            <a:ext cx="10515600" cy="1500188"/>
          </a:xfrm>
        </p:spPr>
        <p:txBody>
          <a:bodyPr/>
          <a:lstStyle>
            <a:lvl1pPr marL="0" indent="0">
              <a:buNone/>
              <a:defRPr sz="2400">
                <a:solidFill>
                  <a:schemeClr val="tx1">
                    <a:tint val="75000"/>
                  </a:schemeClr>
                </a:solidFill>
              </a:defRPr>
            </a:lvl1pPr>
            <a:lvl2pPr marL="457234" indent="0">
              <a:buNone/>
              <a:defRPr sz="2000">
                <a:solidFill>
                  <a:schemeClr val="tx1">
                    <a:tint val="75000"/>
                  </a:schemeClr>
                </a:solidFill>
              </a:defRPr>
            </a:lvl2pPr>
            <a:lvl3pPr marL="914470" indent="0">
              <a:buNone/>
              <a:defRPr sz="1800">
                <a:solidFill>
                  <a:schemeClr val="tx1">
                    <a:tint val="75000"/>
                  </a:schemeClr>
                </a:solidFill>
              </a:defRPr>
            </a:lvl3pPr>
            <a:lvl4pPr marL="1371704" indent="0">
              <a:buNone/>
              <a:defRPr sz="1600">
                <a:solidFill>
                  <a:schemeClr val="tx1">
                    <a:tint val="75000"/>
                  </a:schemeClr>
                </a:solidFill>
              </a:defRPr>
            </a:lvl4pPr>
            <a:lvl5pPr marL="1828937" indent="0">
              <a:buNone/>
              <a:defRPr sz="1600">
                <a:solidFill>
                  <a:schemeClr val="tx1">
                    <a:tint val="75000"/>
                  </a:schemeClr>
                </a:solidFill>
              </a:defRPr>
            </a:lvl5pPr>
            <a:lvl6pPr marL="2286172" indent="0">
              <a:buNone/>
              <a:defRPr sz="1600">
                <a:solidFill>
                  <a:schemeClr val="tx1">
                    <a:tint val="75000"/>
                  </a:schemeClr>
                </a:solidFill>
              </a:defRPr>
            </a:lvl6pPr>
            <a:lvl7pPr marL="2743406" indent="0">
              <a:buNone/>
              <a:defRPr sz="1600">
                <a:solidFill>
                  <a:schemeClr val="tx1">
                    <a:tint val="75000"/>
                  </a:schemeClr>
                </a:solidFill>
              </a:defRPr>
            </a:lvl7pPr>
            <a:lvl8pPr marL="3200640" indent="0">
              <a:buNone/>
              <a:defRPr sz="1600">
                <a:solidFill>
                  <a:schemeClr val="tx1">
                    <a:tint val="75000"/>
                  </a:schemeClr>
                </a:solidFill>
              </a:defRPr>
            </a:lvl8pPr>
            <a:lvl9pPr marL="365787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910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2253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4"/>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91" y="1681164"/>
            <a:ext cx="5157788" cy="823912"/>
          </a:xfrm>
        </p:spPr>
        <p:txBody>
          <a:bodyPr anchor="b"/>
          <a:lstStyle>
            <a:lvl1pPr marL="0" indent="0">
              <a:buNone/>
              <a:defRPr sz="2400" b="1"/>
            </a:lvl1pPr>
            <a:lvl2pPr marL="457234" indent="0">
              <a:buNone/>
              <a:defRPr sz="2000" b="1"/>
            </a:lvl2pPr>
            <a:lvl3pPr marL="914470" indent="0">
              <a:buNone/>
              <a:defRPr sz="1800" b="1"/>
            </a:lvl3pPr>
            <a:lvl4pPr marL="1371704" indent="0">
              <a:buNone/>
              <a:defRPr sz="1600" b="1"/>
            </a:lvl4pPr>
            <a:lvl5pPr marL="1828937" indent="0">
              <a:buNone/>
              <a:defRPr sz="1600" b="1"/>
            </a:lvl5pPr>
            <a:lvl6pPr marL="2286172" indent="0">
              <a:buNone/>
              <a:defRPr sz="1600" b="1"/>
            </a:lvl6pPr>
            <a:lvl7pPr marL="2743406" indent="0">
              <a:buNone/>
              <a:defRPr sz="1600" b="1"/>
            </a:lvl7pPr>
            <a:lvl8pPr marL="3200640" indent="0">
              <a:buNone/>
              <a:defRPr sz="1600" b="1"/>
            </a:lvl8pPr>
            <a:lvl9pPr marL="365787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91" y="2505078"/>
            <a:ext cx="515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2" y="1681164"/>
            <a:ext cx="5183188" cy="823912"/>
          </a:xfrm>
        </p:spPr>
        <p:txBody>
          <a:bodyPr anchor="b"/>
          <a:lstStyle>
            <a:lvl1pPr marL="0" indent="0">
              <a:buNone/>
              <a:defRPr sz="2400" b="1"/>
            </a:lvl1pPr>
            <a:lvl2pPr marL="457234" indent="0">
              <a:buNone/>
              <a:defRPr sz="2000" b="1"/>
            </a:lvl2pPr>
            <a:lvl3pPr marL="914470" indent="0">
              <a:buNone/>
              <a:defRPr sz="1800" b="1"/>
            </a:lvl3pPr>
            <a:lvl4pPr marL="1371704" indent="0">
              <a:buNone/>
              <a:defRPr sz="1600" b="1"/>
            </a:lvl4pPr>
            <a:lvl5pPr marL="1828937" indent="0">
              <a:buNone/>
              <a:defRPr sz="1600" b="1"/>
            </a:lvl5pPr>
            <a:lvl6pPr marL="2286172" indent="0">
              <a:buNone/>
              <a:defRPr sz="1600" b="1"/>
            </a:lvl6pPr>
            <a:lvl7pPr marL="2743406" indent="0">
              <a:buNone/>
              <a:defRPr sz="1600" b="1"/>
            </a:lvl7pPr>
            <a:lvl8pPr marL="3200640" indent="0">
              <a:buNone/>
              <a:defRPr sz="1600" b="1"/>
            </a:lvl8pPr>
            <a:lvl9pPr marL="365787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2" y="2505078"/>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3303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15560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986358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7603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2"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92" y="2057402"/>
            <a:ext cx="3932237" cy="3811588"/>
          </a:xfrm>
        </p:spPr>
        <p:txBody>
          <a:bodyPr/>
          <a:lstStyle>
            <a:lvl1pPr marL="0" indent="0">
              <a:buNone/>
              <a:defRPr sz="1600"/>
            </a:lvl1pPr>
            <a:lvl2pPr marL="457234" indent="0">
              <a:buNone/>
              <a:defRPr sz="1400"/>
            </a:lvl2pPr>
            <a:lvl3pPr marL="914470" indent="0">
              <a:buNone/>
              <a:defRPr sz="1200"/>
            </a:lvl3pPr>
            <a:lvl4pPr marL="1371704" indent="0">
              <a:buNone/>
              <a:defRPr sz="1000"/>
            </a:lvl4pPr>
            <a:lvl5pPr marL="1828937" indent="0">
              <a:buNone/>
              <a:defRPr sz="1000"/>
            </a:lvl5pPr>
            <a:lvl6pPr marL="2286172" indent="0">
              <a:buNone/>
              <a:defRPr sz="1000"/>
            </a:lvl6pPr>
            <a:lvl7pPr marL="2743406" indent="0">
              <a:buNone/>
              <a:defRPr sz="1000"/>
            </a:lvl7pPr>
            <a:lvl8pPr marL="3200640" indent="0">
              <a:buNone/>
              <a:defRPr sz="1000"/>
            </a:lvl8pPr>
            <a:lvl9pPr marL="365787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1830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2"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34" indent="0">
              <a:buNone/>
              <a:defRPr sz="2800"/>
            </a:lvl2pPr>
            <a:lvl3pPr marL="914470" indent="0">
              <a:buNone/>
              <a:defRPr sz="2400"/>
            </a:lvl3pPr>
            <a:lvl4pPr marL="1371704" indent="0">
              <a:buNone/>
              <a:defRPr sz="2000"/>
            </a:lvl4pPr>
            <a:lvl5pPr marL="1828937" indent="0">
              <a:buNone/>
              <a:defRPr sz="2000"/>
            </a:lvl5pPr>
            <a:lvl6pPr marL="2286172" indent="0">
              <a:buNone/>
              <a:defRPr sz="2000"/>
            </a:lvl6pPr>
            <a:lvl7pPr marL="2743406" indent="0">
              <a:buNone/>
              <a:defRPr sz="2000"/>
            </a:lvl7pPr>
            <a:lvl8pPr marL="3200640" indent="0">
              <a:buNone/>
              <a:defRPr sz="2000"/>
            </a:lvl8pPr>
            <a:lvl9pPr marL="3657874" indent="0">
              <a:buNone/>
              <a:defRPr sz="2000"/>
            </a:lvl9pPr>
          </a:lstStyle>
          <a:p>
            <a:endParaRPr lang="zh-CN" altLang="en-US"/>
          </a:p>
        </p:txBody>
      </p:sp>
      <p:sp>
        <p:nvSpPr>
          <p:cNvPr id="4" name="文本占位符 3"/>
          <p:cNvSpPr>
            <a:spLocks noGrp="1"/>
          </p:cNvSpPr>
          <p:nvPr>
            <p:ph type="body" sz="half" idx="2" hasCustomPrompt="1"/>
          </p:nvPr>
        </p:nvSpPr>
        <p:spPr>
          <a:xfrm>
            <a:off x="839792" y="2057402"/>
            <a:ext cx="3932237" cy="3811588"/>
          </a:xfrm>
        </p:spPr>
        <p:txBody>
          <a:bodyPr/>
          <a:lstStyle>
            <a:lvl1pPr marL="0" indent="0">
              <a:buNone/>
              <a:defRPr sz="1600"/>
            </a:lvl1pPr>
            <a:lvl2pPr marL="457234" indent="0">
              <a:buNone/>
              <a:defRPr sz="1400"/>
            </a:lvl2pPr>
            <a:lvl3pPr marL="914470" indent="0">
              <a:buNone/>
              <a:defRPr sz="1200"/>
            </a:lvl3pPr>
            <a:lvl4pPr marL="1371704" indent="0">
              <a:buNone/>
              <a:defRPr sz="1000"/>
            </a:lvl4pPr>
            <a:lvl5pPr marL="1828937" indent="0">
              <a:buNone/>
              <a:defRPr sz="1000"/>
            </a:lvl5pPr>
            <a:lvl6pPr marL="2286172" indent="0">
              <a:buNone/>
              <a:defRPr sz="1000"/>
            </a:lvl6pPr>
            <a:lvl7pPr marL="2743406" indent="0">
              <a:buNone/>
              <a:defRPr sz="1000"/>
            </a:lvl7pPr>
            <a:lvl8pPr marL="3200640" indent="0">
              <a:buNone/>
              <a:defRPr sz="1000"/>
            </a:lvl8pPr>
            <a:lvl9pPr marL="365787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927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791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8"/>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2" y="365128"/>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394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40"/>
            <a:ext cx="9144000" cy="1655763"/>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1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545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1" y="4589465"/>
            <a:ext cx="10515600" cy="1500188"/>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25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042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6"/>
            <a:ext cx="10515600"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90" y="1681164"/>
            <a:ext cx="51577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90" y="2505077"/>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1"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41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996571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926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275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91" y="2057401"/>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043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7"/>
            <a:ext cx="6172200" cy="4873625"/>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91" y="2057401"/>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100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1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1"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533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ED7E1B-10CA-41EA-912C-19D727B1D85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7AAA-C9DA-460D-8DA7-6B97D925D5CC}"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638973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ED7E1B-10CA-41EA-912C-19D727B1D85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7AAA-C9DA-460D-8DA7-6B97D925D5CC}"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87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D7E1B-10CA-41EA-912C-19D727B1D85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409581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3ED7E1B-10CA-41EA-912C-19D727B1D85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7AAA-C9DA-460D-8DA7-6B97D925D5CC}"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54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3903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ED7E1B-10CA-41EA-912C-19D727B1D852}"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87AAA-C9DA-460D-8DA7-6B97D925D5C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2278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ED7E1B-10CA-41EA-912C-19D727B1D852}"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1366908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D7E1B-10CA-41EA-912C-19D727B1D852}"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336598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ED7E1B-10CA-41EA-912C-19D727B1D85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34327249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ED7E1B-10CA-41EA-912C-19D727B1D85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7AAA-C9DA-460D-8DA7-6B97D925D5CC}"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12117906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ED7E1B-10CA-41EA-912C-19D727B1D85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977512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ED7E1B-10CA-41EA-912C-19D727B1D85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7AAA-C9DA-460D-8DA7-6B97D925D5CC}" type="slidenum">
              <a:rPr lang="en-US" smtClean="0"/>
              <a:t>‹#›</a:t>
            </a:fld>
            <a:endParaRPr lang="en-US"/>
          </a:p>
        </p:txBody>
      </p:sp>
    </p:spTree>
    <p:extLst>
      <p:ext uri="{BB962C8B-B14F-4D97-AF65-F5344CB8AC3E}">
        <p14:creationId xmlns:p14="http://schemas.microsoft.com/office/powerpoint/2010/main" val="426818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292030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924219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80">
          <a:fgClr>
            <a:schemeClr val="lt1"/>
          </a:fgClr>
          <a:bgClr>
            <a:srgbClr val="FFFF99"/>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7500378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444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444493433"/>
      </p:ext>
    </p:extLst>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t>‹#›</a:t>
            </a:fld>
            <a:endParaRPr lang="en-US"/>
          </a:p>
        </p:txBody>
      </p:sp>
    </p:spTree>
    <p:extLst>
      <p:ext uri="{BB962C8B-B14F-4D97-AF65-F5344CB8AC3E}">
        <p14:creationId xmlns:p14="http://schemas.microsoft.com/office/powerpoint/2010/main" val="172934945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2025/3/6</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503561209"/>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7" indent="-228617" algn="l" defTabSz="914470" rtl="0" eaLnBrk="1" latinLnBrk="0" hangingPunct="1">
        <a:lnSpc>
          <a:spcPct val="90000"/>
        </a:lnSpc>
        <a:spcBef>
          <a:spcPts val="1000"/>
        </a:spcBef>
        <a:buFont typeface="Arial" panose="020B0604020202020204" pitchFamily="34" charset="0"/>
        <a:buChar char="•"/>
        <a:defRPr sz="2800" kern="1200">
          <a:solidFill>
            <a:schemeClr val="tx1"/>
          </a:solidFill>
          <a:latin typeface="Elsie" panose="02000000000000000000" charset="0"/>
          <a:ea typeface="Elsie" panose="02000000000000000000" charset="0"/>
          <a:cs typeface="+mn-cs"/>
        </a:defRPr>
      </a:lvl1pPr>
      <a:lvl2pPr marL="685852" indent="-228617" algn="l" defTabSz="914470" rtl="0" eaLnBrk="1" latinLnBrk="0" hangingPunct="1">
        <a:lnSpc>
          <a:spcPct val="90000"/>
        </a:lnSpc>
        <a:spcBef>
          <a:spcPts val="500"/>
        </a:spcBef>
        <a:buFont typeface="Arial" panose="020B0604020202020204" pitchFamily="34" charset="0"/>
        <a:buChar char="•"/>
        <a:defRPr sz="2400" kern="1200">
          <a:solidFill>
            <a:schemeClr val="tx1"/>
          </a:solidFill>
          <a:latin typeface="Elsie" panose="02000000000000000000" charset="0"/>
          <a:ea typeface="Elsie" panose="02000000000000000000" charset="0"/>
          <a:cs typeface="+mn-cs"/>
        </a:defRPr>
      </a:lvl2pPr>
      <a:lvl3pPr marL="1143086" indent="-228617" algn="l" defTabSz="914470" rtl="0" eaLnBrk="1" latinLnBrk="0" hangingPunct="1">
        <a:lnSpc>
          <a:spcPct val="90000"/>
        </a:lnSpc>
        <a:spcBef>
          <a:spcPts val="500"/>
        </a:spcBef>
        <a:buFont typeface="Arial" panose="020B0604020202020204" pitchFamily="34" charset="0"/>
        <a:buChar char="•"/>
        <a:defRPr sz="2000" kern="1200">
          <a:solidFill>
            <a:schemeClr val="tx1"/>
          </a:solidFill>
          <a:latin typeface="Elsie" panose="02000000000000000000" charset="0"/>
          <a:ea typeface="Elsie" panose="02000000000000000000" charset="0"/>
          <a:cs typeface="+mn-cs"/>
        </a:defRPr>
      </a:lvl3pPr>
      <a:lvl4pPr marL="1600320"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4pPr>
      <a:lvl5pPr marL="2057554"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5pPr>
      <a:lvl6pPr marL="2514790"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24"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57"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92" indent="-228617" algn="l" defTabSz="9144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70" rtl="0" eaLnBrk="1" latinLnBrk="0" hangingPunct="1">
        <a:defRPr sz="1800" kern="1200">
          <a:solidFill>
            <a:schemeClr val="tx1"/>
          </a:solidFill>
          <a:latin typeface="+mn-lt"/>
          <a:ea typeface="+mn-ea"/>
          <a:cs typeface="+mn-cs"/>
        </a:defRPr>
      </a:lvl1pPr>
      <a:lvl2pPr marL="457234" algn="l" defTabSz="914470" rtl="0" eaLnBrk="1" latinLnBrk="0" hangingPunct="1">
        <a:defRPr sz="1800" kern="1200">
          <a:solidFill>
            <a:schemeClr val="tx1"/>
          </a:solidFill>
          <a:latin typeface="+mn-lt"/>
          <a:ea typeface="+mn-ea"/>
          <a:cs typeface="+mn-cs"/>
        </a:defRPr>
      </a:lvl2pPr>
      <a:lvl3pPr marL="914470" algn="l" defTabSz="914470" rtl="0" eaLnBrk="1" latinLnBrk="0" hangingPunct="1">
        <a:defRPr sz="1800" kern="1200">
          <a:solidFill>
            <a:schemeClr val="tx1"/>
          </a:solidFill>
          <a:latin typeface="+mn-lt"/>
          <a:ea typeface="+mn-ea"/>
          <a:cs typeface="+mn-cs"/>
        </a:defRPr>
      </a:lvl3pPr>
      <a:lvl4pPr marL="1371704" algn="l" defTabSz="914470" rtl="0" eaLnBrk="1" latinLnBrk="0" hangingPunct="1">
        <a:defRPr sz="1800" kern="1200">
          <a:solidFill>
            <a:schemeClr val="tx1"/>
          </a:solidFill>
          <a:latin typeface="+mn-lt"/>
          <a:ea typeface="+mn-ea"/>
          <a:cs typeface="+mn-cs"/>
        </a:defRPr>
      </a:lvl4pPr>
      <a:lvl5pPr marL="1828937" algn="l" defTabSz="914470" rtl="0" eaLnBrk="1" latinLnBrk="0" hangingPunct="1">
        <a:defRPr sz="1800" kern="1200">
          <a:solidFill>
            <a:schemeClr val="tx1"/>
          </a:solidFill>
          <a:latin typeface="+mn-lt"/>
          <a:ea typeface="+mn-ea"/>
          <a:cs typeface="+mn-cs"/>
        </a:defRPr>
      </a:lvl5pPr>
      <a:lvl6pPr marL="2286172" algn="l" defTabSz="914470" rtl="0" eaLnBrk="1" latinLnBrk="0" hangingPunct="1">
        <a:defRPr sz="1800" kern="1200">
          <a:solidFill>
            <a:schemeClr val="tx1"/>
          </a:solidFill>
          <a:latin typeface="+mn-lt"/>
          <a:ea typeface="+mn-ea"/>
          <a:cs typeface="+mn-cs"/>
        </a:defRPr>
      </a:lvl6pPr>
      <a:lvl7pPr marL="2743406" algn="l" defTabSz="914470" rtl="0" eaLnBrk="1" latinLnBrk="0" hangingPunct="1">
        <a:defRPr sz="1800" kern="1200">
          <a:solidFill>
            <a:schemeClr val="tx1"/>
          </a:solidFill>
          <a:latin typeface="+mn-lt"/>
          <a:ea typeface="+mn-ea"/>
          <a:cs typeface="+mn-cs"/>
        </a:defRPr>
      </a:lvl7pPr>
      <a:lvl8pPr marL="3200640" algn="l" defTabSz="914470" rtl="0" eaLnBrk="1" latinLnBrk="0" hangingPunct="1">
        <a:defRPr sz="1800" kern="1200">
          <a:solidFill>
            <a:schemeClr val="tx1"/>
          </a:solidFill>
          <a:latin typeface="+mn-lt"/>
          <a:ea typeface="+mn-ea"/>
          <a:cs typeface="+mn-cs"/>
        </a:defRPr>
      </a:lvl8pPr>
      <a:lvl9pPr marL="3657874" algn="l" defTabSz="9144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3/6/2025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843671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3ED7E1B-10CA-41EA-912C-19D727B1D852}" type="datetimeFigureOut">
              <a:rPr lang="en-US" smtClean="0"/>
              <a:t>3/6/2025</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6587AAA-C9DA-460D-8DA7-6B97D925D5CC}" type="slidenum">
              <a:rPr lang="en-US" smtClean="0"/>
              <a:t>‹#›</a:t>
            </a:fld>
            <a:endParaRPr lang="en-US"/>
          </a:p>
        </p:txBody>
      </p:sp>
    </p:spTree>
    <p:extLst>
      <p:ext uri="{BB962C8B-B14F-4D97-AF65-F5344CB8AC3E}">
        <p14:creationId xmlns:p14="http://schemas.microsoft.com/office/powerpoint/2010/main" val="147384379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6.xml"/><Relationship Id="rId1" Type="http://schemas.openxmlformats.org/officeDocument/2006/relationships/audio" Target="file:///D:\My%20Music\nhac%20quoc%20te\Cherry%20cherry%20lady%20-%20Copy.wma"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2.png"/><Relationship Id="rId18" Type="http://schemas.openxmlformats.org/officeDocument/2006/relationships/slide" Target="slide7.xml"/><Relationship Id="rId3" Type="http://schemas.openxmlformats.org/officeDocument/2006/relationships/slideLayout" Target="../slideLayouts/slideLayout39.xml"/><Relationship Id="rId21" Type="http://schemas.openxmlformats.org/officeDocument/2006/relationships/image" Target="../media/image16.jpeg"/><Relationship Id="rId7" Type="http://schemas.openxmlformats.org/officeDocument/2006/relationships/slide" Target="slide5.xml"/><Relationship Id="rId12" Type="http://schemas.openxmlformats.org/officeDocument/2006/relationships/image" Target="../media/image11.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slide" Target="slide4.xml"/><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0.GIF"/><Relationship Id="rId5" Type="http://schemas.openxmlformats.org/officeDocument/2006/relationships/slide" Target="slide3.xml"/><Relationship Id="rId15" Type="http://schemas.openxmlformats.org/officeDocument/2006/relationships/image" Target="../media/image14.png"/><Relationship Id="rId10" Type="http://schemas.openxmlformats.org/officeDocument/2006/relationships/image" Target="../media/image9.GIF"/><Relationship Id="rId19" Type="http://schemas.openxmlformats.org/officeDocument/2006/relationships/slide" Target="slide8.xml"/><Relationship Id="rId4" Type="http://schemas.openxmlformats.org/officeDocument/2006/relationships/image" Target="../media/image6.jpeg"/><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0" Type="http://schemas.openxmlformats.org/officeDocument/2006/relationships/notesSlide" Target="../notesSlides/notesSlide12.xml"/><Relationship Id="rId4" Type="http://schemas.openxmlformats.org/officeDocument/2006/relationships/audio" Target="../media/media7.mp3"/><Relationship Id="rId9"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0" Type="http://schemas.openxmlformats.org/officeDocument/2006/relationships/notesSlide" Target="../notesSlides/notesSlide13.xml"/><Relationship Id="rId4" Type="http://schemas.openxmlformats.org/officeDocument/2006/relationships/audio" Target="../media/media7.mp3"/><Relationship Id="rId9"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0" Type="http://schemas.openxmlformats.org/officeDocument/2006/relationships/notesSlide" Target="../notesSlides/notesSlide14.xml"/><Relationship Id="rId4" Type="http://schemas.openxmlformats.org/officeDocument/2006/relationships/audio" Target="../media/media7.mp3"/><Relationship Id="rId9"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0" Type="http://schemas.openxmlformats.org/officeDocument/2006/relationships/notesSlide" Target="../notesSlides/notesSlide15.xml"/><Relationship Id="rId4" Type="http://schemas.openxmlformats.org/officeDocument/2006/relationships/audio" Target="../media/media7.mp3"/><Relationship Id="rId9"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slide" Target="slide2.xml"/><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GIF"/><Relationship Id="rId4" Type="http://schemas.openxmlformats.org/officeDocument/2006/relationships/image" Target="../media/image18.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EJ1450">
            <a:extLst>
              <a:ext uri="{FF2B5EF4-FFF2-40B4-BE49-F238E27FC236}">
                <a16:creationId xmlns:a16="http://schemas.microsoft.com/office/drawing/2014/main" xmlns="" id="{8C51C36C-55A5-49A0-9DCA-C96A8B3F2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erry cherry lady - Copy.wma">
            <a:hlinkClick r:id="" action="ppaction://media"/>
            <a:extLst>
              <a:ext uri="{FF2B5EF4-FFF2-40B4-BE49-F238E27FC236}">
                <a16:creationId xmlns:a16="http://schemas.microsoft.com/office/drawing/2014/main" xmlns="" id="{95276D0E-F32D-4305-89DC-50E6F527B2D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067800" y="61722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5" descr="5%"/>
          <p:cNvSpPr>
            <a:spLocks noChangeArrowheads="1" noChangeShapeType="1" noTextEdit="1"/>
          </p:cNvSpPr>
          <p:nvPr/>
        </p:nvSpPr>
        <p:spPr bwMode="auto">
          <a:xfrm>
            <a:off x="3685902" y="3359921"/>
            <a:ext cx="4820195" cy="2439827"/>
          </a:xfrm>
          <a:prstGeom prst="rect">
            <a:avLst/>
          </a:prstGeom>
        </p:spPr>
        <p:txBody>
          <a:bodyPr spcFirstLastPara="1" wrap="none" fromWordArt="1">
            <a:prstTxWarp prst="textArchUp">
              <a:avLst>
                <a:gd name="adj" fmla="val 10712663"/>
              </a:avLst>
            </a:prstTxWarp>
            <a:scene3d>
              <a:camera prst="legacyPerspectiveFront">
                <a:rot lat="20099957" lon="20099957" rev="0"/>
              </a:camera>
              <a:lightRig rig="legacyFlat2" dir="t"/>
            </a:scene3d>
            <a:sp3d extrusionH="430200" prstMaterial="legacyMatte">
              <a:extrusionClr>
                <a:srgbClr val="FFCCFF"/>
              </a:extrusionClr>
              <a:contourClr>
                <a:srgbClr val="B00429"/>
              </a:contourClr>
            </a:sp3d>
          </a:bodyPr>
          <a:lstStyle/>
          <a:p>
            <a:pPr algn="ctr" defTabSz="914400"/>
            <a:r>
              <a:rPr lang="en-US" sz="4400" kern="10" dirty="0">
                <a:ln w="9525">
                  <a:round/>
                  <a:headEnd/>
                  <a:tailEnd/>
                </a:ln>
                <a:solidFill>
                  <a:srgbClr val="B00429"/>
                </a:solidFill>
                <a:latin typeface="Times New Roman" panose="02020603050405020304" pitchFamily="18" charset="0"/>
                <a:cs typeface="Times New Roman" panose="02020603050405020304" pitchFamily="18" charset="0"/>
              </a:rPr>
              <a:t>KÍNH CHÀO </a:t>
            </a:r>
          </a:p>
          <a:p>
            <a:pPr algn="ctr" defTabSz="914400"/>
            <a:r>
              <a:rPr lang="en-US" sz="4400" kern="10" dirty="0">
                <a:ln w="9525">
                  <a:round/>
                  <a:headEnd/>
                  <a:tailEnd/>
                </a:ln>
                <a:solidFill>
                  <a:srgbClr val="B00429"/>
                </a:solidFill>
                <a:latin typeface="Times New Roman" panose="02020603050405020304" pitchFamily="18" charset="0"/>
                <a:cs typeface="Times New Roman" panose="02020603050405020304" pitchFamily="18" charset="0"/>
              </a:rPr>
              <a:t>QUÝ THẦY CÔ GIÁO</a:t>
            </a:r>
          </a:p>
          <a:p>
            <a:pPr algn="ctr" defTabSz="914400"/>
            <a:r>
              <a:rPr lang="en-US" sz="4400" kern="10" dirty="0">
                <a:ln w="9525">
                  <a:round/>
                  <a:headEnd/>
                  <a:tailEnd/>
                </a:ln>
                <a:solidFill>
                  <a:srgbClr val="B00429"/>
                </a:solidFill>
                <a:latin typeface="Times New Roman" panose="02020603050405020304" pitchFamily="18" charset="0"/>
                <a:cs typeface="Times New Roman" panose="02020603050405020304" pitchFamily="18" charset="0"/>
              </a:rPr>
              <a:t>CÁC EM</a:t>
            </a:r>
          </a:p>
          <a:p>
            <a:pPr algn="ctr" defTabSz="914400"/>
            <a:r>
              <a:rPr lang="en-US" sz="4400" kern="10" dirty="0">
                <a:ln w="9525">
                  <a:round/>
                  <a:headEnd/>
                  <a:tailEnd/>
                </a:ln>
                <a:solidFill>
                  <a:srgbClr val="B00429"/>
                </a:solidFill>
                <a:latin typeface="Times New Roman" panose="02020603050405020304" pitchFamily="18" charset="0"/>
                <a:cs typeface="Times New Roman" panose="02020603050405020304" pitchFamily="18" charset="0"/>
              </a:rPr>
              <a:t>MÔN: KHOA HỌC TỰ NHIÊN 7</a:t>
            </a:r>
          </a:p>
        </p:txBody>
      </p:sp>
    </p:spTree>
    <p:extLst>
      <p:ext uri="{BB962C8B-B14F-4D97-AF65-F5344CB8AC3E}">
        <p14:creationId xmlns:p14="http://schemas.microsoft.com/office/powerpoint/2010/main" val="1302044421"/>
      </p:ext>
    </p:extLst>
  </p:cSld>
  <p:clrMapOvr>
    <a:masterClrMapping/>
  </p:clrMapOvr>
  <p:transition>
    <p:blinds/>
  </p:transition>
  <p:timing>
    <p:tnLst>
      <p:par>
        <p:cTn id="1" dur="indefinite" restart="never" nodeType="tmRoot">
          <p:childTnLst>
            <p:seq concurrent="1" nextAc="seek">
              <p:cTn id="2" restart="whenNotActive" fill="hold" evtFilter="cancelBubble" nodeType="interactiveSeq">
                <p:stCondLst>
                  <p:cond evt="onClick" delay="0">
                    <p:tgtEl>
                      <p:spTgt spid="30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4533" fill="hold"/>
                                        <p:tgtEl>
                                          <p:spTgt spid="3079"/>
                                        </p:tgtEl>
                                      </p:cBhvr>
                                    </p:cmd>
                                  </p:childTnLst>
                                </p:cTn>
                              </p:par>
                            </p:childTnLst>
                          </p:cTn>
                        </p:par>
                      </p:childTnLst>
                    </p:cTn>
                  </p:par>
                </p:childTnLst>
              </p:cTn>
              <p:nextCondLst>
                <p:cond evt="onClick" delay="0">
                  <p:tgtEl>
                    <p:spTgt spid="30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nam châm hút">
            <a:hlinkClick r:id="" action="ppaction://media"/>
            <a:extLst>
              <a:ext uri="{FF2B5EF4-FFF2-40B4-BE49-F238E27FC236}">
                <a16:creationId xmlns:a16="http://schemas.microsoft.com/office/drawing/2014/main" xmlns="" id="{42E76B3C-5AC5-F177-FCCC-F9BD7D9130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0618" y="786902"/>
            <a:ext cx="8050763" cy="4528554"/>
          </a:xfrm>
          <a:prstGeom prst="rect">
            <a:avLst/>
          </a:prstGeom>
        </p:spPr>
      </p:pic>
      <p:sp>
        <p:nvSpPr>
          <p:cNvPr id="55" name="TextBox 54">
            <a:extLst>
              <a:ext uri="{FF2B5EF4-FFF2-40B4-BE49-F238E27FC236}">
                <a16:creationId xmlns:a16="http://schemas.microsoft.com/office/drawing/2014/main" xmlns="" id="{B24EA3A4-DE16-644A-6689-26EE936867C4}"/>
              </a:ext>
            </a:extLst>
          </p:cNvPr>
          <p:cNvSpPr txBox="1"/>
          <p:nvPr/>
        </p:nvSpPr>
        <p:spPr>
          <a:xfrm>
            <a:off x="1323778" y="5470308"/>
            <a:ext cx="10421908" cy="830997"/>
          </a:xfrm>
          <a:prstGeom prst="rect">
            <a:avLst/>
          </a:prstGeom>
          <a:noFill/>
        </p:spPr>
        <p:txBody>
          <a:bodyPr wrap="square">
            <a:spAutoFit/>
          </a:bodyPr>
          <a:lstStyle/>
          <a:p>
            <a:pPr algn="just"/>
            <a:r>
              <a:rPr lang="en-US" sz="2400" b="1" i="1" dirty="0">
                <a:solidFill>
                  <a:srgbClr val="0000FF"/>
                </a:solidFill>
                <a:latin typeface="Times New Roman" panose="02020603050405020304" pitchFamily="18" charset="0"/>
                <a:ea typeface="Arial" panose="020B0604020202020204" pitchFamily="34" charset="0"/>
              </a:rPr>
              <a:t>? Theo </a:t>
            </a:r>
            <a:r>
              <a:rPr lang="en-US" sz="2400" b="1" i="1" dirty="0" err="1">
                <a:solidFill>
                  <a:srgbClr val="0000FF"/>
                </a:solidFill>
                <a:latin typeface="Times New Roman" panose="02020603050405020304" pitchFamily="18" charset="0"/>
                <a:ea typeface="Arial" panose="020B0604020202020204" pitchFamily="34" charset="0"/>
              </a:rPr>
              <a:t>các</a:t>
            </a:r>
            <a:r>
              <a:rPr lang="en-US" sz="2400" b="1" i="1" dirty="0">
                <a:solidFill>
                  <a:srgbClr val="0000FF"/>
                </a:solidFill>
                <a:latin typeface="Times New Roman" panose="02020603050405020304" pitchFamily="18" charset="0"/>
                <a:ea typeface="Arial" panose="020B0604020202020204" pitchFamily="34" charset="0"/>
              </a:rPr>
              <a:t> </a:t>
            </a:r>
            <a:r>
              <a:rPr lang="en-US" sz="2400" b="1" i="1" dirty="0" err="1">
                <a:solidFill>
                  <a:srgbClr val="0000FF"/>
                </a:solidFill>
                <a:latin typeface="Times New Roman" panose="02020603050405020304" pitchFamily="18" charset="0"/>
                <a:ea typeface="Arial" panose="020B0604020202020204" pitchFamily="34" charset="0"/>
              </a:rPr>
              <a:t>em</a:t>
            </a:r>
            <a:r>
              <a:rPr lang="en-US" sz="2400" b="1" i="1" dirty="0">
                <a:solidFill>
                  <a:srgbClr val="0000FF"/>
                </a:solidFill>
                <a:latin typeface="Times New Roman" panose="02020603050405020304" pitchFamily="18" charset="0"/>
                <a:ea typeface="Arial" panose="020B0604020202020204" pitchFamily="34" charset="0"/>
              </a:rPr>
              <a:t>, </a:t>
            </a:r>
            <a:r>
              <a:rPr lang="en-US" sz="2400" b="1" i="1" dirty="0" err="1">
                <a:solidFill>
                  <a:srgbClr val="0000FF"/>
                </a:solidFill>
                <a:latin typeface="Times New Roman" panose="02020603050405020304" pitchFamily="18" charset="0"/>
                <a:ea typeface="Arial" panose="020B0604020202020204" pitchFamily="34" charset="0"/>
              </a:rPr>
              <a:t>c</a:t>
            </a:r>
            <a:r>
              <a:rPr lang="en-US" sz="2400" b="1" i="1" dirty="0" err="1">
                <a:solidFill>
                  <a:srgbClr val="0000FF"/>
                </a:solidFill>
                <a:effectLst/>
                <a:latin typeface="Times New Roman" panose="02020603050405020304" pitchFamily="18" charset="0"/>
                <a:ea typeface="Arial" panose="020B0604020202020204" pitchFamily="34" charset="0"/>
              </a:rPr>
              <a:t>ần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cẩu</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hút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được</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các</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vật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nặng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bằng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sắt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thép</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có</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phải</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nhờ</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vĩnh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cửu</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không</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b="1" i="1" dirty="0">
              <a:solidFill>
                <a:srgbClr val="0000FF"/>
              </a:solidFill>
            </a:endParaRPr>
          </a:p>
        </p:txBody>
      </p:sp>
    </p:spTree>
    <p:extLst>
      <p:ext uri="{BB962C8B-B14F-4D97-AF65-F5344CB8AC3E}">
        <p14:creationId xmlns:p14="http://schemas.microsoft.com/office/powerpoint/2010/main" val="294561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Picture 1">
            <a:extLst>
              <a:ext uri="{FF2B5EF4-FFF2-40B4-BE49-F238E27FC236}">
                <a16:creationId xmlns:a16="http://schemas.microsoft.com/office/drawing/2014/main" xmlns="" id="{7474EAEA-75BB-F149-D050-5B77B452BB07}"/>
              </a:ext>
            </a:extLst>
          </p:cNvPr>
          <p:cNvPicPr>
            <a:picLocks noChangeAspect="1"/>
          </p:cNvPicPr>
          <p:nvPr/>
        </p:nvPicPr>
        <p:blipFill>
          <a:blip r:embed="rId3"/>
          <a:stretch>
            <a:fillRect/>
          </a:stretch>
        </p:blipFill>
        <p:spPr>
          <a:xfrm>
            <a:off x="546196" y="370371"/>
            <a:ext cx="5811061" cy="4172532"/>
          </a:xfrm>
          <a:prstGeom prst="rect">
            <a:avLst/>
          </a:prstGeom>
        </p:spPr>
      </p:pic>
      <p:sp>
        <p:nvSpPr>
          <p:cNvPr id="42" name="TextBox 41">
            <a:extLst>
              <a:ext uri="{FF2B5EF4-FFF2-40B4-BE49-F238E27FC236}">
                <a16:creationId xmlns:a16="http://schemas.microsoft.com/office/drawing/2014/main" xmlns="" id="{F2F6E277-EBBD-1110-DF5F-E9931CDB6D12}"/>
              </a:ext>
            </a:extLst>
          </p:cNvPr>
          <p:cNvSpPr txBox="1"/>
          <p:nvPr/>
        </p:nvSpPr>
        <p:spPr>
          <a:xfrm>
            <a:off x="6614192" y="543213"/>
            <a:ext cx="5175380" cy="2308324"/>
          </a:xfrm>
          <a:prstGeom prst="rect">
            <a:avLst/>
          </a:prstGeom>
          <a:noFill/>
        </p:spPr>
        <p:txBody>
          <a:bodyPr wrap="square">
            <a:spAutoFit/>
          </a:bodyPr>
          <a:lstStyle/>
          <a:p>
            <a:pPr algn="just"/>
            <a:r>
              <a:rPr lang="de-DE" sz="3600" b="1" i="1" dirty="0">
                <a:solidFill>
                  <a:srgbClr val="7030A0"/>
                </a:solidFill>
                <a:effectLst/>
                <a:latin typeface="Times New Roman" panose="02020603050405020304" pitchFamily="18" charset="0"/>
                <a:ea typeface="Calibri" panose="020F0502020204030204" pitchFamily="34" charset="0"/>
              </a:rPr>
              <a:t>   Nam châm trong cần cẩu điện không phải là nam châm vĩnh cửu mà là nam châm điện. </a:t>
            </a:r>
          </a:p>
        </p:txBody>
      </p:sp>
      <p:sp>
        <p:nvSpPr>
          <p:cNvPr id="44" name="TextBox 43">
            <a:extLst>
              <a:ext uri="{FF2B5EF4-FFF2-40B4-BE49-F238E27FC236}">
                <a16:creationId xmlns:a16="http://schemas.microsoft.com/office/drawing/2014/main" xmlns="" id="{62EC229F-64F8-CDEA-3322-3AC251EC0A93}"/>
              </a:ext>
            </a:extLst>
          </p:cNvPr>
          <p:cNvSpPr txBox="1"/>
          <p:nvPr/>
        </p:nvSpPr>
        <p:spPr>
          <a:xfrm>
            <a:off x="6725843" y="2988814"/>
            <a:ext cx="4952078" cy="584775"/>
          </a:xfrm>
          <a:prstGeom prst="rect">
            <a:avLst/>
          </a:prstGeom>
          <a:noFill/>
        </p:spPr>
        <p:txBody>
          <a:bodyPr wrap="square">
            <a:spAutoFit/>
          </a:bodyPr>
          <a:lstStyle/>
          <a:p>
            <a:r>
              <a:rPr lang="de-DE" sz="3200" b="1" i="1" dirty="0">
                <a:solidFill>
                  <a:srgbClr val="FF0000"/>
                </a:solidFill>
                <a:effectLst/>
                <a:latin typeface="Times New Roman" panose="02020603050405020304" pitchFamily="18" charset="0"/>
                <a:ea typeface="Calibri" panose="020F0502020204030204" pitchFamily="34" charset="0"/>
              </a:rPr>
              <a:t>Vậy, nam châm điện là gì? </a:t>
            </a:r>
            <a:endParaRPr lang="en-US" sz="3200" b="1" dirty="0">
              <a:solidFill>
                <a:srgbClr val="FF0000"/>
              </a:solidFill>
            </a:endParaRPr>
          </a:p>
        </p:txBody>
      </p:sp>
      <p:pic>
        <p:nvPicPr>
          <p:cNvPr id="45" name="Picture 44">
            <a:extLst>
              <a:ext uri="{FF2B5EF4-FFF2-40B4-BE49-F238E27FC236}">
                <a16:creationId xmlns:a16="http://schemas.microsoft.com/office/drawing/2014/main" xmlns="" id="{6BFCA357-EECD-5C47-4AEA-EB234284F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476" y="3573589"/>
            <a:ext cx="2625096" cy="2625096"/>
          </a:xfrm>
          <a:prstGeom prst="rect">
            <a:avLst/>
          </a:prstGeom>
        </p:spPr>
      </p:pic>
    </p:spTree>
    <p:extLst>
      <p:ext uri="{BB962C8B-B14F-4D97-AF65-F5344CB8AC3E}">
        <p14:creationId xmlns:p14="http://schemas.microsoft.com/office/powerpoint/2010/main" val="9215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9"/>
        <p:cNvGrpSpPr/>
        <p:nvPr/>
      </p:nvGrpSpPr>
      <p:grpSpPr>
        <a:xfrm>
          <a:off x="0" y="0"/>
          <a:ext cx="0" cy="0"/>
          <a:chOff x="0" y="0"/>
          <a:chExt cx="0" cy="0"/>
        </a:xfrm>
      </p:grpSpPr>
      <p:sp>
        <p:nvSpPr>
          <p:cNvPr id="371" name="Google Shape;371;p44"/>
          <p:cNvSpPr txBox="1">
            <a:spLocks noGrp="1"/>
          </p:cNvSpPr>
          <p:nvPr>
            <p:ph type="ctrTitle"/>
          </p:nvPr>
        </p:nvSpPr>
        <p:spPr>
          <a:xfrm>
            <a:off x="1169196" y="2028389"/>
            <a:ext cx="10300647" cy="3477200"/>
          </a:xfrm>
          <a:prstGeom prst="rect">
            <a:avLst/>
          </a:prstGeom>
        </p:spPr>
        <p:txBody>
          <a:bodyPr spcFirstLastPara="1" wrap="square" lIns="121900" tIns="121900" rIns="121900" bIns="121900" anchor="t" anchorCtr="0">
            <a:noAutofit/>
          </a:bodyPr>
          <a:lstStyle/>
          <a:p>
            <a:pPr>
              <a:buSzPts val="1100"/>
            </a:pPr>
            <a:r>
              <a:rPr lang="en-US" sz="6600" i="1" dirty="0">
                <a:solidFill>
                  <a:srgbClr val="FF0000"/>
                </a:solidFill>
                <a:latin typeface="Times New Roman" panose="02020603050405020304" pitchFamily="18" charset="0"/>
                <a:cs typeface="Times New Roman" panose="02020603050405020304" pitchFamily="18" charset="0"/>
              </a:rPr>
              <a:t>TIẾT 79-80 </a:t>
            </a:r>
            <a:r>
              <a:rPr lang="en-US" sz="6600" i="1" dirty="0" err="1">
                <a:solidFill>
                  <a:srgbClr val="FF0000"/>
                </a:solidFill>
                <a:latin typeface="Times New Roman" panose="02020603050405020304" pitchFamily="18" charset="0"/>
                <a:cs typeface="Times New Roman" panose="02020603050405020304" pitchFamily="18" charset="0"/>
              </a:rPr>
              <a:t>Bài</a:t>
            </a:r>
            <a:r>
              <a:rPr lang="en-US" sz="6600" i="1" dirty="0">
                <a:solidFill>
                  <a:srgbClr val="FF0000"/>
                </a:solidFill>
                <a:latin typeface="Times New Roman" panose="02020603050405020304" pitchFamily="18" charset="0"/>
                <a:cs typeface="Times New Roman" panose="02020603050405020304" pitchFamily="18" charset="0"/>
              </a:rPr>
              <a:t> 21:</a:t>
            </a:r>
            <a:br>
              <a:rPr lang="en-US" sz="6600" i="1" dirty="0">
                <a:solidFill>
                  <a:srgbClr val="FF0000"/>
                </a:solidFill>
                <a:latin typeface="Times New Roman" panose="02020603050405020304" pitchFamily="18" charset="0"/>
                <a:cs typeface="Times New Roman" panose="02020603050405020304" pitchFamily="18" charset="0"/>
              </a:rPr>
            </a:br>
            <a:r>
              <a:rPr lang="en-US" sz="6600" i="1" dirty="0">
                <a:solidFill>
                  <a:srgbClr val="FF0000"/>
                </a:solidFill>
                <a:latin typeface="Times New Roman" panose="02020603050405020304" pitchFamily="18" charset="0"/>
                <a:cs typeface="Times New Roman" panose="02020603050405020304" pitchFamily="18" charset="0"/>
              </a:rPr>
              <a:t/>
            </a:r>
            <a:br>
              <a:rPr lang="en-US" sz="6600" i="1" dirty="0">
                <a:solidFill>
                  <a:srgbClr val="FF0000"/>
                </a:solidFill>
                <a:latin typeface="Times New Roman" panose="02020603050405020304" pitchFamily="18" charset="0"/>
                <a:cs typeface="Times New Roman" panose="02020603050405020304" pitchFamily="18" charset="0"/>
              </a:rPr>
            </a:br>
            <a:r>
              <a:rPr lang="en-US" sz="7200" b="1" dirty="0">
                <a:solidFill>
                  <a:srgbClr val="FF0000"/>
                </a:solidFill>
                <a:latin typeface="Times New Roman" panose="02020603050405020304" pitchFamily="18" charset="0"/>
                <a:cs typeface="Times New Roman" panose="02020603050405020304" pitchFamily="18" charset="0"/>
              </a:rPr>
              <a:t>NAM CHÂM ĐIỆN</a:t>
            </a:r>
            <a:endParaRPr sz="8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barn(inVertical)">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85" name="TextBox 84">
            <a:extLst>
              <a:ext uri="{FF2B5EF4-FFF2-40B4-BE49-F238E27FC236}">
                <a16:creationId xmlns:a16="http://schemas.microsoft.com/office/drawing/2014/main" xmlns="" id="{B3305082-CD18-4F04-A0D4-10868F408F16}"/>
              </a:ext>
            </a:extLst>
          </p:cNvPr>
          <p:cNvSpPr txBox="1"/>
          <p:nvPr/>
        </p:nvSpPr>
        <p:spPr>
          <a:xfrm>
            <a:off x="3882887" y="1962575"/>
            <a:ext cx="7743056"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xmlns="" id="{C365C269-3607-4900-BBB3-E52A61BEC428}"/>
              </a:ext>
            </a:extLst>
          </p:cNvPr>
          <p:cNvSpPr txBox="1"/>
          <p:nvPr/>
        </p:nvSpPr>
        <p:spPr>
          <a:xfrm>
            <a:off x="3882887" y="3088966"/>
            <a:ext cx="7743056" cy="1323439"/>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gn="just">
              <a:tabLst>
                <a:tab pos="342900" algn="l"/>
                <a:tab pos="630555" algn="l"/>
                <a:tab pos="5039995" algn="l"/>
              </a:tabLst>
            </a:pP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AA728F7-731A-B7D4-A626-143D8C10899F}"/>
              </a:ext>
            </a:extLst>
          </p:cNvPr>
          <p:cNvPicPr>
            <a:picLocks noChangeAspect="1"/>
          </p:cNvPicPr>
          <p:nvPr/>
        </p:nvPicPr>
        <p:blipFill>
          <a:blip r:embed="rId3"/>
          <a:stretch>
            <a:fillRect/>
          </a:stretch>
        </p:blipFill>
        <p:spPr>
          <a:xfrm>
            <a:off x="740535" y="1754454"/>
            <a:ext cx="2969009" cy="3212870"/>
          </a:xfrm>
          <a:prstGeom prst="rect">
            <a:avLst/>
          </a:prstGeom>
        </p:spPr>
      </p:pic>
      <p:sp>
        <p:nvSpPr>
          <p:cNvPr id="4" name="TextBox 3">
            <a:extLst>
              <a:ext uri="{FF2B5EF4-FFF2-40B4-BE49-F238E27FC236}">
                <a16:creationId xmlns:a16="http://schemas.microsoft.com/office/drawing/2014/main" xmlns="" id="{C1777B5E-6626-9326-0487-ED6657E99AA2}"/>
              </a:ext>
            </a:extLst>
          </p:cNvPr>
          <p:cNvSpPr txBox="1"/>
          <p:nvPr/>
        </p:nvSpPr>
        <p:spPr>
          <a:xfrm>
            <a:off x="2092960" y="200115"/>
            <a:ext cx="9174480"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TIẾT 79-80BÀI 21: </a:t>
            </a:r>
            <a:r>
              <a:rPr kumimoji="0" lang="en-US" sz="4000" b="1" i="0" u="none" strike="noStrike" kern="1200" cap="none" spc="0" normalizeH="0" baseline="0" noProof="0" dirty="0">
                <a:ln>
                  <a:noFill/>
                </a:ln>
                <a:solidFill>
                  <a:srgbClr val="4448DA"/>
                </a:solidFill>
                <a:effectLst/>
                <a:uLnTx/>
                <a:uFillTx/>
                <a:latin typeface="Times New Roman" panose="02020603050405020304" pitchFamily="18" charset="0"/>
                <a:ea typeface="+mn-ea"/>
                <a:cs typeface="Times New Roman" panose="02020603050405020304" pitchFamily="18" charset="0"/>
              </a:rPr>
              <a:t>NAM CHÂM ĐIỆN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750"/>
                                        <p:tgtEl>
                                          <p:spTgt spid="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left)">
                                      <p:cBhvr>
                                        <p:cTn id="10" dur="7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xmlns="" id="{904FFD11-D5FA-45C3-A9F3-94D808A3DCF7}"/>
              </a:ext>
            </a:extLst>
          </p:cNvPr>
          <p:cNvSpPr txBox="1"/>
          <p:nvPr/>
        </p:nvSpPr>
        <p:spPr>
          <a:xfrm>
            <a:off x="1934818" y="476802"/>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tab pos="342900" algn="l"/>
                <a:tab pos="630555" algn="l"/>
                <a:tab pos="5039995" algn="l"/>
              </a:tabLst>
              <a:defRPr/>
            </a:pPr>
            <a:r>
              <a:rPr kumimoji="0" lang="de-DE"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NAM CHÂM ĐIỆN.</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56F18505-B66B-F8D3-B57B-E93CC1017A7D}"/>
              </a:ext>
            </a:extLst>
          </p:cNvPr>
          <p:cNvSpPr txBox="1"/>
          <p:nvPr/>
        </p:nvSpPr>
        <p:spPr>
          <a:xfrm>
            <a:off x="1320536" y="1490159"/>
            <a:ext cx="881486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dirty="0">
                <a:solidFill>
                  <a:srgbClr val="0000FF"/>
                </a:solidFill>
                <a:latin typeface="Times New Roman" panose="02020603050405020304" pitchFamily="18" charset="0"/>
                <a:cs typeface="Times New Roman" panose="02020603050405020304" pitchFamily="18" charset="0"/>
              </a:rPr>
              <a:t>TRƯNG BÀY- BÁO CÁO – ĐÁNH GIÁ SẢN PHẨM</a:t>
            </a:r>
            <a:endParaRPr kumimoji="0" lang="en-US" sz="2800" b="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xmlns="" id="{BC904706-1A67-9963-ABEA-3206244EBE2D}"/>
              </a:ext>
            </a:extLst>
          </p:cNvPr>
          <p:cNvSpPr/>
          <p:nvPr/>
        </p:nvSpPr>
        <p:spPr>
          <a:xfrm rot="16200000">
            <a:off x="864654" y="1403021"/>
            <a:ext cx="238636" cy="743640"/>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xmlns="" id="{4BC68B9C-7B1B-1D41-10C6-579CEC1B9969}"/>
              </a:ext>
            </a:extLst>
          </p:cNvPr>
          <p:cNvGraphicFramePr>
            <a:graphicFrameLocks noGrp="1"/>
          </p:cNvGraphicFramePr>
          <p:nvPr>
            <p:extLst>
              <p:ext uri="{D42A27DB-BD31-4B8C-83A1-F6EECF244321}">
                <p14:modId xmlns:p14="http://schemas.microsoft.com/office/powerpoint/2010/main" val="3843549653"/>
              </p:ext>
            </p:extLst>
          </p:nvPr>
        </p:nvGraphicFramePr>
        <p:xfrm>
          <a:off x="250256" y="3429000"/>
          <a:ext cx="11569567" cy="2468880"/>
        </p:xfrm>
        <a:graphic>
          <a:graphicData uri="http://schemas.openxmlformats.org/drawingml/2006/table">
            <a:tbl>
              <a:tblPr firstRow="1" bandRow="1">
                <a:tableStyleId>{5C22544A-7EE6-4342-B048-85BDC9FD1C3A}</a:tableStyleId>
              </a:tblPr>
              <a:tblGrid>
                <a:gridCol w="1982805">
                  <a:extLst>
                    <a:ext uri="{9D8B030D-6E8A-4147-A177-3AD203B41FA5}">
                      <a16:colId xmlns:a16="http://schemas.microsoft.com/office/drawing/2014/main" xmlns="" val="3100118776"/>
                    </a:ext>
                  </a:extLst>
                </a:gridCol>
                <a:gridCol w="3801978">
                  <a:extLst>
                    <a:ext uri="{9D8B030D-6E8A-4147-A177-3AD203B41FA5}">
                      <a16:colId xmlns:a16="http://schemas.microsoft.com/office/drawing/2014/main" xmlns="" val="3071666297"/>
                    </a:ext>
                  </a:extLst>
                </a:gridCol>
                <a:gridCol w="2892392">
                  <a:extLst>
                    <a:ext uri="{9D8B030D-6E8A-4147-A177-3AD203B41FA5}">
                      <a16:colId xmlns:a16="http://schemas.microsoft.com/office/drawing/2014/main" xmlns="" val="2063601260"/>
                    </a:ext>
                  </a:extLst>
                </a:gridCol>
                <a:gridCol w="2892392">
                  <a:extLst>
                    <a:ext uri="{9D8B030D-6E8A-4147-A177-3AD203B41FA5}">
                      <a16:colId xmlns:a16="http://schemas.microsoft.com/office/drawing/2014/main" xmlns="" val="3632549709"/>
                    </a:ext>
                  </a:extLst>
                </a:gridCol>
              </a:tblGrid>
              <a:tr h="370840">
                <a:tc>
                  <a:txBody>
                    <a:bodyPr/>
                    <a:lstStyle/>
                    <a:p>
                      <a:r>
                        <a:rPr lang="en-US" sz="2400" dirty="0" err="1"/>
                        <a:t>Tiêu</a:t>
                      </a:r>
                      <a:r>
                        <a:rPr lang="en-US" sz="2400" dirty="0"/>
                        <a:t> </a:t>
                      </a:r>
                      <a:r>
                        <a:rPr lang="en-US" sz="2400" dirty="0" err="1"/>
                        <a:t>chí</a:t>
                      </a:r>
                      <a:endParaRPr lang="en-US" sz="2400" dirty="0"/>
                    </a:p>
                  </a:txBody>
                  <a:tcPr/>
                </a:tc>
                <a:tc>
                  <a:txBody>
                    <a:bodyPr/>
                    <a:lstStyle/>
                    <a:p>
                      <a:r>
                        <a:rPr lang="en-US" sz="2400" dirty="0" err="1"/>
                        <a:t>Chế</a:t>
                      </a:r>
                      <a:r>
                        <a:rPr lang="en-US" sz="2400" dirty="0"/>
                        <a:t> </a:t>
                      </a:r>
                      <a:r>
                        <a:rPr lang="en-US" sz="2400" dirty="0" err="1"/>
                        <a:t>tạo</a:t>
                      </a:r>
                      <a:r>
                        <a:rPr lang="en-US" sz="2400" dirty="0"/>
                        <a:t> </a:t>
                      </a:r>
                      <a:r>
                        <a:rPr lang="en-US" sz="2400" dirty="0" err="1"/>
                        <a:t>được</a:t>
                      </a:r>
                      <a:r>
                        <a:rPr lang="en-US" sz="2400" dirty="0"/>
                        <a:t> </a:t>
                      </a:r>
                      <a:r>
                        <a:rPr lang="en-US" sz="2400" dirty="0" err="1"/>
                        <a:t>nam</a:t>
                      </a:r>
                      <a:r>
                        <a:rPr lang="en-US" sz="2400" dirty="0"/>
                        <a:t> </a:t>
                      </a:r>
                      <a:r>
                        <a:rPr lang="en-US" sz="2400" dirty="0" err="1"/>
                        <a:t>châm</a:t>
                      </a:r>
                      <a:r>
                        <a:rPr lang="en-US" sz="2400" dirty="0"/>
                        <a:t> </a:t>
                      </a:r>
                      <a:r>
                        <a:rPr lang="en-US" sz="2400" dirty="0" err="1"/>
                        <a:t>điện</a:t>
                      </a:r>
                      <a:r>
                        <a:rPr lang="en-US" sz="2400" dirty="0"/>
                        <a:t> </a:t>
                      </a:r>
                      <a:r>
                        <a:rPr lang="en-US" sz="2400" dirty="0" err="1"/>
                        <a:t>đảm</a:t>
                      </a:r>
                      <a:r>
                        <a:rPr lang="en-US" sz="2400" dirty="0"/>
                        <a:t> </a:t>
                      </a:r>
                      <a:r>
                        <a:rPr lang="en-US" sz="2400" dirty="0" err="1"/>
                        <a:t>bảo</a:t>
                      </a:r>
                      <a:r>
                        <a:rPr lang="en-US" sz="2400" dirty="0"/>
                        <a:t> </a:t>
                      </a:r>
                      <a:r>
                        <a:rPr lang="en-US" sz="2400" dirty="0" err="1"/>
                        <a:t>tính</a:t>
                      </a:r>
                      <a:r>
                        <a:rPr lang="en-US" sz="2400" dirty="0"/>
                        <a:t> khoa </a:t>
                      </a:r>
                      <a:r>
                        <a:rPr lang="en-US" sz="2400" dirty="0" err="1"/>
                        <a:t>học</a:t>
                      </a:r>
                      <a:r>
                        <a:rPr lang="en-US" sz="2400" dirty="0"/>
                        <a:t>, </a:t>
                      </a:r>
                      <a:r>
                        <a:rPr lang="en-US" sz="2400" dirty="0" err="1"/>
                        <a:t>chính</a:t>
                      </a:r>
                      <a:r>
                        <a:rPr lang="en-US" sz="2400" dirty="0"/>
                        <a:t> </a:t>
                      </a:r>
                      <a:r>
                        <a:rPr lang="en-US" sz="2400" dirty="0" err="1"/>
                        <a:t>xác</a:t>
                      </a:r>
                      <a:r>
                        <a:rPr lang="en-US" sz="2400" dirty="0"/>
                        <a:t> </a:t>
                      </a:r>
                      <a:r>
                        <a:rPr lang="en-US" sz="2400" dirty="0" err="1"/>
                        <a:t>và</a:t>
                      </a:r>
                      <a:r>
                        <a:rPr lang="en-US" sz="2400" dirty="0"/>
                        <a:t> </a:t>
                      </a:r>
                      <a:r>
                        <a:rPr lang="en-US" sz="2400" dirty="0" err="1"/>
                        <a:t>hoạt</a:t>
                      </a:r>
                      <a:r>
                        <a:rPr lang="en-US" sz="2400" dirty="0"/>
                        <a:t> </a:t>
                      </a:r>
                      <a:r>
                        <a:rPr lang="en-US" sz="2400" dirty="0" err="1"/>
                        <a:t>động</a:t>
                      </a:r>
                      <a:r>
                        <a:rPr lang="en-US" sz="2400" dirty="0"/>
                        <a:t> </a:t>
                      </a:r>
                      <a:r>
                        <a:rPr lang="en-US" sz="2400" dirty="0" err="1"/>
                        <a:t>được</a:t>
                      </a:r>
                      <a:r>
                        <a:rPr lang="en-US" sz="2400" dirty="0"/>
                        <a:t>.( 6 </a:t>
                      </a:r>
                      <a:r>
                        <a:rPr lang="en-US" sz="2400" dirty="0" err="1"/>
                        <a:t>điểm</a:t>
                      </a:r>
                      <a:r>
                        <a:rPr lang="en-US" sz="2400" dirty="0"/>
                        <a:t>)</a:t>
                      </a:r>
                    </a:p>
                  </a:txBody>
                  <a:tcPr/>
                </a:tc>
                <a:tc>
                  <a:txBody>
                    <a:bodyPr/>
                    <a:lstStyle/>
                    <a:p>
                      <a:r>
                        <a:rPr lang="en-US" sz="2400" dirty="0" err="1"/>
                        <a:t>Sản</a:t>
                      </a:r>
                      <a:r>
                        <a:rPr lang="en-US" sz="2400" dirty="0"/>
                        <a:t> </a:t>
                      </a:r>
                      <a:r>
                        <a:rPr lang="en-US" sz="2400" dirty="0" err="1"/>
                        <a:t>phẩm</a:t>
                      </a:r>
                      <a:r>
                        <a:rPr lang="en-US" sz="2400" dirty="0"/>
                        <a:t> </a:t>
                      </a:r>
                      <a:r>
                        <a:rPr lang="en-US" sz="2400" dirty="0" err="1"/>
                        <a:t>đảm</a:t>
                      </a:r>
                      <a:r>
                        <a:rPr lang="en-US" sz="2400" dirty="0"/>
                        <a:t> </a:t>
                      </a:r>
                      <a:r>
                        <a:rPr lang="en-US" sz="2400" dirty="0" err="1"/>
                        <a:t>bảo</a:t>
                      </a:r>
                      <a:r>
                        <a:rPr lang="en-US" sz="2400" dirty="0"/>
                        <a:t> </a:t>
                      </a:r>
                      <a:r>
                        <a:rPr lang="en-US" sz="2400" dirty="0" err="1"/>
                        <a:t>tính</a:t>
                      </a:r>
                      <a:r>
                        <a:rPr lang="en-US" sz="2400" dirty="0"/>
                        <a:t> </a:t>
                      </a:r>
                      <a:r>
                        <a:rPr lang="en-US" sz="2400" dirty="0" err="1"/>
                        <a:t>thẩm</a:t>
                      </a:r>
                      <a:r>
                        <a:rPr lang="en-US" sz="2400" dirty="0"/>
                        <a:t> </a:t>
                      </a:r>
                      <a:r>
                        <a:rPr lang="en-US" sz="2400" dirty="0" err="1"/>
                        <a:t>mỹ</a:t>
                      </a:r>
                      <a:r>
                        <a:rPr lang="en-US" sz="2400" dirty="0"/>
                        <a:t>.</a:t>
                      </a:r>
                    </a:p>
                    <a:p>
                      <a:r>
                        <a:rPr lang="en-US" sz="2400" dirty="0"/>
                        <a:t>( 2 </a:t>
                      </a:r>
                      <a:r>
                        <a:rPr lang="en-US" sz="2400" dirty="0" err="1"/>
                        <a:t>điểm</a:t>
                      </a:r>
                      <a:r>
                        <a:rPr lang="en-US" sz="2400" dirty="0"/>
                        <a:t>)</a:t>
                      </a:r>
                    </a:p>
                  </a:txBody>
                  <a:tcPr/>
                </a:tc>
                <a:tc>
                  <a:txBody>
                    <a:bodyPr/>
                    <a:lstStyle/>
                    <a:p>
                      <a:r>
                        <a:rPr lang="en-US" sz="2400" dirty="0"/>
                        <a:t>Video </a:t>
                      </a:r>
                      <a:r>
                        <a:rPr lang="en-US" sz="2400" dirty="0" err="1"/>
                        <a:t>thuyết</a:t>
                      </a:r>
                      <a:r>
                        <a:rPr lang="en-US" sz="2400" dirty="0"/>
                        <a:t> </a:t>
                      </a:r>
                      <a:r>
                        <a:rPr lang="en-US" sz="2400" dirty="0" err="1"/>
                        <a:t>trình</a:t>
                      </a:r>
                      <a:r>
                        <a:rPr lang="en-US" sz="2400" dirty="0"/>
                        <a:t> </a:t>
                      </a:r>
                      <a:r>
                        <a:rPr lang="en-US" sz="2400" dirty="0" err="1"/>
                        <a:t>đảm</a:t>
                      </a:r>
                      <a:r>
                        <a:rPr lang="en-US" sz="2400" dirty="0"/>
                        <a:t> </a:t>
                      </a:r>
                      <a:r>
                        <a:rPr lang="en-US" sz="2400" dirty="0" err="1"/>
                        <a:t>bảo</a:t>
                      </a:r>
                      <a:r>
                        <a:rPr lang="en-US" sz="2400" dirty="0"/>
                        <a:t> </a:t>
                      </a:r>
                      <a:r>
                        <a:rPr lang="en-US" sz="2400" dirty="0" err="1"/>
                        <a:t>tính</a:t>
                      </a:r>
                      <a:r>
                        <a:rPr lang="en-US" sz="2400" dirty="0"/>
                        <a:t> </a:t>
                      </a:r>
                      <a:r>
                        <a:rPr lang="en-US" sz="2400" dirty="0" err="1"/>
                        <a:t>nghệ</a:t>
                      </a:r>
                      <a:r>
                        <a:rPr lang="en-US" sz="2400" dirty="0"/>
                        <a:t> </a:t>
                      </a:r>
                      <a:r>
                        <a:rPr lang="en-US" sz="2400" dirty="0" err="1"/>
                        <a:t>thuật</a:t>
                      </a:r>
                      <a:r>
                        <a:rPr lang="en-US" sz="2400" dirty="0"/>
                        <a:t>.</a:t>
                      </a:r>
                    </a:p>
                    <a:p>
                      <a:r>
                        <a:rPr lang="en-US" sz="2400" dirty="0"/>
                        <a:t>( 2 </a:t>
                      </a:r>
                      <a:r>
                        <a:rPr lang="en-US" sz="2400" dirty="0" err="1"/>
                        <a:t>điểm</a:t>
                      </a:r>
                      <a:r>
                        <a:rPr lang="en-US" sz="2400" dirty="0"/>
                        <a:t>)</a:t>
                      </a:r>
                    </a:p>
                  </a:txBody>
                  <a:tcPr/>
                </a:tc>
                <a:extLst>
                  <a:ext uri="{0D108BD9-81ED-4DB2-BD59-A6C34878D82A}">
                    <a16:rowId xmlns:a16="http://schemas.microsoft.com/office/drawing/2014/main" xmlns="" val="3392529712"/>
                  </a:ext>
                </a:extLst>
              </a:tr>
              <a:tr h="370840">
                <a:tc>
                  <a:txBody>
                    <a:bodyPr/>
                    <a:lstStyle/>
                    <a:p>
                      <a:r>
                        <a:rPr lang="en-US" sz="2400" dirty="0" err="1"/>
                        <a:t>Chấm</a:t>
                      </a:r>
                      <a:r>
                        <a:rPr lang="en-US" sz="2400" dirty="0"/>
                        <a:t> </a:t>
                      </a:r>
                      <a:r>
                        <a:rPr lang="en-US" sz="2400" dirty="0" err="1"/>
                        <a:t>điểm</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1606220462"/>
                  </a:ext>
                </a:extLst>
              </a:tr>
              <a:tr h="370840">
                <a:tc>
                  <a:txBody>
                    <a:bodyPr/>
                    <a:lstStyle/>
                    <a:p>
                      <a:r>
                        <a:rPr lang="en-US" sz="2400" dirty="0" err="1"/>
                        <a:t>Tổng</a:t>
                      </a:r>
                      <a:r>
                        <a:rPr lang="en-US" sz="2400" dirty="0"/>
                        <a:t> </a:t>
                      </a:r>
                      <a:r>
                        <a:rPr lang="en-US" sz="2400" dirty="0" err="1"/>
                        <a:t>điểm</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xmlns="" val="3019575119"/>
                  </a:ext>
                </a:extLst>
              </a:tr>
            </a:tbl>
          </a:graphicData>
        </a:graphic>
      </p:graphicFrame>
      <p:graphicFrame>
        <p:nvGraphicFramePr>
          <p:cNvPr id="12" name="Table 11">
            <a:extLst>
              <a:ext uri="{FF2B5EF4-FFF2-40B4-BE49-F238E27FC236}">
                <a16:creationId xmlns:a16="http://schemas.microsoft.com/office/drawing/2014/main" xmlns="" id="{D667CCFC-8BCE-A9EA-D1F6-997B29AB00C3}"/>
              </a:ext>
            </a:extLst>
          </p:cNvPr>
          <p:cNvGraphicFramePr>
            <a:graphicFrameLocks noGrp="1"/>
          </p:cNvGraphicFramePr>
          <p:nvPr>
            <p:extLst>
              <p:ext uri="{D42A27DB-BD31-4B8C-83A1-F6EECF244321}">
                <p14:modId xmlns:p14="http://schemas.microsoft.com/office/powerpoint/2010/main" val="2989047553"/>
              </p:ext>
            </p:extLst>
          </p:nvPr>
        </p:nvGraphicFramePr>
        <p:xfrm>
          <a:off x="250256" y="2166516"/>
          <a:ext cx="11194180" cy="1036320"/>
        </p:xfrm>
        <a:graphic>
          <a:graphicData uri="http://schemas.openxmlformats.org/drawingml/2006/table">
            <a:tbl>
              <a:tblPr firstRow="1" bandRow="1">
                <a:tableStyleId>{5C22544A-7EE6-4342-B048-85BDC9FD1C3A}</a:tableStyleId>
              </a:tblPr>
              <a:tblGrid>
                <a:gridCol w="5597090">
                  <a:extLst>
                    <a:ext uri="{9D8B030D-6E8A-4147-A177-3AD203B41FA5}">
                      <a16:colId xmlns:a16="http://schemas.microsoft.com/office/drawing/2014/main" xmlns="" val="2022567378"/>
                    </a:ext>
                  </a:extLst>
                </a:gridCol>
                <a:gridCol w="5597090">
                  <a:extLst>
                    <a:ext uri="{9D8B030D-6E8A-4147-A177-3AD203B41FA5}">
                      <a16:colId xmlns:a16="http://schemas.microsoft.com/office/drawing/2014/main" xmlns="" val="1213845070"/>
                    </a:ext>
                  </a:extLst>
                </a:gridCol>
              </a:tblGrid>
              <a:tr h="370840">
                <a:tc>
                  <a:txBody>
                    <a:bodyPr/>
                    <a:lstStyle/>
                    <a:p>
                      <a:pPr algn="ctr"/>
                      <a:r>
                        <a:rPr lang="en-US" sz="2800" dirty="0" err="1"/>
                        <a:t>Họ</a:t>
                      </a:r>
                      <a:r>
                        <a:rPr lang="en-US" sz="2800" dirty="0"/>
                        <a:t> </a:t>
                      </a:r>
                      <a:r>
                        <a:rPr lang="en-US" sz="2800" dirty="0" err="1"/>
                        <a:t>và</a:t>
                      </a:r>
                      <a:r>
                        <a:rPr lang="en-US" sz="2800" dirty="0"/>
                        <a:t> </a:t>
                      </a:r>
                      <a:r>
                        <a:rPr lang="en-US" sz="2800" dirty="0" err="1"/>
                        <a:t>tên</a:t>
                      </a:r>
                      <a:r>
                        <a:rPr lang="en-US" sz="2800" dirty="0"/>
                        <a:t> </a:t>
                      </a:r>
                      <a:r>
                        <a:rPr lang="en-US" sz="2800" dirty="0" err="1"/>
                        <a:t>người</a:t>
                      </a:r>
                      <a:r>
                        <a:rPr lang="en-US" sz="2800" dirty="0"/>
                        <a:t> </a:t>
                      </a:r>
                      <a:r>
                        <a:rPr lang="en-US" sz="2800" dirty="0" err="1"/>
                        <a:t>đánh</a:t>
                      </a:r>
                      <a:r>
                        <a:rPr lang="en-US" sz="2800" dirty="0"/>
                        <a:t> </a:t>
                      </a:r>
                      <a:r>
                        <a:rPr lang="en-US" sz="2800" dirty="0" err="1"/>
                        <a:t>giá</a:t>
                      </a:r>
                      <a:endParaRPr lang="en-US" sz="2800" dirty="0"/>
                    </a:p>
                  </a:txBody>
                  <a:tcPr>
                    <a:solidFill>
                      <a:schemeClr val="accent6">
                        <a:lumMod val="75000"/>
                      </a:schemeClr>
                    </a:solidFill>
                  </a:tcPr>
                </a:tc>
                <a:tc>
                  <a:txBody>
                    <a:bodyPr/>
                    <a:lstStyle/>
                    <a:p>
                      <a:pPr algn="ctr"/>
                      <a:r>
                        <a:rPr lang="en-US" sz="2800" dirty="0" err="1"/>
                        <a:t>Họ</a:t>
                      </a:r>
                      <a:r>
                        <a:rPr lang="en-US" sz="2800" dirty="0"/>
                        <a:t> </a:t>
                      </a:r>
                      <a:r>
                        <a:rPr lang="en-US" sz="2800" dirty="0" err="1"/>
                        <a:t>và</a:t>
                      </a:r>
                      <a:r>
                        <a:rPr lang="en-US" sz="2800" dirty="0"/>
                        <a:t> </a:t>
                      </a:r>
                      <a:r>
                        <a:rPr lang="en-US" sz="2800" dirty="0" err="1"/>
                        <a:t>tên</a:t>
                      </a:r>
                      <a:r>
                        <a:rPr lang="en-US" sz="2800" dirty="0"/>
                        <a:t> </a:t>
                      </a:r>
                      <a:r>
                        <a:rPr lang="en-US" sz="2800" dirty="0" err="1"/>
                        <a:t>người</a:t>
                      </a:r>
                      <a:r>
                        <a:rPr lang="en-US" sz="2800" dirty="0"/>
                        <a:t> </a:t>
                      </a:r>
                      <a:r>
                        <a:rPr lang="en-US" sz="2800" dirty="0" err="1"/>
                        <a:t>được</a:t>
                      </a:r>
                      <a:r>
                        <a:rPr lang="en-US" sz="2800" dirty="0"/>
                        <a:t> </a:t>
                      </a:r>
                      <a:r>
                        <a:rPr lang="en-US" sz="2800" dirty="0" err="1"/>
                        <a:t>đánh</a:t>
                      </a:r>
                      <a:r>
                        <a:rPr lang="en-US" sz="2800" dirty="0"/>
                        <a:t> </a:t>
                      </a:r>
                      <a:r>
                        <a:rPr lang="en-US" sz="2800" dirty="0" err="1"/>
                        <a:t>gia</a:t>
                      </a:r>
                      <a:endParaRPr lang="en-US" sz="2800" dirty="0"/>
                    </a:p>
                  </a:txBody>
                  <a:tcPr>
                    <a:solidFill>
                      <a:schemeClr val="accent6">
                        <a:lumMod val="75000"/>
                      </a:schemeClr>
                    </a:solidFill>
                  </a:tcPr>
                </a:tc>
                <a:extLst>
                  <a:ext uri="{0D108BD9-81ED-4DB2-BD59-A6C34878D82A}">
                    <a16:rowId xmlns:a16="http://schemas.microsoft.com/office/drawing/2014/main" xmlns="" val="2982032290"/>
                  </a:ext>
                </a:extLst>
              </a:tr>
              <a:tr h="370840">
                <a:tc>
                  <a:txBody>
                    <a:bodyPr/>
                    <a:lstStyle/>
                    <a:p>
                      <a:pPr algn="ctr"/>
                      <a:endParaRPr lang="en-US" sz="2800"/>
                    </a:p>
                  </a:txBody>
                  <a:tcPr/>
                </a:tc>
                <a:tc>
                  <a:txBody>
                    <a:bodyPr/>
                    <a:lstStyle/>
                    <a:p>
                      <a:pPr algn="ctr"/>
                      <a:endParaRPr lang="en-US" sz="2800" dirty="0"/>
                    </a:p>
                  </a:txBody>
                  <a:tcPr/>
                </a:tc>
                <a:extLst>
                  <a:ext uri="{0D108BD9-81ED-4DB2-BD59-A6C34878D82A}">
                    <a16:rowId xmlns:a16="http://schemas.microsoft.com/office/drawing/2014/main" xmlns="" val="2932122503"/>
                  </a:ext>
                </a:extLst>
              </a:tr>
            </a:tbl>
          </a:graphicData>
        </a:graphic>
      </p:graphicFrame>
    </p:spTree>
    <p:extLst>
      <p:ext uri="{BB962C8B-B14F-4D97-AF65-F5344CB8AC3E}">
        <p14:creationId xmlns:p14="http://schemas.microsoft.com/office/powerpoint/2010/main" val="35729492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xmlns="" id="{904FFD11-D5FA-45C3-A9F3-94D808A3DCF7}"/>
              </a:ext>
            </a:extLst>
          </p:cNvPr>
          <p:cNvSpPr txBox="1"/>
          <p:nvPr/>
        </p:nvSpPr>
        <p:spPr>
          <a:xfrm>
            <a:off x="1934818" y="476802"/>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56F18505-B66B-F8D3-B57B-E93CC1017A7D}"/>
              </a:ext>
            </a:extLst>
          </p:cNvPr>
          <p:cNvSpPr txBox="1"/>
          <p:nvPr/>
        </p:nvSpPr>
        <p:spPr>
          <a:xfrm>
            <a:off x="1320536" y="1490159"/>
            <a:ext cx="5875635"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xmlns="" id="{3994FD0A-DF77-8623-9B80-FA6B2F91791A}"/>
              </a:ext>
            </a:extLst>
          </p:cNvPr>
          <p:cNvSpPr txBox="1"/>
          <p:nvPr/>
        </p:nvSpPr>
        <p:spPr>
          <a:xfrm>
            <a:off x="609710" y="2178743"/>
            <a:ext cx="6369219" cy="3416320"/>
          </a:xfrm>
          <a:prstGeom prst="rect">
            <a:avLst/>
          </a:prstGeom>
          <a:solidFill>
            <a:schemeClr val="accent3">
              <a:lumMod val="20000"/>
              <a:lumOff val="8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Dụng</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cụ</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r>
              <a:rPr lang="en-US" sz="3600" b="0" i="0" dirty="0">
                <a:solidFill>
                  <a:srgbClr val="000000"/>
                </a:solidFill>
                <a:effectLst/>
                <a:latin typeface="Times New Roman" panose="02020603050405020304" pitchFamily="18" charset="0"/>
                <a:cs typeface="Times New Roman" panose="02020603050405020304" pitchFamily="18" charset="0"/>
              </a:rPr>
              <a:t>1. </a:t>
            </a:r>
            <a:r>
              <a:rPr lang="vi-VN" sz="3600" b="0" i="0" dirty="0">
                <a:solidFill>
                  <a:srgbClr val="000000"/>
                </a:solidFill>
                <a:effectLst/>
                <a:latin typeface="Times New Roman" panose="02020603050405020304" pitchFamily="18" charset="0"/>
                <a:cs typeface="Times New Roman" panose="02020603050405020304" pitchFamily="18" charset="0"/>
              </a:rPr>
              <a:t>Dây dẫn điện có vỏ cách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điện</a:t>
            </a:r>
            <a:endParaRPr lang="en-US" sz="3600" b="0" i="0" dirty="0">
              <a:solidFill>
                <a:srgbClr val="000000"/>
              </a:solidFill>
              <a:effectLst/>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2. M</a:t>
            </a:r>
            <a:r>
              <a:rPr lang="vi-VN" sz="3600" b="0" i="0" dirty="0">
                <a:solidFill>
                  <a:srgbClr val="000000"/>
                </a:solidFill>
                <a:effectLst/>
                <a:latin typeface="Times New Roman" panose="02020603050405020304" pitchFamily="18" charset="0"/>
                <a:cs typeface="Times New Roman" panose="02020603050405020304" pitchFamily="18" charset="0"/>
              </a:rPr>
              <a:t>ột đinh vít </a:t>
            </a:r>
            <a:endParaRPr lang="en-US" sz="3600" b="0" i="0" dirty="0">
              <a:solidFill>
                <a:srgbClr val="000000"/>
              </a:solidFill>
              <a:effectLst/>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3. H</a:t>
            </a:r>
            <a:r>
              <a:rPr lang="vi-VN" sz="3600" b="0" i="0" dirty="0">
                <a:solidFill>
                  <a:srgbClr val="000000"/>
                </a:solidFill>
                <a:effectLst/>
                <a:latin typeface="Times New Roman" panose="02020603050405020304" pitchFamily="18" charset="0"/>
                <a:cs typeface="Times New Roman" panose="02020603050405020304" pitchFamily="18" charset="0"/>
              </a:rPr>
              <a:t>ộp đựng hai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viên pin 1,5 V </a:t>
            </a:r>
            <a:endParaRPr lang="en-US" sz="3600"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4. C</a:t>
            </a:r>
            <a:r>
              <a:rPr lang="vi-VN" sz="3600" b="0" i="0" dirty="0">
                <a:solidFill>
                  <a:srgbClr val="000000"/>
                </a:solidFill>
                <a:effectLst/>
                <a:latin typeface="Times New Roman" panose="02020603050405020304" pitchFamily="18" charset="0"/>
                <a:cs typeface="Times New Roman" panose="02020603050405020304" pitchFamily="18" charset="0"/>
              </a:rPr>
              <a:t>ông tắc</a:t>
            </a:r>
            <a:endParaRPr lang="en-US" sz="3600" b="0" i="0" dirty="0">
              <a:solidFill>
                <a:srgbClr val="000000"/>
              </a:solidFill>
              <a:effectLst/>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5. C</a:t>
            </a:r>
            <a:r>
              <a:rPr lang="vi-VN" sz="3600" b="0" i="0" dirty="0">
                <a:solidFill>
                  <a:srgbClr val="000000"/>
                </a:solidFill>
                <a:effectLst/>
                <a:latin typeface="Times New Roman" panose="02020603050405020304" pitchFamily="18" charset="0"/>
                <a:cs typeface="Times New Roman" panose="02020603050405020304" pitchFamily="18" charset="0"/>
              </a:rPr>
              <a:t>ác kẹp giấy bằng sắt.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xmlns="" id="{BC904706-1A67-9963-ABEA-3206244EBE2D}"/>
              </a:ext>
            </a:extLst>
          </p:cNvPr>
          <p:cNvSpPr/>
          <p:nvPr/>
        </p:nvSpPr>
        <p:spPr>
          <a:xfrm rot="16200000">
            <a:off x="864654" y="1403021"/>
            <a:ext cx="238636" cy="743640"/>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5DB5A371-4C73-041B-FFC8-D9DB24FE922C}"/>
              </a:ext>
            </a:extLst>
          </p:cNvPr>
          <p:cNvGrpSpPr/>
          <p:nvPr/>
        </p:nvGrpSpPr>
        <p:grpSpPr>
          <a:xfrm>
            <a:off x="8555362" y="5137262"/>
            <a:ext cx="1781288" cy="1243936"/>
            <a:chOff x="8703150" y="4703773"/>
            <a:chExt cx="2280066" cy="2135226"/>
          </a:xfrm>
        </p:grpSpPr>
        <p:sp>
          <p:nvSpPr>
            <p:cNvPr id="6" name="TextBox 5">
              <a:extLst>
                <a:ext uri="{FF2B5EF4-FFF2-40B4-BE49-F238E27FC236}">
                  <a16:creationId xmlns:a16="http://schemas.microsoft.com/office/drawing/2014/main" xmlns="" id="{8C510EF1-175E-FF56-4A6D-C64949FF95D2}"/>
                </a:ext>
              </a:extLst>
            </p:cNvPr>
            <p:cNvSpPr txBox="1"/>
            <p:nvPr/>
          </p:nvSpPr>
          <p:spPr>
            <a:xfrm>
              <a:off x="8703150" y="5907240"/>
              <a:ext cx="600117" cy="8981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5</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2058" name="Picture 10" descr="Ghim cài kẹp giấy">
              <a:extLst>
                <a:ext uri="{FF2B5EF4-FFF2-40B4-BE49-F238E27FC236}">
                  <a16:creationId xmlns:a16="http://schemas.microsoft.com/office/drawing/2014/main" xmlns="" id="{33A648F3-4625-008E-3B89-468F17E2E1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255" b="90000" l="3000" r="98000">
                          <a14:foregroundMark x1="23800" y1="27843" x2="23800" y2="27843"/>
                          <a14:foregroundMark x1="51600" y1="12549" x2="51600" y2="12549"/>
                          <a14:foregroundMark x1="46400" y1="9020" x2="46400" y2="9020"/>
                          <a14:foregroundMark x1="46000" y1="7255" x2="53200" y2="15882"/>
                          <a14:foregroundMark x1="53200" y1="15882" x2="53400" y2="16667"/>
                          <a14:foregroundMark x1="43200" y1="8431" x2="51800" y2="13529"/>
                          <a14:foregroundMark x1="6200" y1="45686" x2="20600" y2="43137"/>
                          <a14:foregroundMark x1="20600" y1="43137" x2="33800" y2="32353"/>
                          <a14:foregroundMark x1="3000" y1="51765" x2="4600" y2="51373"/>
                          <a14:foregroundMark x1="65000" y1="55882" x2="76200" y2="82745"/>
                          <a14:foregroundMark x1="76200" y1="82745" x2="97600" y2="68824"/>
                          <a14:foregroundMark x1="97600" y1="68824" x2="98000" y2="57451"/>
                          <a14:foregroundMark x1="98000" y1="57451" x2="87800" y2="53725"/>
                          <a14:foregroundMark x1="71600" y1="49412" x2="68200" y2="39020"/>
                          <a14:foregroundMark x1="68200" y1="39020" x2="62000" y2="30392"/>
                          <a14:foregroundMark x1="62000" y1="30392" x2="64000" y2="27451"/>
                        </a14:backgroundRemoval>
                      </a14:imgEffect>
                    </a14:imgLayer>
                  </a14:imgProps>
                </a:ext>
                <a:ext uri="{28A0092B-C50C-407E-A947-70E740481C1C}">
                  <a14:useLocalDpi xmlns:a14="http://schemas.microsoft.com/office/drawing/2010/main" val="0"/>
                </a:ext>
              </a:extLst>
            </a:blip>
            <a:srcRect/>
            <a:stretch>
              <a:fillRect/>
            </a:stretch>
          </p:blipFill>
          <p:spPr bwMode="auto">
            <a:xfrm>
              <a:off x="8889857" y="4703773"/>
              <a:ext cx="2093359" cy="2135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428D7574-06D2-1F08-94D8-C5A8668D5057}"/>
              </a:ext>
            </a:extLst>
          </p:cNvPr>
          <p:cNvGrpSpPr/>
          <p:nvPr/>
        </p:nvGrpSpPr>
        <p:grpSpPr>
          <a:xfrm>
            <a:off x="9921872" y="1309519"/>
            <a:ext cx="1766420" cy="2722491"/>
            <a:chOff x="9921872" y="1309519"/>
            <a:chExt cx="1766420" cy="2722491"/>
          </a:xfrm>
        </p:grpSpPr>
        <p:sp>
          <p:nvSpPr>
            <p:cNvPr id="3" name="TextBox 2">
              <a:extLst>
                <a:ext uri="{FF2B5EF4-FFF2-40B4-BE49-F238E27FC236}">
                  <a16:creationId xmlns:a16="http://schemas.microsoft.com/office/drawing/2014/main" xmlns="" id="{0F9F5448-7B00-D65B-2EB6-C5A7A7704397}"/>
                </a:ext>
              </a:extLst>
            </p:cNvPr>
            <p:cNvSpPr txBox="1"/>
            <p:nvPr/>
          </p:nvSpPr>
          <p:spPr>
            <a:xfrm>
              <a:off x="9921872" y="2055663"/>
              <a:ext cx="41477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2</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AC5B7465-B410-BB02-4DEC-12077CD0F836}"/>
                </a:ext>
              </a:extLst>
            </p:cNvPr>
            <p:cNvPicPr>
              <a:picLocks noChangeAspect="1"/>
            </p:cNvPicPr>
            <p:nvPr/>
          </p:nvPicPr>
          <p:blipFill>
            <a:blip r:embed="rId5"/>
            <a:stretch>
              <a:fillRect/>
            </a:stretch>
          </p:blipFill>
          <p:spPr>
            <a:xfrm rot="16200000">
              <a:off x="9725120" y="2068839"/>
              <a:ext cx="2722491" cy="1203852"/>
            </a:xfrm>
            <a:prstGeom prst="rect">
              <a:avLst/>
            </a:prstGeom>
          </p:spPr>
        </p:pic>
      </p:grpSp>
      <p:grpSp>
        <p:nvGrpSpPr>
          <p:cNvPr id="23" name="Group 22">
            <a:extLst>
              <a:ext uri="{FF2B5EF4-FFF2-40B4-BE49-F238E27FC236}">
                <a16:creationId xmlns:a16="http://schemas.microsoft.com/office/drawing/2014/main" xmlns="" id="{18DB20B6-D99C-A527-AA95-FD2F2E51C932}"/>
              </a:ext>
            </a:extLst>
          </p:cNvPr>
          <p:cNvGrpSpPr/>
          <p:nvPr/>
        </p:nvGrpSpPr>
        <p:grpSpPr>
          <a:xfrm>
            <a:off x="7234300" y="3636353"/>
            <a:ext cx="2944703" cy="2014787"/>
            <a:chOff x="7234300" y="3636353"/>
            <a:chExt cx="2944703" cy="2014787"/>
          </a:xfrm>
        </p:grpSpPr>
        <p:sp>
          <p:nvSpPr>
            <p:cNvPr id="4" name="TextBox 3">
              <a:extLst>
                <a:ext uri="{FF2B5EF4-FFF2-40B4-BE49-F238E27FC236}">
                  <a16:creationId xmlns:a16="http://schemas.microsoft.com/office/drawing/2014/main" xmlns="" id="{C4E59326-5652-51D8-0142-1EF031A38F25}"/>
                </a:ext>
              </a:extLst>
            </p:cNvPr>
            <p:cNvSpPr txBox="1"/>
            <p:nvPr/>
          </p:nvSpPr>
          <p:spPr>
            <a:xfrm>
              <a:off x="7390814" y="5127920"/>
              <a:ext cx="4469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3</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3220C4C3-9456-49BC-2E68-B20346383E60}"/>
                </a:ext>
              </a:extLst>
            </p:cNvPr>
            <p:cNvPicPr>
              <a:picLocks noChangeAspect="1"/>
            </p:cNvPicPr>
            <p:nvPr/>
          </p:nvPicPr>
          <p:blipFill>
            <a:blip r:embed="rId6"/>
            <a:stretch>
              <a:fillRect/>
            </a:stretch>
          </p:blipFill>
          <p:spPr>
            <a:xfrm>
              <a:off x="7234300" y="3636353"/>
              <a:ext cx="2944703" cy="1322816"/>
            </a:xfrm>
            <a:prstGeom prst="rect">
              <a:avLst/>
            </a:prstGeom>
          </p:spPr>
        </p:pic>
      </p:grpSp>
      <p:grpSp>
        <p:nvGrpSpPr>
          <p:cNvPr id="26" name="Group 25">
            <a:extLst>
              <a:ext uri="{FF2B5EF4-FFF2-40B4-BE49-F238E27FC236}">
                <a16:creationId xmlns:a16="http://schemas.microsoft.com/office/drawing/2014/main" xmlns="" id="{E84AA21A-8566-9FC5-C838-2DB31957CC8E}"/>
              </a:ext>
            </a:extLst>
          </p:cNvPr>
          <p:cNvGrpSpPr/>
          <p:nvPr/>
        </p:nvGrpSpPr>
        <p:grpSpPr>
          <a:xfrm>
            <a:off x="10482514" y="4243289"/>
            <a:ext cx="1271144" cy="1956308"/>
            <a:chOff x="10564590" y="3956442"/>
            <a:chExt cx="1271144" cy="1956308"/>
          </a:xfrm>
        </p:grpSpPr>
        <p:sp>
          <p:nvSpPr>
            <p:cNvPr id="5" name="TextBox 4">
              <a:extLst>
                <a:ext uri="{FF2B5EF4-FFF2-40B4-BE49-F238E27FC236}">
                  <a16:creationId xmlns:a16="http://schemas.microsoft.com/office/drawing/2014/main" xmlns="" id="{EAF012BE-2513-E112-21EB-D8778793EDD5}"/>
                </a:ext>
              </a:extLst>
            </p:cNvPr>
            <p:cNvSpPr txBox="1"/>
            <p:nvPr/>
          </p:nvSpPr>
          <p:spPr>
            <a:xfrm>
              <a:off x="11086365" y="5389530"/>
              <a:ext cx="4469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4</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46FA8C56-8A41-092A-C105-7678A37E6798}"/>
                </a:ext>
              </a:extLst>
            </p:cNvPr>
            <p:cNvPicPr>
              <a:picLocks noChangeAspect="1"/>
            </p:cNvPicPr>
            <p:nvPr/>
          </p:nvPicPr>
          <p:blipFill>
            <a:blip r:embed="rId7"/>
            <a:stretch>
              <a:fillRect/>
            </a:stretch>
          </p:blipFill>
          <p:spPr>
            <a:xfrm>
              <a:off x="10564590" y="3956442"/>
              <a:ext cx="1271144" cy="1322816"/>
            </a:xfrm>
            <a:prstGeom prst="rect">
              <a:avLst/>
            </a:prstGeom>
          </p:spPr>
        </p:pic>
      </p:grpSp>
      <p:grpSp>
        <p:nvGrpSpPr>
          <p:cNvPr id="10" name="Group 9">
            <a:extLst>
              <a:ext uri="{FF2B5EF4-FFF2-40B4-BE49-F238E27FC236}">
                <a16:creationId xmlns:a16="http://schemas.microsoft.com/office/drawing/2014/main" xmlns="" id="{9DE30370-4F0B-57C9-654B-028AF3BB64A9}"/>
              </a:ext>
            </a:extLst>
          </p:cNvPr>
          <p:cNvGrpSpPr/>
          <p:nvPr/>
        </p:nvGrpSpPr>
        <p:grpSpPr>
          <a:xfrm>
            <a:off x="7275639" y="1413528"/>
            <a:ext cx="2060866" cy="1936064"/>
            <a:chOff x="7275639" y="1413528"/>
            <a:chExt cx="2060866" cy="1936064"/>
          </a:xfrm>
        </p:grpSpPr>
        <p:sp>
          <p:nvSpPr>
            <p:cNvPr id="2" name="TextBox 1">
              <a:extLst>
                <a:ext uri="{FF2B5EF4-FFF2-40B4-BE49-F238E27FC236}">
                  <a16:creationId xmlns:a16="http://schemas.microsoft.com/office/drawing/2014/main" xmlns="" id="{294C3CA2-7698-D3DA-2D47-1159A562310A}"/>
                </a:ext>
              </a:extLst>
            </p:cNvPr>
            <p:cNvSpPr txBox="1"/>
            <p:nvPr/>
          </p:nvSpPr>
          <p:spPr>
            <a:xfrm>
              <a:off x="7275639" y="1792665"/>
              <a:ext cx="41477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1</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69AB4EA-4E27-2C56-3625-046F36FAD9D0}"/>
                </a:ext>
              </a:extLst>
            </p:cNvPr>
            <p:cNvPicPr>
              <a:picLocks noChangeAspect="1"/>
            </p:cNvPicPr>
            <p:nvPr/>
          </p:nvPicPr>
          <p:blipFill>
            <a:blip r:embed="rId8"/>
            <a:stretch>
              <a:fillRect/>
            </a:stretch>
          </p:blipFill>
          <p:spPr>
            <a:xfrm>
              <a:off x="7904555" y="1413528"/>
              <a:ext cx="1431950" cy="1936064"/>
            </a:xfrm>
            <a:prstGeom prst="rect">
              <a:avLst/>
            </a:prstGeom>
          </p:spPr>
        </p:pic>
      </p:grpSp>
    </p:spTree>
    <p:extLst>
      <p:ext uri="{BB962C8B-B14F-4D97-AF65-F5344CB8AC3E}">
        <p14:creationId xmlns:p14="http://schemas.microsoft.com/office/powerpoint/2010/main" val="3337829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xEl>
                                              <p:pRg st="0" end="0"/>
                                            </p:txEl>
                                          </p:spTgt>
                                        </p:tgtEl>
                                        <p:attrNameLst>
                                          <p:attrName>style.visibility</p:attrName>
                                        </p:attrNameLst>
                                      </p:cBhvr>
                                      <p:to>
                                        <p:strVal val="visible"/>
                                      </p:to>
                                    </p:set>
                                    <p:animEffect transition="in" filter="randombar(horizontal)">
                                      <p:cBhvr>
                                        <p:cTn id="20" dur="500"/>
                                        <p:tgtEl>
                                          <p:spTgt spid="5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2">
                                            <p:txEl>
                                              <p:pRg st="1" end="1"/>
                                            </p:txEl>
                                          </p:spTgt>
                                        </p:tgtEl>
                                        <p:attrNameLst>
                                          <p:attrName>style.visibility</p:attrName>
                                        </p:attrNameLst>
                                      </p:cBhvr>
                                      <p:to>
                                        <p:strVal val="visible"/>
                                      </p:to>
                                    </p:set>
                                    <p:animEffect transition="in" filter="randombar(horizontal)">
                                      <p:cBhvr>
                                        <p:cTn id="25" dur="500"/>
                                        <p:tgtEl>
                                          <p:spTgt spid="5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2">
                                            <p:txEl>
                                              <p:pRg st="2" end="2"/>
                                            </p:txEl>
                                          </p:spTgt>
                                        </p:tgtEl>
                                        <p:attrNameLst>
                                          <p:attrName>style.visibility</p:attrName>
                                        </p:attrNameLst>
                                      </p:cBhvr>
                                      <p:to>
                                        <p:strVal val="visible"/>
                                      </p:to>
                                    </p:set>
                                    <p:animEffect transition="in" filter="randombar(horizontal)">
                                      <p:cBhvr>
                                        <p:cTn id="35" dur="500"/>
                                        <p:tgtEl>
                                          <p:spTgt spid="5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52">
                                            <p:txEl>
                                              <p:pRg st="3" end="3"/>
                                            </p:txEl>
                                          </p:spTgt>
                                        </p:tgtEl>
                                        <p:attrNameLst>
                                          <p:attrName>style.visibility</p:attrName>
                                        </p:attrNameLst>
                                      </p:cBhvr>
                                      <p:to>
                                        <p:strVal val="visible"/>
                                      </p:to>
                                    </p:set>
                                    <p:animEffect transition="in" filter="randombar(horizontal)">
                                      <p:cBhvr>
                                        <p:cTn id="45" dur="500"/>
                                        <p:tgtEl>
                                          <p:spTgt spid="5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heel(1)">
                                      <p:cBhvr>
                                        <p:cTn id="50" dur="2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52">
                                            <p:txEl>
                                              <p:pRg st="4" end="4"/>
                                            </p:txEl>
                                          </p:spTgt>
                                        </p:tgtEl>
                                        <p:attrNameLst>
                                          <p:attrName>style.visibility</p:attrName>
                                        </p:attrNameLst>
                                      </p:cBhvr>
                                      <p:to>
                                        <p:strVal val="visible"/>
                                      </p:to>
                                    </p:set>
                                    <p:animEffect transition="in" filter="randombar(horizontal)">
                                      <p:cBhvr>
                                        <p:cTn id="55" dur="500"/>
                                        <p:tgtEl>
                                          <p:spTgt spid="52">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52">
                                            <p:txEl>
                                              <p:pRg st="5" end="5"/>
                                            </p:txEl>
                                          </p:spTgt>
                                        </p:tgtEl>
                                        <p:attrNameLst>
                                          <p:attrName>style.visibility</p:attrName>
                                        </p:attrNameLst>
                                      </p:cBhvr>
                                      <p:to>
                                        <p:strVal val="visible"/>
                                      </p:to>
                                    </p:set>
                                    <p:animEffect transition="in" filter="randombar(horizontal)">
                                      <p:cBhvr>
                                        <p:cTn id="65" dur="500"/>
                                        <p:tgtEl>
                                          <p:spTgt spid="5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circle(in)">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ệu Thuý">
            <a:hlinkClick r:id="" action="ppaction://media"/>
            <a:extLst>
              <a:ext uri="{FF2B5EF4-FFF2-40B4-BE49-F238E27FC236}">
                <a16:creationId xmlns:a16="http://schemas.microsoft.com/office/drawing/2014/main" xmlns="" id="{7443A278-C344-4B75-06DF-E906B862FE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6531" y="664143"/>
            <a:ext cx="10222029" cy="4716379"/>
          </a:xfrm>
          <a:prstGeom prst="rect">
            <a:avLst/>
          </a:prstGeom>
        </p:spPr>
      </p:pic>
      <p:sp>
        <p:nvSpPr>
          <p:cNvPr id="3" name="TextBox 2">
            <a:extLst>
              <a:ext uri="{FF2B5EF4-FFF2-40B4-BE49-F238E27FC236}">
                <a16:creationId xmlns:a16="http://schemas.microsoft.com/office/drawing/2014/main" xmlns="" id="{D434CC78-9C65-2223-9FBE-40CF4ED23890}"/>
              </a:ext>
            </a:extLst>
          </p:cNvPr>
          <p:cNvSpPr txBox="1"/>
          <p:nvPr/>
        </p:nvSpPr>
        <p:spPr>
          <a:xfrm>
            <a:off x="3649849" y="5670637"/>
            <a:ext cx="6793561" cy="523220"/>
          </a:xfrm>
          <a:prstGeom prst="rect">
            <a:avLst/>
          </a:prstGeom>
          <a:noFill/>
        </p:spPr>
        <p:txBody>
          <a:bodyPr wrap="square">
            <a:spAutoFit/>
          </a:bodyPr>
          <a:lstStyle/>
          <a:p>
            <a:r>
              <a:rPr lang="en-US" sz="2800" b="1" i="1"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Chế</a:t>
            </a:r>
            <a:r>
              <a:rPr lang="en-US"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i="1"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tạo</a:t>
            </a:r>
            <a:r>
              <a:rPr lang="en-US"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i="1"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thí</a:t>
            </a:r>
            <a:r>
              <a:rPr lang="en-US"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i="1"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nghiệm</a:t>
            </a:r>
            <a:r>
              <a:rPr lang="en-US"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i="1"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về</a:t>
            </a:r>
            <a:r>
              <a:rPr lang="en-US"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b="1" i="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15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xmlns="" id="{904FFD11-D5FA-45C3-A9F3-94D808A3DCF7}"/>
              </a:ext>
            </a:extLst>
          </p:cNvPr>
          <p:cNvSpPr txBox="1"/>
          <p:nvPr/>
        </p:nvSpPr>
        <p:spPr>
          <a:xfrm>
            <a:off x="3360847" y="351489"/>
            <a:ext cx="5630753" cy="678327"/>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 NAM CHÂM ĐIỆN.</a:t>
            </a:r>
            <a:endParaRPr lang="en-US" sz="3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56F18505-B66B-F8D3-B57B-E93CC1017A7D}"/>
              </a:ext>
            </a:extLst>
          </p:cNvPr>
          <p:cNvSpPr txBox="1"/>
          <p:nvPr/>
        </p:nvSpPr>
        <p:spPr>
          <a:xfrm>
            <a:off x="1145470" y="1397313"/>
            <a:ext cx="5875635"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xmlns="" id="{BC904706-1A67-9963-ABEA-3206244EBE2D}"/>
              </a:ext>
            </a:extLst>
          </p:cNvPr>
          <p:cNvSpPr/>
          <p:nvPr/>
        </p:nvSpPr>
        <p:spPr>
          <a:xfrm rot="16200000">
            <a:off x="689588" y="1310175"/>
            <a:ext cx="238636" cy="743640"/>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A4D5C992-A2A2-CEEE-8C66-B706C85D137B}"/>
              </a:ext>
            </a:extLst>
          </p:cNvPr>
          <p:cNvSpPr txBox="1"/>
          <p:nvPr/>
        </p:nvSpPr>
        <p:spPr>
          <a:xfrm>
            <a:off x="437086" y="2114068"/>
            <a:ext cx="6589584" cy="3231654"/>
          </a:xfrm>
          <a:prstGeom prst="rect">
            <a:avLst/>
          </a:prstGeom>
          <a:solidFill>
            <a:schemeClr val="accent3">
              <a:lumMod val="20000"/>
              <a:lumOff val="8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Tiến</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hành</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pPr algn="just"/>
            <a:r>
              <a:rPr lang="vi-VN" sz="2800" b="1" dirty="0">
                <a:solidFill>
                  <a:srgbClr val="002060"/>
                </a:solidFill>
                <a:latin typeface="Times New Roman" panose="02020603050405020304" pitchFamily="18" charset="0"/>
                <a:cs typeface="Times New Roman" panose="02020603050405020304" pitchFamily="18" charset="0"/>
              </a:rPr>
              <a:t>Bước 1: </a:t>
            </a:r>
            <a:r>
              <a:rPr lang="vi-VN" sz="2800" dirty="0">
                <a:solidFill>
                  <a:srgbClr val="002060"/>
                </a:solidFill>
                <a:latin typeface="Times New Roman" panose="02020603050405020304" pitchFamily="18" charset="0"/>
                <a:cs typeface="Times New Roman" panose="02020603050405020304" pitchFamily="18" charset="0"/>
              </a:rPr>
              <a:t>Quấn dây dẫn điện xung quanh đinh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vít, khoảng 40 – 60 vòng.</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b="1" dirty="0">
                <a:solidFill>
                  <a:srgbClr val="002060"/>
                </a:solidFill>
                <a:latin typeface="Times New Roman" panose="02020603050405020304" pitchFamily="18" charset="0"/>
                <a:cs typeface="Times New Roman" panose="02020603050405020304" pitchFamily="18" charset="0"/>
              </a:rPr>
              <a:t>Bước 2: </a:t>
            </a:r>
            <a:r>
              <a:rPr lang="vi-VN" sz="2800" dirty="0">
                <a:solidFill>
                  <a:srgbClr val="002060"/>
                </a:solidFill>
                <a:latin typeface="Times New Roman" panose="02020603050405020304" pitchFamily="18" charset="0"/>
                <a:cs typeface="Times New Roman" panose="02020603050405020304" pitchFamily="18" charset="0"/>
              </a:rPr>
              <a:t>Nối hai đầu dây dẫn với hai cực của pin. Bật công tắc và đưa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đinh vít đến gần kẹp giấy</a:t>
            </a:r>
            <a:r>
              <a:rPr lang="en-US" sz="2800" dirty="0">
                <a:solidFill>
                  <a:srgbClr val="002060"/>
                </a:solidFill>
                <a:latin typeface="Times New Roman" panose="02020603050405020304" pitchFamily="18" charset="0"/>
                <a:cs typeface="Times New Roman" panose="02020603050405020304" pitchFamily="18" charset="0"/>
              </a:rPr>
              <a:t>.</a:t>
            </a:r>
          </a:p>
          <a:p>
            <a:r>
              <a:rPr lang="vi-VN" sz="2800" b="1" dirty="0">
                <a:solidFill>
                  <a:srgbClr val="002060"/>
                </a:solidFill>
                <a:latin typeface="Times New Roman" panose="02020603050405020304" pitchFamily="18" charset="0"/>
                <a:cs typeface="Times New Roman" panose="02020603050405020304" pitchFamily="18" charset="0"/>
              </a:rPr>
              <a:t>Bước 3: </a:t>
            </a:r>
            <a:r>
              <a:rPr lang="vi-VN" sz="2800" dirty="0">
                <a:solidFill>
                  <a:srgbClr val="002060"/>
                </a:solidFill>
                <a:latin typeface="Times New Roman" panose="02020603050405020304" pitchFamily="18" charset="0"/>
                <a:cs typeface="Times New Roman" panose="02020603050405020304" pitchFamily="18" charset="0"/>
              </a:rPr>
              <a:t>Ngắt công tắc.</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C364C8A-74CC-3A93-4A16-0BA253062CB6}"/>
              </a:ext>
            </a:extLst>
          </p:cNvPr>
          <p:cNvPicPr>
            <a:picLocks noChangeAspect="1"/>
          </p:cNvPicPr>
          <p:nvPr/>
        </p:nvPicPr>
        <p:blipFill>
          <a:blip r:embed="rId3"/>
          <a:stretch>
            <a:fillRect/>
          </a:stretch>
        </p:blipFill>
        <p:spPr>
          <a:xfrm>
            <a:off x="7315200" y="2114068"/>
            <a:ext cx="4668253" cy="3231654"/>
          </a:xfrm>
          <a:prstGeom prst="rect">
            <a:avLst/>
          </a:prstGeom>
        </p:spPr>
      </p:pic>
    </p:spTree>
    <p:extLst>
      <p:ext uri="{BB962C8B-B14F-4D97-AF65-F5344CB8AC3E}">
        <p14:creationId xmlns:p14="http://schemas.microsoft.com/office/powerpoint/2010/main" val="922657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0EDE2DA-6443-9F26-584F-BF18FF6EF05A}"/>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4" name="Picture 3">
            <a:extLst>
              <a:ext uri="{FF2B5EF4-FFF2-40B4-BE49-F238E27FC236}">
                <a16:creationId xmlns:a16="http://schemas.microsoft.com/office/drawing/2014/main" xmlns="" id="{0C6D120A-DB6E-2B3B-1525-070D52AEA96A}"/>
              </a:ext>
            </a:extLst>
          </p:cNvPr>
          <p:cNvPicPr>
            <a:picLocks noChangeAspect="1"/>
          </p:cNvPicPr>
          <p:nvPr/>
        </p:nvPicPr>
        <p:blipFill>
          <a:blip r:embed="rId2"/>
          <a:stretch>
            <a:fillRect/>
          </a:stretch>
        </p:blipFill>
        <p:spPr>
          <a:xfrm>
            <a:off x="329903" y="374493"/>
            <a:ext cx="11532193" cy="6109014"/>
          </a:xfrm>
          <a:prstGeom prst="rect">
            <a:avLst/>
          </a:prstGeom>
        </p:spPr>
      </p:pic>
    </p:spTree>
    <p:extLst>
      <p:ext uri="{BB962C8B-B14F-4D97-AF65-F5344CB8AC3E}">
        <p14:creationId xmlns:p14="http://schemas.microsoft.com/office/powerpoint/2010/main" val="230004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xmlns="" id="{F54342E0-3C6D-B2F8-073B-D1D93A79BA0F}"/>
              </a:ext>
            </a:extLst>
          </p:cNvPr>
          <p:cNvSpPr/>
          <p:nvPr/>
        </p:nvSpPr>
        <p:spPr>
          <a:xfrm>
            <a:off x="481889" y="777455"/>
            <a:ext cx="11309790" cy="5492716"/>
          </a:xfrm>
          <a:prstGeom prst="roundRect">
            <a:avLst/>
          </a:prstGeom>
          <a:pattFill prst="pct5">
            <a:fgClr>
              <a:srgbClr val="D9FFD9"/>
            </a:fgClr>
            <a:bgClr>
              <a:schemeClr val="bg1"/>
            </a:bgClr>
          </a:pattFill>
          <a:ln>
            <a:solidFill>
              <a:schemeClr val="accent1">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7" name="TextBox 36">
            <a:extLst>
              <a:ext uri="{FF2B5EF4-FFF2-40B4-BE49-F238E27FC236}">
                <a16:creationId xmlns:a16="http://schemas.microsoft.com/office/drawing/2014/main" xmlns="" id="{BDBE3F63-F523-79D6-DB53-9FE10D20BF5A}"/>
              </a:ext>
            </a:extLst>
          </p:cNvPr>
          <p:cNvSpPr txBox="1"/>
          <p:nvPr/>
        </p:nvSpPr>
        <p:spPr>
          <a:xfrm>
            <a:off x="2938375" y="118724"/>
            <a:ext cx="6117537" cy="808619"/>
          </a:xfrm>
          <a:prstGeom prst="rect">
            <a:avLst/>
          </a:prstGeom>
          <a:solidFill>
            <a:srgbClr val="FFFF99"/>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a:t>
            </a:r>
            <a:endParaRPr lang="en-US" sz="4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xmlns="" id="{5630C717-FD3B-E0A8-0F20-8DE9E334B0D9}"/>
              </a:ext>
            </a:extLst>
          </p:cNvPr>
          <p:cNvSpPr txBox="1"/>
          <p:nvPr/>
        </p:nvSpPr>
        <p:spPr>
          <a:xfrm>
            <a:off x="994065" y="1092687"/>
            <a:ext cx="10457706" cy="830997"/>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xmlns="" id="{9DCA2433-1F85-1B6C-B2B0-3CD422A469FC}"/>
              </a:ext>
            </a:extLst>
          </p:cNvPr>
          <p:cNvSpPr txBox="1"/>
          <p:nvPr/>
        </p:nvSpPr>
        <p:spPr>
          <a:xfrm>
            <a:off x="858981" y="2911867"/>
            <a:ext cx="10723419" cy="830997"/>
          </a:xfrm>
          <a:prstGeom prst="rect">
            <a:avLst/>
          </a:prstGeom>
          <a:noFill/>
        </p:spPr>
        <p:txBody>
          <a:bodyPr wrap="square">
            <a:spAutoFit/>
          </a:bodyPr>
          <a:lstStyle>
            <a:defPPr>
              <a:defRPr lang="en-US"/>
            </a:defPPr>
            <a:lvl1pPr algn="just">
              <a:defRPr sz="2400" b="1" i="1">
                <a:solidFill>
                  <a:srgbClr val="4448DA"/>
                </a:solidFill>
                <a:latin typeface="Times New Roman" panose="02020603050405020304" pitchFamily="18" charset="0"/>
                <a:cs typeface="Times New Roman" panose="02020603050405020304" pitchFamily="18" charset="0"/>
              </a:defRPr>
            </a:lvl1pPr>
          </a:lstStyle>
          <a:p>
            <a:r>
              <a:rPr lang="en-US" b="0" i="0" dirty="0">
                <a:solidFill>
                  <a:schemeClr val="tx1"/>
                </a:solidFill>
              </a:rPr>
              <a:t>2. </a:t>
            </a:r>
            <a:r>
              <a:rPr lang="en-US" b="0" i="0" dirty="0" err="1">
                <a:solidFill>
                  <a:schemeClr val="tx1"/>
                </a:solidFill>
              </a:rPr>
              <a:t>Nếu</a:t>
            </a:r>
            <a:r>
              <a:rPr lang="en-US" b="0" i="0" dirty="0">
                <a:solidFill>
                  <a:schemeClr val="tx1"/>
                </a:solidFill>
              </a:rPr>
              <a:t> </a:t>
            </a:r>
            <a:r>
              <a:rPr lang="en-US" b="0" i="0" dirty="0" err="1">
                <a:solidFill>
                  <a:schemeClr val="tx1"/>
                </a:solidFill>
              </a:rPr>
              <a:t>xem</a:t>
            </a:r>
            <a:r>
              <a:rPr lang="en-US" b="0" i="0" dirty="0">
                <a:solidFill>
                  <a:schemeClr val="tx1"/>
                </a:solidFill>
              </a:rPr>
              <a:t> </a:t>
            </a:r>
            <a:r>
              <a:rPr lang="en-US" b="0" i="0" dirty="0" err="1">
                <a:solidFill>
                  <a:schemeClr val="tx1"/>
                </a:solidFill>
              </a:rPr>
              <a:t>đinh</a:t>
            </a:r>
            <a:r>
              <a:rPr lang="en-US" b="0" i="0" dirty="0">
                <a:solidFill>
                  <a:schemeClr val="tx1"/>
                </a:solidFill>
              </a:rPr>
              <a:t> </a:t>
            </a:r>
            <a:r>
              <a:rPr lang="en-US" b="0" i="0" dirty="0" err="1">
                <a:solidFill>
                  <a:schemeClr val="tx1"/>
                </a:solidFill>
              </a:rPr>
              <a:t>vít</a:t>
            </a:r>
            <a:r>
              <a:rPr lang="en-US" b="0" i="0" dirty="0">
                <a:solidFill>
                  <a:schemeClr val="tx1"/>
                </a:solidFill>
              </a:rPr>
              <a:t> </a:t>
            </a:r>
            <a:r>
              <a:rPr lang="en-US" b="0" i="0" dirty="0" err="1">
                <a:solidFill>
                  <a:schemeClr val="tx1"/>
                </a:solidFill>
              </a:rPr>
              <a:t>trở</a:t>
            </a:r>
            <a:r>
              <a:rPr lang="en-US" b="0" i="0" dirty="0">
                <a:solidFill>
                  <a:schemeClr val="tx1"/>
                </a:solidFill>
              </a:rPr>
              <a:t> </a:t>
            </a:r>
            <a:r>
              <a:rPr lang="en-US" b="0" i="0" dirty="0" err="1">
                <a:solidFill>
                  <a:schemeClr val="tx1"/>
                </a:solidFill>
              </a:rPr>
              <a:t>thành</a:t>
            </a:r>
            <a:r>
              <a:rPr lang="en-US" b="0" i="0" dirty="0">
                <a:solidFill>
                  <a:schemeClr val="tx1"/>
                </a:solidFill>
              </a:rPr>
              <a:t> </a:t>
            </a:r>
            <a:r>
              <a:rPr lang="en-US" b="0" i="0" dirty="0" err="1">
                <a:solidFill>
                  <a:schemeClr val="tx1"/>
                </a:solidFill>
              </a:rPr>
              <a:t>nam</a:t>
            </a:r>
            <a:r>
              <a:rPr lang="en-US" b="0" i="0" dirty="0">
                <a:solidFill>
                  <a:schemeClr val="tx1"/>
                </a:solidFill>
              </a:rPr>
              <a:t> </a:t>
            </a:r>
            <a:r>
              <a:rPr lang="en-US" b="0" i="0" dirty="0" err="1">
                <a:solidFill>
                  <a:schemeClr val="tx1"/>
                </a:solidFill>
              </a:rPr>
              <a:t>châm</a:t>
            </a:r>
            <a:r>
              <a:rPr lang="en-US" b="0" i="0" dirty="0">
                <a:solidFill>
                  <a:schemeClr val="tx1"/>
                </a:solidFill>
              </a:rPr>
              <a:t> </a:t>
            </a:r>
            <a:r>
              <a:rPr lang="en-US" b="0" i="0" dirty="0" err="1">
                <a:solidFill>
                  <a:schemeClr val="tx1"/>
                </a:solidFill>
              </a:rPr>
              <a:t>khi</a:t>
            </a:r>
            <a:r>
              <a:rPr lang="en-US" b="0" i="0" dirty="0">
                <a:solidFill>
                  <a:schemeClr val="tx1"/>
                </a:solidFill>
              </a:rPr>
              <a:t> </a:t>
            </a:r>
            <a:r>
              <a:rPr lang="en-US" b="0" i="0" dirty="0" err="1">
                <a:solidFill>
                  <a:schemeClr val="tx1"/>
                </a:solidFill>
              </a:rPr>
              <a:t>có</a:t>
            </a:r>
            <a:r>
              <a:rPr lang="en-US" b="0" i="0" dirty="0">
                <a:solidFill>
                  <a:schemeClr val="tx1"/>
                </a:solidFill>
              </a:rPr>
              <a:t> </a:t>
            </a:r>
            <a:r>
              <a:rPr lang="en-US" b="0" i="0" dirty="0" err="1">
                <a:solidFill>
                  <a:schemeClr val="tx1"/>
                </a:solidFill>
              </a:rPr>
              <a:t>dòng</a:t>
            </a:r>
            <a:r>
              <a:rPr lang="en-US" b="0" i="0" dirty="0">
                <a:solidFill>
                  <a:schemeClr val="tx1"/>
                </a:solidFill>
              </a:rPr>
              <a:t> </a:t>
            </a:r>
            <a:r>
              <a:rPr lang="en-US" b="0" i="0" dirty="0" err="1">
                <a:solidFill>
                  <a:schemeClr val="tx1"/>
                </a:solidFill>
              </a:rPr>
              <a:t>điện</a:t>
            </a:r>
            <a:r>
              <a:rPr lang="en-US" b="0" i="0" dirty="0">
                <a:solidFill>
                  <a:schemeClr val="tx1"/>
                </a:solidFill>
              </a:rPr>
              <a:t> </a:t>
            </a:r>
            <a:r>
              <a:rPr lang="en-US" b="0" i="0" dirty="0" err="1">
                <a:solidFill>
                  <a:schemeClr val="tx1"/>
                </a:solidFill>
              </a:rPr>
              <a:t>đi</a:t>
            </a:r>
            <a:r>
              <a:rPr lang="en-US" b="0" i="0" dirty="0">
                <a:solidFill>
                  <a:schemeClr val="tx1"/>
                </a:solidFill>
              </a:rPr>
              <a:t> qua </a:t>
            </a:r>
            <a:r>
              <a:rPr lang="en-US" b="0" i="0" dirty="0" err="1">
                <a:solidFill>
                  <a:schemeClr val="tx1"/>
                </a:solidFill>
              </a:rPr>
              <a:t>ống</a:t>
            </a:r>
            <a:r>
              <a:rPr lang="en-US" b="0" i="0" dirty="0">
                <a:solidFill>
                  <a:schemeClr val="tx1"/>
                </a:solidFill>
              </a:rPr>
              <a:t> </a:t>
            </a:r>
            <a:r>
              <a:rPr lang="en-US" b="0" i="0" dirty="0" err="1">
                <a:solidFill>
                  <a:schemeClr val="tx1"/>
                </a:solidFill>
              </a:rPr>
              <a:t>dây</a:t>
            </a:r>
            <a:r>
              <a:rPr lang="en-US" b="0" i="0" dirty="0">
                <a:solidFill>
                  <a:schemeClr val="tx1"/>
                </a:solidFill>
              </a:rPr>
              <a:t>, </a:t>
            </a:r>
            <a:r>
              <a:rPr lang="en-US" b="0" i="0" dirty="0" err="1">
                <a:solidFill>
                  <a:schemeClr val="tx1"/>
                </a:solidFill>
              </a:rPr>
              <a:t>làm</a:t>
            </a:r>
            <a:r>
              <a:rPr lang="en-US" b="0" i="0" dirty="0">
                <a:solidFill>
                  <a:schemeClr val="tx1"/>
                </a:solidFill>
              </a:rPr>
              <a:t> </a:t>
            </a:r>
            <a:r>
              <a:rPr lang="en-US" b="0" i="0" dirty="0" err="1">
                <a:solidFill>
                  <a:schemeClr val="tx1"/>
                </a:solidFill>
              </a:rPr>
              <a:t>thế</a:t>
            </a:r>
            <a:r>
              <a:rPr lang="en-US" b="0" i="0" dirty="0">
                <a:solidFill>
                  <a:schemeClr val="tx1"/>
                </a:solidFill>
              </a:rPr>
              <a:t> </a:t>
            </a:r>
            <a:r>
              <a:rPr lang="en-US" b="0" i="0" dirty="0" err="1">
                <a:solidFill>
                  <a:schemeClr val="tx1"/>
                </a:solidFill>
              </a:rPr>
              <a:t>nào</a:t>
            </a:r>
            <a:r>
              <a:rPr lang="en-US" b="0" i="0" dirty="0">
                <a:solidFill>
                  <a:schemeClr val="tx1"/>
                </a:solidFill>
              </a:rPr>
              <a:t> </a:t>
            </a:r>
            <a:r>
              <a:rPr lang="en-US" b="0" i="0" dirty="0" err="1">
                <a:solidFill>
                  <a:schemeClr val="tx1"/>
                </a:solidFill>
              </a:rPr>
              <a:t>để</a:t>
            </a:r>
            <a:r>
              <a:rPr lang="en-US" b="0" i="0" dirty="0">
                <a:solidFill>
                  <a:schemeClr val="tx1"/>
                </a:solidFill>
              </a:rPr>
              <a:t> </a:t>
            </a:r>
            <a:r>
              <a:rPr lang="en-US" b="0" i="0" dirty="0" err="1">
                <a:solidFill>
                  <a:schemeClr val="tx1"/>
                </a:solidFill>
              </a:rPr>
              <a:t>xác</a:t>
            </a:r>
            <a:r>
              <a:rPr lang="en-US" b="0" i="0" dirty="0">
                <a:solidFill>
                  <a:schemeClr val="tx1"/>
                </a:solidFill>
              </a:rPr>
              <a:t> </a:t>
            </a:r>
            <a:r>
              <a:rPr lang="en-US" b="0" i="0" dirty="0" err="1">
                <a:solidFill>
                  <a:schemeClr val="tx1"/>
                </a:solidFill>
              </a:rPr>
              <a:t>định</a:t>
            </a:r>
            <a:r>
              <a:rPr lang="en-US" b="0" i="0" dirty="0">
                <a:solidFill>
                  <a:schemeClr val="tx1"/>
                </a:solidFill>
              </a:rPr>
              <a:t> </a:t>
            </a:r>
            <a:r>
              <a:rPr lang="en-US" b="0" i="0" dirty="0" err="1">
                <a:solidFill>
                  <a:schemeClr val="tx1"/>
                </a:solidFill>
              </a:rPr>
              <a:t>các</a:t>
            </a:r>
            <a:r>
              <a:rPr lang="en-US" b="0" i="0" dirty="0">
                <a:solidFill>
                  <a:schemeClr val="tx1"/>
                </a:solidFill>
              </a:rPr>
              <a:t> </a:t>
            </a:r>
            <a:r>
              <a:rPr lang="en-US" b="0" i="0" dirty="0" err="1">
                <a:solidFill>
                  <a:schemeClr val="tx1"/>
                </a:solidFill>
              </a:rPr>
              <a:t>cực</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nam</a:t>
            </a:r>
            <a:r>
              <a:rPr lang="en-US" b="0" i="0" dirty="0">
                <a:solidFill>
                  <a:schemeClr val="tx1"/>
                </a:solidFill>
              </a:rPr>
              <a:t> </a:t>
            </a:r>
            <a:r>
              <a:rPr lang="en-US" b="0" i="0" dirty="0" err="1">
                <a:solidFill>
                  <a:schemeClr val="tx1"/>
                </a:solidFill>
              </a:rPr>
              <a:t>châm</a:t>
            </a:r>
            <a:r>
              <a:rPr lang="en-US" b="0" i="0" dirty="0">
                <a:solidFill>
                  <a:schemeClr val="tx1"/>
                </a:solidFill>
              </a:rPr>
              <a:t> </a:t>
            </a:r>
            <a:r>
              <a:rPr lang="en-US" b="0" i="0" dirty="0" err="1">
                <a:solidFill>
                  <a:schemeClr val="tx1"/>
                </a:solidFill>
              </a:rPr>
              <a:t>này</a:t>
            </a:r>
            <a:r>
              <a:rPr lang="en-US" b="0" i="0" dirty="0">
                <a:solidFill>
                  <a:schemeClr val="tx1"/>
                </a:solidFill>
              </a:rPr>
              <a:t>?</a:t>
            </a:r>
          </a:p>
        </p:txBody>
      </p:sp>
      <p:sp>
        <p:nvSpPr>
          <p:cNvPr id="42" name="TextBox 41">
            <a:extLst>
              <a:ext uri="{FF2B5EF4-FFF2-40B4-BE49-F238E27FC236}">
                <a16:creationId xmlns:a16="http://schemas.microsoft.com/office/drawing/2014/main" xmlns="" id="{D35A0A85-860C-58FE-705A-85E9EE244E07}"/>
              </a:ext>
            </a:extLst>
          </p:cNvPr>
          <p:cNvSpPr txBox="1"/>
          <p:nvPr/>
        </p:nvSpPr>
        <p:spPr>
          <a:xfrm>
            <a:off x="858981" y="4683285"/>
            <a:ext cx="10723419" cy="461665"/>
          </a:xfrm>
          <a:prstGeom prst="rect">
            <a:avLst/>
          </a:prstGeom>
          <a:noFill/>
        </p:spPr>
        <p:txBody>
          <a:bodyPr wrap="square">
            <a:spAutoFit/>
          </a:bodyPr>
          <a:lstStyle>
            <a:defPPr>
              <a:defRPr lang="en-US"/>
            </a:defPPr>
            <a:lvl1pPr algn="just">
              <a:defRPr sz="2400" b="1" i="1">
                <a:solidFill>
                  <a:schemeClr val="accent1">
                    <a:lumMod val="75000"/>
                  </a:schemeClr>
                </a:solidFill>
                <a:latin typeface="Times New Roman" panose="02020603050405020304" pitchFamily="18" charset="0"/>
                <a:cs typeface="Times New Roman" panose="02020603050405020304" pitchFamily="18" charset="0"/>
              </a:defRPr>
            </a:lvl1pPr>
          </a:lstStyle>
          <a:p>
            <a:r>
              <a:rPr lang="en-US" b="0" i="0" dirty="0">
                <a:solidFill>
                  <a:schemeClr val="tx1"/>
                </a:solidFill>
              </a:rPr>
              <a:t>3. </a:t>
            </a:r>
            <a:r>
              <a:rPr lang="en-US" b="0" i="0" dirty="0" err="1">
                <a:solidFill>
                  <a:schemeClr val="tx1"/>
                </a:solidFill>
              </a:rPr>
              <a:t>Vì</a:t>
            </a:r>
            <a:r>
              <a:rPr lang="en-US" b="0" i="0" dirty="0">
                <a:solidFill>
                  <a:schemeClr val="tx1"/>
                </a:solidFill>
              </a:rPr>
              <a:t> </a:t>
            </a:r>
            <a:r>
              <a:rPr lang="en-US" b="0" i="0" dirty="0" err="1">
                <a:solidFill>
                  <a:schemeClr val="tx1"/>
                </a:solidFill>
              </a:rPr>
              <a:t>sao</a:t>
            </a:r>
            <a:r>
              <a:rPr lang="en-US" b="0" i="0" dirty="0">
                <a:solidFill>
                  <a:schemeClr val="tx1"/>
                </a:solidFill>
              </a:rPr>
              <a:t> </a:t>
            </a:r>
            <a:r>
              <a:rPr lang="en-US" b="0" i="0" dirty="0" err="1">
                <a:solidFill>
                  <a:schemeClr val="tx1"/>
                </a:solidFill>
              </a:rPr>
              <a:t>khi</a:t>
            </a:r>
            <a:r>
              <a:rPr lang="en-US" b="0" i="0" dirty="0">
                <a:solidFill>
                  <a:schemeClr val="tx1"/>
                </a:solidFill>
              </a:rPr>
              <a:t> </a:t>
            </a:r>
            <a:r>
              <a:rPr lang="en-US" b="0" i="0" dirty="0" err="1">
                <a:solidFill>
                  <a:schemeClr val="tx1"/>
                </a:solidFill>
              </a:rPr>
              <a:t>ngắt</a:t>
            </a:r>
            <a:r>
              <a:rPr lang="en-US" b="0" i="0" dirty="0">
                <a:solidFill>
                  <a:schemeClr val="tx1"/>
                </a:solidFill>
              </a:rPr>
              <a:t> </a:t>
            </a:r>
            <a:r>
              <a:rPr lang="en-US" b="0" i="0" dirty="0" err="1">
                <a:solidFill>
                  <a:schemeClr val="tx1"/>
                </a:solidFill>
              </a:rPr>
              <a:t>dòng</a:t>
            </a:r>
            <a:r>
              <a:rPr lang="en-US" b="0" i="0" dirty="0">
                <a:solidFill>
                  <a:schemeClr val="tx1"/>
                </a:solidFill>
              </a:rPr>
              <a:t> </a:t>
            </a:r>
            <a:r>
              <a:rPr lang="en-US" b="0" i="0" dirty="0" err="1">
                <a:solidFill>
                  <a:schemeClr val="tx1"/>
                </a:solidFill>
              </a:rPr>
              <a:t>điện</a:t>
            </a:r>
            <a:r>
              <a:rPr lang="en-US" b="0" i="0" dirty="0">
                <a:solidFill>
                  <a:schemeClr val="tx1"/>
                </a:solidFill>
              </a:rPr>
              <a:t>, </a:t>
            </a:r>
            <a:r>
              <a:rPr lang="en-US" b="0" i="0" dirty="0" err="1">
                <a:solidFill>
                  <a:schemeClr val="tx1"/>
                </a:solidFill>
              </a:rPr>
              <a:t>đinh</a:t>
            </a:r>
            <a:r>
              <a:rPr lang="en-US" b="0" i="0" dirty="0">
                <a:solidFill>
                  <a:schemeClr val="tx1"/>
                </a:solidFill>
              </a:rPr>
              <a:t> </a:t>
            </a:r>
            <a:r>
              <a:rPr lang="en-US" b="0" i="0" dirty="0" err="1">
                <a:solidFill>
                  <a:schemeClr val="tx1"/>
                </a:solidFill>
              </a:rPr>
              <a:t>vít</a:t>
            </a:r>
            <a:r>
              <a:rPr lang="en-US" b="0" i="0" dirty="0">
                <a:solidFill>
                  <a:schemeClr val="tx1"/>
                </a:solidFill>
              </a:rPr>
              <a:t> </a:t>
            </a:r>
            <a:r>
              <a:rPr lang="en-US" b="0" i="0" dirty="0" err="1">
                <a:solidFill>
                  <a:schemeClr val="tx1"/>
                </a:solidFill>
              </a:rPr>
              <a:t>không</a:t>
            </a:r>
            <a:r>
              <a:rPr lang="en-US" b="0" i="0" dirty="0">
                <a:solidFill>
                  <a:schemeClr val="tx1"/>
                </a:solidFill>
              </a:rPr>
              <a:t> </a:t>
            </a:r>
            <a:r>
              <a:rPr lang="en-US" b="0" i="0" dirty="0" err="1">
                <a:solidFill>
                  <a:schemeClr val="tx1"/>
                </a:solidFill>
              </a:rPr>
              <a:t>còn</a:t>
            </a:r>
            <a:r>
              <a:rPr lang="en-US" b="0" i="0" dirty="0">
                <a:solidFill>
                  <a:schemeClr val="tx1"/>
                </a:solidFill>
              </a:rPr>
              <a:t> </a:t>
            </a:r>
            <a:r>
              <a:rPr lang="en-US" b="0" i="0" dirty="0" err="1">
                <a:solidFill>
                  <a:schemeClr val="tx1"/>
                </a:solidFill>
              </a:rPr>
              <a:t>hút</a:t>
            </a:r>
            <a:r>
              <a:rPr lang="en-US" b="0" i="0" dirty="0">
                <a:solidFill>
                  <a:schemeClr val="tx1"/>
                </a:solidFill>
              </a:rPr>
              <a:t> </a:t>
            </a:r>
            <a:r>
              <a:rPr lang="en-US" b="0" i="0" dirty="0" err="1">
                <a:solidFill>
                  <a:schemeClr val="tx1"/>
                </a:solidFill>
              </a:rPr>
              <a:t>các</a:t>
            </a:r>
            <a:r>
              <a:rPr lang="en-US" b="0" i="0" dirty="0">
                <a:solidFill>
                  <a:schemeClr val="tx1"/>
                </a:solidFill>
              </a:rPr>
              <a:t> </a:t>
            </a:r>
            <a:r>
              <a:rPr lang="en-US" b="0" i="0" dirty="0" err="1">
                <a:solidFill>
                  <a:schemeClr val="tx1"/>
                </a:solidFill>
              </a:rPr>
              <a:t>kẹp</a:t>
            </a:r>
            <a:r>
              <a:rPr lang="en-US" b="0" i="0" dirty="0">
                <a:solidFill>
                  <a:schemeClr val="tx1"/>
                </a:solidFill>
              </a:rPr>
              <a:t> </a:t>
            </a:r>
            <a:r>
              <a:rPr lang="en-US" b="0" i="0" dirty="0" err="1">
                <a:solidFill>
                  <a:schemeClr val="tx1"/>
                </a:solidFill>
              </a:rPr>
              <a:t>giấy</a:t>
            </a:r>
            <a:r>
              <a:rPr lang="en-US" b="0" i="0" dirty="0">
                <a:solidFill>
                  <a:schemeClr val="tx1"/>
                </a:solidFill>
              </a:rPr>
              <a:t>?</a:t>
            </a:r>
          </a:p>
        </p:txBody>
      </p:sp>
      <p:sp>
        <p:nvSpPr>
          <p:cNvPr id="44" name="TextBox 43">
            <a:extLst>
              <a:ext uri="{FF2B5EF4-FFF2-40B4-BE49-F238E27FC236}">
                <a16:creationId xmlns:a16="http://schemas.microsoft.com/office/drawing/2014/main" xmlns="" id="{8D80D123-7137-44CF-342B-CB38E37A97EB}"/>
              </a:ext>
            </a:extLst>
          </p:cNvPr>
          <p:cNvSpPr txBox="1"/>
          <p:nvPr/>
        </p:nvSpPr>
        <p:spPr>
          <a:xfrm>
            <a:off x="1000547" y="1986258"/>
            <a:ext cx="10581853" cy="830997"/>
          </a:xfrm>
          <a:prstGeom prst="rect">
            <a:avLst/>
          </a:prstGeom>
          <a:noFill/>
        </p:spPr>
        <p:txBody>
          <a:bodyPr wrap="square">
            <a:spAutoFit/>
          </a:bodyPr>
          <a:lstStyle/>
          <a:p>
            <a:pPr marL="342900" indent="-342900">
              <a:buFontTx/>
              <a:buChar char="-"/>
            </a:pPr>
            <a:r>
              <a:rPr lang="vi-VN" sz="2400" b="1" i="1" dirty="0">
                <a:solidFill>
                  <a:srgbClr val="0000FF"/>
                </a:solidFill>
                <a:effectLst/>
                <a:latin typeface="Times New Roman (Headings)"/>
                <a:ea typeface="Courier New" panose="02070309020205020404" pitchFamily="49" charset="0"/>
              </a:rPr>
              <a:t>Khi không có dòng điện đi qua ống dây, các kẹp giấy không bị hút. </a:t>
            </a:r>
            <a:endParaRPr lang="en-US" sz="2400" b="1" i="1" dirty="0">
              <a:solidFill>
                <a:srgbClr val="0000FF"/>
              </a:solidFill>
              <a:effectLst/>
              <a:latin typeface="Times New Roman (Headings)"/>
              <a:ea typeface="Courier New" panose="02070309020205020404" pitchFamily="49" charset="0"/>
            </a:endParaRPr>
          </a:p>
          <a:p>
            <a:pPr marL="342900" indent="-342900">
              <a:buFontTx/>
              <a:buChar char="-"/>
            </a:pPr>
            <a:r>
              <a:rPr lang="en-US" sz="2400" b="1" i="1" dirty="0" err="1">
                <a:solidFill>
                  <a:srgbClr val="0000FF"/>
                </a:solidFill>
                <a:effectLst/>
                <a:latin typeface="Times New Roman (Headings)"/>
                <a:ea typeface="Courier New" panose="02070309020205020404" pitchFamily="49" charset="0"/>
              </a:rPr>
              <a:t>Kh</a:t>
            </a:r>
            <a:r>
              <a:rPr lang="vi-VN" sz="2400" b="1" i="1" dirty="0">
                <a:solidFill>
                  <a:srgbClr val="0000FF"/>
                </a:solidFill>
                <a:effectLst/>
                <a:latin typeface="Times New Roman (Headings)"/>
                <a:ea typeface="Courier New" panose="02070309020205020404" pitchFamily="49" charset="0"/>
              </a:rPr>
              <a:t>i có dòng điện </a:t>
            </a:r>
            <a:r>
              <a:rPr lang="en-US" sz="2400" b="1" i="1" dirty="0">
                <a:solidFill>
                  <a:srgbClr val="0000FF"/>
                </a:solidFill>
                <a:effectLst/>
                <a:latin typeface="Times New Roman (Headings)"/>
                <a:ea typeface="Courier New" panose="02070309020205020404" pitchFamily="49" charset="0"/>
              </a:rPr>
              <a:t>qua </a:t>
            </a:r>
            <a:r>
              <a:rPr lang="en-US" sz="2400" b="1" i="1" dirty="0" err="1">
                <a:solidFill>
                  <a:srgbClr val="0000FF"/>
                </a:solidFill>
                <a:effectLst/>
                <a:latin typeface="Times New Roman (Headings)"/>
                <a:ea typeface="Courier New" panose="02070309020205020404" pitchFamily="49" charset="0"/>
              </a:rPr>
              <a:t>ống</a:t>
            </a:r>
            <a:r>
              <a:rPr lang="en-US" sz="2400" b="1" i="1" dirty="0">
                <a:solidFill>
                  <a:srgbClr val="0000FF"/>
                </a:solidFill>
                <a:effectLst/>
                <a:latin typeface="Times New Roman (Headings)"/>
                <a:ea typeface="Courier New" panose="02070309020205020404" pitchFamily="49" charset="0"/>
              </a:rPr>
              <a:t> </a:t>
            </a:r>
            <a:r>
              <a:rPr lang="en-US" sz="2400" b="1" i="1" dirty="0" err="1">
                <a:solidFill>
                  <a:srgbClr val="0000FF"/>
                </a:solidFill>
                <a:effectLst/>
                <a:latin typeface="Times New Roman (Headings)"/>
                <a:ea typeface="Courier New" panose="02070309020205020404" pitchFamily="49" charset="0"/>
              </a:rPr>
              <a:t>dây</a:t>
            </a:r>
            <a:r>
              <a:rPr lang="en-US" sz="2400" b="1" i="1" dirty="0">
                <a:solidFill>
                  <a:srgbClr val="0000FF"/>
                </a:solidFill>
                <a:effectLst/>
                <a:latin typeface="Times New Roman (Headings)"/>
                <a:ea typeface="Courier New" panose="02070309020205020404" pitchFamily="49" charset="0"/>
              </a:rPr>
              <a:t>,</a:t>
            </a:r>
            <a:r>
              <a:rPr lang="vi-VN" sz="2400" b="1" i="1" dirty="0">
                <a:solidFill>
                  <a:srgbClr val="0000FF"/>
                </a:solidFill>
                <a:effectLst/>
                <a:latin typeface="Times New Roman (Headings)"/>
                <a:ea typeface="Courier New" panose="02070309020205020404" pitchFamily="49" charset="0"/>
              </a:rPr>
              <a:t> các kẹp gi</a:t>
            </a:r>
            <a:r>
              <a:rPr lang="en-US" sz="2400" b="1" i="1" dirty="0">
                <a:solidFill>
                  <a:srgbClr val="0000FF"/>
                </a:solidFill>
                <a:effectLst/>
                <a:latin typeface="Times New Roman (Headings)"/>
                <a:ea typeface="Courier New" panose="02070309020205020404" pitchFamily="49" charset="0"/>
              </a:rPr>
              <a:t>ấ</a:t>
            </a:r>
            <a:r>
              <a:rPr lang="vi-VN" sz="2400" b="1" i="1" dirty="0">
                <a:solidFill>
                  <a:srgbClr val="0000FF"/>
                </a:solidFill>
                <a:effectLst/>
                <a:latin typeface="Times New Roman (Headings)"/>
                <a:ea typeface="Courier New" panose="02070309020205020404" pitchFamily="49" charset="0"/>
              </a:rPr>
              <a:t>y đã bị hút vào đinh vít.</a:t>
            </a:r>
            <a:endParaRPr lang="en-US" sz="2400" b="1" i="1" dirty="0">
              <a:solidFill>
                <a:srgbClr val="0000FF"/>
              </a:solidFill>
              <a:latin typeface="Times New Roman (Headings)"/>
            </a:endParaRPr>
          </a:p>
        </p:txBody>
      </p:sp>
      <p:sp>
        <p:nvSpPr>
          <p:cNvPr id="48" name="TextBox 47">
            <a:extLst>
              <a:ext uri="{FF2B5EF4-FFF2-40B4-BE49-F238E27FC236}">
                <a16:creationId xmlns:a16="http://schemas.microsoft.com/office/drawing/2014/main" xmlns="" id="{E4DFE6E2-CDED-86C9-C899-82DAE16B2BDF}"/>
              </a:ext>
            </a:extLst>
          </p:cNvPr>
          <p:cNvSpPr txBox="1"/>
          <p:nvPr/>
        </p:nvSpPr>
        <p:spPr>
          <a:xfrm>
            <a:off x="994065" y="3793021"/>
            <a:ext cx="10588335" cy="830997"/>
          </a:xfrm>
          <a:prstGeom prst="rect">
            <a:avLst/>
          </a:prstGeom>
          <a:noFill/>
        </p:spPr>
        <p:txBody>
          <a:bodyPr wrap="square">
            <a:spAutoFit/>
          </a:bodyPr>
          <a:lstStyle/>
          <a:p>
            <a:r>
              <a:rPr lang="en-US" sz="2400" b="1" i="1" dirty="0">
                <a:solidFill>
                  <a:srgbClr val="0000FF"/>
                </a:solidFill>
                <a:effectLst/>
                <a:latin typeface="+mj-lt"/>
                <a:ea typeface="Courier New" panose="02070309020205020404" pitchFamily="49" charset="0"/>
              </a:rPr>
              <a:t>- </a:t>
            </a:r>
            <a:r>
              <a:rPr lang="vi-VN" sz="2400" b="1" i="1" dirty="0">
                <a:solidFill>
                  <a:srgbClr val="0000FF"/>
                </a:solidFill>
                <a:effectLst/>
                <a:latin typeface="+mj-lt"/>
                <a:ea typeface="Courier New" panose="02070309020205020404" pitchFamily="49" charset="0"/>
              </a:rPr>
              <a:t>Có thể sử dụng la bàn (hoặc kim nam châm) để xác định các cực của đinh vít, từ đó có thể xem đinh vít trở thành một nam châm thẳng.</a:t>
            </a:r>
            <a:endParaRPr lang="en-US" sz="2400" b="1" i="1" dirty="0">
              <a:solidFill>
                <a:srgbClr val="0000FF"/>
              </a:solidFill>
              <a:latin typeface="+mj-lt"/>
            </a:endParaRPr>
          </a:p>
        </p:txBody>
      </p:sp>
      <p:sp>
        <p:nvSpPr>
          <p:cNvPr id="50" name="TextBox 49">
            <a:extLst>
              <a:ext uri="{FF2B5EF4-FFF2-40B4-BE49-F238E27FC236}">
                <a16:creationId xmlns:a16="http://schemas.microsoft.com/office/drawing/2014/main" xmlns="" id="{925162B8-EA0A-FB04-83C2-2E6E4905D46A}"/>
              </a:ext>
            </a:extLst>
          </p:cNvPr>
          <p:cNvSpPr txBox="1"/>
          <p:nvPr/>
        </p:nvSpPr>
        <p:spPr>
          <a:xfrm>
            <a:off x="1000547" y="5148940"/>
            <a:ext cx="10581853" cy="830997"/>
          </a:xfrm>
          <a:prstGeom prst="rect">
            <a:avLst/>
          </a:prstGeom>
          <a:noFill/>
        </p:spPr>
        <p:txBody>
          <a:bodyPr wrap="square">
            <a:spAutoFit/>
          </a:bodyPr>
          <a:lstStyle/>
          <a:p>
            <a:pPr algn="just"/>
            <a:r>
              <a:rPr lang="en-US" sz="2400" b="1" i="1" dirty="0">
                <a:solidFill>
                  <a:srgbClr val="0000FF"/>
                </a:solidFill>
                <a:effectLst/>
                <a:latin typeface="Times New Roman (Headings)"/>
                <a:ea typeface="Courier New" panose="02070309020205020404" pitchFamily="49" charset="0"/>
              </a:rPr>
              <a:t>- </a:t>
            </a:r>
            <a:r>
              <a:rPr lang="vi-VN" sz="2400" b="1" i="1" dirty="0">
                <a:solidFill>
                  <a:srgbClr val="0000FF"/>
                </a:solidFill>
                <a:effectLst/>
                <a:latin typeface="Times New Roman (Headings)"/>
                <a:ea typeface="Courier New" panose="02070309020205020404" pitchFamily="49" charset="0"/>
              </a:rPr>
              <a:t>Khi ngắt dòng điện, dòng điện không qua </a:t>
            </a:r>
            <a:r>
              <a:rPr lang="en-US" sz="2400" b="1" i="1" dirty="0">
                <a:solidFill>
                  <a:srgbClr val="0000FF"/>
                </a:solidFill>
                <a:effectLst/>
                <a:latin typeface="Times New Roman (Headings)"/>
                <a:ea typeface="Courier New" panose="02070309020205020404" pitchFamily="49" charset="0"/>
              </a:rPr>
              <a:t>ố</a:t>
            </a:r>
            <a:r>
              <a:rPr lang="vi-VN" sz="2400" b="1" i="1" dirty="0">
                <a:solidFill>
                  <a:srgbClr val="0000FF"/>
                </a:solidFill>
                <a:effectLst/>
                <a:latin typeface="Times New Roman (Headings)"/>
                <a:ea typeface="Courier New" panose="02070309020205020404" pitchFamily="49" charset="0"/>
              </a:rPr>
              <a:t>ng dây, đinh vít không trở</a:t>
            </a:r>
            <a:r>
              <a:rPr lang="en-US" sz="2400" b="1" i="1" dirty="0">
                <a:solidFill>
                  <a:srgbClr val="0000FF"/>
                </a:solidFill>
                <a:effectLst/>
                <a:latin typeface="Times New Roman (Headings)"/>
                <a:ea typeface="Courier New" panose="02070309020205020404" pitchFamily="49" charset="0"/>
              </a:rPr>
              <a:t> </a:t>
            </a:r>
            <a:r>
              <a:rPr lang="vi-VN" sz="2400" b="1" i="1" dirty="0">
                <a:solidFill>
                  <a:srgbClr val="0000FF"/>
                </a:solidFill>
                <a:effectLst/>
                <a:latin typeface="Times New Roman (Headings)"/>
                <a:ea typeface="Courier New" panose="02070309020205020404" pitchFamily="49" charset="0"/>
              </a:rPr>
              <a:t>thành nam châm điện nên không hút các vật bằng sắt. </a:t>
            </a:r>
            <a:endParaRPr lang="en-US" sz="2400" b="1" i="1" dirty="0">
              <a:solidFill>
                <a:srgbClr val="0000FF"/>
              </a:solidFill>
              <a:latin typeface="Times New Roman (Headings)"/>
            </a:endParaRPr>
          </a:p>
        </p:txBody>
      </p:sp>
      <p:pic>
        <p:nvPicPr>
          <p:cNvPr id="2" name="5 Minute Countdown Timer with Music For Kids!">
            <a:hlinkClick r:id="" action="ppaction://media"/>
            <a:extLst>
              <a:ext uri="{FF2B5EF4-FFF2-40B4-BE49-F238E27FC236}">
                <a16:creationId xmlns:a16="http://schemas.microsoft.com/office/drawing/2014/main" xmlns="" id="{04BEA750-9896-9804-1ECD-FE872A8247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3271" y="-43829"/>
            <a:ext cx="2238408" cy="904866"/>
          </a:xfrm>
          <a:prstGeom prst="rect">
            <a:avLst/>
          </a:prstGeom>
        </p:spPr>
      </p:pic>
    </p:spTree>
    <p:extLst>
      <p:ext uri="{BB962C8B-B14F-4D97-AF65-F5344CB8AC3E}">
        <p14:creationId xmlns:p14="http://schemas.microsoft.com/office/powerpoint/2010/main" val="2889097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0-#ppt_w/2"/>
                                          </p:val>
                                        </p:tav>
                                        <p:tav tm="100000">
                                          <p:val>
                                            <p:strVal val="#ppt_x"/>
                                          </p:val>
                                        </p:tav>
                                      </p:tavLst>
                                    </p:anim>
                                    <p:anim calcmode="lin" valueType="num">
                                      <p:cBhvr additive="base">
                                        <p:cTn id="8" dur="7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2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circle(in)">
                                      <p:cBhvr>
                                        <p:cTn id="23" dur="20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00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childTnLst>
        </p:cTn>
      </p:par>
    </p:tnLst>
    <p:bldLst>
      <p:bldP spid="36" grpId="0" animBg="1"/>
      <p:bldP spid="44" grpId="0"/>
      <p:bldP spid="48"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6663208"/>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9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35" name="Rectangle 134">
            <a:hlinkClick r:id="rId5" action="ppaction://hlinksldjump"/>
          </p:cNvPr>
          <p:cNvSpPr/>
          <p:nvPr/>
        </p:nvSpPr>
        <p:spPr>
          <a:xfrm>
            <a:off x="2260600" y="0"/>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1</a:t>
            </a:r>
          </a:p>
        </p:txBody>
      </p:sp>
      <p:sp>
        <p:nvSpPr>
          <p:cNvPr id="136" name="Rectangle 135">
            <a:hlinkClick r:id="rId7" action="ppaction://hlinksldjump"/>
          </p:cNvPr>
          <p:cNvSpPr/>
          <p:nvPr/>
        </p:nvSpPr>
        <p:spPr>
          <a:xfrm>
            <a:off x="4491318" y="4250578"/>
            <a:ext cx="924981" cy="6840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3</a:t>
            </a:r>
          </a:p>
        </p:txBody>
      </p:sp>
      <p:sp>
        <p:nvSpPr>
          <p:cNvPr id="137" name="Rectangle 136">
            <a:hlinkClick r:id="rId8" action="ppaction://hlinksldjump"/>
          </p:cNvPr>
          <p:cNvSpPr/>
          <p:nvPr/>
        </p:nvSpPr>
        <p:spPr>
          <a:xfrm>
            <a:off x="10106704" y="5080000"/>
            <a:ext cx="967696" cy="7366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7</a:t>
            </a:r>
          </a:p>
        </p:txBody>
      </p:sp>
      <p:pic>
        <p:nvPicPr>
          <p:cNvPr id="138" name="Picture 2" descr="D:\NHO\SILE PP\tro choi\animpoohhoneydance.gif">
            <a:hlinkClick r:id="" action="ppaction://noaction"/>
          </p:cNvPr>
          <p:cNvPicPr>
            <a:picLocks noChangeAspect="1" noChangeArrowheads="1" noCrop="1"/>
          </p:cNvPicPr>
          <p:nvPr/>
        </p:nvPicPr>
        <p:blipFill>
          <a:blip r:embed="rId9"/>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10"/>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6" action="ppaction://hlinksldjump"/>
          </p:cNvPr>
          <p:cNvSpPr/>
          <p:nvPr/>
        </p:nvSpPr>
        <p:spPr>
          <a:xfrm>
            <a:off x="3365500" y="2540000"/>
            <a:ext cx="990600" cy="74611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2</a:t>
            </a:r>
          </a:p>
        </p:txBody>
      </p:sp>
      <p:sp>
        <p:nvSpPr>
          <p:cNvPr id="147" name="Rectangle 146">
            <a:hlinkClick r:id="rId17" action="ppaction://hlinksldjump"/>
          </p:cNvPr>
          <p:cNvSpPr/>
          <p:nvPr/>
        </p:nvSpPr>
        <p:spPr>
          <a:xfrm>
            <a:off x="6680200" y="1701800"/>
            <a:ext cx="1028700" cy="772763"/>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4</a:t>
            </a:r>
          </a:p>
        </p:txBody>
      </p:sp>
      <p:sp>
        <p:nvSpPr>
          <p:cNvPr id="152" name="Rectangle 151">
            <a:hlinkClick r:id="rId18" action="ppaction://hlinksldjump"/>
          </p:cNvPr>
          <p:cNvSpPr/>
          <p:nvPr/>
        </p:nvSpPr>
        <p:spPr>
          <a:xfrm>
            <a:off x="8877300" y="1718165"/>
            <a:ext cx="1066800" cy="74563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5</a:t>
            </a:r>
          </a:p>
        </p:txBody>
      </p:sp>
      <p:sp>
        <p:nvSpPr>
          <p:cNvPr id="153" name="Rectangle 152">
            <a:hlinkClick r:id="rId19" action="ppaction://hlinksldjump"/>
          </p:cNvPr>
          <p:cNvSpPr/>
          <p:nvPr/>
        </p:nvSpPr>
        <p:spPr>
          <a:xfrm>
            <a:off x="11134166" y="2556365"/>
            <a:ext cx="1057834" cy="738164"/>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Rounded MT Bold" pitchFamily="34" charset="0"/>
                <a:ea typeface="+mn-ea"/>
                <a:cs typeface="Aharoni" pitchFamily="2" charset="-79"/>
              </a:rPr>
              <a:t>6</a:t>
            </a:r>
          </a:p>
        </p:txBody>
      </p:sp>
      <p:pic>
        <p:nvPicPr>
          <p:cNvPr id="110" name="Picture 7" descr="C:\Users\HT\Desktop\Untitled-3.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159" name="Picture 158"/>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160" name="Picture 159"/>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161" name="Picture 160"/>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162" name="Picture 161"/>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163" name="Picture 162"/>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164" name="Picture 163"/>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165" name="Picture 164"/>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166" name="Picture 165"/>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167" name="Picture 166"/>
          <p:cNvPicPr>
            <a:picLocks noChangeAspect="1"/>
          </p:cNvPicPr>
          <p:nvPr/>
        </p:nvPicPr>
        <p:blipFill>
          <a:blip r:embed="rId21"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4" name="TheWhistlersSong-SteveBarakatt-2799957">
            <a:hlinkClick r:id="" action="ppaction://media"/>
          </p:cNvPr>
          <p:cNvPicPr>
            <a:picLocks noChangeAspect="1"/>
          </p:cNvPicPr>
          <p:nvPr>
            <a:audioFile r:link="rId1"/>
            <p:extLst>
              <p:ext uri="{DAA4B4D4-6D71-4841-9C94-3DE7FCFB9230}">
                <p14:media xmlns:p14="http://schemas.microsoft.com/office/powerpoint/2010/main" r:embed="rId2">
                  <p14:trim end="151289.890625"/>
                </p14:media>
              </p:ext>
            </p:extLst>
          </p:nvPr>
        </p:nvPicPr>
        <p:blipFill>
          <a:blip r:embed="rId22"/>
          <a:stretch>
            <a:fillRect/>
          </a:stretch>
        </p:blipFill>
        <p:spPr>
          <a:xfrm>
            <a:off x="606107" y="4647169"/>
            <a:ext cx="609600" cy="609600"/>
          </a:xfrm>
          <a:prstGeom prst="rect">
            <a:avLst/>
          </a:prstGeom>
        </p:spPr>
      </p:pic>
      <p:sp>
        <p:nvSpPr>
          <p:cNvPr id="105" name="Google Shape;98;p3">
            <a:extLst>
              <a:ext uri="{FF2B5EF4-FFF2-40B4-BE49-F238E27FC236}">
                <a16:creationId xmlns:a16="http://schemas.microsoft.com/office/drawing/2014/main" xmlns="" id="{7C4308F8-C877-F88A-61E5-B75711C69C07}"/>
              </a:ext>
            </a:extLst>
          </p:cNvPr>
          <p:cNvSpPr/>
          <p:nvPr/>
        </p:nvSpPr>
        <p:spPr>
          <a:xfrm>
            <a:off x="4164120" y="110275"/>
            <a:ext cx="4655993" cy="923289"/>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algn="ctr" defTabSz="914400"/>
            <a:r>
              <a:rPr lang="en-US" sz="5400" b="1" dirty="0">
                <a:solidFill>
                  <a:srgbClr val="FF0000"/>
                </a:solidFill>
                <a:latin typeface="Times New Roman"/>
                <a:ea typeface="Times New Roman"/>
                <a:cs typeface="Times New Roman"/>
                <a:sym typeface="Times New Roman"/>
              </a:rPr>
              <a:t>KHỞI ĐỘNG</a:t>
            </a:r>
            <a:endParaRPr dirty="0">
              <a:solidFill>
                <a:srgbClr val="FF0000"/>
              </a:solidFill>
              <a:latin typeface="Trebuchet MS" panose="020B0603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par>
                                <p:cTn id="19" presetID="6" presetClass="exit" presetSubtype="32" fill="hold" grpId="0" nodeType="withEffect">
                                  <p:stCondLst>
                                    <p:cond delay="0"/>
                                  </p:stCondLst>
                                  <p:childTnLst>
                                    <p:animEffect transition="out" filter="circle(out)">
                                      <p:cBhvr>
                                        <p:cTn id="20" dur="500"/>
                                        <p:tgtEl>
                                          <p:spTgt spid="135">
                                            <p:bg/>
                                          </p:spTgt>
                                        </p:tgtEl>
                                      </p:cBhvr>
                                    </p:animEffect>
                                    <p:set>
                                      <p:cBhvr>
                                        <p:cTn id="21" dur="1" fill="hold">
                                          <p:stCondLst>
                                            <p:cond delay="499"/>
                                          </p:stCondLst>
                                        </p:cTn>
                                        <p:tgtEl>
                                          <p:spTgt spid="135">
                                            <p:bg/>
                                          </p:spTgt>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45595" fill="hold"/>
                                        <p:tgtEl>
                                          <p:spTgt spid="10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29" dur="3000" fill="hold"/>
                                        <p:tgtEl>
                                          <p:spTgt spid="140"/>
                                        </p:tgtEl>
                                        <p:attrNameLst>
                                          <p:attrName>ppt_x</p:attrName>
                                          <p:attrName>ppt_y</p:attrName>
                                        </p:attrNameLst>
                                      </p:cBhvr>
                                      <p:rCtr x="9200" y="9500"/>
                                    </p:animMotion>
                                  </p:childTnLst>
                                </p:cTn>
                              </p:par>
                              <p:par>
                                <p:cTn id="30" presetID="45" presetClass="exit" presetSubtype="0" fill="hold" grpId="1" nodeType="withEffect">
                                  <p:stCondLst>
                                    <p:cond delay="0"/>
                                  </p:stCondLst>
                                  <p:iterate type="lt">
                                    <p:tmPct val="10000"/>
                                  </p:iterate>
                                  <p:childTnLst>
                                    <p:animEffect transition="out" filter="fade">
                                      <p:cBhvr>
                                        <p:cTn id="31" dur="2000"/>
                                        <p:tgtEl>
                                          <p:spTgt spid="135">
                                            <p:txEl>
                                              <p:pRg st="0" end="0"/>
                                            </p:txEl>
                                          </p:spTgt>
                                        </p:tgtEl>
                                      </p:cBhvr>
                                    </p:animEffect>
                                    <p:anim calcmode="lin" valueType="num">
                                      <p:cBhvr>
                                        <p:cTn id="32"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135">
                                            <p:txEl>
                                              <p:pRg st="0" end="0"/>
                                            </p:txEl>
                                          </p:spTgt>
                                        </p:tgtEl>
                                        <p:attrNameLst>
                                          <p:attrName>ppt_h</p:attrName>
                                        </p:attrNameLst>
                                      </p:cBhvr>
                                      <p:tavLst>
                                        <p:tav tm="0">
                                          <p:val>
                                            <p:strVal val="ppt_h"/>
                                          </p:val>
                                        </p:tav>
                                        <p:tav tm="100000">
                                          <p:val>
                                            <p:strVal val="ppt_h"/>
                                          </p:val>
                                        </p:tav>
                                      </p:tavLst>
                                    </p:anim>
                                    <p:set>
                                      <p:cBhvr>
                                        <p:cTn id="34" dur="1" fill="hold">
                                          <p:stCondLst>
                                            <p:cond delay="1999"/>
                                          </p:stCondLst>
                                        </p:cTn>
                                        <p:tgtEl>
                                          <p:spTgt spid="135">
                                            <p:txEl>
                                              <p:pRg st="0" end="0"/>
                                            </p:txEl>
                                          </p:spTgt>
                                        </p:tgtEl>
                                        <p:attrNameLst>
                                          <p:attrName>style.visibility</p:attrName>
                                        </p:attrNameLst>
                                      </p:cBhvr>
                                      <p:to>
                                        <p:strVal val="hidden"/>
                                      </p:to>
                                    </p:set>
                                  </p:childTnLst>
                                </p:cTn>
                              </p:par>
                              <p:par>
                                <p:cTn id="35" presetID="45" presetClass="exit" presetSubtype="0" fill="hold" grpId="1" nodeType="withEffect">
                                  <p:stCondLst>
                                    <p:cond delay="0"/>
                                  </p:stCondLst>
                                  <p:iterate type="lt">
                                    <p:tmPct val="10000"/>
                                  </p:iterate>
                                  <p:childTnLst>
                                    <p:animEffect transition="out" filter="fade">
                                      <p:cBhvr>
                                        <p:cTn id="36" dur="2000"/>
                                        <p:tgtEl>
                                          <p:spTgt spid="135">
                                            <p:bg/>
                                          </p:spTgt>
                                        </p:tgtEl>
                                      </p:cBhvr>
                                    </p:animEffect>
                                    <p:anim calcmode="lin" valueType="num">
                                      <p:cBhvr>
                                        <p:cTn id="37"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2000"/>
                                        <p:tgtEl>
                                          <p:spTgt spid="135">
                                            <p:bg/>
                                          </p:spTgt>
                                        </p:tgtEl>
                                        <p:attrNameLst>
                                          <p:attrName>ppt_h</p:attrName>
                                        </p:attrNameLst>
                                      </p:cBhvr>
                                      <p:tavLst>
                                        <p:tav tm="0">
                                          <p:val>
                                            <p:strVal val="ppt_h"/>
                                          </p:val>
                                        </p:tav>
                                        <p:tav tm="100000">
                                          <p:val>
                                            <p:strVal val="ppt_h"/>
                                          </p:val>
                                        </p:tav>
                                      </p:tavLst>
                                    </p:anim>
                                    <p:set>
                                      <p:cBhvr>
                                        <p:cTn id="39"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40" restart="whenNotActive" fill="hold" evtFilter="cancelBubble" nodeType="interactiveSeq">
                <p:stCondLst>
                  <p:cond evt="onClick" delay="0">
                    <p:tgtEl>
                      <p:spTgt spid="14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44" dur="2000" fill="hold"/>
                                        <p:tgtEl>
                                          <p:spTgt spid="140"/>
                                        </p:tgtEl>
                                        <p:attrNameLst>
                                          <p:attrName>ppt_x</p:attrName>
                                          <p:attrName>ppt_y</p:attrName>
                                        </p:attrNameLst>
                                      </p:cBhvr>
                                      <p:rCtr x="900" y="20800"/>
                                    </p:animMotion>
                                  </p:childTnLst>
                                </p:cTn>
                              </p:par>
                              <p:par>
                                <p:cTn id="45" presetID="45" presetClass="exit" presetSubtype="0" fill="hold" grpId="0" nodeType="withEffect">
                                  <p:stCondLst>
                                    <p:cond delay="0"/>
                                  </p:stCondLst>
                                  <p:iterate type="lt">
                                    <p:tmPct val="10000"/>
                                  </p:iterate>
                                  <p:childTnLst>
                                    <p:animEffect transition="out" filter="fade">
                                      <p:cBhvr>
                                        <p:cTn id="46" dur="2000"/>
                                        <p:tgtEl>
                                          <p:spTgt spid="146">
                                            <p:txEl>
                                              <p:pRg st="0" end="0"/>
                                            </p:txEl>
                                          </p:spTgt>
                                        </p:tgtEl>
                                      </p:cBhvr>
                                    </p:animEffect>
                                    <p:anim calcmode="lin" valueType="num">
                                      <p:cBhvr>
                                        <p:cTn id="47"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2000"/>
                                        <p:tgtEl>
                                          <p:spTgt spid="146">
                                            <p:txEl>
                                              <p:pRg st="0" end="0"/>
                                            </p:txEl>
                                          </p:spTgt>
                                        </p:tgtEl>
                                        <p:attrNameLst>
                                          <p:attrName>ppt_h</p:attrName>
                                        </p:attrNameLst>
                                      </p:cBhvr>
                                      <p:tavLst>
                                        <p:tav tm="0">
                                          <p:val>
                                            <p:strVal val="ppt_h"/>
                                          </p:val>
                                        </p:tav>
                                        <p:tav tm="100000">
                                          <p:val>
                                            <p:strVal val="ppt_h"/>
                                          </p:val>
                                        </p:tav>
                                      </p:tavLst>
                                    </p:anim>
                                    <p:set>
                                      <p:cBhvr>
                                        <p:cTn id="49" dur="1" fill="hold">
                                          <p:stCondLst>
                                            <p:cond delay="1999"/>
                                          </p:stCondLst>
                                        </p:cTn>
                                        <p:tgtEl>
                                          <p:spTgt spid="146">
                                            <p:txEl>
                                              <p:pRg st="0" end="0"/>
                                            </p:txEl>
                                          </p:spTgt>
                                        </p:tgtEl>
                                        <p:attrNameLst>
                                          <p:attrName>style.visibility</p:attrName>
                                        </p:attrNameLst>
                                      </p:cBhvr>
                                      <p:to>
                                        <p:strVal val="hidden"/>
                                      </p:to>
                                    </p:set>
                                  </p:childTnLst>
                                </p:cTn>
                              </p:par>
                              <p:par>
                                <p:cTn id="50" presetID="45" presetClass="exit" presetSubtype="0" fill="hold" grpId="0" nodeType="withEffect">
                                  <p:stCondLst>
                                    <p:cond delay="0"/>
                                  </p:stCondLst>
                                  <p:iterate type="lt">
                                    <p:tmPct val="10000"/>
                                  </p:iterate>
                                  <p:childTnLst>
                                    <p:animEffect transition="out" filter="fade">
                                      <p:cBhvr>
                                        <p:cTn id="51" dur="2000"/>
                                        <p:tgtEl>
                                          <p:spTgt spid="146">
                                            <p:bg/>
                                          </p:spTgt>
                                        </p:tgtEl>
                                      </p:cBhvr>
                                    </p:animEffect>
                                    <p:anim calcmode="lin" valueType="num">
                                      <p:cBhvr>
                                        <p:cTn id="52"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146">
                                            <p:bg/>
                                          </p:spTgt>
                                        </p:tgtEl>
                                        <p:attrNameLst>
                                          <p:attrName>ppt_h</p:attrName>
                                        </p:attrNameLst>
                                      </p:cBhvr>
                                      <p:tavLst>
                                        <p:tav tm="0">
                                          <p:val>
                                            <p:strVal val="ppt_h"/>
                                          </p:val>
                                        </p:tav>
                                        <p:tav tm="100000">
                                          <p:val>
                                            <p:strVal val="ppt_h"/>
                                          </p:val>
                                        </p:tav>
                                      </p:tavLst>
                                    </p:anim>
                                    <p:set>
                                      <p:cBhvr>
                                        <p:cTn id="54"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55" restart="whenNotActive" fill="hold" evtFilter="cancelBubble" nodeType="interactiveSeq">
                <p:stCondLst>
                  <p:cond evt="onClick" delay="0">
                    <p:tgtEl>
                      <p:spTgt spid="13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59" dur="2000" fill="hold"/>
                                        <p:tgtEl>
                                          <p:spTgt spid="140"/>
                                        </p:tgtEl>
                                        <p:attrNameLst>
                                          <p:attrName>ppt_x</p:attrName>
                                          <p:attrName>ppt_y</p:attrName>
                                        </p:attrNameLst>
                                      </p:cBhvr>
                                      <p:rCtr x="13900" y="-11000"/>
                                    </p:animMotion>
                                  </p:childTnLst>
                                </p:cTn>
                              </p:par>
                              <p:par>
                                <p:cTn id="60" presetID="45" presetClass="exit" presetSubtype="0" fill="hold" grpId="0" nodeType="withEffect">
                                  <p:stCondLst>
                                    <p:cond delay="0"/>
                                  </p:stCondLst>
                                  <p:iterate type="lt">
                                    <p:tmPct val="10000"/>
                                  </p:iterate>
                                  <p:childTnLst>
                                    <p:animEffect transition="out" filter="fade">
                                      <p:cBhvr>
                                        <p:cTn id="61" dur="2000"/>
                                        <p:tgtEl>
                                          <p:spTgt spid="136">
                                            <p:txEl>
                                              <p:pRg st="0" end="0"/>
                                            </p:txEl>
                                          </p:spTgt>
                                        </p:tgtEl>
                                      </p:cBhvr>
                                    </p:animEffect>
                                    <p:anim calcmode="lin" valueType="num">
                                      <p:cBhvr>
                                        <p:cTn id="62"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6">
                                            <p:txEl>
                                              <p:pRg st="0" end="0"/>
                                            </p:txEl>
                                          </p:spTgt>
                                        </p:tgtEl>
                                        <p:attrNameLst>
                                          <p:attrName>ppt_h</p:attrName>
                                        </p:attrNameLst>
                                      </p:cBhvr>
                                      <p:tavLst>
                                        <p:tav tm="0">
                                          <p:val>
                                            <p:strVal val="ppt_h"/>
                                          </p:val>
                                        </p:tav>
                                        <p:tav tm="100000">
                                          <p:val>
                                            <p:strVal val="ppt_h"/>
                                          </p:val>
                                        </p:tav>
                                      </p:tavLst>
                                    </p:anim>
                                    <p:set>
                                      <p:cBhvr>
                                        <p:cTn id="64" dur="1" fill="hold">
                                          <p:stCondLst>
                                            <p:cond delay="1999"/>
                                          </p:stCondLst>
                                        </p:cTn>
                                        <p:tgtEl>
                                          <p:spTgt spid="136">
                                            <p:txEl>
                                              <p:pRg st="0" end="0"/>
                                            </p:txEl>
                                          </p:spTgt>
                                        </p:tgtEl>
                                        <p:attrNameLst>
                                          <p:attrName>style.visibility</p:attrName>
                                        </p:attrNameLst>
                                      </p:cBhvr>
                                      <p:to>
                                        <p:strVal val="hidden"/>
                                      </p:to>
                                    </p:set>
                                  </p:childTnLst>
                                </p:cTn>
                              </p:par>
                              <p:par>
                                <p:cTn id="65" presetID="45" presetClass="exit" presetSubtype="0" fill="hold" grpId="0" nodeType="withEffect">
                                  <p:stCondLst>
                                    <p:cond delay="0"/>
                                  </p:stCondLst>
                                  <p:iterate type="lt">
                                    <p:tmPct val="10000"/>
                                  </p:iterate>
                                  <p:childTnLst>
                                    <p:animEffect transition="out" filter="fade">
                                      <p:cBhvr>
                                        <p:cTn id="66" dur="2000"/>
                                        <p:tgtEl>
                                          <p:spTgt spid="136">
                                            <p:bg/>
                                          </p:spTgt>
                                        </p:tgtEl>
                                      </p:cBhvr>
                                    </p:animEffect>
                                    <p:anim calcmode="lin" valueType="num">
                                      <p:cBhvr>
                                        <p:cTn id="67"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136">
                                            <p:bg/>
                                          </p:spTgt>
                                        </p:tgtEl>
                                        <p:attrNameLst>
                                          <p:attrName>ppt_h</p:attrName>
                                        </p:attrNameLst>
                                      </p:cBhvr>
                                      <p:tavLst>
                                        <p:tav tm="0">
                                          <p:val>
                                            <p:strVal val="ppt_h"/>
                                          </p:val>
                                        </p:tav>
                                        <p:tav tm="100000">
                                          <p:val>
                                            <p:strVal val="ppt_h"/>
                                          </p:val>
                                        </p:tav>
                                      </p:tavLst>
                                    </p:anim>
                                    <p:set>
                                      <p:cBhvr>
                                        <p:cTn id="69"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0" restart="whenNotActive" fill="hold" evtFilter="cancelBubble" nodeType="interactiveSeq">
                <p:stCondLst>
                  <p:cond evt="onClick" delay="0">
                    <p:tgtEl>
                      <p:spTgt spid="147"/>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74" dur="2000" fill="hold"/>
                                        <p:tgtEl>
                                          <p:spTgt spid="140"/>
                                        </p:tgtEl>
                                        <p:attrNameLst>
                                          <p:attrName>ppt_x</p:attrName>
                                          <p:attrName>ppt_y</p:attrName>
                                        </p:attrNameLst>
                                      </p:cBhvr>
                                      <p:rCtr x="4000" y="-8000"/>
                                    </p:animMotion>
                                  </p:childTnLst>
                                </p:cTn>
                              </p:par>
                              <p:par>
                                <p:cTn id="75" presetID="45" presetClass="exit" presetSubtype="0" fill="hold" grpId="0" nodeType="withEffect">
                                  <p:stCondLst>
                                    <p:cond delay="0"/>
                                  </p:stCondLst>
                                  <p:iterate type="lt">
                                    <p:tmPct val="10000"/>
                                  </p:iterate>
                                  <p:childTnLst>
                                    <p:animEffect transition="out" filter="fade">
                                      <p:cBhvr>
                                        <p:cTn id="76" dur="2000"/>
                                        <p:tgtEl>
                                          <p:spTgt spid="147">
                                            <p:txEl>
                                              <p:pRg st="0" end="0"/>
                                            </p:txEl>
                                          </p:spTgt>
                                        </p:tgtEl>
                                      </p:cBhvr>
                                    </p:animEffect>
                                    <p:anim calcmode="lin" valueType="num">
                                      <p:cBhvr>
                                        <p:cTn id="77"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47">
                                            <p:txEl>
                                              <p:pRg st="0" end="0"/>
                                            </p:txEl>
                                          </p:spTgt>
                                        </p:tgtEl>
                                        <p:attrNameLst>
                                          <p:attrName>ppt_h</p:attrName>
                                        </p:attrNameLst>
                                      </p:cBhvr>
                                      <p:tavLst>
                                        <p:tav tm="0">
                                          <p:val>
                                            <p:strVal val="ppt_h"/>
                                          </p:val>
                                        </p:tav>
                                        <p:tav tm="100000">
                                          <p:val>
                                            <p:strVal val="ppt_h"/>
                                          </p:val>
                                        </p:tav>
                                      </p:tavLst>
                                    </p:anim>
                                    <p:set>
                                      <p:cBhvr>
                                        <p:cTn id="79" dur="1" fill="hold">
                                          <p:stCondLst>
                                            <p:cond delay="1999"/>
                                          </p:stCondLst>
                                        </p:cTn>
                                        <p:tgtEl>
                                          <p:spTgt spid="147">
                                            <p:txEl>
                                              <p:pRg st="0" end="0"/>
                                            </p:txEl>
                                          </p:spTgt>
                                        </p:tgtEl>
                                        <p:attrNameLst>
                                          <p:attrName>style.visibility</p:attrName>
                                        </p:attrNameLst>
                                      </p:cBhvr>
                                      <p:to>
                                        <p:strVal val="hidden"/>
                                      </p:to>
                                    </p:set>
                                  </p:childTnLst>
                                </p:cTn>
                              </p:par>
                              <p:par>
                                <p:cTn id="80" presetID="45" presetClass="exit" presetSubtype="0" fill="hold" grpId="0" nodeType="withEffect">
                                  <p:stCondLst>
                                    <p:cond delay="0"/>
                                  </p:stCondLst>
                                  <p:iterate type="lt">
                                    <p:tmPct val="10000"/>
                                  </p:iterate>
                                  <p:childTnLst>
                                    <p:animEffect transition="out" filter="fade">
                                      <p:cBhvr>
                                        <p:cTn id="81" dur="2000"/>
                                        <p:tgtEl>
                                          <p:spTgt spid="147">
                                            <p:bg/>
                                          </p:spTgt>
                                        </p:tgtEl>
                                      </p:cBhvr>
                                    </p:animEffect>
                                    <p:anim calcmode="lin" valueType="num">
                                      <p:cBhvr>
                                        <p:cTn id="82"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47">
                                            <p:bg/>
                                          </p:spTgt>
                                        </p:tgtEl>
                                        <p:attrNameLst>
                                          <p:attrName>ppt_h</p:attrName>
                                        </p:attrNameLst>
                                      </p:cBhvr>
                                      <p:tavLst>
                                        <p:tav tm="0">
                                          <p:val>
                                            <p:strVal val="ppt_h"/>
                                          </p:val>
                                        </p:tav>
                                        <p:tav tm="100000">
                                          <p:val>
                                            <p:strVal val="ppt_h"/>
                                          </p:val>
                                        </p:tav>
                                      </p:tavLst>
                                    </p:anim>
                                    <p:set>
                                      <p:cBhvr>
                                        <p:cTn id="84"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85" restart="whenNotActive" fill="hold" evtFilter="cancelBubble" nodeType="interactiveSeq">
                <p:stCondLst>
                  <p:cond evt="onClick" delay="0">
                    <p:tgtEl>
                      <p:spTgt spid="152"/>
                    </p:tgtEl>
                  </p:cond>
                </p:stCondLst>
                <p:endSync evt="end" delay="0">
                  <p:rtn val="all"/>
                </p:endSync>
                <p:childTnLst>
                  <p:par>
                    <p:cTn id="86" fill="hold">
                      <p:stCondLst>
                        <p:cond delay="0"/>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89" dur="2000" fill="hold"/>
                                        <p:tgtEl>
                                          <p:spTgt spid="140"/>
                                        </p:tgtEl>
                                        <p:attrNameLst>
                                          <p:attrName>ppt_x</p:attrName>
                                          <p:attrName>ppt_y</p:attrName>
                                        </p:attrNameLst>
                                      </p:cBhvr>
                                      <p:rCtr x="8000" y="6900"/>
                                    </p:animMotion>
                                  </p:childTnLst>
                                </p:cTn>
                              </p:par>
                              <p:par>
                                <p:cTn id="90" presetID="45" presetClass="exit" presetSubtype="0" fill="hold" grpId="0" nodeType="withEffect">
                                  <p:stCondLst>
                                    <p:cond delay="0"/>
                                  </p:stCondLst>
                                  <p:iterate type="lt">
                                    <p:tmPct val="10000"/>
                                  </p:iterate>
                                  <p:childTnLst>
                                    <p:animEffect transition="out" filter="fade">
                                      <p:cBhvr>
                                        <p:cTn id="91" dur="2000"/>
                                        <p:tgtEl>
                                          <p:spTgt spid="152">
                                            <p:txEl>
                                              <p:pRg st="0" end="0"/>
                                            </p:txEl>
                                          </p:spTgt>
                                        </p:tgtEl>
                                      </p:cBhvr>
                                    </p:animEffect>
                                    <p:anim calcmode="lin" valueType="num">
                                      <p:cBhvr>
                                        <p:cTn id="92" dur="2000"/>
                                        <p:tgtEl>
                                          <p:spTgt spid="1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3" dur="2000"/>
                                        <p:tgtEl>
                                          <p:spTgt spid="152">
                                            <p:txEl>
                                              <p:pRg st="0" end="0"/>
                                            </p:txEl>
                                          </p:spTgt>
                                        </p:tgtEl>
                                        <p:attrNameLst>
                                          <p:attrName>ppt_h</p:attrName>
                                        </p:attrNameLst>
                                      </p:cBhvr>
                                      <p:tavLst>
                                        <p:tav tm="0">
                                          <p:val>
                                            <p:strVal val="ppt_h"/>
                                          </p:val>
                                        </p:tav>
                                        <p:tav tm="100000">
                                          <p:val>
                                            <p:strVal val="ppt_h"/>
                                          </p:val>
                                        </p:tav>
                                      </p:tavLst>
                                    </p:anim>
                                    <p:set>
                                      <p:cBhvr>
                                        <p:cTn id="94" dur="1" fill="hold">
                                          <p:stCondLst>
                                            <p:cond delay="1999"/>
                                          </p:stCondLst>
                                        </p:cTn>
                                        <p:tgtEl>
                                          <p:spTgt spid="152">
                                            <p:txEl>
                                              <p:pRg st="0" end="0"/>
                                            </p:txEl>
                                          </p:spTgt>
                                        </p:tgtEl>
                                        <p:attrNameLst>
                                          <p:attrName>style.visibility</p:attrName>
                                        </p:attrNameLst>
                                      </p:cBhvr>
                                      <p:to>
                                        <p:strVal val="hidden"/>
                                      </p:to>
                                    </p:set>
                                  </p:childTnLst>
                                </p:cTn>
                              </p:par>
                              <p:par>
                                <p:cTn id="95" presetID="45" presetClass="exit" presetSubtype="0" fill="hold" grpId="0" nodeType="withEffect">
                                  <p:stCondLst>
                                    <p:cond delay="0"/>
                                  </p:stCondLst>
                                  <p:iterate type="lt">
                                    <p:tmPct val="10000"/>
                                  </p:iterate>
                                  <p:childTnLst>
                                    <p:animEffect transition="out" filter="fade">
                                      <p:cBhvr>
                                        <p:cTn id="96" dur="2000"/>
                                        <p:tgtEl>
                                          <p:spTgt spid="152">
                                            <p:bg/>
                                          </p:spTgt>
                                        </p:tgtEl>
                                      </p:cBhvr>
                                    </p:animEffect>
                                    <p:anim calcmode="lin" valueType="num">
                                      <p:cBhvr>
                                        <p:cTn id="97" dur="2000"/>
                                        <p:tgtEl>
                                          <p:spTgt spid="1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152">
                                            <p:bg/>
                                          </p:spTgt>
                                        </p:tgtEl>
                                        <p:attrNameLst>
                                          <p:attrName>ppt_h</p:attrName>
                                        </p:attrNameLst>
                                      </p:cBhvr>
                                      <p:tavLst>
                                        <p:tav tm="0">
                                          <p:val>
                                            <p:strVal val="ppt_h"/>
                                          </p:val>
                                        </p:tav>
                                        <p:tav tm="100000">
                                          <p:val>
                                            <p:strVal val="ppt_h"/>
                                          </p:val>
                                        </p:tav>
                                      </p:tavLst>
                                    </p:anim>
                                    <p:set>
                                      <p:cBhvr>
                                        <p:cTn id="99" dur="1" fill="hold">
                                          <p:stCondLst>
                                            <p:cond delay="1999"/>
                                          </p:stCondLst>
                                        </p:cTn>
                                        <p:tgtEl>
                                          <p:spTgt spid="152">
                                            <p:bg/>
                                          </p:spTgt>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53"/>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104" dur="2000" fill="hold"/>
                                        <p:tgtEl>
                                          <p:spTgt spid="140"/>
                                        </p:tgtEl>
                                        <p:attrNameLst>
                                          <p:attrName>ppt_x</p:attrName>
                                          <p:attrName>ppt_y</p:attrName>
                                        </p:attrNameLst>
                                      </p:cBhvr>
                                      <p:rCtr x="5800" y="13200"/>
                                    </p:animMotion>
                                  </p:childTnLst>
                                </p:cTn>
                              </p:par>
                              <p:par>
                                <p:cTn id="105" presetID="45" presetClass="exit" presetSubtype="0" fill="hold" grpId="0" nodeType="withEffect">
                                  <p:stCondLst>
                                    <p:cond delay="0"/>
                                  </p:stCondLst>
                                  <p:iterate type="lt">
                                    <p:tmPct val="10000"/>
                                  </p:iterate>
                                  <p:childTnLst>
                                    <p:animEffect transition="out" filter="fade">
                                      <p:cBhvr>
                                        <p:cTn id="106" dur="2000"/>
                                        <p:tgtEl>
                                          <p:spTgt spid="153"/>
                                        </p:tgtEl>
                                      </p:cBhvr>
                                    </p:animEffect>
                                    <p:anim calcmode="lin" valueType="num">
                                      <p:cBhvr>
                                        <p:cTn id="107" dur="2000"/>
                                        <p:tgtEl>
                                          <p:spTgt spid="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8" dur="2000"/>
                                        <p:tgtEl>
                                          <p:spTgt spid="153"/>
                                        </p:tgtEl>
                                        <p:attrNameLst>
                                          <p:attrName>ppt_h</p:attrName>
                                        </p:attrNameLst>
                                      </p:cBhvr>
                                      <p:tavLst>
                                        <p:tav tm="0">
                                          <p:val>
                                            <p:strVal val="ppt_h"/>
                                          </p:val>
                                        </p:tav>
                                        <p:tav tm="100000">
                                          <p:val>
                                            <p:strVal val="ppt_h"/>
                                          </p:val>
                                        </p:tav>
                                      </p:tavLst>
                                    </p:anim>
                                    <p:set>
                                      <p:cBhvr>
                                        <p:cTn id="109" dur="1" fill="hold">
                                          <p:stCondLst>
                                            <p:cond delay="19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110" restart="whenNotActive" fill="hold" evtFilter="cancelBubble" nodeType="interactiveSeq">
                <p:stCondLst>
                  <p:cond evt="onClick" delay="0">
                    <p:tgtEl>
                      <p:spTgt spid="137"/>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114" dur="2000" fill="hold"/>
                                        <p:tgtEl>
                                          <p:spTgt spid="140"/>
                                        </p:tgtEl>
                                        <p:attrNameLst>
                                          <p:attrName>ppt_x</p:attrName>
                                          <p:attrName>ppt_y</p:attrName>
                                        </p:attrNameLst>
                                      </p:cBhvr>
                                    </p:animMotion>
                                  </p:childTnLst>
                                </p:cTn>
                              </p:par>
                              <p:par>
                                <p:cTn id="115" presetID="45" presetClass="exit" presetSubtype="0" fill="hold" grpId="0" nodeType="withEffect">
                                  <p:stCondLst>
                                    <p:cond delay="0"/>
                                  </p:stCondLst>
                                  <p:iterate type="lt">
                                    <p:tmPct val="10000"/>
                                  </p:iterate>
                                  <p:childTnLst>
                                    <p:animEffect transition="out" filter="fade">
                                      <p:cBhvr>
                                        <p:cTn id="116" dur="2000"/>
                                        <p:tgtEl>
                                          <p:spTgt spid="137"/>
                                        </p:tgtEl>
                                      </p:cBhvr>
                                    </p:animEffect>
                                    <p:anim calcmode="lin" valueType="num">
                                      <p:cBhvr>
                                        <p:cTn id="117" dur="2000"/>
                                        <p:tgtEl>
                                          <p:spTgt spid="1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8" dur="2000"/>
                                        <p:tgtEl>
                                          <p:spTgt spid="137"/>
                                        </p:tgtEl>
                                        <p:attrNameLst>
                                          <p:attrName>ppt_h</p:attrName>
                                        </p:attrNameLst>
                                      </p:cBhvr>
                                      <p:tavLst>
                                        <p:tav tm="0">
                                          <p:val>
                                            <p:strVal val="ppt_h"/>
                                          </p:val>
                                        </p:tav>
                                        <p:tav tm="100000">
                                          <p:val>
                                            <p:strVal val="ppt_h"/>
                                          </p:val>
                                        </p:tav>
                                      </p:tavLst>
                                    </p:anim>
                                    <p:set>
                                      <p:cBhvr>
                                        <p:cTn id="119" dur="1" fill="hold">
                                          <p:stCondLst>
                                            <p:cond delay="1999"/>
                                          </p:stCondLst>
                                        </p:cTn>
                                        <p:tgtEl>
                                          <p:spTgt spid="137"/>
                                        </p:tgtEl>
                                        <p:attrNameLst>
                                          <p:attrName>style.visibility</p:attrName>
                                        </p:attrNameLst>
                                      </p:cBhvr>
                                      <p:to>
                                        <p:strVal val="hidden"/>
                                      </p:to>
                                    </p:set>
                                  </p:childTnLst>
                                </p:cTn>
                              </p:par>
                              <p:par>
                                <p:cTn id="120" presetID="1" presetClass="entr" presetSubtype="0" fill="hold" nodeType="withEffect">
                                  <p:stCondLst>
                                    <p:cond delay="0"/>
                                  </p:stCondLst>
                                  <p:childTnLst>
                                    <p:set>
                                      <p:cBhvr>
                                        <p:cTn id="121" dur="1" fill="hold">
                                          <p:stCondLst>
                                            <p:cond delay="0"/>
                                          </p:stCondLst>
                                        </p:cTn>
                                        <p:tgtEl>
                                          <p:spTgt spid="138"/>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audio>
              <p:cMediaNode vol="80000">
                <p:cTn id="122" repeatCount="indefinite" fill="hold" display="0">
                  <p:stCondLst>
                    <p:cond delay="indefinite"/>
                  </p:stCondLst>
                  <p:endCondLst>
                    <p:cond evt="onStopAudio" delay="0">
                      <p:tgtEl>
                        <p:sldTgt/>
                      </p:tgtEl>
                    </p:cond>
                  </p:endCondLst>
                </p:cTn>
                <p:tgtEl>
                  <p:spTgt spid="104"/>
                </p:tgtEl>
              </p:cMediaNode>
            </p:audio>
          </p:childTnLst>
        </p:cTn>
      </p:par>
    </p:tnLst>
    <p:bldLst>
      <p:bldP spid="135" grpId="0" uiExpand="1" build="allAtOnce" animBg="1"/>
      <p:bldP spid="135" grpId="1" build="allAtOnce" animBg="1"/>
      <p:bldP spid="136" grpId="0" build="allAtOnce" animBg="1"/>
      <p:bldP spid="137" grpId="0" animBg="1"/>
      <p:bldP spid="146" grpId="0" build="allAtOnce" animBg="1"/>
      <p:bldP spid="147" grpId="0" build="allAtOnce" animBg="1"/>
      <p:bldP spid="152" grpId="0" build="allAtOnce" animBg="1"/>
      <p:bldP spid="1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xmlns="" id="{904FFD11-D5FA-45C3-A9F3-94D808A3DCF7}"/>
              </a:ext>
            </a:extLst>
          </p:cNvPr>
          <p:cNvSpPr txBox="1"/>
          <p:nvPr/>
        </p:nvSpPr>
        <p:spPr>
          <a:xfrm>
            <a:off x="1934818" y="358835"/>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croll: Horizontal 3">
            <a:extLst>
              <a:ext uri="{FF2B5EF4-FFF2-40B4-BE49-F238E27FC236}">
                <a16:creationId xmlns:a16="http://schemas.microsoft.com/office/drawing/2014/main" xmlns="" id="{16D244F6-15C8-D34D-A933-8D7C04663811}"/>
              </a:ext>
            </a:extLst>
          </p:cNvPr>
          <p:cNvSpPr/>
          <p:nvPr/>
        </p:nvSpPr>
        <p:spPr>
          <a:xfrm>
            <a:off x="466561" y="1102308"/>
            <a:ext cx="11258878" cy="517874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6A9A04A1-2C33-56BB-2BB6-E9FB31E1EAC6}"/>
              </a:ext>
            </a:extLst>
          </p:cNvPr>
          <p:cNvSpPr txBox="1"/>
          <p:nvPr/>
        </p:nvSpPr>
        <p:spPr>
          <a:xfrm>
            <a:off x="4657239" y="2038343"/>
            <a:ext cx="6704951" cy="2845010"/>
          </a:xfrm>
          <a:prstGeom prst="rect">
            <a:avLst/>
          </a:prstGeom>
          <a:noFill/>
        </p:spPr>
        <p:txBody>
          <a:bodyPr wrap="square">
            <a:spAutoFit/>
          </a:bodyPr>
          <a:lstStyle/>
          <a:p>
            <a:pPr marL="0" marR="0" algn="just">
              <a:lnSpc>
                <a:spcPct val="107000"/>
              </a:lnSpc>
              <a:spcBef>
                <a:spcPts val="600"/>
              </a:spcBef>
              <a:spcAft>
                <a:spcPts val="600"/>
              </a:spcAft>
            </a:pP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Nam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châm</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gồm</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một</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latin typeface="Times New Roman (Headings)"/>
                <a:ea typeface="Calibri" panose="020F0502020204030204" pitchFamily="34" charset="0"/>
                <a:cs typeface="Times New Roman" panose="02020603050405020304" pitchFamily="18" charset="0"/>
              </a:rPr>
              <a:t>ống</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dẫn</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dòng</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chạy</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qua,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bên</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trong</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latin typeface="Times New Roman (Headings)"/>
                <a:ea typeface="Calibri" panose="020F0502020204030204" pitchFamily="34" charset="0"/>
                <a:cs typeface="Times New Roman" panose="02020603050405020304" pitchFamily="18" charset="0"/>
              </a:rPr>
              <a:t>ống</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lõi</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Headings)"/>
                <a:ea typeface="Calibri" panose="020F0502020204030204" pitchFamily="34" charset="0"/>
                <a:cs typeface="Times New Roman" panose="02020603050405020304" pitchFamily="18" charset="0"/>
              </a:rPr>
              <a:t>sắt</a:t>
            </a:r>
            <a:r>
              <a:rPr lang="en-US" sz="2800" b="1" dirty="0">
                <a:solidFill>
                  <a:srgbClr val="0000FF"/>
                </a:solidFill>
                <a:effectLst/>
                <a:latin typeface="Times New Roman (Headings)"/>
                <a:ea typeface="Calibri" panose="020F0502020204030204" pitchFamily="34" charset="0"/>
                <a:cs typeface="Times New Roman" panose="02020603050405020304" pitchFamily="18" charset="0"/>
              </a:rPr>
              <a:t>.</a:t>
            </a:r>
          </a:p>
          <a:p>
            <a:pPr algn="just"/>
            <a:r>
              <a:rPr lang="en-US" sz="2800" b="1" dirty="0">
                <a:solidFill>
                  <a:srgbClr val="0000FF"/>
                </a:solidFill>
                <a:effectLst/>
                <a:latin typeface="Times New Roman (Headings)"/>
                <a:ea typeface="Calibri" panose="020F0502020204030204" pitchFamily="34" charset="0"/>
              </a:rPr>
              <a:t>- Khi </a:t>
            </a:r>
            <a:r>
              <a:rPr lang="en-US" sz="2800" b="1" dirty="0" err="1">
                <a:solidFill>
                  <a:srgbClr val="0000FF"/>
                </a:solidFill>
                <a:effectLst/>
                <a:latin typeface="Times New Roman (Headings)"/>
                <a:ea typeface="Calibri" panose="020F0502020204030204" pitchFamily="34" charset="0"/>
              </a:rPr>
              <a:t>có</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dòng</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điện</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đi</a:t>
            </a:r>
            <a:r>
              <a:rPr lang="en-US" sz="2800" b="1" dirty="0">
                <a:solidFill>
                  <a:srgbClr val="0000FF"/>
                </a:solidFill>
                <a:effectLst/>
                <a:latin typeface="Times New Roman (Headings)"/>
                <a:ea typeface="Calibri" panose="020F0502020204030204" pitchFamily="34" charset="0"/>
              </a:rPr>
              <a:t> qua </a:t>
            </a:r>
            <a:r>
              <a:rPr lang="en-US" sz="2800" b="1" dirty="0" err="1">
                <a:solidFill>
                  <a:srgbClr val="0000FF"/>
                </a:solidFill>
                <a:effectLst/>
                <a:latin typeface="Times New Roman (Headings)"/>
                <a:ea typeface="Calibri" panose="020F0502020204030204" pitchFamily="34" charset="0"/>
              </a:rPr>
              <a:t>ống</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dây</a:t>
            </a:r>
            <a:r>
              <a:rPr lang="en-US" sz="2800" b="1" dirty="0">
                <a:solidFill>
                  <a:srgbClr val="0000FF"/>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lõi</a:t>
            </a:r>
            <a:r>
              <a:rPr lang="en-US" sz="2800" b="1" dirty="0">
                <a:solidFill>
                  <a:srgbClr val="FF0000"/>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sắt</a:t>
            </a:r>
            <a:r>
              <a:rPr lang="en-US" sz="2800" b="1" dirty="0">
                <a:solidFill>
                  <a:srgbClr val="FF0000"/>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trở</a:t>
            </a:r>
            <a:r>
              <a:rPr lang="en-US" sz="2800" b="1" dirty="0">
                <a:solidFill>
                  <a:srgbClr val="FF0000"/>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thành</a:t>
            </a:r>
            <a:r>
              <a:rPr lang="en-US" sz="2800" b="1" dirty="0">
                <a:solidFill>
                  <a:srgbClr val="FF0000"/>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nam</a:t>
            </a:r>
            <a:r>
              <a:rPr lang="en-US" sz="2800" b="1" dirty="0">
                <a:solidFill>
                  <a:srgbClr val="FF0000"/>
                </a:solidFill>
                <a:effectLst/>
                <a:latin typeface="Times New Roman (Headings)"/>
                <a:ea typeface="Calibri" panose="020F0502020204030204" pitchFamily="34" charset="0"/>
              </a:rPr>
              <a:t> </a:t>
            </a:r>
            <a:r>
              <a:rPr lang="en-US" sz="2800" b="1" dirty="0" err="1">
                <a:solidFill>
                  <a:srgbClr val="FF0000"/>
                </a:solidFill>
                <a:effectLst/>
                <a:latin typeface="Times New Roman (Headings)"/>
                <a:ea typeface="Calibri" panose="020F0502020204030204" pitchFamily="34" charset="0"/>
              </a:rPr>
              <a:t>châm</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và</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có</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khả</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năng</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hút</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các</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vật</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bằng</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sắt</a:t>
            </a:r>
            <a:r>
              <a:rPr lang="en-US" sz="2800" b="1" dirty="0">
                <a:solidFill>
                  <a:srgbClr val="0000FF"/>
                </a:solidFill>
                <a:effectLst/>
                <a:latin typeface="Times New Roman (Headings)"/>
                <a:ea typeface="Calibri" panose="020F0502020204030204" pitchFamily="34" charset="0"/>
              </a:rPr>
              <a:t>, </a:t>
            </a:r>
            <a:r>
              <a:rPr lang="en-US" sz="2800" b="1" dirty="0" err="1">
                <a:solidFill>
                  <a:srgbClr val="0000FF"/>
                </a:solidFill>
                <a:effectLst/>
                <a:latin typeface="Times New Roman (Headings)"/>
                <a:ea typeface="Calibri" panose="020F0502020204030204" pitchFamily="34" charset="0"/>
              </a:rPr>
              <a:t>thép</a:t>
            </a:r>
            <a:r>
              <a:rPr lang="en-US" sz="2800" b="1" dirty="0">
                <a:solidFill>
                  <a:srgbClr val="0000FF"/>
                </a:solidFill>
                <a:effectLst/>
                <a:latin typeface="Times New Roman (Headings)"/>
                <a:ea typeface="Calibri" panose="020F0502020204030204" pitchFamily="34" charset="0"/>
              </a:rPr>
              <a:t>…</a:t>
            </a:r>
            <a:endParaRPr lang="en-US" sz="2800" b="1" dirty="0">
              <a:solidFill>
                <a:srgbClr val="0000FF"/>
              </a:solidFill>
              <a:latin typeface="Times New Roman (Headings)"/>
            </a:endParaRPr>
          </a:p>
        </p:txBody>
      </p:sp>
      <p:pic>
        <p:nvPicPr>
          <p:cNvPr id="4098" name="Picture 2" descr="Bạn biết gì về nam châm điện?">
            <a:extLst>
              <a:ext uri="{FF2B5EF4-FFF2-40B4-BE49-F238E27FC236}">
                <a16:creationId xmlns:a16="http://schemas.microsoft.com/office/drawing/2014/main" xmlns="" id="{E17448C4-01C6-0553-6F43-50364D16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635" y="2038343"/>
            <a:ext cx="2968421" cy="32081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6E32C8DF-88D4-1DE6-4BD8-15696F303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7271" y="4226020"/>
            <a:ext cx="2823186" cy="2631980"/>
          </a:xfrm>
          <a:prstGeom prst="rect">
            <a:avLst/>
          </a:prstGeom>
        </p:spPr>
      </p:pic>
      <p:pic>
        <p:nvPicPr>
          <p:cNvPr id="4100" name="Picture 4" descr="HƯỚNG DẪN viết bài chuẩn SEO cho NEWBIE">
            <a:extLst>
              <a:ext uri="{FF2B5EF4-FFF2-40B4-BE49-F238E27FC236}">
                <a16:creationId xmlns:a16="http://schemas.microsoft.com/office/drawing/2014/main" xmlns="" id="{CCD2DCF6-CA7E-10CA-55D5-CAE0FEC6D31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a:off x="10333814" y="603190"/>
            <a:ext cx="2056752" cy="137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2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812"/>
            <a:ext cx="12192000" cy="7315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832" y="690391"/>
            <a:ext cx="4127651" cy="4112964"/>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78063" y="83086"/>
            <a:ext cx="561555" cy="561555"/>
          </a:xfrm>
          <a:prstGeom prst="rect">
            <a:avLst/>
          </a:prstGeom>
        </p:spPr>
      </p:pic>
    </p:spTree>
    <p:extLst>
      <p:ext uri="{BB962C8B-B14F-4D97-AF65-F5344CB8AC3E}">
        <p14:creationId xmlns:p14="http://schemas.microsoft.com/office/powerpoint/2010/main" val="1863834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32831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13518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20012" y="512363"/>
            <a:ext cx="10872191" cy="16682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36897" y="1048826"/>
            <a:ext cx="10318206" cy="543675"/>
          </a:xfrm>
          <a:prstGeom prst="rect">
            <a:avLst/>
          </a:prstGeom>
          <a:noFill/>
        </p:spPr>
        <p:txBody>
          <a:bodyPr wrap="square" rtlCol="0">
            <a:spAutoFit/>
          </a:bodyPr>
          <a:lstStyle/>
          <a:p>
            <a:pPr algn="ctr" defTabSz="609630">
              <a:defRPr/>
            </a:pPr>
            <a:r>
              <a:rPr lang="en-US" sz="2933" b="1" dirty="0" err="1">
                <a:solidFill>
                  <a:prstClr val="white"/>
                </a:solidFill>
                <a:latin typeface="Arial" panose="020B0604020202020204" pitchFamily="34" charset="0"/>
                <a:cs typeface="Arial" panose="020B0604020202020204" pitchFamily="34" charset="0"/>
                <a:sym typeface="Arial"/>
              </a:rPr>
              <a:t>Câu</a:t>
            </a:r>
            <a:r>
              <a:rPr lang="en-US" sz="2933" b="1" dirty="0">
                <a:solidFill>
                  <a:prstClr val="white"/>
                </a:solidFill>
                <a:latin typeface="Arial" panose="020B0604020202020204" pitchFamily="34" charset="0"/>
                <a:cs typeface="Arial" panose="020B0604020202020204" pitchFamily="34" charset="0"/>
                <a:sym typeface="Arial"/>
              </a:rPr>
              <a:t> 1:</a:t>
            </a:r>
            <a:r>
              <a:rPr lang="vi-VN"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rPr>
              <a:t>Thiết</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bị</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nào</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dưới</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đây</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sử</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dụng</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nam</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châm</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điện</a:t>
            </a:r>
            <a:r>
              <a:rPr lang="en-US" sz="2933" b="1" dirty="0">
                <a:solidFill>
                  <a:prstClr val="white"/>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6056108" y="4388846"/>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515499" y="2667491"/>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170554" y="4656395"/>
            <a:ext cx="5236065" cy="618054"/>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Chuông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điện</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594587" y="2935529"/>
            <a:ext cx="5229761" cy="628826"/>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T</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ủ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lạnh</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Calibri"/>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6056108" y="2667492"/>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515499" y="4372459"/>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6170554" y="2954201"/>
            <a:ext cx="5194403" cy="618054"/>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Máy</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lọc</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nước</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20011" y="4663075"/>
            <a:ext cx="4889040" cy="628826"/>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Bóng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đèn</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điện</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Calibri"/>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26579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32831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135122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20012" y="512363"/>
            <a:ext cx="10872191" cy="16682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40683" y="667207"/>
            <a:ext cx="9630847" cy="685765"/>
          </a:xfrm>
          <a:prstGeom prst="rect">
            <a:avLst/>
          </a:prstGeom>
          <a:noFill/>
        </p:spPr>
        <p:txBody>
          <a:bodyPr wrap="square" rtlCol="0">
            <a:spAutoFit/>
          </a:bodyPr>
          <a:lstStyle/>
          <a:p>
            <a:pPr algn="ctr" defTabSz="609630">
              <a:lnSpc>
                <a:spcPct val="150000"/>
              </a:lnSpc>
              <a:defRPr/>
            </a:pPr>
            <a:r>
              <a:rPr lang="en-US" sz="2933" b="1" dirty="0" err="1">
                <a:solidFill>
                  <a:prstClr val="white"/>
                </a:solidFill>
                <a:latin typeface="Arial" panose="020B0604020202020204" pitchFamily="34" charset="0"/>
                <a:cs typeface="Arial" panose="020B0604020202020204" pitchFamily="34" charset="0"/>
                <a:sym typeface="Arial"/>
              </a:rPr>
              <a:t>Câu</a:t>
            </a:r>
            <a:r>
              <a:rPr lang="en-US" sz="2933" b="1" dirty="0">
                <a:solidFill>
                  <a:prstClr val="white"/>
                </a:solidFill>
                <a:latin typeface="Arial" panose="020B0604020202020204" pitchFamily="34" charset="0"/>
                <a:cs typeface="Arial" panose="020B0604020202020204" pitchFamily="34" charset="0"/>
                <a:sym typeface="Arial"/>
              </a:rPr>
              <a:t> 2:</a:t>
            </a:r>
            <a:r>
              <a:rPr lang="vi-VN"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Cấu</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tạo</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của</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nam</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châm</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điện</a:t>
            </a:r>
            <a:r>
              <a:rPr lang="en-US" sz="2933" b="1" dirty="0">
                <a:solidFill>
                  <a:prstClr val="white"/>
                </a:solidFill>
                <a:latin typeface="Arial" panose="020B0604020202020204" pitchFamily="34" charset="0"/>
                <a:cs typeface="Arial" panose="020B0604020202020204" pitchFamily="34" charset="0"/>
                <a:sym typeface="Arial"/>
              </a:rPr>
              <a:t> bao </a:t>
            </a:r>
            <a:r>
              <a:rPr lang="en-US" sz="2933" b="1" dirty="0" err="1">
                <a:solidFill>
                  <a:prstClr val="white"/>
                </a:solidFill>
                <a:latin typeface="Arial" panose="020B0604020202020204" pitchFamily="34" charset="0"/>
                <a:cs typeface="Arial" panose="020B0604020202020204" pitchFamily="34" charset="0"/>
                <a:sym typeface="Arial"/>
              </a:rPr>
              <a:t>gồm</a:t>
            </a:r>
            <a:endParaRPr lang="en-US" sz="2933" b="1"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515499" y="2666435"/>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6056108" y="4378041"/>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535862" y="2716768"/>
            <a:ext cx="5198239" cy="1002582"/>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dây</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dẫn</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thỏi</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sắt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non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lồng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vào</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trong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lòng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dây</a:t>
            </a:r>
            <a:endPar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6106906" y="4470031"/>
            <a:ext cx="5385298" cy="1011431"/>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nhựa</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và</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thanh</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nam</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châm</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lồng</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vào</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trong</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long </a:t>
            </a:r>
            <a:r>
              <a:rPr lang="en-US" sz="24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2400" dirty="0">
              <a:solidFill>
                <a:schemeClr val="bg1"/>
              </a:solidFill>
              <a:latin typeface="Calibri"/>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6056108" y="2667492"/>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515499" y="4378041"/>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6170554" y="2763389"/>
            <a:ext cx="5194403" cy="1002582"/>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dây</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dẫn</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thanh</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nam</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châm</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lồng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vào</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trong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lòng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dây</a:t>
            </a: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70813" y="4470032"/>
            <a:ext cx="4841281" cy="1011431"/>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nhựa</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một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lõi</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sắt</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non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lồng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vào</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trong</a:t>
            </a:r>
            <a:r>
              <a:rPr lang="en-US" sz="2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long </a:t>
            </a:r>
            <a:r>
              <a:rPr lang="en-US" sz="24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ống</a:t>
            </a:r>
            <a:r>
              <a:rPr lang="en-US" sz="2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400" dirty="0">
              <a:solidFill>
                <a:prstClr val="white"/>
              </a:solidFill>
              <a:latin typeface="Calibri"/>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29305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32831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13518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20012" y="512363"/>
            <a:ext cx="10872191" cy="16682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40683" y="656209"/>
            <a:ext cx="9630847" cy="1373581"/>
          </a:xfrm>
          <a:prstGeom prst="rect">
            <a:avLst/>
          </a:prstGeom>
          <a:noFill/>
        </p:spPr>
        <p:txBody>
          <a:bodyPr wrap="square" rtlCol="0">
            <a:spAutoFit/>
          </a:bodyPr>
          <a:lstStyle/>
          <a:p>
            <a:pPr algn="ctr" defTabSz="609630">
              <a:lnSpc>
                <a:spcPct val="150000"/>
              </a:lnSpc>
              <a:defRPr/>
            </a:pPr>
            <a:r>
              <a:rPr lang="en-US" sz="2933" b="1" dirty="0" err="1">
                <a:solidFill>
                  <a:prstClr val="white"/>
                </a:solidFill>
                <a:latin typeface="Arial" panose="020B0604020202020204" pitchFamily="34" charset="0"/>
                <a:cs typeface="Arial" panose="020B0604020202020204" pitchFamily="34" charset="0"/>
                <a:sym typeface="Arial"/>
              </a:rPr>
              <a:t>Câu</a:t>
            </a:r>
            <a:r>
              <a:rPr lang="en-US" sz="2933" b="1" dirty="0">
                <a:solidFill>
                  <a:prstClr val="white"/>
                </a:solidFill>
                <a:latin typeface="Arial" panose="020B0604020202020204" pitchFamily="34" charset="0"/>
                <a:cs typeface="Arial" panose="020B0604020202020204" pitchFamily="34" charset="0"/>
                <a:sym typeface="Arial"/>
              </a:rPr>
              <a:t> 3: Nam </a:t>
            </a:r>
            <a:r>
              <a:rPr lang="en-US" sz="2933" b="1" dirty="0" err="1">
                <a:solidFill>
                  <a:prstClr val="white"/>
                </a:solidFill>
                <a:latin typeface="Arial" panose="020B0604020202020204" pitchFamily="34" charset="0"/>
                <a:cs typeface="Arial" panose="020B0604020202020204" pitchFamily="34" charset="0"/>
                <a:sym typeface="Arial"/>
              </a:rPr>
              <a:t>châm</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điện</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là</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ứng</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dụng</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của</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tính</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chất</a:t>
            </a:r>
            <a:r>
              <a:rPr lang="en-US" sz="2933" b="1" dirty="0">
                <a:solidFill>
                  <a:prstClr val="white"/>
                </a:solidFill>
                <a:latin typeface="Arial" panose="020B0604020202020204" pitchFamily="34" charset="0"/>
                <a:cs typeface="Arial" panose="020B0604020202020204" pitchFamily="34" charset="0"/>
                <a:sym typeface="Arial"/>
              </a:rPr>
              <a:t> </a:t>
            </a:r>
            <a:r>
              <a:rPr lang="en-US" sz="2933" b="1" dirty="0" err="1">
                <a:solidFill>
                  <a:prstClr val="white"/>
                </a:solidFill>
                <a:latin typeface="Arial" panose="020B0604020202020204" pitchFamily="34" charset="0"/>
                <a:cs typeface="Arial" panose="020B0604020202020204" pitchFamily="34" charset="0"/>
                <a:sym typeface="Arial"/>
              </a:rPr>
              <a:t>nào</a:t>
            </a:r>
            <a:r>
              <a:rPr lang="en-US" sz="2933" b="1" dirty="0">
                <a:solidFill>
                  <a:prstClr val="white"/>
                </a:solidFill>
                <a:latin typeface="Arial" panose="020B0604020202020204" pitchFamily="34" charset="0"/>
                <a:cs typeface="Arial" panose="020B0604020202020204" pitchFamily="34" charset="0"/>
                <a:sym typeface="Arial"/>
              </a:rPr>
              <a:t>?</a:t>
            </a:r>
            <a:r>
              <a:rPr lang="vi-VN" sz="2933" dirty="0">
                <a:solidFill>
                  <a:prstClr val="white"/>
                </a:solidFill>
                <a:latin typeface="Arial" panose="020B0604020202020204" pitchFamily="34" charset="0"/>
                <a:cs typeface="Arial" panose="020B0604020202020204" pitchFamily="34" charset="0"/>
                <a:sym typeface="Arial"/>
              </a:rPr>
              <a:t> </a:t>
            </a:r>
            <a:r>
              <a:rPr lang="en-US" sz="2933" dirty="0">
                <a:solidFill>
                  <a:prstClr val="white"/>
                </a:solidFill>
                <a:latin typeface="Arial" panose="020B0604020202020204" pitchFamily="34" charset="0"/>
                <a:cs typeface="Arial" panose="020B0604020202020204" pitchFamily="34" charset="0"/>
                <a:sym typeface="Arial"/>
              </a:rPr>
              <a:t> </a:t>
            </a:r>
            <a:r>
              <a:rPr lang="vi-VN" sz="2933" dirty="0">
                <a:solidFill>
                  <a:prstClr val="white"/>
                </a:solidFill>
                <a:latin typeface="Arial" panose="020B0604020202020204" pitchFamily="34" charset="0"/>
                <a:cs typeface="Arial" panose="020B0604020202020204" pitchFamily="34" charset="0"/>
                <a:sym typeface="Arial"/>
              </a:rPr>
              <a:t> </a:t>
            </a:r>
            <a:endParaRPr lang="en-US" sz="2933" dirty="0">
              <a:solidFill>
                <a:prstClr val="white"/>
              </a:solidFill>
              <a:latin typeface="Calibri"/>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056108" y="268912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Arial" panose="020B0604020202020204" pitchFamily="34" charset="0"/>
              <a:cs typeface="Arial" panose="020B0604020202020204" pitchFamily="34" charset="0"/>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6056108" y="4378041"/>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Arial" panose="020B0604020202020204" pitchFamily="34" charset="0"/>
              <a:cs typeface="Arial" panose="020B0604020202020204" pitchFamily="34" charset="0"/>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166718" y="2714702"/>
            <a:ext cx="5198239" cy="1204817"/>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Từ</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trường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xung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quanh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dòng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điện</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6229210" y="4451379"/>
            <a:ext cx="5156577" cy="1204817"/>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Từ</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trường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xung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quanh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thanh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đồng</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515499" y="2684988"/>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515499" y="4358160"/>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Arial" panose="020B0604020202020204" pitchFamily="34" charset="0"/>
              <a:cs typeface="Arial" panose="020B0604020202020204" pitchFamily="34" charset="0"/>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620012" y="2656410"/>
            <a:ext cx="5194403" cy="1204817"/>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Từ</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trường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xung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quanh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nam</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châm</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vĩnh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cửu</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20012" y="4382901"/>
            <a:ext cx="4879107" cy="1204817"/>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Từ</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trường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xung</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quanh</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trái</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đất</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0048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32831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135122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20012" y="512363"/>
            <a:ext cx="10872191" cy="16682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40683" y="643340"/>
            <a:ext cx="9630847" cy="1362809"/>
          </a:xfrm>
          <a:prstGeom prst="rect">
            <a:avLst/>
          </a:prstGeom>
          <a:noFill/>
        </p:spPr>
        <p:txBody>
          <a:bodyPr wrap="square" rtlCol="0">
            <a:spAutoFit/>
          </a:bodyPr>
          <a:lstStyle/>
          <a:p>
            <a:pPr algn="ctr" defTabSz="609630">
              <a:lnSpc>
                <a:spcPct val="150000"/>
              </a:lnSpc>
              <a:defRPr/>
            </a:pPr>
            <a:r>
              <a:rPr lang="en-US" sz="2933" b="1" dirty="0" err="1">
                <a:solidFill>
                  <a:prstClr val="white"/>
                </a:solidFill>
                <a:latin typeface="Arial" panose="020B0604020202020204" pitchFamily="34" charset="0"/>
                <a:cs typeface="Arial" panose="020B0604020202020204" pitchFamily="34" charset="0"/>
                <a:sym typeface="Arial"/>
              </a:rPr>
              <a:t>Câu</a:t>
            </a:r>
            <a:r>
              <a:rPr lang="en-US" sz="2933" b="1" dirty="0">
                <a:solidFill>
                  <a:prstClr val="white"/>
                </a:solidFill>
                <a:latin typeface="Arial" panose="020B0604020202020204" pitchFamily="34" charset="0"/>
                <a:cs typeface="Arial" panose="020B0604020202020204" pitchFamily="34" charset="0"/>
                <a:sym typeface="Arial"/>
              </a:rPr>
              <a:t> 4:</a:t>
            </a:r>
            <a:r>
              <a:rPr lang="vi-VN" sz="2933" b="1" dirty="0">
                <a:solidFill>
                  <a:prstClr val="white"/>
                </a:solidFill>
                <a:latin typeface="Arial" panose="020B0604020202020204" pitchFamily="34" charset="0"/>
                <a:cs typeface="Arial" panose="020B0604020202020204" pitchFamily="34" charset="0"/>
                <a:sym typeface="Arial"/>
              </a:rPr>
              <a:t> </a:t>
            </a:r>
            <a:r>
              <a:rPr lang="en-US" sz="2933" b="1" dirty="0">
                <a:solidFill>
                  <a:prstClr val="white"/>
                </a:solidFill>
                <a:latin typeface="Arial" panose="020B0604020202020204" pitchFamily="34" charset="0"/>
                <a:cs typeface="Arial" panose="020B0604020202020204" pitchFamily="34" charset="0"/>
              </a:rPr>
              <a:t>Khi </a:t>
            </a:r>
            <a:r>
              <a:rPr lang="en-US" sz="2933" b="1" dirty="0" err="1">
                <a:solidFill>
                  <a:prstClr val="white"/>
                </a:solidFill>
                <a:latin typeface="Arial" panose="020B0604020202020204" pitchFamily="34" charset="0"/>
                <a:cs typeface="Arial" panose="020B0604020202020204" pitchFamily="34" charset="0"/>
              </a:rPr>
              <a:t>có</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dòng</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điện</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chạy</a:t>
            </a:r>
            <a:r>
              <a:rPr lang="en-US" sz="2933" b="1" dirty="0">
                <a:solidFill>
                  <a:prstClr val="white"/>
                </a:solidFill>
                <a:latin typeface="Arial" panose="020B0604020202020204" pitchFamily="34" charset="0"/>
                <a:cs typeface="Arial" panose="020B0604020202020204" pitchFamily="34" charset="0"/>
              </a:rPr>
              <a:t> qua </a:t>
            </a:r>
            <a:r>
              <a:rPr lang="en-US" sz="2933" b="1" dirty="0" err="1">
                <a:solidFill>
                  <a:prstClr val="white"/>
                </a:solidFill>
                <a:latin typeface="Arial" panose="020B0604020202020204" pitchFamily="34" charset="0"/>
                <a:cs typeface="Arial" panose="020B0604020202020204" pitchFamily="34" charset="0"/>
              </a:rPr>
              <a:t>nam</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châm</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điện</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không</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hút</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được</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vật</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liệu</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nào</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sau</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đây</a:t>
            </a:r>
            <a:r>
              <a:rPr lang="en-US" sz="2933" b="1" dirty="0">
                <a:solidFill>
                  <a:prstClr val="white"/>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511663" y="436862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6056108" y="4378041"/>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3935" y="4636168"/>
            <a:ext cx="5198239" cy="618054"/>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Đồng</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6208380" y="4646079"/>
            <a:ext cx="5156577" cy="628826"/>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Nikel</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Calibri"/>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515499" y="2684988"/>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056108" y="2681086"/>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933">
              <a:solidFill>
                <a:prstClr val="white"/>
              </a:solidFill>
              <a:latin typeface="Calibri"/>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629945" y="2971697"/>
            <a:ext cx="5194403" cy="618054"/>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Sắt</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170554" y="2971702"/>
            <a:ext cx="4879107" cy="628826"/>
          </a:xfrm>
          <a:prstGeom prst="rect">
            <a:avLst/>
          </a:prstGeom>
          <a:noFill/>
        </p:spPr>
        <p:txBody>
          <a:bodyPr wrap="square" rtlCol="0">
            <a:spAutoFit/>
          </a:bodyPr>
          <a:lstStyle/>
          <a:p>
            <a:pPr marL="342934" indent="-342934" algn="just" defTabSz="609630">
              <a:lnSpc>
                <a:spcPct val="130000"/>
              </a:lnSpc>
              <a:buClr>
                <a:prstClr val="white"/>
              </a:buClr>
              <a:buFont typeface="Wingdings" panose="05000000000000000000" pitchFamily="2" charset="2"/>
              <a:buChar char="w"/>
              <a:defRPr/>
            </a:pP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2933"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Thép</a:t>
            </a:r>
            <a:r>
              <a:rPr lang="en-US" sz="2933"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2933" dirty="0">
              <a:solidFill>
                <a:prstClr val="white"/>
              </a:solidFill>
              <a:latin typeface="Calibri"/>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250586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xmlns="" id="{0B446888-6225-4D83-AD1B-F64B70870B15}"/>
              </a:ext>
            </a:extLst>
          </p:cNvPr>
          <p:cNvSpPr txBox="1"/>
          <p:nvPr/>
        </p:nvSpPr>
        <p:spPr>
          <a:xfrm>
            <a:off x="1851561" y="264941"/>
            <a:ext cx="8488878" cy="1077218"/>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tabLst>
                <a:tab pos="342900" algn="l"/>
                <a:tab pos="630555" algn="l"/>
                <a:tab pos="5039995" algn="l"/>
              </a:tabLst>
            </a:pP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de-DE" sz="3200" b="1" dirty="0">
                <a:solidFill>
                  <a:srgbClr val="C00000"/>
                </a:solidFill>
                <a:latin typeface="Times New Roman (Headings)"/>
                <a:ea typeface="Times New Roman" panose="02020603050405020304" pitchFamily="18" charset="0"/>
                <a:cs typeface="#9Slide03 Arima Madurai Black" panose="00000A00000000000000" pitchFamily="2" charset="0"/>
              </a:rPr>
              <a:t>2</a:t>
            </a: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vi-VN" sz="32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32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xmlns="" id="{860CEF20-9933-6DCD-02AE-28C0DB683D25}"/>
              </a:ext>
            </a:extLst>
          </p:cNvPr>
          <p:cNvSpPr txBox="1"/>
          <p:nvPr/>
        </p:nvSpPr>
        <p:spPr>
          <a:xfrm>
            <a:off x="469958" y="2080073"/>
            <a:ext cx="11198589" cy="76944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2200" dirty="0">
                <a:solidFill>
                  <a:schemeClr val="tx1"/>
                </a:solidFill>
                <a:latin typeface="Times New Roman" panose="02020603050405020304" pitchFamily="18" charset="0"/>
                <a:ea typeface="Arial" panose="020B0604020202020204" pitchFamily="34" charset="0"/>
              </a:rPr>
              <a:t>     </a:t>
            </a:r>
            <a:r>
              <a:rPr lang="en-US" sz="2200" dirty="0" err="1">
                <a:solidFill>
                  <a:schemeClr val="tx1"/>
                </a:solidFill>
                <a:latin typeface="Times New Roman" panose="02020603050405020304" pitchFamily="18" charset="0"/>
                <a:ea typeface="Arial" panose="020B0604020202020204" pitchFamily="34" charset="0"/>
              </a:rPr>
              <a:t>Lặp</a:t>
            </a:r>
            <a:r>
              <a:rPr lang="en-US" sz="2200" dirty="0">
                <a:solidFill>
                  <a:schemeClr val="tx1"/>
                </a:solidFill>
                <a:effectLst/>
                <a:latin typeface="Times New Roman" panose="02020603050405020304" pitchFamily="18" charset="0"/>
                <a:ea typeface="Arial" panose="020B0604020202020204" pitchFamily="34" charset="0"/>
              </a:rPr>
              <a:t> </a:t>
            </a:r>
            <a:r>
              <a:rPr lang="vi-VN" sz="2200" dirty="0">
                <a:solidFill>
                  <a:schemeClr val="tx1"/>
                </a:solidFill>
                <a:effectLst/>
                <a:latin typeface="Times New Roman" panose="02020603050405020304" pitchFamily="18" charset="0"/>
                <a:ea typeface="Arial" panose="020B0604020202020204" pitchFamily="34" charset="0"/>
              </a:rPr>
              <a:t>lại thí nghiệm </a:t>
            </a:r>
            <a:r>
              <a:rPr lang="en-US" sz="2200" dirty="0">
                <a:solidFill>
                  <a:schemeClr val="tx1"/>
                </a:solidFill>
                <a:effectLst/>
                <a:latin typeface="Times New Roman" panose="02020603050405020304" pitchFamily="18" charset="0"/>
                <a:ea typeface="Arial" panose="020B0604020202020204" pitchFamily="34" charset="0"/>
              </a:rPr>
              <a:t>H</a:t>
            </a:r>
            <a:r>
              <a:rPr lang="vi-VN" sz="2200" dirty="0">
                <a:solidFill>
                  <a:schemeClr val="tx1"/>
                </a:solidFill>
                <a:effectLst/>
                <a:latin typeface="Times New Roman" panose="02020603050405020304" pitchFamily="18" charset="0"/>
                <a:ea typeface="Arial" panose="020B0604020202020204" pitchFamily="34" charset="0"/>
              </a:rPr>
              <a:t>ình 21.1 nhưng tăng độ</a:t>
            </a:r>
            <a:r>
              <a:rPr lang="en-US" sz="2200" dirty="0">
                <a:solidFill>
                  <a:schemeClr val="tx1"/>
                </a:solidFill>
                <a:effectLst/>
                <a:latin typeface="Times New Roman" panose="02020603050405020304" pitchFamily="18" charset="0"/>
                <a:ea typeface="Arial" panose="020B0604020202020204" pitchFamily="34" charset="0"/>
              </a:rPr>
              <a:t> </a:t>
            </a:r>
            <a:r>
              <a:rPr lang="en-US" sz="2200" dirty="0" err="1">
                <a:solidFill>
                  <a:schemeClr val="tx1"/>
                </a:solidFill>
                <a:effectLst/>
                <a:latin typeface="Times New Roman" panose="02020603050405020304" pitchFamily="18" charset="0"/>
                <a:ea typeface="Arial" panose="020B0604020202020204" pitchFamily="34" charset="0"/>
              </a:rPr>
              <a:t>lớn</a:t>
            </a:r>
            <a:r>
              <a:rPr lang="vi-VN" sz="2200" dirty="0">
                <a:solidFill>
                  <a:schemeClr val="tx1"/>
                </a:solidFill>
                <a:effectLst/>
                <a:latin typeface="Times New Roman" panose="02020603050405020304" pitchFamily="18" charset="0"/>
                <a:ea typeface="Arial" panose="020B0604020202020204" pitchFamily="34" charset="0"/>
              </a:rPr>
              <a:t> của dòng điện bằng cách </a:t>
            </a:r>
            <a:r>
              <a:rPr lang="en-US" sz="2200" dirty="0" err="1">
                <a:solidFill>
                  <a:schemeClr val="tx1"/>
                </a:solidFill>
                <a:effectLst/>
                <a:latin typeface="Times New Roman" panose="02020603050405020304" pitchFamily="18" charset="0"/>
                <a:ea typeface="Arial" panose="020B0604020202020204" pitchFamily="34" charset="0"/>
              </a:rPr>
              <a:t>ghép</a:t>
            </a:r>
            <a:r>
              <a:rPr lang="vi-VN" sz="2200" dirty="0">
                <a:solidFill>
                  <a:schemeClr val="tx1"/>
                </a:solidFill>
                <a:effectLst/>
                <a:latin typeface="Times New Roman" panose="02020603050405020304" pitchFamily="18" charset="0"/>
                <a:ea typeface="Arial" panose="020B0604020202020204" pitchFamily="34" charset="0"/>
              </a:rPr>
              <a:t> hai viên pin như </a:t>
            </a:r>
            <a:r>
              <a:rPr lang="en-US" sz="2200" dirty="0">
                <a:solidFill>
                  <a:schemeClr val="tx1"/>
                </a:solidFill>
                <a:effectLst/>
                <a:latin typeface="Times New Roman" panose="02020603050405020304" pitchFamily="18" charset="0"/>
                <a:ea typeface="Arial" panose="020B0604020202020204" pitchFamily="34" charset="0"/>
              </a:rPr>
              <a:t>H</a:t>
            </a:r>
            <a:r>
              <a:rPr lang="vi-VN" sz="2200" dirty="0">
                <a:solidFill>
                  <a:schemeClr val="tx1"/>
                </a:solidFill>
                <a:effectLst/>
                <a:latin typeface="Times New Roman" panose="02020603050405020304" pitchFamily="18" charset="0"/>
                <a:ea typeface="Arial" panose="020B0604020202020204" pitchFamily="34" charset="0"/>
              </a:rPr>
              <a:t>ình 21.2</a:t>
            </a:r>
            <a:r>
              <a:rPr lang="en-US" sz="2200" dirty="0">
                <a:solidFill>
                  <a:schemeClr val="tx1"/>
                </a:solidFill>
                <a:effectLst/>
                <a:latin typeface="Times New Roman" panose="02020603050405020304" pitchFamily="18" charset="0"/>
                <a:ea typeface="Arial" panose="020B0604020202020204" pitchFamily="34" charset="0"/>
              </a:rPr>
              <a:t>.</a:t>
            </a:r>
            <a:endParaRPr lang="en-US" sz="2200" dirty="0">
              <a:solidFill>
                <a:schemeClr val="tx1"/>
              </a:solidFill>
            </a:endParaRPr>
          </a:p>
        </p:txBody>
      </p:sp>
      <p:sp>
        <p:nvSpPr>
          <p:cNvPr id="12" name="Arrow: Right 11">
            <a:extLst>
              <a:ext uri="{FF2B5EF4-FFF2-40B4-BE49-F238E27FC236}">
                <a16:creationId xmlns:a16="http://schemas.microsoft.com/office/drawing/2014/main" xmlns="" id="{958F55C1-EAB2-4B12-EAC5-F2A704FECCB7}"/>
              </a:ext>
            </a:extLst>
          </p:cNvPr>
          <p:cNvSpPr/>
          <p:nvPr/>
        </p:nvSpPr>
        <p:spPr>
          <a:xfrm>
            <a:off x="3852656" y="4187862"/>
            <a:ext cx="465541" cy="327239"/>
          </a:xfrm>
          <a:prstGeom prst="rightArrow">
            <a:avLst>
              <a:gd name="adj1" fmla="val 50000"/>
              <a:gd name="adj2" fmla="val 398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9D746451-F003-AA8F-EE3C-2A44A700677F}"/>
              </a:ext>
            </a:extLst>
          </p:cNvPr>
          <p:cNvSpPr txBox="1"/>
          <p:nvPr/>
        </p:nvSpPr>
        <p:spPr>
          <a:xfrm>
            <a:off x="8710192" y="3015458"/>
            <a:ext cx="2808456" cy="2308324"/>
          </a:xfrm>
          <a:prstGeom prst="rect">
            <a:avLst/>
          </a:prstGeom>
          <a:solidFill>
            <a:srgbClr val="D9FFD9"/>
          </a:solidFill>
        </p:spPr>
        <p:txBody>
          <a:bodyPr wrap="square">
            <a:spAutoFit/>
          </a:bodyPr>
          <a:lstStyle/>
          <a:p>
            <a:pPr algn="just"/>
            <a:r>
              <a:rPr lang="en-US" sz="2400" dirty="0">
                <a:latin typeface="Times New Roman (Headings)"/>
                <a:ea typeface="Courier New" panose="02070309020205020404" pitchFamily="49" charset="0"/>
              </a:rPr>
              <a:t>   4. T</a:t>
            </a:r>
            <a:r>
              <a:rPr lang="vi-VN" sz="2400" dirty="0">
                <a:effectLst/>
                <a:latin typeface="Times New Roman (Headings)"/>
                <a:ea typeface="Courier New" panose="02070309020205020404" pitchFamily="49" charset="0"/>
              </a:rPr>
              <a:t>a có thể kết luận gì về lực từ và từ trường của nam châm điện khi sử dụng hai viên pin thay vì một viên pin?</a:t>
            </a:r>
            <a:endParaRPr lang="en-US" sz="2400" dirty="0">
              <a:latin typeface="Times New Roman (Headings)"/>
            </a:endParaRPr>
          </a:p>
        </p:txBody>
      </p:sp>
      <p:grpSp>
        <p:nvGrpSpPr>
          <p:cNvPr id="3" name="Group 2">
            <a:extLst>
              <a:ext uri="{FF2B5EF4-FFF2-40B4-BE49-F238E27FC236}">
                <a16:creationId xmlns:a16="http://schemas.microsoft.com/office/drawing/2014/main" xmlns="" id="{3F23DCD0-3FF9-B65F-F334-D3CEF4E94CEF}"/>
              </a:ext>
            </a:extLst>
          </p:cNvPr>
          <p:cNvGrpSpPr/>
          <p:nvPr/>
        </p:nvGrpSpPr>
        <p:grpSpPr>
          <a:xfrm>
            <a:off x="201385" y="1453674"/>
            <a:ext cx="11789229" cy="892552"/>
            <a:chOff x="469961" y="1618408"/>
            <a:chExt cx="11595508" cy="892552"/>
          </a:xfrm>
        </p:grpSpPr>
        <p:sp>
          <p:nvSpPr>
            <p:cNvPr id="34" name="TextBox 33">
              <a:extLst>
                <a:ext uri="{FF2B5EF4-FFF2-40B4-BE49-F238E27FC236}">
                  <a16:creationId xmlns:a16="http://schemas.microsoft.com/office/drawing/2014/main" xmlns="" id="{A98A802B-C2CA-E42F-90EC-CA25E8242B1A}"/>
                </a:ext>
              </a:extLst>
            </p:cNvPr>
            <p:cNvSpPr txBox="1"/>
            <p:nvPr/>
          </p:nvSpPr>
          <p:spPr>
            <a:xfrm>
              <a:off x="1288472" y="1618408"/>
              <a:ext cx="10776997" cy="892552"/>
            </a:xfrm>
            <a:prstGeom prst="rect">
              <a:avLst/>
            </a:prstGeom>
            <a:noFill/>
          </p:spPr>
          <p:txBody>
            <a:bodyPr wrap="square">
              <a:spAutoFit/>
            </a:bodyPr>
            <a:lstStyle/>
            <a:p>
              <a:r>
                <a:rPr lang="en-US" sz="2600" b="1" i="1" dirty="0" err="1">
                  <a:solidFill>
                    <a:srgbClr val="0000FF"/>
                  </a:solidFill>
                  <a:effectLst/>
                  <a:latin typeface="Times New Roman" panose="02020603050405020304" pitchFamily="18" charset="0"/>
                  <a:ea typeface="Arial" panose="020B0604020202020204" pitchFamily="34" charset="0"/>
                </a:rPr>
                <a:t>Khảo</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sát</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ảnh</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hưởng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của</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độ</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lớn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dòng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điện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đến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từ</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trường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của</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nam</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châm</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điện</a:t>
              </a:r>
              <a:r>
                <a:rPr lang="en-US" sz="2600" b="1" i="1" dirty="0">
                  <a:solidFill>
                    <a:srgbClr val="0000FF"/>
                  </a:solidFill>
                  <a:effectLst/>
                  <a:latin typeface="Times New Roman" panose="02020603050405020304" pitchFamily="18" charset="0"/>
                  <a:ea typeface="Arial" panose="020B0604020202020204" pitchFamily="34" charset="0"/>
                </a:rPr>
                <a:t>.</a:t>
              </a:r>
              <a:endParaRPr lang="en-US" sz="2600" i="1" dirty="0">
                <a:solidFill>
                  <a:srgbClr val="0000FF"/>
                </a:solidFill>
              </a:endParaRPr>
            </a:p>
          </p:txBody>
        </p:sp>
        <p:sp>
          <p:nvSpPr>
            <p:cNvPr id="2" name="Flowchart: Off-page Connector 1">
              <a:extLst>
                <a:ext uri="{FF2B5EF4-FFF2-40B4-BE49-F238E27FC236}">
                  <a16:creationId xmlns:a16="http://schemas.microsoft.com/office/drawing/2014/main" xmlns="" id="{0DC19E08-8FCC-07F9-BCC4-04FB91836175}"/>
                </a:ext>
              </a:extLst>
            </p:cNvPr>
            <p:cNvSpPr/>
            <p:nvPr/>
          </p:nvSpPr>
          <p:spPr>
            <a:xfrm rot="16200000">
              <a:off x="722463" y="1477420"/>
              <a:ext cx="238636" cy="743640"/>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xmlns="" id="{AABA140A-F8F3-0A44-F45D-D593BA1849C0}"/>
              </a:ext>
            </a:extLst>
          </p:cNvPr>
          <p:cNvPicPr>
            <a:picLocks noChangeAspect="1"/>
          </p:cNvPicPr>
          <p:nvPr/>
        </p:nvPicPr>
        <p:blipFill>
          <a:blip r:embed="rId3"/>
          <a:stretch>
            <a:fillRect/>
          </a:stretch>
        </p:blipFill>
        <p:spPr>
          <a:xfrm>
            <a:off x="182221" y="2758039"/>
            <a:ext cx="3691016" cy="3893359"/>
          </a:xfrm>
          <a:prstGeom prst="rect">
            <a:avLst/>
          </a:prstGeom>
        </p:spPr>
      </p:pic>
      <p:grpSp>
        <p:nvGrpSpPr>
          <p:cNvPr id="9" name="Group 8">
            <a:extLst>
              <a:ext uri="{FF2B5EF4-FFF2-40B4-BE49-F238E27FC236}">
                <a16:creationId xmlns:a16="http://schemas.microsoft.com/office/drawing/2014/main" xmlns="" id="{40A50424-1659-4642-1861-596466FF6ED9}"/>
              </a:ext>
            </a:extLst>
          </p:cNvPr>
          <p:cNvGrpSpPr/>
          <p:nvPr/>
        </p:nvGrpSpPr>
        <p:grpSpPr>
          <a:xfrm>
            <a:off x="4318197" y="2849514"/>
            <a:ext cx="3555603" cy="3854394"/>
            <a:chOff x="4318197" y="2849514"/>
            <a:chExt cx="3555603" cy="3854394"/>
          </a:xfrm>
        </p:grpSpPr>
        <p:pic>
          <p:nvPicPr>
            <p:cNvPr id="7" name="Picture 6">
              <a:extLst>
                <a:ext uri="{FF2B5EF4-FFF2-40B4-BE49-F238E27FC236}">
                  <a16:creationId xmlns:a16="http://schemas.microsoft.com/office/drawing/2014/main" xmlns="" id="{8379E7FC-BCA0-57D7-6118-05055D729CBC}"/>
                </a:ext>
              </a:extLst>
            </p:cNvPr>
            <p:cNvPicPr>
              <a:picLocks noChangeAspect="1"/>
            </p:cNvPicPr>
            <p:nvPr/>
          </p:nvPicPr>
          <p:blipFill>
            <a:blip r:embed="rId4"/>
            <a:stretch>
              <a:fillRect/>
            </a:stretch>
          </p:blipFill>
          <p:spPr>
            <a:xfrm>
              <a:off x="4846809" y="2849514"/>
              <a:ext cx="2498381" cy="3331174"/>
            </a:xfrm>
            <a:prstGeom prst="rect">
              <a:avLst/>
            </a:prstGeom>
          </p:spPr>
        </p:pic>
        <p:sp>
          <p:nvSpPr>
            <p:cNvPr id="8" name="TextBox 7">
              <a:extLst>
                <a:ext uri="{FF2B5EF4-FFF2-40B4-BE49-F238E27FC236}">
                  <a16:creationId xmlns:a16="http://schemas.microsoft.com/office/drawing/2014/main" xmlns="" id="{B7B54247-2466-5059-57B6-67A7D367F7A6}"/>
                </a:ext>
              </a:extLst>
            </p:cNvPr>
            <p:cNvSpPr txBox="1"/>
            <p:nvPr/>
          </p:nvSpPr>
          <p:spPr>
            <a:xfrm>
              <a:off x="4318197" y="6180688"/>
              <a:ext cx="3555603" cy="523220"/>
            </a:xfrm>
            <a:prstGeom prst="rect">
              <a:avLst/>
            </a:prstGeom>
            <a:noFill/>
          </p:spPr>
          <p:txBody>
            <a:bodyPr wrap="square">
              <a:spAutoFit/>
            </a:bodyPr>
            <a:lstStyle/>
            <a:p>
              <a:pPr algn="ctr"/>
              <a:r>
                <a:rPr lang="en-US" sz="1400" b="1" dirty="0" err="1">
                  <a:effectLst/>
                  <a:latin typeface="Times New Roman" panose="02020603050405020304" pitchFamily="18" charset="0"/>
                  <a:ea typeface="Courier New" panose="02070309020205020404" pitchFamily="49" charset="0"/>
                  <a:cs typeface="Times New Roman" panose="02020603050405020304" pitchFamily="18" charset="0"/>
                </a:rPr>
                <a:t>Hình</a:t>
              </a:r>
              <a:r>
                <a:rPr lang="en-US" sz="1400" b="1" dirty="0">
                  <a:effectLst/>
                  <a:latin typeface="Times New Roman" panose="02020603050405020304" pitchFamily="18" charset="0"/>
                  <a:ea typeface="Courier New" panose="02070309020205020404" pitchFamily="49" charset="0"/>
                  <a:cs typeface="Times New Roman" panose="02020603050405020304" pitchFamily="18" charset="0"/>
                </a:rPr>
                <a:t> 21.2</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Thi</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nghiệm</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tạo</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nam</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châm</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điện</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với</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p>
            <a:p>
              <a:pPr algn="ct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hai</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pin 1,5V</a:t>
              </a:r>
              <a:endParaRPr lang="en-US" sz="1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04169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ircle(in)">
                                      <p:cBhvr>
                                        <p:cTn id="2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5" name="TextBox 34">
            <a:extLst>
              <a:ext uri="{FF2B5EF4-FFF2-40B4-BE49-F238E27FC236}">
                <a16:creationId xmlns:a16="http://schemas.microsoft.com/office/drawing/2014/main" xmlns="" id="{860CEF20-9933-6DCD-02AE-28C0DB683D25}"/>
              </a:ext>
            </a:extLst>
          </p:cNvPr>
          <p:cNvSpPr txBox="1"/>
          <p:nvPr/>
        </p:nvSpPr>
        <p:spPr>
          <a:xfrm>
            <a:off x="4574693" y="2279533"/>
            <a:ext cx="7126289" cy="954107"/>
          </a:xfrm>
          <a:prstGeom prst="rect">
            <a:avLst/>
          </a:prstGeom>
          <a:solidFill>
            <a:srgbClr val="FFFFC1"/>
          </a:solidFill>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2800" dirty="0">
                <a:solidFill>
                  <a:schemeClr val="tx1"/>
                </a:solidFill>
                <a:latin typeface="Times New Roman" panose="02020603050405020304" pitchFamily="18" charset="0"/>
                <a:ea typeface="Arial" panose="020B0604020202020204" pitchFamily="34" charset="0"/>
              </a:rPr>
              <a:t>    </a:t>
            </a:r>
            <a:r>
              <a:rPr lang="en-US" sz="2800" dirty="0">
                <a:solidFill>
                  <a:schemeClr val="tx1"/>
                </a:solidFill>
                <a:latin typeface="Times New Roman" panose="02020603050405020304" pitchFamily="18" charset="0"/>
                <a:ea typeface="Arial" panose="020B0604020202020204" pitchFamily="34" charset="0"/>
                <a:sym typeface="Wingdings 3" panose="05040102010807070707" pitchFamily="18" charset="2"/>
              </a:rPr>
              <a:t></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Giải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thích</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vì</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sao</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chiếc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cẩu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đã</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nêu</a:t>
            </a:r>
            <a:r>
              <a:rPr lang="en-US" sz="2800" dirty="0">
                <a:solidFill>
                  <a:schemeClr val="tx1"/>
                </a:solidFill>
                <a:latin typeface="Times New Roman" panose="02020603050405020304" pitchFamily="18" charset="0"/>
                <a:ea typeface="Arial" panose="020B0604020202020204" pitchFamily="34" charset="0"/>
              </a:rPr>
              <a:t> ở </a:t>
            </a:r>
            <a:r>
              <a:rPr lang="en-US" sz="2800" dirty="0" err="1">
                <a:solidFill>
                  <a:schemeClr val="tx1"/>
                </a:solidFill>
                <a:latin typeface="Times New Roman" panose="02020603050405020304" pitchFamily="18" charset="0"/>
                <a:ea typeface="Arial" panose="020B0604020202020204" pitchFamily="34" charset="0"/>
              </a:rPr>
              <a:t>đầu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bài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học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có</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thể</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tạo</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ra</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lực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từ</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mạnh</a:t>
            </a:r>
            <a:r>
              <a:rPr lang="en-US" sz="2800" dirty="0">
                <a:solidFill>
                  <a:schemeClr val="tx1"/>
                </a:solidFill>
                <a:latin typeface="Times New Roman" panose="02020603050405020304" pitchFamily="18" charset="0"/>
                <a:ea typeface="Arial" panose="020B0604020202020204" pitchFamily="34" charset="0"/>
              </a:rPr>
              <a:t>.</a:t>
            </a:r>
            <a:endParaRPr lang="en-US" sz="2800" dirty="0">
              <a:solidFill>
                <a:schemeClr val="tx1"/>
              </a:solidFill>
            </a:endParaRPr>
          </a:p>
        </p:txBody>
      </p:sp>
      <p:sp>
        <p:nvSpPr>
          <p:cNvPr id="40" name="TextBox 39">
            <a:extLst>
              <a:ext uri="{FF2B5EF4-FFF2-40B4-BE49-F238E27FC236}">
                <a16:creationId xmlns:a16="http://schemas.microsoft.com/office/drawing/2014/main" xmlns="" id="{9D746451-F003-AA8F-EE3C-2A44A700677F}"/>
              </a:ext>
            </a:extLst>
          </p:cNvPr>
          <p:cNvSpPr txBox="1"/>
          <p:nvPr/>
        </p:nvSpPr>
        <p:spPr>
          <a:xfrm>
            <a:off x="4756074" y="3603505"/>
            <a:ext cx="6944908" cy="954107"/>
          </a:xfrm>
          <a:prstGeom prst="rect">
            <a:avLst/>
          </a:prstGeom>
          <a:noFill/>
        </p:spPr>
        <p:txBody>
          <a:bodyPr wrap="square">
            <a:spAutoFit/>
          </a:bodyPr>
          <a:lstStyle/>
          <a:p>
            <a:pPr algn="just"/>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Sở</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dĩ</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cần</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cẩu</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có</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thể</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tạo</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ra</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lực</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tư</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mạnh</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vì</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có</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dòng</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điện</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rất</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lớn</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đi</a:t>
            </a:r>
            <a:r>
              <a:rPr lang="en-US" sz="2800" b="1" i="1" dirty="0">
                <a:solidFill>
                  <a:srgbClr val="FF0000"/>
                </a:solidFill>
                <a:latin typeface="Times New Roman (Headings)"/>
                <a:ea typeface="Courier New" panose="02070309020205020404" pitchFamily="49" charset="0"/>
              </a:rPr>
              <a:t> qua </a:t>
            </a:r>
            <a:r>
              <a:rPr lang="en-US" sz="2800" b="1" i="1" dirty="0" err="1">
                <a:solidFill>
                  <a:srgbClr val="FF0000"/>
                </a:solidFill>
                <a:latin typeface="Times New Roman (Headings)"/>
                <a:ea typeface="Courier New" panose="02070309020205020404" pitchFamily="49" charset="0"/>
              </a:rPr>
              <a:t>nam</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châm</a:t>
            </a:r>
            <a:r>
              <a:rPr lang="en-US" sz="2800" b="1" i="1" dirty="0">
                <a:solidFill>
                  <a:srgbClr val="FF0000"/>
                </a:solidFill>
                <a:latin typeface="Times New Roman (Headings)"/>
                <a:ea typeface="Courier New" panose="02070309020205020404" pitchFamily="49" charset="0"/>
              </a:rPr>
              <a:t> </a:t>
            </a:r>
            <a:r>
              <a:rPr lang="en-US" sz="2800" b="1" i="1" dirty="0" err="1">
                <a:solidFill>
                  <a:srgbClr val="FF0000"/>
                </a:solidFill>
                <a:latin typeface="Times New Roman (Headings)"/>
                <a:ea typeface="Courier New" panose="02070309020205020404" pitchFamily="49" charset="0"/>
              </a:rPr>
              <a:t>điện</a:t>
            </a:r>
            <a:endParaRPr lang="en-US" sz="2800" b="1" i="1" dirty="0">
              <a:solidFill>
                <a:srgbClr val="FF0000"/>
              </a:solidFill>
              <a:latin typeface="Times New Roman (Headings)"/>
            </a:endParaRPr>
          </a:p>
        </p:txBody>
      </p:sp>
      <p:pic>
        <p:nvPicPr>
          <p:cNvPr id="10" name="Picture 9">
            <a:extLst>
              <a:ext uri="{FF2B5EF4-FFF2-40B4-BE49-F238E27FC236}">
                <a16:creationId xmlns:a16="http://schemas.microsoft.com/office/drawing/2014/main" xmlns="" id="{17417197-9814-64B5-DCB4-FAE5CA28884A}"/>
              </a:ext>
            </a:extLst>
          </p:cNvPr>
          <p:cNvPicPr>
            <a:picLocks noChangeAspect="1"/>
          </p:cNvPicPr>
          <p:nvPr/>
        </p:nvPicPr>
        <p:blipFill>
          <a:blip r:embed="rId3"/>
          <a:stretch>
            <a:fillRect/>
          </a:stretch>
        </p:blipFill>
        <p:spPr>
          <a:xfrm>
            <a:off x="491018" y="2195519"/>
            <a:ext cx="3887018" cy="2791006"/>
          </a:xfrm>
          <a:prstGeom prst="rect">
            <a:avLst/>
          </a:prstGeom>
        </p:spPr>
      </p:pic>
      <p:sp>
        <p:nvSpPr>
          <p:cNvPr id="14" name="Scroll: Horizontal 13">
            <a:extLst>
              <a:ext uri="{FF2B5EF4-FFF2-40B4-BE49-F238E27FC236}">
                <a16:creationId xmlns:a16="http://schemas.microsoft.com/office/drawing/2014/main" xmlns="" id="{62F4E42F-A3C1-DDA0-675E-091BF9E1ABFC}"/>
              </a:ext>
            </a:extLst>
          </p:cNvPr>
          <p:cNvSpPr/>
          <p:nvPr/>
        </p:nvSpPr>
        <p:spPr>
          <a:xfrm>
            <a:off x="1206977" y="4985978"/>
            <a:ext cx="10572313" cy="1655677"/>
          </a:xfrm>
          <a:prstGeom prst="horizontalScroll">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5" name="Picture 4" descr="HƯỚNG DẪN viết bài chuẩn SEO cho NEWBIE">
            <a:extLst>
              <a:ext uri="{FF2B5EF4-FFF2-40B4-BE49-F238E27FC236}">
                <a16:creationId xmlns:a16="http://schemas.microsoft.com/office/drawing/2014/main" xmlns="" id="{8BA5BACF-BD02-5355-8669-BD76718C30B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760712">
            <a:off x="620763" y="4847108"/>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8064D51-7DD7-DE44-6CF1-131FEAA5ED82}"/>
              </a:ext>
            </a:extLst>
          </p:cNvPr>
          <p:cNvSpPr txBox="1"/>
          <p:nvPr/>
        </p:nvSpPr>
        <p:spPr>
          <a:xfrm>
            <a:off x="2214876" y="5257934"/>
            <a:ext cx="9447735" cy="954107"/>
          </a:xfrm>
          <a:prstGeom prst="rect">
            <a:avLst/>
          </a:prstGeom>
          <a:noFill/>
        </p:spPr>
        <p:txBody>
          <a:bodyPr wrap="square">
            <a:spAutoFit/>
          </a:bodyPr>
          <a:lstStyle/>
          <a:p>
            <a:pPr algn="just"/>
            <a:r>
              <a:rPr lang="en-US" sz="2800" b="1" dirty="0">
                <a:solidFill>
                  <a:srgbClr val="0000FF"/>
                </a:solidFill>
                <a:effectLst/>
                <a:latin typeface="Times New Roman" panose="02020603050405020304" pitchFamily="18" charset="0"/>
                <a:ea typeface="Calibri" panose="020F0502020204030204" pitchFamily="34" charset="0"/>
              </a:rPr>
              <a:t> - Khi </a:t>
            </a:r>
            <a:r>
              <a:rPr lang="en-US" sz="2800" b="1" dirty="0" err="1">
                <a:solidFill>
                  <a:srgbClr val="0000FF"/>
                </a:solidFill>
                <a:effectLst/>
                <a:latin typeface="Times New Roman" panose="02020603050405020304" pitchFamily="18" charset="0"/>
                <a:ea typeface="Calibri" panose="020F0502020204030204" pitchFamily="34" charset="0"/>
              </a:rPr>
              <a:t>tăng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giảm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độ</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lớn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dòng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thì</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độ</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lớn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lực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nam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châm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cũng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tăng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giảm</a:t>
            </a:r>
            <a:r>
              <a:rPr lang="en-US" sz="2800" b="1" dirty="0">
                <a:solidFill>
                  <a:srgbClr val="0000FF"/>
                </a:solidFill>
                <a:effectLst/>
                <a:latin typeface="Times New Roman" panose="02020603050405020304" pitchFamily="18" charset="0"/>
                <a:ea typeface="Calibri" panose="020F0502020204030204" pitchFamily="34" charset="0"/>
              </a:rPr>
              <a:t>).</a:t>
            </a:r>
            <a:endParaRPr lang="en-US" sz="2800" b="1" dirty="0">
              <a:solidFill>
                <a:srgbClr val="0000FF"/>
              </a:solidFill>
            </a:endParaRPr>
          </a:p>
        </p:txBody>
      </p:sp>
      <p:grpSp>
        <p:nvGrpSpPr>
          <p:cNvPr id="2" name="Group 1">
            <a:extLst>
              <a:ext uri="{FF2B5EF4-FFF2-40B4-BE49-F238E27FC236}">
                <a16:creationId xmlns:a16="http://schemas.microsoft.com/office/drawing/2014/main" xmlns="" id="{1E0CCE92-855A-A6A8-1698-1C1C9B5444D2}"/>
              </a:ext>
            </a:extLst>
          </p:cNvPr>
          <p:cNvGrpSpPr/>
          <p:nvPr/>
        </p:nvGrpSpPr>
        <p:grpSpPr>
          <a:xfrm>
            <a:off x="491018" y="1467268"/>
            <a:ext cx="11722039" cy="492443"/>
            <a:chOff x="469961" y="1618408"/>
            <a:chExt cx="12079812" cy="492443"/>
          </a:xfrm>
        </p:grpSpPr>
        <p:sp>
          <p:nvSpPr>
            <p:cNvPr id="3" name="TextBox 2">
              <a:extLst>
                <a:ext uri="{FF2B5EF4-FFF2-40B4-BE49-F238E27FC236}">
                  <a16:creationId xmlns:a16="http://schemas.microsoft.com/office/drawing/2014/main" xmlns="" id="{318354AD-2140-CB0B-5D71-4C536F6522A7}"/>
                </a:ext>
              </a:extLst>
            </p:cNvPr>
            <p:cNvSpPr txBox="1"/>
            <p:nvPr/>
          </p:nvSpPr>
          <p:spPr>
            <a:xfrm>
              <a:off x="1288471" y="1618408"/>
              <a:ext cx="11261302" cy="492443"/>
            </a:xfrm>
            <a:prstGeom prst="rect">
              <a:avLst/>
            </a:prstGeom>
            <a:noFill/>
          </p:spPr>
          <p:txBody>
            <a:bodyPr wrap="square">
              <a:spAutoFit/>
            </a:bodyPr>
            <a:lstStyle/>
            <a:p>
              <a:r>
                <a:rPr lang="en-US" sz="2600" b="1" i="1" dirty="0" err="1">
                  <a:solidFill>
                    <a:srgbClr val="0000FF"/>
                  </a:solidFill>
                  <a:effectLst/>
                  <a:latin typeface="Times New Roman" panose="02020603050405020304" pitchFamily="18" charset="0"/>
                  <a:ea typeface="Arial" panose="020B0604020202020204" pitchFamily="34" charset="0"/>
                </a:rPr>
                <a:t>Khảo</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sát</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ảnh</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hưởng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của</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độ</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lớn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dòng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điện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đến</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từ</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trường</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của</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nam</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châm</a:t>
              </a:r>
              <a:r>
                <a:rPr lang="en-US" sz="2600" b="1" i="1" dirty="0">
                  <a:solidFill>
                    <a:srgbClr val="0000FF"/>
                  </a:solidFill>
                  <a:effectLst/>
                  <a:latin typeface="Times New Roman" panose="02020603050405020304" pitchFamily="18" charset="0"/>
                  <a:ea typeface="Arial" panose="020B0604020202020204" pitchFamily="34" charset="0"/>
                </a:rPr>
                <a:t> </a:t>
              </a:r>
              <a:r>
                <a:rPr lang="en-US" sz="2600" b="1" i="1" dirty="0" err="1">
                  <a:solidFill>
                    <a:srgbClr val="0000FF"/>
                  </a:solidFill>
                  <a:effectLst/>
                  <a:latin typeface="Times New Roman" panose="02020603050405020304" pitchFamily="18" charset="0"/>
                  <a:ea typeface="Arial" panose="020B0604020202020204" pitchFamily="34" charset="0"/>
                </a:rPr>
                <a:t>điện</a:t>
              </a:r>
              <a:r>
                <a:rPr lang="en-US" sz="2600" b="1" i="1" dirty="0">
                  <a:solidFill>
                    <a:srgbClr val="0000FF"/>
                  </a:solidFill>
                  <a:effectLst/>
                  <a:latin typeface="Times New Roman" panose="02020603050405020304" pitchFamily="18" charset="0"/>
                  <a:ea typeface="Arial" panose="020B0604020202020204" pitchFamily="34" charset="0"/>
                </a:rPr>
                <a:t>.</a:t>
              </a:r>
              <a:endParaRPr lang="en-US" sz="2600" i="1" dirty="0">
                <a:solidFill>
                  <a:srgbClr val="0000FF"/>
                </a:solidFill>
              </a:endParaRPr>
            </a:p>
          </p:txBody>
        </p:sp>
        <p:sp>
          <p:nvSpPr>
            <p:cNvPr id="4" name="Flowchart: Off-page Connector 3">
              <a:extLst>
                <a:ext uri="{FF2B5EF4-FFF2-40B4-BE49-F238E27FC236}">
                  <a16:creationId xmlns:a16="http://schemas.microsoft.com/office/drawing/2014/main" xmlns="" id="{0550310E-B3AF-B11E-4DAA-E3672740BD20}"/>
                </a:ext>
              </a:extLst>
            </p:cNvPr>
            <p:cNvSpPr/>
            <p:nvPr/>
          </p:nvSpPr>
          <p:spPr>
            <a:xfrm rot="16200000">
              <a:off x="722463" y="1477420"/>
              <a:ext cx="238636" cy="743640"/>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54B45EA2-A657-0C06-A27A-ACBA984008BB}"/>
              </a:ext>
            </a:extLst>
          </p:cNvPr>
          <p:cNvSpPr txBox="1"/>
          <p:nvPr/>
        </p:nvSpPr>
        <p:spPr>
          <a:xfrm>
            <a:off x="2059379" y="261681"/>
            <a:ext cx="8456221" cy="1077218"/>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tabLst>
                <a:tab pos="342900" algn="l"/>
                <a:tab pos="630555" algn="l"/>
                <a:tab pos="5039995" algn="l"/>
              </a:tabLst>
            </a:pP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de-DE" sz="3200" b="1" dirty="0">
                <a:solidFill>
                  <a:srgbClr val="C00000"/>
                </a:solidFill>
                <a:latin typeface="Times New Roman (Headings)"/>
                <a:ea typeface="Times New Roman" panose="02020603050405020304" pitchFamily="18" charset="0"/>
                <a:cs typeface="#9Slide03 Arima Madurai Black" panose="00000A00000000000000" pitchFamily="2" charset="0"/>
              </a:rPr>
              <a:t>2</a:t>
            </a: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vi-VN" sz="32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32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3118939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xmlns="" id="{0B446888-6225-4D83-AD1B-F64B70870B15}"/>
              </a:ext>
            </a:extLst>
          </p:cNvPr>
          <p:cNvSpPr txBox="1"/>
          <p:nvPr/>
        </p:nvSpPr>
        <p:spPr>
          <a:xfrm>
            <a:off x="1808017" y="274089"/>
            <a:ext cx="8575964" cy="1077218"/>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tabLst>
                <a:tab pos="342900" algn="l"/>
                <a:tab pos="630555" algn="l"/>
                <a:tab pos="5039995" algn="l"/>
              </a:tabLst>
            </a:pP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de-DE" sz="3200" b="1" dirty="0">
                <a:solidFill>
                  <a:srgbClr val="C00000"/>
                </a:solidFill>
                <a:latin typeface="Times New Roman (Headings)"/>
                <a:ea typeface="Times New Roman" panose="02020603050405020304" pitchFamily="18" charset="0"/>
                <a:cs typeface="#9Slide03 Arima Madurai Black" panose="00000A00000000000000" pitchFamily="2" charset="0"/>
              </a:rPr>
              <a:t>2</a:t>
            </a: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vi-VN" sz="32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32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xmlns="" id="{1FA1F419-2890-548E-606A-5CB94CD929EC}"/>
              </a:ext>
            </a:extLst>
          </p:cNvPr>
          <p:cNvSpPr txBox="1"/>
          <p:nvPr/>
        </p:nvSpPr>
        <p:spPr>
          <a:xfrm>
            <a:off x="7226330" y="1890356"/>
            <a:ext cx="4552014" cy="830997"/>
          </a:xfrm>
          <a:prstGeom prst="rect">
            <a:avLst/>
          </a:prstGeom>
          <a:noFill/>
        </p:spPr>
        <p:txBody>
          <a:bodyPr wrap="square">
            <a:spAutoFit/>
          </a:bodyPr>
          <a:lstStyle/>
          <a:p>
            <a:pPr algn="just"/>
            <a:r>
              <a:rPr lang="en-US" sz="2400" b="1" dirty="0">
                <a:solidFill>
                  <a:srgbClr val="FF0000"/>
                </a:solidFill>
                <a:latin typeface="Times New Roman" panose="02020603050405020304" pitchFamily="18" charset="0"/>
                <a:ea typeface="Arial" panose="020B0604020202020204" pitchFamily="34" charset="0"/>
              </a:rPr>
              <a:t>   H</a:t>
            </a:r>
            <a:r>
              <a:rPr lang="vi-VN" sz="2400" b="1" dirty="0">
                <a:solidFill>
                  <a:srgbClr val="FF0000"/>
                </a:solidFill>
                <a:effectLst/>
                <a:latin typeface="Times New Roman" panose="02020603050405020304" pitchFamily="18" charset="0"/>
                <a:ea typeface="Arial" panose="020B0604020202020204" pitchFamily="34" charset="0"/>
              </a:rPr>
              <a:t>oạt động nhóm tiến hành thí nghiệm theo </a:t>
            </a:r>
            <a:r>
              <a:rPr lang="en-US" sz="2400" b="1" dirty="0">
                <a:solidFill>
                  <a:srgbClr val="FF0000"/>
                </a:solidFill>
                <a:effectLst/>
                <a:latin typeface="Times New Roman" panose="02020603050405020304" pitchFamily="18" charset="0"/>
                <a:ea typeface="Arial" panose="020B0604020202020204" pitchFamily="34" charset="0"/>
              </a:rPr>
              <a:t>H</a:t>
            </a:r>
            <a:r>
              <a:rPr lang="vi-VN" sz="2400" b="1" dirty="0">
                <a:solidFill>
                  <a:srgbClr val="FF0000"/>
                </a:solidFill>
                <a:effectLst/>
                <a:latin typeface="Times New Roman" panose="02020603050405020304" pitchFamily="18" charset="0"/>
                <a:ea typeface="Arial" panose="020B0604020202020204" pitchFamily="34" charset="0"/>
              </a:rPr>
              <a:t>ình 21.3. </a:t>
            </a:r>
            <a:endParaRPr lang="en-US" sz="2400" b="1" dirty="0">
              <a:solidFill>
                <a:srgbClr val="FF0000"/>
              </a:solidFill>
            </a:endParaRPr>
          </a:p>
        </p:txBody>
      </p:sp>
      <p:sp>
        <p:nvSpPr>
          <p:cNvPr id="19" name="TextBox 18">
            <a:extLst>
              <a:ext uri="{FF2B5EF4-FFF2-40B4-BE49-F238E27FC236}">
                <a16:creationId xmlns:a16="http://schemas.microsoft.com/office/drawing/2014/main" xmlns="" id="{ADD353C5-EB3A-A888-326F-0939429086A3}"/>
              </a:ext>
            </a:extLst>
          </p:cNvPr>
          <p:cNvSpPr txBox="1"/>
          <p:nvPr/>
        </p:nvSpPr>
        <p:spPr>
          <a:xfrm>
            <a:off x="7193673" y="2761592"/>
            <a:ext cx="4617327" cy="1785104"/>
          </a:xfrm>
          <a:prstGeom prst="rect">
            <a:avLst/>
          </a:prstGeom>
          <a:noFill/>
        </p:spPr>
        <p:txBody>
          <a:bodyPr wrap="square">
            <a:spAutoFit/>
          </a:bodyPr>
          <a:lstStyle/>
          <a:p>
            <a:pPr algn="just"/>
            <a:r>
              <a:rPr lang="en-US" sz="2200" dirty="0">
                <a:solidFill>
                  <a:srgbClr val="002060"/>
                </a:solidFill>
                <a:latin typeface="Times New Roman" panose="02020603050405020304" pitchFamily="18" charset="0"/>
                <a:ea typeface="Arial" panose="020B0604020202020204" pitchFamily="34" charset="0"/>
              </a:rPr>
              <a:t>   L</a:t>
            </a:r>
            <a:r>
              <a:rPr lang="vi-VN" sz="2200" dirty="0">
                <a:solidFill>
                  <a:srgbClr val="002060"/>
                </a:solidFill>
                <a:effectLst/>
                <a:latin typeface="Times New Roman" panose="02020603050405020304" pitchFamily="18" charset="0"/>
                <a:ea typeface="Arial" panose="020B0604020202020204" pitchFamily="34" charset="0"/>
              </a:rPr>
              <a:t>ặp lại thí nghiệm </a:t>
            </a:r>
            <a:r>
              <a:rPr lang="en-US" sz="2200" dirty="0">
                <a:solidFill>
                  <a:srgbClr val="002060"/>
                </a:solidFill>
                <a:effectLst/>
                <a:latin typeface="Times New Roman" panose="02020603050405020304" pitchFamily="18" charset="0"/>
                <a:ea typeface="Arial" panose="020B0604020202020204" pitchFamily="34" charset="0"/>
              </a:rPr>
              <a:t>H</a:t>
            </a:r>
            <a:r>
              <a:rPr lang="vi-VN" sz="2200" dirty="0">
                <a:solidFill>
                  <a:srgbClr val="002060"/>
                </a:solidFill>
                <a:effectLst/>
                <a:latin typeface="Times New Roman" panose="02020603050405020304" pitchFamily="18" charset="0"/>
                <a:ea typeface="Arial" panose="020B0604020202020204" pitchFamily="34" charset="0"/>
              </a:rPr>
              <a:t>ình 21.1 nhưng đổi chiều dòng điện bằng cách đảo dây nối các cực của pin</a:t>
            </a:r>
            <a:r>
              <a:rPr lang="en-US" sz="2200"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Nhận</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xét</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vê</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lực</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hút</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của</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nam</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châm</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điện</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trong</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trường</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hợp</a:t>
            </a:r>
            <a:r>
              <a:rPr lang="en-US" sz="2200" b="1" dirty="0">
                <a:solidFill>
                  <a:srgbClr val="002060"/>
                </a:solidFill>
                <a:effectLst/>
                <a:latin typeface="Times New Roman" panose="02020603050405020304" pitchFamily="18" charset="0"/>
                <a:ea typeface="Arial" panose="020B0604020202020204" pitchFamily="34" charset="0"/>
              </a:rPr>
              <a:t> </a:t>
            </a:r>
            <a:r>
              <a:rPr lang="en-US" sz="2200" b="1" dirty="0" err="1">
                <a:solidFill>
                  <a:srgbClr val="002060"/>
                </a:solidFill>
                <a:effectLst/>
                <a:latin typeface="Times New Roman" panose="02020603050405020304" pitchFamily="18" charset="0"/>
                <a:ea typeface="Arial" panose="020B0604020202020204" pitchFamily="34" charset="0"/>
              </a:rPr>
              <a:t>này</a:t>
            </a:r>
            <a:r>
              <a:rPr lang="en-US" sz="2200" b="1" dirty="0">
                <a:solidFill>
                  <a:srgbClr val="002060"/>
                </a:solidFill>
                <a:effectLst/>
                <a:latin typeface="Times New Roman" panose="02020603050405020304" pitchFamily="18" charset="0"/>
                <a:ea typeface="Arial" panose="020B0604020202020204" pitchFamily="34" charset="0"/>
              </a:rPr>
              <a:t>.</a:t>
            </a:r>
            <a:endParaRPr lang="en-US" sz="2200" b="1" dirty="0">
              <a:solidFill>
                <a:srgbClr val="002060"/>
              </a:solidFill>
            </a:endParaRPr>
          </a:p>
        </p:txBody>
      </p:sp>
      <p:sp>
        <p:nvSpPr>
          <p:cNvPr id="22" name="TextBox 21">
            <a:extLst>
              <a:ext uri="{FF2B5EF4-FFF2-40B4-BE49-F238E27FC236}">
                <a16:creationId xmlns:a16="http://schemas.microsoft.com/office/drawing/2014/main" xmlns="" id="{88882402-C9F4-1AE3-96BF-6F830AAD78F2}"/>
              </a:ext>
            </a:extLst>
          </p:cNvPr>
          <p:cNvSpPr txBox="1"/>
          <p:nvPr/>
        </p:nvSpPr>
        <p:spPr>
          <a:xfrm>
            <a:off x="479713" y="5056287"/>
            <a:ext cx="11320401" cy="1200329"/>
          </a:xfrm>
          <a:prstGeom prst="rect">
            <a:avLst/>
          </a:prstGeom>
          <a:solidFill>
            <a:srgbClr val="D9FFD9"/>
          </a:solidFill>
        </p:spPr>
        <p:txBody>
          <a:bodyPr wrap="square">
            <a:spAutoFit/>
          </a:bodyPr>
          <a:lstStyle/>
          <a:p>
            <a:pPr algn="just"/>
            <a:r>
              <a:rPr lang="en-US" sz="2400" dirty="0">
                <a:latin typeface="Times New Roman (Headings)"/>
              </a:rPr>
              <a:t>5. </a:t>
            </a:r>
            <a:r>
              <a:rPr lang="en-US" sz="2400" dirty="0" err="1">
                <a:latin typeface="Times New Roman (Headings)"/>
              </a:rPr>
              <a:t>Mô</a:t>
            </a:r>
            <a:r>
              <a:rPr lang="en-US" sz="2400" dirty="0">
                <a:latin typeface="Times New Roman (Headings)"/>
              </a:rPr>
              <a:t> </a:t>
            </a:r>
            <a:r>
              <a:rPr lang="en-US" sz="2400" dirty="0" err="1">
                <a:latin typeface="Times New Roman (Headings)"/>
              </a:rPr>
              <a:t>tả</a:t>
            </a:r>
            <a:r>
              <a:rPr lang="en-US" sz="2400" dirty="0">
                <a:latin typeface="Times New Roman (Headings)"/>
              </a:rPr>
              <a:t> </a:t>
            </a:r>
            <a:r>
              <a:rPr lang="en-US" sz="2400" dirty="0" err="1">
                <a:latin typeface="Times New Roman (Headings)"/>
              </a:rPr>
              <a:t>chiều</a:t>
            </a:r>
            <a:r>
              <a:rPr lang="en-US" sz="2400" dirty="0">
                <a:latin typeface="Times New Roman (Headings)"/>
              </a:rPr>
              <a:t> </a:t>
            </a:r>
            <a:r>
              <a:rPr lang="en-US" sz="2400" dirty="0" err="1">
                <a:latin typeface="Times New Roman (Headings)"/>
              </a:rPr>
              <a:t>của</a:t>
            </a:r>
            <a:r>
              <a:rPr lang="en-US" sz="2400" dirty="0">
                <a:latin typeface="Times New Roman (Headings)"/>
              </a:rPr>
              <a:t> </a:t>
            </a:r>
            <a:r>
              <a:rPr lang="en-US" sz="2400" dirty="0" err="1">
                <a:latin typeface="Times New Roman (Headings)"/>
              </a:rPr>
              <a:t>dòng</a:t>
            </a:r>
            <a:r>
              <a:rPr lang="en-US" sz="2400" dirty="0">
                <a:latin typeface="Times New Roman (Headings)"/>
              </a:rPr>
              <a:t> </a:t>
            </a:r>
            <a:r>
              <a:rPr lang="en-US" sz="2400" dirty="0" err="1">
                <a:latin typeface="Times New Roman (Headings)"/>
              </a:rPr>
              <a:t>điện</a:t>
            </a:r>
            <a:r>
              <a:rPr lang="en-US" sz="2400" dirty="0">
                <a:latin typeface="Times New Roman (Headings)"/>
              </a:rPr>
              <a:t> </a:t>
            </a:r>
            <a:r>
              <a:rPr lang="en-US" sz="2400" dirty="0" err="1">
                <a:latin typeface="Times New Roman (Headings)"/>
              </a:rPr>
              <a:t>trong</a:t>
            </a:r>
            <a:r>
              <a:rPr lang="en-US" sz="2400" dirty="0">
                <a:latin typeface="Times New Roman (Headings)"/>
              </a:rPr>
              <a:t> </a:t>
            </a:r>
            <a:r>
              <a:rPr lang="en-US" sz="2400" dirty="0" err="1">
                <a:latin typeface="Times New Roman (Headings)"/>
              </a:rPr>
              <a:t>Hình</a:t>
            </a:r>
            <a:r>
              <a:rPr lang="en-US" sz="2400" dirty="0">
                <a:latin typeface="Times New Roman (Headings)"/>
              </a:rPr>
              <a:t> 21.3</a:t>
            </a:r>
          </a:p>
          <a:p>
            <a:pPr algn="just"/>
            <a:r>
              <a:rPr lang="en-US" sz="2400" dirty="0">
                <a:latin typeface="Times New Roman (Headings)"/>
              </a:rPr>
              <a:t>6. </a:t>
            </a:r>
            <a:r>
              <a:rPr lang="vi-VN" sz="2400" dirty="0">
                <a:latin typeface="Times New Roman (Headings)"/>
              </a:rPr>
              <a:t>Đặt một kim nam châm bên cạnh đầu đinh vít. Quan sát và nhận xét chiều của kim nam châm trước và sau khi đổi c</a:t>
            </a:r>
            <a:r>
              <a:rPr lang="en-US" sz="2400" dirty="0" err="1">
                <a:latin typeface="Times New Roman (Headings)"/>
              </a:rPr>
              <a:t>hiều</a:t>
            </a:r>
            <a:r>
              <a:rPr lang="vi-VN" sz="2400" dirty="0">
                <a:latin typeface="Times New Roman (Headings)"/>
              </a:rPr>
              <a:t> dòng điện.</a:t>
            </a:r>
            <a:endParaRPr lang="en-US" sz="2400" dirty="0">
              <a:latin typeface="Times New Roman (Headings)"/>
            </a:endParaRPr>
          </a:p>
        </p:txBody>
      </p:sp>
      <p:grpSp>
        <p:nvGrpSpPr>
          <p:cNvPr id="5" name="Group 4">
            <a:extLst>
              <a:ext uri="{FF2B5EF4-FFF2-40B4-BE49-F238E27FC236}">
                <a16:creationId xmlns:a16="http://schemas.microsoft.com/office/drawing/2014/main" xmlns="" id="{D41FDF24-0FD2-6211-7095-08C94F404437}"/>
              </a:ext>
            </a:extLst>
          </p:cNvPr>
          <p:cNvGrpSpPr/>
          <p:nvPr/>
        </p:nvGrpSpPr>
        <p:grpSpPr>
          <a:xfrm>
            <a:off x="201385" y="1438284"/>
            <a:ext cx="11642272" cy="492443"/>
            <a:chOff x="201385" y="1438284"/>
            <a:chExt cx="11642272" cy="492443"/>
          </a:xfrm>
        </p:grpSpPr>
        <p:sp>
          <p:nvSpPr>
            <p:cNvPr id="34" name="TextBox 33">
              <a:extLst>
                <a:ext uri="{FF2B5EF4-FFF2-40B4-BE49-F238E27FC236}">
                  <a16:creationId xmlns:a16="http://schemas.microsoft.com/office/drawing/2014/main" xmlns="" id="{A98A802B-C2CA-E42F-90EC-CA25E8242B1A}"/>
                </a:ext>
              </a:extLst>
            </p:cNvPr>
            <p:cNvSpPr txBox="1"/>
            <p:nvPr/>
          </p:nvSpPr>
          <p:spPr>
            <a:xfrm>
              <a:off x="1025236" y="1438284"/>
              <a:ext cx="10818421" cy="492443"/>
            </a:xfrm>
            <a:prstGeom prst="rect">
              <a:avLst/>
            </a:prstGeom>
            <a:noFill/>
          </p:spPr>
          <p:txBody>
            <a:bodyPr wrap="square">
              <a:spAutoFit/>
            </a:bodyPr>
            <a:lstStyle/>
            <a:p>
              <a:r>
                <a:rPr lang="vi-VN" sz="26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600" i="1" dirty="0">
                <a:solidFill>
                  <a:srgbClr val="0000FF"/>
                </a:solidFill>
              </a:endParaRPr>
            </a:p>
          </p:txBody>
        </p:sp>
        <p:sp>
          <p:nvSpPr>
            <p:cNvPr id="2" name="Flowchart: Off-page Connector 1">
              <a:extLst>
                <a:ext uri="{FF2B5EF4-FFF2-40B4-BE49-F238E27FC236}">
                  <a16:creationId xmlns:a16="http://schemas.microsoft.com/office/drawing/2014/main" xmlns="" id="{EF77AFAD-C2E5-DFD3-431B-27FB61E6B827}"/>
                </a:ext>
              </a:extLst>
            </p:cNvPr>
            <p:cNvSpPr/>
            <p:nvPr/>
          </p:nvSpPr>
          <p:spPr>
            <a:xfrm rot="16200000">
              <a:off x="460099" y="1306474"/>
              <a:ext cx="238636" cy="756064"/>
            </a:xfrm>
            <a:prstGeom prst="flowChartOffpageConnector">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7" name="Arrow: Right 6">
            <a:extLst>
              <a:ext uri="{FF2B5EF4-FFF2-40B4-BE49-F238E27FC236}">
                <a16:creationId xmlns:a16="http://schemas.microsoft.com/office/drawing/2014/main" xmlns="" id="{E229FC55-1F2B-0755-A6CC-17589A32AF68}"/>
              </a:ext>
            </a:extLst>
          </p:cNvPr>
          <p:cNvSpPr/>
          <p:nvPr/>
        </p:nvSpPr>
        <p:spPr>
          <a:xfrm>
            <a:off x="3026228" y="3005631"/>
            <a:ext cx="465541" cy="327239"/>
          </a:xfrm>
          <a:prstGeom prst="rightArrow">
            <a:avLst>
              <a:gd name="adj1" fmla="val 50000"/>
              <a:gd name="adj2" fmla="val 398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5109025-77D1-B2C3-2B4A-8BC7872A6952}"/>
              </a:ext>
            </a:extLst>
          </p:cNvPr>
          <p:cNvPicPr>
            <a:picLocks noChangeAspect="1"/>
          </p:cNvPicPr>
          <p:nvPr/>
        </p:nvPicPr>
        <p:blipFill>
          <a:blip r:embed="rId3"/>
          <a:stretch>
            <a:fillRect/>
          </a:stretch>
        </p:blipFill>
        <p:spPr>
          <a:xfrm>
            <a:off x="329030" y="2032659"/>
            <a:ext cx="2631885" cy="2776166"/>
          </a:xfrm>
          <a:prstGeom prst="rect">
            <a:avLst/>
          </a:prstGeom>
        </p:spPr>
      </p:pic>
      <p:grpSp>
        <p:nvGrpSpPr>
          <p:cNvPr id="11" name="Group 10">
            <a:extLst>
              <a:ext uri="{FF2B5EF4-FFF2-40B4-BE49-F238E27FC236}">
                <a16:creationId xmlns:a16="http://schemas.microsoft.com/office/drawing/2014/main" xmlns="" id="{A1CD64C1-92DD-3A49-2CC3-FBF7F3499CD2}"/>
              </a:ext>
            </a:extLst>
          </p:cNvPr>
          <p:cNvGrpSpPr/>
          <p:nvPr/>
        </p:nvGrpSpPr>
        <p:grpSpPr>
          <a:xfrm>
            <a:off x="3026228" y="2155836"/>
            <a:ext cx="3555603" cy="2844251"/>
            <a:chOff x="3026228" y="2155836"/>
            <a:chExt cx="3555603" cy="2844251"/>
          </a:xfrm>
        </p:grpSpPr>
        <p:pic>
          <p:nvPicPr>
            <p:cNvPr id="9" name="Picture 8">
              <a:extLst>
                <a:ext uri="{FF2B5EF4-FFF2-40B4-BE49-F238E27FC236}">
                  <a16:creationId xmlns:a16="http://schemas.microsoft.com/office/drawing/2014/main" xmlns="" id="{B836A93C-AE86-0080-2656-287BED9FE330}"/>
                </a:ext>
              </a:extLst>
            </p:cNvPr>
            <p:cNvPicPr>
              <a:picLocks noChangeAspect="1"/>
            </p:cNvPicPr>
            <p:nvPr/>
          </p:nvPicPr>
          <p:blipFill>
            <a:blip r:embed="rId4"/>
            <a:stretch>
              <a:fillRect/>
            </a:stretch>
          </p:blipFill>
          <p:spPr>
            <a:xfrm>
              <a:off x="3822560" y="2155836"/>
              <a:ext cx="1934797" cy="2321031"/>
            </a:xfrm>
            <a:prstGeom prst="rect">
              <a:avLst/>
            </a:prstGeom>
          </p:spPr>
        </p:pic>
        <p:sp>
          <p:nvSpPr>
            <p:cNvPr id="10" name="TextBox 9">
              <a:extLst>
                <a:ext uri="{FF2B5EF4-FFF2-40B4-BE49-F238E27FC236}">
                  <a16:creationId xmlns:a16="http://schemas.microsoft.com/office/drawing/2014/main" xmlns="" id="{58E7DD5D-3E06-02C8-4D37-FD5CACD08E22}"/>
                </a:ext>
              </a:extLst>
            </p:cNvPr>
            <p:cNvSpPr txBox="1"/>
            <p:nvPr/>
          </p:nvSpPr>
          <p:spPr>
            <a:xfrm>
              <a:off x="3026228" y="4476867"/>
              <a:ext cx="3555603" cy="523220"/>
            </a:xfrm>
            <a:prstGeom prst="rect">
              <a:avLst/>
            </a:prstGeom>
            <a:noFill/>
          </p:spPr>
          <p:txBody>
            <a:bodyPr wrap="square">
              <a:spAutoFit/>
            </a:bodyPr>
            <a:lstStyle/>
            <a:p>
              <a:pPr algn="ctr"/>
              <a:r>
                <a:rPr lang="en-US" sz="1400" b="1" dirty="0" err="1">
                  <a:effectLst/>
                  <a:latin typeface="Times New Roman" panose="02020603050405020304" pitchFamily="18" charset="0"/>
                  <a:ea typeface="Courier New" panose="02070309020205020404" pitchFamily="49" charset="0"/>
                  <a:cs typeface="Times New Roman" panose="02020603050405020304" pitchFamily="18" charset="0"/>
                </a:rPr>
                <a:t>Hình</a:t>
              </a:r>
              <a:r>
                <a:rPr lang="en-US" sz="1400" b="1" dirty="0">
                  <a:effectLst/>
                  <a:latin typeface="Times New Roman" panose="02020603050405020304" pitchFamily="18" charset="0"/>
                  <a:ea typeface="Courier New" panose="02070309020205020404" pitchFamily="49" charset="0"/>
                  <a:cs typeface="Times New Roman" panose="02020603050405020304" pitchFamily="18" charset="0"/>
                </a:rPr>
                <a:t> 21.3</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Thi</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effectLst/>
                  <a:latin typeface="Times New Roman" panose="02020603050405020304" pitchFamily="18" charset="0"/>
                  <a:ea typeface="Courier New" panose="02070309020205020404" pitchFamily="49" charset="0"/>
                  <a:cs typeface="Times New Roman" panose="02020603050405020304" pitchFamily="18" charset="0"/>
                </a:rPr>
                <a:t>nghiệm</a:t>
              </a:r>
              <a:r>
                <a:rPr lang="en-US" sz="14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ảnh</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hưởng</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của</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chiều</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dòng</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điện</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đến</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tư</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trường</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nam</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châm</a:t>
              </a:r>
              <a:r>
                <a:rPr lang="en-US" sz="1400" dirty="0">
                  <a:latin typeface="Times New Roman" panose="02020603050405020304" pitchFamily="18" charset="0"/>
                  <a:ea typeface="Courier New" panose="02070309020205020404" pitchFamily="49" charset="0"/>
                  <a:cs typeface="Times New Roman" panose="02020603050405020304" pitchFamily="18" charset="0"/>
                </a:rPr>
                <a:t> </a:t>
              </a:r>
              <a:r>
                <a:rPr lang="en-US" sz="1400" dirty="0" err="1">
                  <a:latin typeface="Times New Roman" panose="02020603050405020304" pitchFamily="18" charset="0"/>
                  <a:ea typeface="Courier New" panose="02070309020205020404" pitchFamily="49" charset="0"/>
                  <a:cs typeface="Times New Roman" panose="02020603050405020304" pitchFamily="18" charset="0"/>
                </a:rPr>
                <a:t>điện</a:t>
              </a:r>
              <a:endParaRPr lang="en-US" sz="1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4946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37"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xmlns="" id="{0B446888-6225-4D83-AD1B-F64B70870B15}"/>
              </a:ext>
            </a:extLst>
          </p:cNvPr>
          <p:cNvSpPr txBox="1"/>
          <p:nvPr/>
        </p:nvSpPr>
        <p:spPr>
          <a:xfrm>
            <a:off x="1840675" y="203156"/>
            <a:ext cx="8510650" cy="1179554"/>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de-DE" sz="3200" b="1" dirty="0">
                <a:solidFill>
                  <a:srgbClr val="C00000"/>
                </a:solidFill>
                <a:latin typeface="Times New Roman (Headings)"/>
                <a:ea typeface="Times New Roman" panose="02020603050405020304" pitchFamily="18" charset="0"/>
                <a:cs typeface="#9Slide03 Arima Madurai Black" panose="00000A00000000000000" pitchFamily="2" charset="0"/>
              </a:rPr>
              <a:t>2</a:t>
            </a: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a:t>
            </a:r>
            <a:r>
              <a:rPr lang="vi-VN" sz="32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32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9" name="Scroll: Horizontal 8">
            <a:extLst>
              <a:ext uri="{FF2B5EF4-FFF2-40B4-BE49-F238E27FC236}">
                <a16:creationId xmlns:a16="http://schemas.microsoft.com/office/drawing/2014/main" xmlns="" id="{C059BA78-B558-433C-FB5A-00314544773C}"/>
              </a:ext>
            </a:extLst>
          </p:cNvPr>
          <p:cNvSpPr/>
          <p:nvPr/>
        </p:nvSpPr>
        <p:spPr>
          <a:xfrm>
            <a:off x="1034143" y="1702344"/>
            <a:ext cx="10563407" cy="1532102"/>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4" descr="HƯỚNG DẪN viết bài chuẩn SEO cho NEWBIE">
            <a:extLst>
              <a:ext uri="{FF2B5EF4-FFF2-40B4-BE49-F238E27FC236}">
                <a16:creationId xmlns:a16="http://schemas.microsoft.com/office/drawing/2014/main" xmlns="" id="{B5C15845-0BCD-5BB6-D498-F778C755AA0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455446" y="1578618"/>
            <a:ext cx="1761682" cy="10285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63D5A94-D678-4310-898F-5BECB97C0B7F}"/>
              </a:ext>
            </a:extLst>
          </p:cNvPr>
          <p:cNvSpPr txBox="1"/>
          <p:nvPr/>
        </p:nvSpPr>
        <p:spPr>
          <a:xfrm>
            <a:off x="2042922" y="1991341"/>
            <a:ext cx="9554628" cy="954107"/>
          </a:xfrm>
          <a:prstGeom prst="rect">
            <a:avLst/>
          </a:prstGeom>
          <a:noFill/>
        </p:spPr>
        <p:txBody>
          <a:bodyPr wrap="square">
            <a:spAutoFit/>
          </a:bodyPr>
          <a:lstStyle/>
          <a:p>
            <a:pPr algn="just"/>
            <a:r>
              <a:rPr lang="en-US" sz="2800" b="1" dirty="0">
                <a:solidFill>
                  <a:srgbClr val="0000FF"/>
                </a:solidFill>
                <a:latin typeface="Times New Roman" panose="02020603050405020304" pitchFamily="18" charset="0"/>
                <a:ea typeface="Calibri" panose="020F0502020204030204" pitchFamily="34" charset="0"/>
              </a:rPr>
              <a:t>  - </a:t>
            </a:r>
            <a:r>
              <a:rPr lang="vi-VN" sz="2800" b="1" dirty="0">
                <a:solidFill>
                  <a:srgbClr val="0000FF"/>
                </a:solidFill>
                <a:latin typeface="Times New Roman" panose="02020603050405020304" pitchFamily="18" charset="0"/>
                <a:ea typeface="Calibri" panose="020F0502020204030204" pitchFamily="34" charset="0"/>
              </a:rPr>
              <a:t>Khi đổi chiều dòng điện thì từ trường của nam châm điện cũng đổi chiều và độ lớn của lực từ không đổi.</a:t>
            </a:r>
            <a:endParaRPr lang="en-US" sz="2800" b="1" dirty="0">
              <a:solidFill>
                <a:srgbClr val="0000FF"/>
              </a:solidFill>
            </a:endParaRPr>
          </a:p>
        </p:txBody>
      </p:sp>
    </p:spTree>
    <p:extLst>
      <p:ext uri="{BB962C8B-B14F-4D97-AF65-F5344CB8AC3E}">
        <p14:creationId xmlns:p14="http://schemas.microsoft.com/office/powerpoint/2010/main" val="2046631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9367" y="-2408945"/>
            <a:ext cx="8791434" cy="4817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10047" y="2514599"/>
            <a:ext cx="985235" cy="763891"/>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9" name="Rectangle 8"/>
          <p:cNvSpPr/>
          <p:nvPr/>
        </p:nvSpPr>
        <p:spPr>
          <a:xfrm>
            <a:off x="2877671" y="2541495"/>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cực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nam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châm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tự</a:t>
            </a:r>
            <a:r>
              <a:rPr lang="en-US" sz="2400" b="1" dirty="0">
                <a:solidFill>
                  <a:schemeClr val="tx1"/>
                </a:solidFill>
                <a:latin typeface="Times New Roman" panose="02020603050405020304" pitchFamily="18" charset="0"/>
                <a:cs typeface="Times New Roman" panose="02020603050405020304" pitchFamily="18" charset="0"/>
              </a:rPr>
              <a:t> do </a:t>
            </a:r>
            <a:r>
              <a:rPr lang="en-US" sz="2400" b="1" dirty="0" err="1">
                <a:solidFill>
                  <a:schemeClr val="tx1"/>
                </a:solidFill>
                <a:latin typeface="Times New Roman" panose="02020603050405020304" pitchFamily="18" charset="0"/>
                <a:cs typeface="Times New Roman" panose="02020603050405020304" pitchFamily="18" charset="0"/>
              </a:rPr>
              <a:t>luôn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hướng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cực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668316" y="3534821"/>
            <a:ext cx="886625" cy="808579"/>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1" name="Rectangle 10"/>
          <p:cNvSpPr/>
          <p:nvPr/>
        </p:nvSpPr>
        <p:spPr>
          <a:xfrm>
            <a:off x="2877671" y="3563469"/>
            <a:ext cx="4894727"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latin typeface="Times New Roman" panose="02020603050405020304" pitchFamily="18" charset="0"/>
                <a:cs typeface="Times New Roman" panose="02020603050405020304" pitchFamily="18" charset="0"/>
              </a:rPr>
              <a:t>Vì trái đất hút tất cả các vật về phía nó.</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664583" y="4598894"/>
            <a:ext cx="890359" cy="80768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3" name="Rectangle 12"/>
          <p:cNvSpPr/>
          <p:nvPr/>
        </p:nvSpPr>
        <p:spPr>
          <a:xfrm>
            <a:off x="2931457" y="4531659"/>
            <a:ext cx="4773708" cy="8068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914400">
              <a:defRPr/>
            </a:pP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phía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nó</a:t>
            </a:r>
            <a:r>
              <a:rPr lang="en-US" sz="2400" b="1" dirty="0">
                <a:solidFill>
                  <a:schemeClr val="tx1"/>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3" name="WordArt 15"/>
          <p:cNvSpPr>
            <a:spLocks noChangeArrowheads="1" noChangeShapeType="1" noTextEdit="1"/>
          </p:cNvSpPr>
          <p:nvPr/>
        </p:nvSpPr>
        <p:spPr bwMode="auto">
          <a:xfrm>
            <a:off x="6972538" y="2565742"/>
            <a:ext cx="54357" cy="8993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pic>
        <p:nvPicPr>
          <p:cNvPr id="154" name="Picture 14" descr="kim phut"/>
          <p:cNvPicPr>
            <a:picLocks noChangeAspect="1" noChangeArrowheads="1"/>
          </p:cNvPicPr>
          <p:nvPr/>
        </p:nvPicPr>
        <p:blipFill>
          <a:blip r:embed="rId8"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9"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10"/>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1" cstate="print"/>
          <a:srcRect/>
          <a:stretch>
            <a:fillRect/>
          </a:stretch>
        </p:blipFill>
        <p:spPr bwMode="auto">
          <a:xfrm>
            <a:off x="9131633" y="5217603"/>
            <a:ext cx="593496" cy="518264"/>
          </a:xfrm>
          <a:prstGeom prst="rect">
            <a:avLst/>
          </a:prstGeom>
          <a:noFill/>
        </p:spPr>
      </p:pic>
      <p:sp>
        <p:nvSpPr>
          <p:cNvPr id="161" name="Rectangle 160"/>
          <p:cNvSpPr/>
          <p:nvPr/>
        </p:nvSpPr>
        <p:spPr>
          <a:xfrm>
            <a:off x="2971801" y="5661212"/>
            <a:ext cx="4867836" cy="7261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914400">
              <a:defRPr/>
            </a:pP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nam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châm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phía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nó</a:t>
            </a:r>
            <a:r>
              <a:rPr lang="en-US" sz="2400" b="1" dirty="0">
                <a:solidFill>
                  <a:schemeClr val="tx1"/>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62" name="Oval 161"/>
          <p:cNvSpPr/>
          <p:nvPr/>
        </p:nvSpPr>
        <p:spPr>
          <a:xfrm>
            <a:off x="1642171" y="5665694"/>
            <a:ext cx="890359" cy="80768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4" name="Rectangle 3"/>
          <p:cNvSpPr/>
          <p:nvPr/>
        </p:nvSpPr>
        <p:spPr>
          <a:xfrm>
            <a:off x="2412182" y="343383"/>
            <a:ext cx="6914697" cy="1960665"/>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2800" b="1" i="0" dirty="0">
                <a:solidFill>
                  <a:schemeClr val="bg1"/>
                </a:solidFill>
                <a:effectLst/>
                <a:latin typeface="Arial" panose="020B0604020202020204" pitchFamily="34" charset="0"/>
                <a:cs typeface="Arial" panose="020B0604020202020204" pitchFamily="34" charset="0"/>
              </a:rPr>
              <a:t>Vì sao có thể nói rằng Trái Đất giống như một thanh nam châm khổng lồ?</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60000"/>
                                  </p:stCondLst>
                                  <p:endCondLst>
                                    <p:cond evt="begin" delay="0">
                                      <p:tn val="5"/>
                                    </p:cond>
                                  </p:end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8" presetID="3" presetClass="emph" presetSubtype="2" fill="hold" grpId="1" nodeType="withEffect" nodePh="1">
                                  <p:stCondLst>
                                    <p:cond delay="60500"/>
                                  </p:stCondLst>
                                  <p:endCondLst>
                                    <p:cond evt="begin" delay="0">
                                      <p:tn val="8"/>
                                    </p:cond>
                                  </p:endCondLst>
                                  <p:childTnLst>
                                    <p:animClr clrSpc="rgb" dir="cw">
                                      <p:cBhvr>
                                        <p:cTn id="9" dur="500" fill="hold"/>
                                        <p:tgtEl>
                                          <p:spTgt spid="33"/>
                                        </p:tgtEl>
                                        <p:attrNameLst>
                                          <p:attrName>style.color</p:attrName>
                                        </p:attrNameLst>
                                      </p:cBhvr>
                                      <p:to>
                                        <a:schemeClr val="bg1"/>
                                      </p:to>
                                    </p:animClr>
                                    <p:set>
                                      <p:cBhvr>
                                        <p:cTn id="10" dur="500" fill="hold"/>
                                        <p:tgtEl>
                                          <p:spTgt spid="33"/>
                                        </p:tgtEl>
                                        <p:attrNameLst>
                                          <p:attrName>fill.type</p:attrName>
                                        </p:attrNameLst>
                                      </p:cBhvr>
                                      <p:to>
                                        <p:strVal val="solid"/>
                                      </p:to>
                                    </p:set>
                                    <p:set>
                                      <p:cBhvr>
                                        <p:cTn id="11" dur="5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7"/>
                                        </p:tgtEl>
                                        <p:attrNameLst>
                                          <p:attrName>fillcolor</p:attrName>
                                        </p:attrNameLst>
                                      </p:cBhvr>
                                      <p:to>
                                        <a:schemeClr val="accent1"/>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rgbClr val="FC272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
                                        </p:tgtEl>
                                        <p:attrNameLst>
                                          <p:attrName>fillcolor</p:attrName>
                                        </p:attrNameLst>
                                      </p:cBhvr>
                                      <p:to>
                                        <a:srgbClr val="FC2722"/>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58"/>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withEffect">
                                  <p:stCondLst>
                                    <p:cond delay="0"/>
                                  </p:stCondLst>
                                  <p:childTnLst>
                                    <p:animEffect transition="out" filter="fade">
                                      <p:cBhvr>
                                        <p:cTn id="37" dur="500"/>
                                        <p:tgtEl>
                                          <p:spTgt spid="158"/>
                                        </p:tgtEl>
                                      </p:cBhvr>
                                    </p:animEffect>
                                    <p:set>
                                      <p:cBhvr>
                                        <p:cTn id="38" dur="1" fill="hold">
                                          <p:stCondLst>
                                            <p:cond delay="499"/>
                                          </p:stCondLst>
                                        </p:cTn>
                                        <p:tgtEl>
                                          <p:spTgt spid="15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56"/>
                                        </p:tgtEl>
                                        <p:attrNameLst>
                                          <p:attrName>style.visibility</p:attrName>
                                        </p:attrNameLst>
                                      </p:cBhvr>
                                      <p:to>
                                        <p:strVal val="visible"/>
                                      </p:to>
                                    </p:set>
                                    <p:animEffect transition="in" filter="fade">
                                      <p:cBhvr>
                                        <p:cTn id="41" dur="500"/>
                                        <p:tgtEl>
                                          <p:spTgt spid="156"/>
                                        </p:tgtEl>
                                      </p:cBhvr>
                                    </p:animEffect>
                                  </p:childTnLst>
                                </p:cTn>
                              </p:par>
                            </p:childTnLst>
                          </p:cTn>
                        </p:par>
                        <p:par>
                          <p:cTn id="42" fill="hold">
                            <p:stCondLst>
                              <p:cond delay="500"/>
                            </p:stCondLst>
                            <p:childTnLst>
                              <p:par>
                                <p:cTn id="43" presetID="8" presetClass="emph" presetSubtype="0" fill="hold" nodeType="afterEffect">
                                  <p:stCondLst>
                                    <p:cond delay="0"/>
                                  </p:stCondLst>
                                  <p:childTnLst>
                                    <p:animRot by="-21600000">
                                      <p:cBhvr>
                                        <p:cTn id="44" dur="15000" fill="hold"/>
                                        <p:tgtEl>
                                          <p:spTgt spid="154"/>
                                        </p:tgtEl>
                                        <p:attrNameLst>
                                          <p:attrName>r</p:attrName>
                                        </p:attrNameLst>
                                      </p:cBhvr>
                                    </p:animRot>
                                  </p:childTnLst>
                                </p:cTn>
                              </p:par>
                              <p:par>
                                <p:cTn id="45" presetID="10" presetClass="exit" presetSubtype="0" fill="hold" nodeType="withEffect">
                                  <p:stCondLst>
                                    <p:cond delay="60500"/>
                                  </p:stCondLst>
                                  <p:childTnLst>
                                    <p:animEffect transition="out" filter="fade">
                                      <p:cBhvr>
                                        <p:cTn id="46" dur="500"/>
                                        <p:tgtEl>
                                          <p:spTgt spid="156"/>
                                        </p:tgtEl>
                                      </p:cBhvr>
                                    </p:animEffect>
                                    <p:set>
                                      <p:cBhvr>
                                        <p:cTn id="47" dur="1" fill="hold">
                                          <p:stCondLst>
                                            <p:cond delay="499"/>
                                          </p:stCondLst>
                                        </p:cTn>
                                        <p:tgtEl>
                                          <p:spTgt spid="156"/>
                                        </p:tgtEl>
                                        <p:attrNameLst>
                                          <p:attrName>style.visibility</p:attrName>
                                        </p:attrNameLst>
                                      </p:cBhvr>
                                      <p:to>
                                        <p:strVal val="hidden"/>
                                      </p:to>
                                    </p:set>
                                  </p:childTnLst>
                                </p:cTn>
                              </p:par>
                              <p:par>
                                <p:cTn id="48" presetID="10" presetClass="entr" presetSubtype="0" fill="hold" nodeType="withEffect">
                                  <p:stCondLst>
                                    <p:cond delay="6050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500"/>
                                        <p:tgtEl>
                                          <p:spTgt spid="158"/>
                                        </p:tgtEl>
                                      </p:cBhvr>
                                    </p:animEffect>
                                  </p:childTnLst>
                                </p:cTn>
                              </p:par>
                            </p:childTnLst>
                          </p:cTn>
                        </p:par>
                      </p:childTnLst>
                    </p:cTn>
                  </p:par>
                </p:childTnLst>
              </p:cTn>
              <p:nextCondLst>
                <p:cond evt="onClick" delay="0">
                  <p:tgtEl>
                    <p:spTgt spid="158"/>
                  </p:tgtEl>
                </p:cond>
              </p:nextCondLst>
            </p:seq>
            <p:seq concurrent="1" nextAc="seek">
              <p:cTn id="51" restart="whenNotActive" fill="hold" evtFilter="cancelBubble" nodeType="interactiveSeq">
                <p:stCondLst>
                  <p:cond evt="onClick" delay="0">
                    <p:tgtEl>
                      <p:spTgt spid="16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62"/>
                                        </p:tgtEl>
                                        <p:attrNameLst>
                                          <p:attrName>fillcolor</p:attrName>
                                        </p:attrNameLst>
                                      </p:cBhvr>
                                      <p:to>
                                        <a:srgbClr val="FC2722"/>
                                      </p:to>
                                    </p:animClr>
                                    <p:set>
                                      <p:cBhvr>
                                        <p:cTn id="56" dur="2000" fill="hold"/>
                                        <p:tgtEl>
                                          <p:spTgt spid="162"/>
                                        </p:tgtEl>
                                        <p:attrNameLst>
                                          <p:attrName>fill.type</p:attrName>
                                        </p:attrNameLst>
                                      </p:cBhvr>
                                      <p:to>
                                        <p:strVal val="solid"/>
                                      </p:to>
                                    </p:set>
                                    <p:set>
                                      <p:cBhvr>
                                        <p:cTn id="57"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33" grpId="0" animBg="1"/>
      <p:bldP spid="3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xmlns="" id="{F5464811-1A37-4FCC-B265-25AF281B8378}"/>
              </a:ext>
            </a:extLst>
          </p:cNvPr>
          <p:cNvSpPr txBox="1"/>
          <p:nvPr/>
        </p:nvSpPr>
        <p:spPr>
          <a:xfrm>
            <a:off x="2863011" y="260636"/>
            <a:ext cx="6259218" cy="613245"/>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3. LUYỆN TẬP – VẬN DỤNG</a:t>
            </a:r>
          </a:p>
        </p:txBody>
      </p:sp>
      <p:sp>
        <p:nvSpPr>
          <p:cNvPr id="35" name="TextBox 34">
            <a:extLst>
              <a:ext uri="{FF2B5EF4-FFF2-40B4-BE49-F238E27FC236}">
                <a16:creationId xmlns:a16="http://schemas.microsoft.com/office/drawing/2014/main" xmlns="" id="{A554F048-9DFA-4C81-B6CA-48DCEDBF875B}"/>
              </a:ext>
            </a:extLst>
          </p:cNvPr>
          <p:cNvSpPr txBox="1"/>
          <p:nvPr/>
        </p:nvSpPr>
        <p:spPr>
          <a:xfrm>
            <a:off x="653142" y="1067864"/>
            <a:ext cx="10885716" cy="1332481"/>
          </a:xfrm>
          <a:prstGeom prst="rect">
            <a:avLst/>
          </a:prstGeom>
          <a:solidFill>
            <a:srgbClr val="D9FFD9"/>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vi-VN" sz="2400" dirty="0">
                <a:solidFill>
                  <a:schemeClr val="tx1"/>
                </a:solidFill>
                <a:latin typeface="Times New Roman (Headings)"/>
                <a:ea typeface="Arial" panose="020B0604020202020204" pitchFamily="34" charset="0"/>
                <a:cs typeface="#9Slide03 Arima Madurai Black" panose="00000A00000000000000" pitchFamily="2" charset="0"/>
              </a:rPr>
              <a:t>Quan sát sơ đồ cấu tạo của một chuông điện đơn giản. Giải thích vì sao khi nhấn và giữ công tắc thì nghe tiếng chuông reo liên tục cho đến khi thả ra</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loại</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công</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tắc</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trong</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hình</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chỉ</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đóng</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mạch</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điện</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khi</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nhấn</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và</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giữ</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 </a:t>
            </a:r>
            <a:r>
              <a:rPr lang="en-US" sz="2400" dirty="0" err="1">
                <a:solidFill>
                  <a:schemeClr val="tx1"/>
                </a:solidFill>
                <a:latin typeface="Times New Roman (Headings)"/>
                <a:ea typeface="Arial" panose="020B0604020202020204" pitchFamily="34" charset="0"/>
                <a:cs typeface="#9Slide03 Arima Madurai Black" panose="00000A00000000000000" pitchFamily="2" charset="0"/>
              </a:rPr>
              <a:t>nút</a:t>
            </a:r>
            <a:r>
              <a:rPr lang="en-US" sz="2400" dirty="0">
                <a:solidFill>
                  <a:schemeClr val="tx1"/>
                </a:solidFill>
                <a:latin typeface="Times New Roman (Headings)"/>
                <a:ea typeface="Arial" panose="020B0604020202020204" pitchFamily="34" charset="0"/>
                <a:cs typeface="#9Slide03 Arima Madurai Black" panose="00000A00000000000000" pitchFamily="2" charset="0"/>
              </a:rPr>
              <a:t>)</a:t>
            </a:r>
            <a:endParaRPr lang="vi-VN" sz="2400" dirty="0">
              <a:solidFill>
                <a:schemeClr val="tx1"/>
              </a:solidFill>
              <a:latin typeface="Times New Roman (Headings)"/>
              <a:ea typeface="Arial" panose="020B0604020202020204" pitchFamily="34"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xmlns="" id="{016C3128-6391-C683-09B4-9027D661D183}"/>
              </a:ext>
            </a:extLst>
          </p:cNvPr>
          <p:cNvPicPr>
            <a:picLocks noChangeAspect="1"/>
          </p:cNvPicPr>
          <p:nvPr/>
        </p:nvPicPr>
        <p:blipFill>
          <a:blip r:embed="rId3"/>
          <a:stretch>
            <a:fillRect/>
          </a:stretch>
        </p:blipFill>
        <p:spPr>
          <a:xfrm>
            <a:off x="305361" y="2594328"/>
            <a:ext cx="6378916" cy="3693319"/>
          </a:xfrm>
          <a:prstGeom prst="rect">
            <a:avLst/>
          </a:prstGeom>
        </p:spPr>
      </p:pic>
      <p:sp>
        <p:nvSpPr>
          <p:cNvPr id="8" name="TextBox 7">
            <a:extLst>
              <a:ext uri="{FF2B5EF4-FFF2-40B4-BE49-F238E27FC236}">
                <a16:creationId xmlns:a16="http://schemas.microsoft.com/office/drawing/2014/main" xmlns="" id="{7EE2C240-1C95-FDCA-9ABB-2CD63DABF014}"/>
              </a:ext>
            </a:extLst>
          </p:cNvPr>
          <p:cNvSpPr txBox="1"/>
          <p:nvPr/>
        </p:nvSpPr>
        <p:spPr>
          <a:xfrm>
            <a:off x="6684278" y="2594328"/>
            <a:ext cx="5202362" cy="3693319"/>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600" dirty="0">
                <a:solidFill>
                  <a:srgbClr val="0000FF"/>
                </a:solidFill>
                <a:effectLst/>
                <a:latin typeface="+mj-lt"/>
                <a:ea typeface="Courier New" panose="02070309020205020404" pitchFamily="49" charset="0"/>
              </a:rPr>
              <a:t>    </a:t>
            </a:r>
            <a:r>
              <a:rPr lang="vi-VN" sz="2600" dirty="0">
                <a:solidFill>
                  <a:srgbClr val="0000FF"/>
                </a:solidFill>
                <a:effectLst/>
                <a:latin typeface="+mj-lt"/>
                <a:ea typeface="Courier New" panose="02070309020205020404" pitchFamily="49" charset="0"/>
              </a:rPr>
              <a:t>Khi ấn và giữ công tắc, mạch điện đóng, nam châm điện hoạt động hút lá thép khiến búa đập vào chuông gây ra tiếng kêu. </a:t>
            </a:r>
            <a:endParaRPr lang="en-US" sz="2600" dirty="0">
              <a:solidFill>
                <a:srgbClr val="0000FF"/>
              </a:solidFill>
              <a:effectLst/>
              <a:latin typeface="+mj-lt"/>
              <a:ea typeface="Courier New" panose="02070309020205020404" pitchFamily="49" charset="0"/>
            </a:endParaRPr>
          </a:p>
          <a:p>
            <a:pPr algn="just"/>
            <a:r>
              <a:rPr lang="en-US" sz="2600" dirty="0">
                <a:solidFill>
                  <a:srgbClr val="0000FF"/>
                </a:solidFill>
                <a:effectLst/>
                <a:latin typeface="+mj-lt"/>
                <a:ea typeface="Courier New" panose="02070309020205020404" pitchFamily="49" charset="0"/>
              </a:rPr>
              <a:t>   </a:t>
            </a:r>
            <a:r>
              <a:rPr lang="vi-VN" sz="2600" dirty="0">
                <a:solidFill>
                  <a:srgbClr val="0000FF"/>
                </a:solidFill>
                <a:effectLst/>
                <a:latin typeface="+mj-lt"/>
                <a:ea typeface="Courier New" panose="02070309020205020404" pitchFamily="49" charset="0"/>
              </a:rPr>
              <a:t>Cùng lúc đó, tiếp điểm bị hở, mạch điện ngắt, lá thép đàn h</a:t>
            </a:r>
            <a:r>
              <a:rPr lang="en-US" sz="2600" dirty="0">
                <a:solidFill>
                  <a:srgbClr val="0000FF"/>
                </a:solidFill>
                <a:latin typeface="+mj-lt"/>
                <a:ea typeface="Courier New" panose="02070309020205020404" pitchFamily="49" charset="0"/>
              </a:rPr>
              <a:t>ồ</a:t>
            </a:r>
            <a:r>
              <a:rPr lang="vi-VN" sz="2600" dirty="0">
                <a:solidFill>
                  <a:srgbClr val="0000FF"/>
                </a:solidFill>
                <a:effectLst/>
                <a:latin typeface="+mj-lt"/>
                <a:ea typeface="Courier New" panose="02070309020205020404" pitchFamily="49" charset="0"/>
              </a:rPr>
              <a:t>i quay về vị cũ khiến tiếp điểm đóng lại, dòng điện lại chạy qua mạch, búa đập vào chuông,</a:t>
            </a:r>
            <a:r>
              <a:rPr lang="en-US" sz="2600" dirty="0">
                <a:solidFill>
                  <a:srgbClr val="0000FF"/>
                </a:solidFill>
                <a:effectLst/>
                <a:latin typeface="+mj-lt"/>
                <a:ea typeface="Courier New" panose="02070309020205020404" pitchFamily="49" charset="0"/>
              </a:rPr>
              <a:t>…</a:t>
            </a:r>
            <a:r>
              <a:rPr lang="vi-VN" sz="2600" dirty="0">
                <a:solidFill>
                  <a:srgbClr val="0000FF"/>
                </a:solidFill>
                <a:effectLst/>
                <a:latin typeface="+mj-lt"/>
                <a:ea typeface="Courier New" panose="02070309020205020404" pitchFamily="49" charset="0"/>
              </a:rPr>
              <a:t> cứ như thế tiếp tục.</a:t>
            </a:r>
            <a:endParaRPr lang="en-US" sz="2600" dirty="0">
              <a:solidFill>
                <a:srgbClr val="0000FF"/>
              </a:solidFill>
              <a:latin typeface="+mj-lt"/>
            </a:endParaRPr>
          </a:p>
        </p:txBody>
      </p:sp>
    </p:spTree>
    <p:extLst>
      <p:ext uri="{BB962C8B-B14F-4D97-AF65-F5344CB8AC3E}">
        <p14:creationId xmlns:p14="http://schemas.microsoft.com/office/powerpoint/2010/main" val="403825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6D5847E-A7A8-B79C-C367-93B0171A4F42}"/>
              </a:ext>
            </a:extLst>
          </p:cNvPr>
          <p:cNvSpPr txBox="1">
            <a:spLocks noGrp="1"/>
          </p:cNvSpPr>
          <p:nvPr>
            <p:ph type="title"/>
          </p:nvPr>
        </p:nvSpPr>
        <p:spPr>
          <a:xfrm>
            <a:off x="960438" y="593725"/>
            <a:ext cx="10271125" cy="763588"/>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M</a:t>
            </a:r>
            <a:r>
              <a:rPr lang="en-US" sz="2800" b="1" dirty="0" err="1">
                <a:solidFill>
                  <a:srgbClr val="FF0000"/>
                </a:solidFill>
                <a:effectLst/>
                <a:latin typeface="Times New Roman" panose="02020603050405020304" pitchFamily="18" charset="0"/>
                <a:ea typeface="Arial" panose="020B0604020202020204" pitchFamily="34" charset="0"/>
              </a:rPr>
              <a:t>ở</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rộng</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kiến</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thức</a:t>
            </a:r>
            <a:r>
              <a:rPr lang="en-US" sz="2800" b="1" dirty="0">
                <a:solidFill>
                  <a:srgbClr val="FF0000"/>
                </a:solidFill>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để</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nam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châm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số</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vòng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quấn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quanh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lõi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sắt</a:t>
            </a:r>
            <a:r>
              <a:rPr lang="en-US" sz="2800" dirty="0">
                <a:effectLst/>
                <a:latin typeface="Times New Roman" panose="02020603050405020304" pitchFamily="18" charset="0"/>
                <a:ea typeface="Arial" panose="020B0604020202020204" pitchFamily="34" charset="0"/>
              </a:rPr>
              <a:t>.</a:t>
            </a:r>
          </a:p>
        </p:txBody>
      </p:sp>
      <p:pic>
        <p:nvPicPr>
          <p:cNvPr id="6" name="Picture 5">
            <a:extLst>
              <a:ext uri="{FF2B5EF4-FFF2-40B4-BE49-F238E27FC236}">
                <a16:creationId xmlns:a16="http://schemas.microsoft.com/office/drawing/2014/main" xmlns="" id="{86E20F78-C2E7-4042-720E-9E86A21B5201}"/>
              </a:ext>
            </a:extLst>
          </p:cNvPr>
          <p:cNvPicPr>
            <a:picLocks noChangeAspect="1"/>
          </p:cNvPicPr>
          <p:nvPr/>
        </p:nvPicPr>
        <p:blipFill>
          <a:blip r:embed="rId2"/>
          <a:stretch>
            <a:fillRect/>
          </a:stretch>
        </p:blipFill>
        <p:spPr>
          <a:xfrm>
            <a:off x="3659554" y="1633571"/>
            <a:ext cx="3824612" cy="4470779"/>
          </a:xfrm>
          <a:prstGeom prst="rect">
            <a:avLst/>
          </a:prstGeom>
        </p:spPr>
      </p:pic>
    </p:spTree>
    <p:extLst>
      <p:ext uri="{BB962C8B-B14F-4D97-AF65-F5344CB8AC3E}">
        <p14:creationId xmlns:p14="http://schemas.microsoft.com/office/powerpoint/2010/main" val="40690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xmlns="" id="{F5464811-1A37-4FCC-B265-25AF281B8378}"/>
              </a:ext>
            </a:extLst>
          </p:cNvPr>
          <p:cNvSpPr txBox="1"/>
          <p:nvPr/>
        </p:nvSpPr>
        <p:spPr>
          <a:xfrm>
            <a:off x="4864654" y="391030"/>
            <a:ext cx="2879755" cy="613245"/>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3200" b="1" dirty="0">
                <a:solidFill>
                  <a:srgbClr val="C00000"/>
                </a:solidFill>
                <a:latin typeface="Times New Roman (Headings)"/>
                <a:ea typeface="Times New Roman" panose="02020603050405020304" pitchFamily="18" charset="0"/>
                <a:cs typeface="#9Slide03 Arima Madurai Black" panose="00000A00000000000000" pitchFamily="2" charset="0"/>
              </a:rPr>
              <a:t>DẶN DÒ</a:t>
            </a:r>
            <a:endParaRPr lang="de-DE" sz="3200" b="1"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xmlns="" id="{A554F048-9DFA-4C81-B6CA-48DCEDBF875B}"/>
              </a:ext>
            </a:extLst>
          </p:cNvPr>
          <p:cNvSpPr txBox="1"/>
          <p:nvPr/>
        </p:nvSpPr>
        <p:spPr>
          <a:xfrm>
            <a:off x="1251857" y="1189977"/>
            <a:ext cx="9329057" cy="2034660"/>
          </a:xfrm>
          <a:prstGeom prst="rect">
            <a:avLst/>
          </a:prstGeom>
          <a:solidFill>
            <a:srgbClr val="D9FFD9"/>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Vẽ</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sơ đồ tư duy bài học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thể</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hiện</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được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các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nội</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dung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sau</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a:t>
            </a:r>
          </a:p>
          <a:p>
            <a:pPr algn="just">
              <a:lnSpc>
                <a:spcPct val="115000"/>
              </a:lnSpc>
              <a:tabLst>
                <a:tab pos="342900" algn="l"/>
                <a:tab pos="630555" algn="l"/>
              </a:tabLst>
            </a:pPr>
            <a:r>
              <a:rPr lang="vi-VN" sz="2800" b="1"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Cấu tạo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và</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công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dụng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của nam châm điện?</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độ mạnh của nam châm điện bằng cách nào?</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cực của nam châm điện bằng cách nào?</a:t>
            </a:r>
          </a:p>
        </p:txBody>
      </p:sp>
    </p:spTree>
    <p:extLst>
      <p:ext uri="{BB962C8B-B14F-4D97-AF65-F5344CB8AC3E}">
        <p14:creationId xmlns:p14="http://schemas.microsoft.com/office/powerpoint/2010/main" val="114451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7788" y="-2408945"/>
            <a:ext cx="9395011" cy="4912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5601" y="677304"/>
            <a:ext cx="84352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a:t>
            </a: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23495" y="3805517"/>
            <a:ext cx="864212" cy="817679"/>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998694" y="3805519"/>
            <a:ext cx="4625788" cy="793376"/>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Hai </a:t>
            </a:r>
            <a:r>
              <a:rPr lang="en-US" sz="2400" b="1" dirty="0" err="1">
                <a:solidFill>
                  <a:prstClr val="black"/>
                </a:solidFill>
                <a:latin typeface="Times New Roman" panose="02020603050405020304" pitchFamily="18" charset="0"/>
                <a:cs typeface="Times New Roman" panose="02020603050405020304" pitchFamily="18" charset="0"/>
              </a:rPr>
              <a:t>cực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đất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694329" y="2687656"/>
            <a:ext cx="806824" cy="768238"/>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2971800" y="2729751"/>
            <a:ext cx="4625789" cy="72614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624242" y="4932279"/>
            <a:ext cx="876912" cy="782721"/>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3012142" y="4908177"/>
            <a:ext cx="4531660" cy="76648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Cực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đất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8" name="Oval 17"/>
          <p:cNvSpPr/>
          <p:nvPr/>
        </p:nvSpPr>
        <p:spPr>
          <a:xfrm>
            <a:off x="1642171" y="6075279"/>
            <a:ext cx="876912" cy="782721"/>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3030071" y="6051177"/>
            <a:ext cx="4531660" cy="76648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Cực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đất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7788" y="-2677887"/>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32543" y="459495"/>
            <a:ext cx="75217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sức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chiều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10047" y="5699580"/>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9" name="Rectangle 8"/>
          <p:cNvSpPr/>
          <p:nvPr/>
        </p:nvSpPr>
        <p:spPr>
          <a:xfrm>
            <a:off x="3065930" y="5647765"/>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từ</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654869" y="3256699"/>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1" name="Rectangle 10"/>
          <p:cNvSpPr/>
          <p:nvPr/>
        </p:nvSpPr>
        <p:spPr>
          <a:xfrm>
            <a:off x="2998696" y="3375210"/>
            <a:ext cx="4894728"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914400">
              <a:defRPr/>
            </a:pP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từ</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667435" y="4425559"/>
            <a:ext cx="954742"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3" name="Rectangle 12"/>
          <p:cNvSpPr/>
          <p:nvPr/>
        </p:nvSpPr>
        <p:spPr>
          <a:xfrm>
            <a:off x="2998695" y="4464424"/>
            <a:ext cx="4867836" cy="7261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từ</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8" name="Oval 17"/>
          <p:cNvSpPr/>
          <p:nvPr/>
        </p:nvSpPr>
        <p:spPr>
          <a:xfrm>
            <a:off x="1645905" y="2212312"/>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9" name="Rectangle 18"/>
          <p:cNvSpPr/>
          <p:nvPr/>
        </p:nvSpPr>
        <p:spPr>
          <a:xfrm>
            <a:off x="2868707" y="2290481"/>
            <a:ext cx="4894728"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từ</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7447" y="-2583757"/>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0860" y="248023"/>
            <a:ext cx="6667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4</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nam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dòng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tồn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762380" y="4650235"/>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0" name="Oval 9"/>
          <p:cNvSpPr/>
          <p:nvPr/>
        </p:nvSpPr>
        <p:spPr>
          <a:xfrm>
            <a:off x="1762380" y="2526291"/>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1" name="Rectangle 10"/>
          <p:cNvSpPr/>
          <p:nvPr/>
        </p:nvSpPr>
        <p:spPr>
          <a:xfrm>
            <a:off x="3092823" y="2541492"/>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762380" y="3588263"/>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8" name="Oval 17"/>
          <p:cNvSpPr/>
          <p:nvPr/>
        </p:nvSpPr>
        <p:spPr>
          <a:xfrm>
            <a:off x="1762380" y="5712208"/>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xmlns="" id="{5C7928CA-7A2D-8EE6-72FA-71D7DDFB23D6}"/>
              </a:ext>
            </a:extLst>
          </p:cNvPr>
          <p:cNvSpPr/>
          <p:nvPr/>
        </p:nvSpPr>
        <p:spPr>
          <a:xfrm>
            <a:off x="3035153" y="4584890"/>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E9C2A8D2-E6E0-5E10-A391-8EF2046DA5AB}"/>
              </a:ext>
            </a:extLst>
          </p:cNvPr>
          <p:cNvSpPr/>
          <p:nvPr/>
        </p:nvSpPr>
        <p:spPr>
          <a:xfrm>
            <a:off x="3092823" y="3536808"/>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trường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20FA09A0-7709-5E63-60D8-092B26277DF6}"/>
              </a:ext>
            </a:extLst>
          </p:cNvPr>
          <p:cNvSpPr/>
          <p:nvPr/>
        </p:nvSpPr>
        <p:spPr>
          <a:xfrm>
            <a:off x="3011009" y="5883835"/>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4684" y="-2650992"/>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97648" y="462149"/>
            <a:ext cx="6806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La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phận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816168" y="3521028"/>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816168" y="2418715"/>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3072653" y="2420468"/>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Kính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816168" y="4623341"/>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8" name="Oval 17"/>
          <p:cNvSpPr/>
          <p:nvPr/>
        </p:nvSpPr>
        <p:spPr>
          <a:xfrm>
            <a:off x="1816168" y="5725655"/>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456B3D90-4101-860D-8EAC-85D5BEB38D75}"/>
              </a:ext>
            </a:extLst>
          </p:cNvPr>
          <p:cNvSpPr/>
          <p:nvPr/>
        </p:nvSpPr>
        <p:spPr>
          <a:xfrm>
            <a:off x="3072652" y="3583205"/>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Kính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kim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châm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57EBC0F0-A7D4-4DC2-261E-A7FC262C6216}"/>
              </a:ext>
            </a:extLst>
          </p:cNvPr>
          <p:cNvSpPr/>
          <p:nvPr/>
        </p:nvSpPr>
        <p:spPr>
          <a:xfrm>
            <a:off x="3088941" y="4691103"/>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Kính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kim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châm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C70BAE2-92B1-C1FE-3693-87C9D4CC473E}"/>
              </a:ext>
            </a:extLst>
          </p:cNvPr>
          <p:cNvSpPr/>
          <p:nvPr/>
        </p:nvSpPr>
        <p:spPr>
          <a:xfrm>
            <a:off x="3088941" y="5853840"/>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Nút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bấm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001" y="-2790838"/>
            <a:ext cx="8916041" cy="5094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2495" y="328197"/>
            <a:ext cx="736530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La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62316" y="5777749"/>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9" name="Rectangle 8"/>
          <p:cNvSpPr/>
          <p:nvPr/>
        </p:nvSpPr>
        <p:spPr>
          <a:xfrm>
            <a:off x="2869004" y="5838261"/>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Xác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định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hướng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662316" y="3452904"/>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2" name="Oval 11"/>
          <p:cNvSpPr/>
          <p:nvPr/>
        </p:nvSpPr>
        <p:spPr>
          <a:xfrm>
            <a:off x="1662316" y="4615327"/>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8" name="Oval 17"/>
          <p:cNvSpPr/>
          <p:nvPr/>
        </p:nvSpPr>
        <p:spPr>
          <a:xfrm>
            <a:off x="1662316" y="2290481"/>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Calibri Light"/>
                <a:ea typeface="+mn-ea"/>
                <a:cs typeface="+mn-cs"/>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xmlns="" id="{DDA076A3-CB8F-3ED0-B46B-657B9292DF20}"/>
              </a:ext>
            </a:extLst>
          </p:cNvPr>
          <p:cNvSpPr/>
          <p:nvPr/>
        </p:nvSpPr>
        <p:spPr>
          <a:xfrm>
            <a:off x="2886569" y="4733924"/>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Xác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định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lực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CA49BB30-ACC7-EA71-DA24-EB666298D7E5}"/>
              </a:ext>
            </a:extLst>
          </p:cNvPr>
          <p:cNvSpPr/>
          <p:nvPr/>
        </p:nvSpPr>
        <p:spPr>
          <a:xfrm>
            <a:off x="2850031" y="3513416"/>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Xác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định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tốc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C5BE846-8E3B-A64F-8E7E-239F365D8F41}"/>
              </a:ext>
            </a:extLst>
          </p:cNvPr>
          <p:cNvSpPr/>
          <p:nvPr/>
        </p:nvSpPr>
        <p:spPr>
          <a:xfrm>
            <a:off x="2850031" y="2381388"/>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495" y="-2408945"/>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2414" y="765353"/>
            <a:ext cx="7645468"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en-US" sz="3400" b="1" dirty="0" err="1">
                <a:solidFill>
                  <a:prstClr val="white"/>
                </a:solidFill>
                <a:latin typeface="Times New Roman" panose="02020603050405020304" pitchFamily="18" charset="0"/>
                <a:cs typeface="Times New Roman" panose="02020603050405020304" pitchFamily="18" charset="0"/>
              </a:rPr>
              <a:t>Hiện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tượng</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nào</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dưới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đây</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liên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quan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đến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từ</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trường</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trái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đất</a:t>
            </a:r>
            <a:r>
              <a:rPr lang="en-US" sz="3400" b="1" dirty="0">
                <a:solidFill>
                  <a:prstClr val="white"/>
                </a:solidFill>
                <a:latin typeface="Times New Roman" panose="02020603050405020304" pitchFamily="18" charset="0"/>
                <a:cs typeface="Times New Roman" panose="02020603050405020304" pitchFamily="18" charset="0"/>
              </a:rPr>
              <a:t>?</a:t>
            </a: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39181" y="2514599"/>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A</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897842" y="2541495"/>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1639181" y="3564964"/>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B</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639181" y="4615329"/>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C</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62" name="Oval 161"/>
          <p:cNvSpPr/>
          <p:nvPr/>
        </p:nvSpPr>
        <p:spPr>
          <a:xfrm>
            <a:off x="1639181" y="5665694"/>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D</a:t>
            </a:r>
            <a:endParaRPr kumimoji="0" lang="vi-VN" sz="4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71B838F6-BB42-606A-4234-6DF06B4578AD}"/>
              </a:ext>
            </a:extLst>
          </p:cNvPr>
          <p:cNvSpPr/>
          <p:nvPr/>
        </p:nvSpPr>
        <p:spPr>
          <a:xfrm>
            <a:off x="2849485" y="3588483"/>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6EB9135F-474D-571D-BFB4-BC644170E00D}"/>
              </a:ext>
            </a:extLst>
          </p:cNvPr>
          <p:cNvSpPr/>
          <p:nvPr/>
        </p:nvSpPr>
        <p:spPr>
          <a:xfrm>
            <a:off x="2849485" y="4688879"/>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0C150834-69C1-C128-9F5F-3B388041C0A0}"/>
              </a:ext>
            </a:extLst>
          </p:cNvPr>
          <p:cNvSpPr/>
          <p:nvPr/>
        </p:nvSpPr>
        <p:spPr>
          <a:xfrm>
            <a:off x="2849485" y="5735867"/>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thuỷ</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6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62"/>
                                        </p:tgtEl>
                                        <p:attrNameLst>
                                          <p:attrName>fillcolor</p:attrName>
                                        </p:attrNameLst>
                                      </p:cBhvr>
                                      <p:to>
                                        <a:srgbClr val="FC2722"/>
                                      </p:to>
                                    </p:animClr>
                                    <p:set>
                                      <p:cBhvr>
                                        <p:cTn id="46" dur="2000" fill="hold"/>
                                        <p:tgtEl>
                                          <p:spTgt spid="162"/>
                                        </p:tgtEl>
                                        <p:attrNameLst>
                                          <p:attrName>fill.type</p:attrName>
                                        </p:attrNameLst>
                                      </p:cBhvr>
                                      <p:to>
                                        <p:strVal val="solid"/>
                                      </p:to>
                                    </p:set>
                                    <p:set>
                                      <p:cBhvr>
                                        <p:cTn id="47"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AE6F2518-B084-4896-AF52-66CC2144AA26}"/>
    </a:ext>
  </a:extLst>
</a:theme>
</file>

<file path=ppt/theme/theme2.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2502</TotalTime>
  <Words>1754</Words>
  <Application>Microsoft Office PowerPoint</Application>
  <PresentationFormat>Custom</PresentationFormat>
  <Paragraphs>185</Paragraphs>
  <Slides>32</Slides>
  <Notes>21</Notes>
  <HiddenSlides>0</HiddenSlides>
  <MMClips>22</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Office Theme</vt:lpstr>
      <vt:lpstr>Basic Chemistry for Pre-K by Slidesgo</vt:lpstr>
      <vt:lpstr>1_Office Theme</vt:lpstr>
      <vt:lpstr>1_Office 主题​​</vt:lpstr>
      <vt:lpstr>2_Office Theme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79-80 Bài 21:  NAM CHÂM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Mở rộng kiến thức: Một biện pháp khác để tăng lực từ của nam châm điện là tăng số vòng dây quấn quanh lõi sắt.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Khanh</dc:creator>
  <cp:lastModifiedBy>Administrator</cp:lastModifiedBy>
  <cp:revision>122</cp:revision>
  <dcterms:created xsi:type="dcterms:W3CDTF">2021-06-26T08:48:37Z</dcterms:created>
  <dcterms:modified xsi:type="dcterms:W3CDTF">2025-03-07T01:55:45Z</dcterms:modified>
</cp:coreProperties>
</file>