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3" r:id="rId13"/>
    <p:sldMasterId id="2147483806" r:id="rId14"/>
    <p:sldMasterId id="2147483818" r:id="rId15"/>
    <p:sldMasterId id="2147483830" r:id="rId16"/>
    <p:sldMasterId id="2147483842" r:id="rId17"/>
    <p:sldMasterId id="2147483854" r:id="rId18"/>
  </p:sldMasterIdLst>
  <p:notesMasterIdLst>
    <p:notesMasterId r:id="rId41"/>
  </p:notesMasterIdLst>
  <p:sldIdLst>
    <p:sldId id="269" r:id="rId19"/>
    <p:sldId id="270" r:id="rId20"/>
    <p:sldId id="268" r:id="rId21"/>
    <p:sldId id="256" r:id="rId22"/>
    <p:sldId id="262" r:id="rId23"/>
    <p:sldId id="259" r:id="rId24"/>
    <p:sldId id="271" r:id="rId25"/>
    <p:sldId id="272" r:id="rId26"/>
    <p:sldId id="273" r:id="rId27"/>
    <p:sldId id="274" r:id="rId28"/>
    <p:sldId id="275" r:id="rId29"/>
    <p:sldId id="276" r:id="rId30"/>
    <p:sldId id="277" r:id="rId31"/>
    <p:sldId id="279" r:id="rId32"/>
    <p:sldId id="278" r:id="rId33"/>
    <p:sldId id="280" r:id="rId34"/>
    <p:sldId id="281" r:id="rId35"/>
    <p:sldId id="282" r:id="rId36"/>
    <p:sldId id="283" r:id="rId37"/>
    <p:sldId id="284" r:id="rId38"/>
    <p:sldId id="285" r:id="rId39"/>
    <p:sldId id="286" r:id="rId4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288"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97E7CE-08D1-44E8-A8D1-2AD319A26CAF}"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759F7-B06E-42F3-AAD2-39478CD60554}" type="slidenum">
              <a:rPr lang="en-US" smtClean="0"/>
              <a:t>‹#›</a:t>
            </a:fld>
            <a:endParaRPr lang="en-US"/>
          </a:p>
        </p:txBody>
      </p:sp>
    </p:spTree>
    <p:extLst>
      <p:ext uri="{BB962C8B-B14F-4D97-AF65-F5344CB8AC3E}">
        <p14:creationId xmlns:p14="http://schemas.microsoft.com/office/powerpoint/2010/main" val="1243694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555CC-C205-44C7-902C-1A398AB8006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050012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555CC-C205-44C7-902C-1A398AB8006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272049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336772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8184269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8075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9003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6307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7052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5898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1432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0723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8549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48844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703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5980004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7963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3996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8290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216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6755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439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6165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8254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3854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044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3760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8989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5999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200150"/>
            <a:ext cx="6837362" cy="24003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grpSp>
      <p:sp>
        <p:nvSpPr>
          <p:cNvPr id="45068" name="Rectangle 12"/>
          <p:cNvSpPr>
            <a:spLocks noGrp="1" noChangeArrowheads="1"/>
          </p:cNvSpPr>
          <p:nvPr>
            <p:ph type="ctrTitle"/>
          </p:nvPr>
        </p:nvSpPr>
        <p:spPr>
          <a:xfrm>
            <a:off x="685800" y="914401"/>
            <a:ext cx="7772400" cy="1450181"/>
          </a:xfrm>
        </p:spPr>
        <p:txBody>
          <a:bodyPr anchor="b"/>
          <a:lstStyle>
            <a:lvl1pPr algn="r">
              <a:defRPr sz="3300"/>
            </a:lvl1pPr>
          </a:lstStyle>
          <a:p>
            <a:pPr lvl="0"/>
            <a:r>
              <a:rPr lang="en-US" altLang="en-US" noProof="0"/>
              <a:t>Click to edit Master title style</a:t>
            </a:r>
          </a:p>
        </p:txBody>
      </p:sp>
      <p:sp>
        <p:nvSpPr>
          <p:cNvPr id="45069" name="Rectangle 13"/>
          <p:cNvSpPr>
            <a:spLocks noGrp="1" noChangeArrowheads="1"/>
          </p:cNvSpPr>
          <p:nvPr>
            <p:ph type="subTitle" idx="1"/>
          </p:nvPr>
        </p:nvSpPr>
        <p:spPr>
          <a:xfrm>
            <a:off x="2057400" y="2628900"/>
            <a:ext cx="6400800" cy="1314450"/>
          </a:xfrm>
        </p:spPr>
        <p:txBody>
          <a:bodyPr/>
          <a:lstStyle>
            <a:lvl1pPr marL="0" indent="0" algn="r">
              <a:buFont typeface="Wingdings" panose="05000000000000000000" pitchFamily="2" charset="2"/>
              <a:buNone/>
              <a:defRPr/>
            </a:lvl1pPr>
          </a:lstStyle>
          <a:p>
            <a:pPr lvl="0"/>
            <a:r>
              <a:rPr lang="en-US" altLang="en-US" noProof="0"/>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12" name="Rectangle 10"/>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13" name="Rectangle 11"/>
          <p:cNvSpPr>
            <a:spLocks noGrp="1" noChangeArrowheads="1"/>
          </p:cNvSpPr>
          <p:nvPr>
            <p:ph type="sldNum" sz="quarter" idx="12"/>
          </p:nvPr>
        </p:nvSpPr>
        <p:spPr/>
        <p:txBody>
          <a:bodyPr/>
          <a:lstStyle>
            <a:lvl1pPr>
              <a:defRPr/>
            </a:lvl1pPr>
          </a:lstStyle>
          <a:p>
            <a:fld id="{D29A85B8-72EA-4947-9E73-709ECBBB45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48452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6044512E-5E8F-4B2B-BEEC-F6FE64A769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91948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3E9C5C5B-2E8D-436D-9BD9-A49FD9C479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28324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23DEBDCE-57DC-4EF6-8BC4-06557DEB4B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23810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fld id="{7F18230F-7131-4DB6-B7A6-A49FD090BD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5536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fld id="{DBE18AA3-4FFA-4728-A775-1CCC0BB142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73428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fld id="{1A99D704-706C-4336-A366-FFBAE51E08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8185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96F31D6D-AFC2-41B0-B2C7-F4960731D7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6599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022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4924E285-E89F-4ACC-8A4E-50BF3D7C41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5078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FA921428-F6E0-4D20-9DC3-E5508C6749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93207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9221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922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855232F4-FA83-4E8E-8802-6A153195FC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49979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922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fld id="{C790C9BD-050F-4A2B-9A8B-2C7EF84EB8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7564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200150"/>
            <a:ext cx="6837362" cy="24003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grpSp>
      <p:sp>
        <p:nvSpPr>
          <p:cNvPr id="45068" name="Rectangle 12"/>
          <p:cNvSpPr>
            <a:spLocks noGrp="1" noChangeArrowheads="1"/>
          </p:cNvSpPr>
          <p:nvPr>
            <p:ph type="ctrTitle"/>
          </p:nvPr>
        </p:nvSpPr>
        <p:spPr>
          <a:xfrm>
            <a:off x="685800" y="914401"/>
            <a:ext cx="7772400" cy="1450181"/>
          </a:xfrm>
        </p:spPr>
        <p:txBody>
          <a:bodyPr anchor="b"/>
          <a:lstStyle>
            <a:lvl1pPr algn="r">
              <a:defRPr sz="3300"/>
            </a:lvl1pPr>
          </a:lstStyle>
          <a:p>
            <a:pPr lvl="0"/>
            <a:r>
              <a:rPr lang="en-US" altLang="en-US" noProof="0"/>
              <a:t>Click to edit Master title style</a:t>
            </a:r>
          </a:p>
        </p:txBody>
      </p:sp>
      <p:sp>
        <p:nvSpPr>
          <p:cNvPr id="45069" name="Rectangle 13"/>
          <p:cNvSpPr>
            <a:spLocks noGrp="1" noChangeArrowheads="1"/>
          </p:cNvSpPr>
          <p:nvPr>
            <p:ph type="subTitle" idx="1"/>
          </p:nvPr>
        </p:nvSpPr>
        <p:spPr>
          <a:xfrm>
            <a:off x="2057400" y="2628900"/>
            <a:ext cx="6400800" cy="1314450"/>
          </a:xfrm>
        </p:spPr>
        <p:txBody>
          <a:bodyPr/>
          <a:lstStyle>
            <a:lvl1pPr marL="0" indent="0" algn="r">
              <a:buFont typeface="Wingdings" panose="05000000000000000000" pitchFamily="2" charset="2"/>
              <a:buNone/>
              <a:defRPr/>
            </a:lvl1pPr>
          </a:lstStyle>
          <a:p>
            <a:pPr lvl="0"/>
            <a:r>
              <a:rPr lang="en-US" altLang="en-US" noProof="0"/>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12" name="Rectangle 10"/>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13" name="Rectangle 11"/>
          <p:cNvSpPr>
            <a:spLocks noGrp="1" noChangeArrowheads="1"/>
          </p:cNvSpPr>
          <p:nvPr>
            <p:ph type="sldNum" sz="quarter" idx="12"/>
          </p:nvPr>
        </p:nvSpPr>
        <p:spPr/>
        <p:txBody>
          <a:bodyPr/>
          <a:lstStyle>
            <a:lvl1pPr>
              <a:defRPr/>
            </a:lvl1pPr>
          </a:lstStyle>
          <a:p>
            <a:fld id="{D29A85B8-72EA-4947-9E73-709ECBBB45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65008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6044512E-5E8F-4B2B-BEEC-F6FE64A769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56912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3E9C5C5B-2E8D-436D-9BD9-A49FD9C479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71602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23DEBDCE-57DC-4EF6-8BC4-06557DEB4B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02659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fld id="{7F18230F-7131-4DB6-B7A6-A49FD090BD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03647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fld id="{DBE18AA3-4FFA-4728-A775-1CCC0BB142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6740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1497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fld id="{1A99D704-706C-4336-A366-FFBAE51E08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9176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96F31D6D-AFC2-41B0-B2C7-F4960731D7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06905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fld id="{4924E285-E89F-4ACC-8A4E-50BF3D7C41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52341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FA921428-F6E0-4D20-9DC3-E5508C6749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68950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9221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922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fld id="{855232F4-FA83-4E8E-8802-6A153195FC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20649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922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fld id="{C790C9BD-050F-4A2B-9A8B-2C7EF84EB8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32388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3718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9541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0197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232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6277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8992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566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2724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0080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4448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226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6672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9614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9493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223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4872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1461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4678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1061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0740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0317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1157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4108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177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5453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012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5539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5228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9920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5675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156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6530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6417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8142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4463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20851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573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5717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5766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17047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90181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92195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2867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3906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9603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1824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09471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33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5105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5016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4943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7312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4897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89162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83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0769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74139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802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31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63548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85109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365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776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630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959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022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140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661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687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908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691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056956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476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396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755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8358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2362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150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6807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962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7117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278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CF2E77-4E87-4338-A6B2-93E833A84A3C}"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2328493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32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3849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616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778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6290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9459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9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4960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4956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439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CF2E77-4E87-4338-A6B2-93E833A84A3C}" type="datetimeFigureOut">
              <a:rPr lang="en-US" smtClean="0"/>
              <a:t>3/5/2025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0132696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35279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785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6075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8477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480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1112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120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0020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456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997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CF2E77-4E87-4338-A6B2-93E833A84A3C}" type="datetimeFigureOut">
              <a:rPr lang="en-US" smtClean="0"/>
              <a:t>3/5/2025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9906514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8309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8192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4218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5745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7417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7204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6435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99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18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877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3/5/2025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5614163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8695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7298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3494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24451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3883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1669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0494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7077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8675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6006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5547154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7394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2086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990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6251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2532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6471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7948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2041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7444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640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7024601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4942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6341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9584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9876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4749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595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2374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9414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5216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020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2.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3.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CF2E77-4E87-4338-A6B2-93E833A84A3C}" type="datetimeFigureOut">
              <a:rPr lang="en-US" smtClean="0"/>
              <a:t>3/5/2025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849596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4433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15743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4" y="228600"/>
            <a:ext cx="7615237" cy="829866"/>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grpSp>
      <p:sp>
        <p:nvSpPr>
          <p:cNvPr id="1027" name="Rectangle 8"/>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4041" name="Rectangle 9"/>
          <p:cNvSpPr>
            <a:spLocks noGrp="1" noChangeArrowheads="1"/>
          </p:cNvSpPr>
          <p:nvPr>
            <p:ph type="dt" sz="half" idx="2"/>
          </p:nvPr>
        </p:nvSpPr>
        <p:spPr bwMode="auto">
          <a:xfrm>
            <a:off x="457200" y="4686300"/>
            <a:ext cx="2133600" cy="3429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750"/>
            </a:lvl1pPr>
          </a:lstStyle>
          <a:p>
            <a:pPr fontAlgn="base">
              <a:spcBef>
                <a:spcPct val="0"/>
              </a:spcBef>
              <a:spcAft>
                <a:spcPct val="0"/>
              </a:spcAft>
              <a:defRPr/>
            </a:pPr>
            <a:endParaRPr lang="en-US" altLang="en-US">
              <a:solidFill>
                <a:srgbClr val="000000"/>
              </a:solidFill>
            </a:endParaRPr>
          </a:p>
        </p:txBody>
      </p:sp>
      <p:sp>
        <p:nvSpPr>
          <p:cNvPr id="44042" name="Rectangle 10"/>
          <p:cNvSpPr>
            <a:spLocks noGrp="1" noChangeArrowheads="1"/>
          </p:cNvSpPr>
          <p:nvPr>
            <p:ph type="ftr" sz="quarter" idx="3"/>
          </p:nvPr>
        </p:nvSpPr>
        <p:spPr bwMode="auto">
          <a:xfrm>
            <a:off x="3124200" y="4686300"/>
            <a:ext cx="2895600" cy="3429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750"/>
            </a:lvl1pPr>
          </a:lstStyle>
          <a:p>
            <a:pPr fontAlgn="base">
              <a:spcBef>
                <a:spcPct val="0"/>
              </a:spcBef>
              <a:spcAft>
                <a:spcPct val="0"/>
              </a:spcAft>
              <a:defRPr/>
            </a:pPr>
            <a:endParaRPr lang="en-US" altLang="en-US">
              <a:solidFill>
                <a:srgbClr val="000000"/>
              </a:solidFill>
            </a:endParaRPr>
          </a:p>
        </p:txBody>
      </p:sp>
      <p:sp>
        <p:nvSpPr>
          <p:cNvPr id="44043" name="Rectangle 11"/>
          <p:cNvSpPr>
            <a:spLocks noGrp="1" noChangeArrowheads="1"/>
          </p:cNvSpPr>
          <p:nvPr>
            <p:ph type="sldNum" sz="quarter" idx="4"/>
          </p:nvPr>
        </p:nvSpPr>
        <p:spPr bwMode="auto">
          <a:xfrm>
            <a:off x="6553200" y="4686300"/>
            <a:ext cx="2133600" cy="3429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750"/>
            </a:lvl1pPr>
          </a:lstStyle>
          <a:p>
            <a:pPr fontAlgn="base">
              <a:spcBef>
                <a:spcPct val="0"/>
              </a:spcBef>
              <a:spcAft>
                <a:spcPct val="0"/>
              </a:spcAft>
            </a:pPr>
            <a:fld id="{88D1B5C2-9715-44EF-8525-27F8A3B1E8B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
        <p:nvSpPr>
          <p:cNvPr id="1031" name="Rectangle 1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266526852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iming>
    <p:tnLst>
      <p:par>
        <p:cTn id="1" dur="indefinite" restart="never" nodeType="tmRoot"/>
      </p:par>
    </p:tnLst>
  </p:timing>
  <p:txStyles>
    <p:titleStyle>
      <a:lvl1pPr algn="l" rtl="0" eaLnBrk="0" fontAlgn="base" hangingPunct="0">
        <a:spcBef>
          <a:spcPct val="0"/>
        </a:spcBef>
        <a:spcAft>
          <a:spcPct val="0"/>
        </a:spcAft>
        <a:defRPr sz="2850" kern="1200">
          <a:solidFill>
            <a:schemeClr val="tx2"/>
          </a:solidFill>
          <a:latin typeface="+mj-lt"/>
          <a:ea typeface="+mj-ea"/>
          <a:cs typeface="+mj-cs"/>
        </a:defRPr>
      </a:lvl1pPr>
      <a:lvl2pPr algn="l" rtl="0" eaLnBrk="0" fontAlgn="base" hangingPunct="0">
        <a:spcBef>
          <a:spcPct val="0"/>
        </a:spcBef>
        <a:spcAft>
          <a:spcPct val="0"/>
        </a:spcAft>
        <a:defRPr sz="2850">
          <a:solidFill>
            <a:schemeClr val="tx2"/>
          </a:solidFill>
          <a:latin typeface="Arial" panose="020B0604020202020204" pitchFamily="34" charset="0"/>
        </a:defRPr>
      </a:lvl2pPr>
      <a:lvl3pPr algn="l" rtl="0" eaLnBrk="0" fontAlgn="base" hangingPunct="0">
        <a:spcBef>
          <a:spcPct val="0"/>
        </a:spcBef>
        <a:spcAft>
          <a:spcPct val="0"/>
        </a:spcAft>
        <a:defRPr sz="2850">
          <a:solidFill>
            <a:schemeClr val="tx2"/>
          </a:solidFill>
          <a:latin typeface="Arial" panose="020B0604020202020204" pitchFamily="34" charset="0"/>
        </a:defRPr>
      </a:lvl3pPr>
      <a:lvl4pPr algn="l" rtl="0" eaLnBrk="0" fontAlgn="base" hangingPunct="0">
        <a:spcBef>
          <a:spcPct val="0"/>
        </a:spcBef>
        <a:spcAft>
          <a:spcPct val="0"/>
        </a:spcAft>
        <a:defRPr sz="2850">
          <a:solidFill>
            <a:schemeClr val="tx2"/>
          </a:solidFill>
          <a:latin typeface="Arial" panose="020B0604020202020204" pitchFamily="34" charset="0"/>
        </a:defRPr>
      </a:lvl4pPr>
      <a:lvl5pPr algn="l" rtl="0" eaLnBrk="0" fontAlgn="base" hangingPunct="0">
        <a:spcBef>
          <a:spcPct val="0"/>
        </a:spcBef>
        <a:spcAft>
          <a:spcPct val="0"/>
        </a:spcAft>
        <a:defRPr sz="2850">
          <a:solidFill>
            <a:schemeClr val="tx2"/>
          </a:solidFill>
          <a:latin typeface="Arial" panose="020B0604020202020204" pitchFamily="34" charset="0"/>
        </a:defRPr>
      </a:lvl5pPr>
      <a:lvl6pPr marL="342900" algn="l" rtl="0" fontAlgn="base">
        <a:spcBef>
          <a:spcPct val="0"/>
        </a:spcBef>
        <a:spcAft>
          <a:spcPct val="0"/>
        </a:spcAft>
        <a:defRPr sz="2850">
          <a:solidFill>
            <a:schemeClr val="tx2"/>
          </a:solidFill>
          <a:latin typeface="Arial" panose="020B0604020202020204" pitchFamily="34" charset="0"/>
        </a:defRPr>
      </a:lvl6pPr>
      <a:lvl7pPr marL="685800" algn="l" rtl="0" fontAlgn="base">
        <a:spcBef>
          <a:spcPct val="0"/>
        </a:spcBef>
        <a:spcAft>
          <a:spcPct val="0"/>
        </a:spcAft>
        <a:defRPr sz="2850">
          <a:solidFill>
            <a:schemeClr val="tx2"/>
          </a:solidFill>
          <a:latin typeface="Arial" panose="020B0604020202020204" pitchFamily="34" charset="0"/>
        </a:defRPr>
      </a:lvl7pPr>
      <a:lvl8pPr marL="1028700" algn="l" rtl="0" fontAlgn="base">
        <a:spcBef>
          <a:spcPct val="0"/>
        </a:spcBef>
        <a:spcAft>
          <a:spcPct val="0"/>
        </a:spcAft>
        <a:defRPr sz="2850">
          <a:solidFill>
            <a:schemeClr val="tx2"/>
          </a:solidFill>
          <a:latin typeface="Arial" panose="020B0604020202020204" pitchFamily="34" charset="0"/>
        </a:defRPr>
      </a:lvl8pPr>
      <a:lvl9pPr marL="1371600" algn="l" rtl="0" fontAlgn="base">
        <a:spcBef>
          <a:spcPct val="0"/>
        </a:spcBef>
        <a:spcAft>
          <a:spcPct val="0"/>
        </a:spcAft>
        <a:defRPr sz="285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lr>
          <a:schemeClr val="accent1"/>
        </a:buClr>
        <a:buFont typeface="Wingdings" panose="05000000000000000000" pitchFamily="2" charset="2"/>
        <a:buChar char="l"/>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lr>
          <a:schemeClr val="accent1"/>
        </a:buClr>
        <a:buFont typeface="Wingdings" panose="05000000000000000000" pitchFamily="2" charset="2"/>
        <a:buChar char="¡"/>
        <a:defRPr sz="2025" kern="1200">
          <a:solidFill>
            <a:schemeClr val="tx1"/>
          </a:solidFill>
          <a:latin typeface="+mn-lt"/>
          <a:ea typeface="+mn-ea"/>
          <a:cs typeface="+mn-cs"/>
        </a:defRPr>
      </a:lvl2pPr>
      <a:lvl3pPr marL="857250" indent="-171450" algn="l" rtl="0" eaLnBrk="0" fontAlgn="base" hangingPunct="0">
        <a:spcBef>
          <a:spcPct val="20000"/>
        </a:spcBef>
        <a:spcAft>
          <a:spcPct val="0"/>
        </a:spcAft>
        <a:buClr>
          <a:schemeClr val="accent1"/>
        </a:buClr>
        <a:buFont typeface="Wingdings" panose="05000000000000000000" pitchFamily="2" charset="2"/>
        <a:buChar char="l"/>
        <a:defRPr sz="1725" kern="1200">
          <a:solidFill>
            <a:schemeClr val="tx1"/>
          </a:solidFill>
          <a:latin typeface="+mn-lt"/>
          <a:ea typeface="+mn-ea"/>
          <a:cs typeface="+mn-cs"/>
        </a:defRPr>
      </a:lvl3pPr>
      <a:lvl4pPr marL="1200150" indent="-171450" algn="l" rtl="0" eaLnBrk="0" fontAlgn="base" hangingPunct="0">
        <a:spcBef>
          <a:spcPct val="20000"/>
        </a:spcBef>
        <a:spcAft>
          <a:spcPct val="0"/>
        </a:spcAft>
        <a:buClr>
          <a:schemeClr val="accent1"/>
        </a:buClr>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lr>
          <a:schemeClr val="accent1"/>
        </a:buClr>
        <a:buFont typeface="Wingdings" panose="05000000000000000000" pitchFamily="2" charset="2"/>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4" y="228600"/>
            <a:ext cx="7615237" cy="829866"/>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en-US" altLang="en-US" sz="1800">
                <a:solidFill>
                  <a:srgbClr val="000000"/>
                </a:solidFill>
                <a:latin typeface="Times New Roman" panose="02020603050405020304" pitchFamily="18" charset="0"/>
              </a:endParaRPr>
            </a:p>
          </p:txBody>
        </p:sp>
      </p:grpSp>
      <p:sp>
        <p:nvSpPr>
          <p:cNvPr id="1027" name="Rectangle 8"/>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4041" name="Rectangle 9"/>
          <p:cNvSpPr>
            <a:spLocks noGrp="1" noChangeArrowheads="1"/>
          </p:cNvSpPr>
          <p:nvPr>
            <p:ph type="dt" sz="half" idx="2"/>
          </p:nvPr>
        </p:nvSpPr>
        <p:spPr bwMode="auto">
          <a:xfrm>
            <a:off x="457200" y="4686300"/>
            <a:ext cx="2133600" cy="3429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750"/>
            </a:lvl1pPr>
          </a:lstStyle>
          <a:p>
            <a:pPr fontAlgn="base">
              <a:spcBef>
                <a:spcPct val="0"/>
              </a:spcBef>
              <a:spcAft>
                <a:spcPct val="0"/>
              </a:spcAft>
              <a:defRPr/>
            </a:pPr>
            <a:endParaRPr lang="en-US" altLang="en-US">
              <a:solidFill>
                <a:srgbClr val="000000"/>
              </a:solidFill>
            </a:endParaRPr>
          </a:p>
        </p:txBody>
      </p:sp>
      <p:sp>
        <p:nvSpPr>
          <p:cNvPr id="44042" name="Rectangle 10"/>
          <p:cNvSpPr>
            <a:spLocks noGrp="1" noChangeArrowheads="1"/>
          </p:cNvSpPr>
          <p:nvPr>
            <p:ph type="ftr" sz="quarter" idx="3"/>
          </p:nvPr>
        </p:nvSpPr>
        <p:spPr bwMode="auto">
          <a:xfrm>
            <a:off x="3124200" y="4686300"/>
            <a:ext cx="2895600" cy="3429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750"/>
            </a:lvl1pPr>
          </a:lstStyle>
          <a:p>
            <a:pPr fontAlgn="base">
              <a:spcBef>
                <a:spcPct val="0"/>
              </a:spcBef>
              <a:spcAft>
                <a:spcPct val="0"/>
              </a:spcAft>
              <a:defRPr/>
            </a:pPr>
            <a:endParaRPr lang="en-US" altLang="en-US">
              <a:solidFill>
                <a:srgbClr val="000000"/>
              </a:solidFill>
            </a:endParaRPr>
          </a:p>
        </p:txBody>
      </p:sp>
      <p:sp>
        <p:nvSpPr>
          <p:cNvPr id="44043" name="Rectangle 11"/>
          <p:cNvSpPr>
            <a:spLocks noGrp="1" noChangeArrowheads="1"/>
          </p:cNvSpPr>
          <p:nvPr>
            <p:ph type="sldNum" sz="quarter" idx="4"/>
          </p:nvPr>
        </p:nvSpPr>
        <p:spPr bwMode="auto">
          <a:xfrm>
            <a:off x="6553200" y="4686300"/>
            <a:ext cx="2133600" cy="3429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750"/>
            </a:lvl1pPr>
          </a:lstStyle>
          <a:p>
            <a:pPr fontAlgn="base">
              <a:spcBef>
                <a:spcPct val="0"/>
              </a:spcBef>
              <a:spcAft>
                <a:spcPct val="0"/>
              </a:spcAft>
            </a:pPr>
            <a:fld id="{88D1B5C2-9715-44EF-8525-27F8A3B1E8B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
        <p:nvSpPr>
          <p:cNvPr id="1031" name="Rectangle 1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386164493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iming>
    <p:tnLst>
      <p:par>
        <p:cTn id="1" dur="indefinite" restart="never" nodeType="tmRoot"/>
      </p:par>
    </p:tnLst>
  </p:timing>
  <p:txStyles>
    <p:titleStyle>
      <a:lvl1pPr algn="l" rtl="0" eaLnBrk="0" fontAlgn="base" hangingPunct="0">
        <a:spcBef>
          <a:spcPct val="0"/>
        </a:spcBef>
        <a:spcAft>
          <a:spcPct val="0"/>
        </a:spcAft>
        <a:defRPr sz="2850" kern="1200">
          <a:solidFill>
            <a:schemeClr val="tx2"/>
          </a:solidFill>
          <a:latin typeface="+mj-lt"/>
          <a:ea typeface="+mj-ea"/>
          <a:cs typeface="+mj-cs"/>
        </a:defRPr>
      </a:lvl1pPr>
      <a:lvl2pPr algn="l" rtl="0" eaLnBrk="0" fontAlgn="base" hangingPunct="0">
        <a:spcBef>
          <a:spcPct val="0"/>
        </a:spcBef>
        <a:spcAft>
          <a:spcPct val="0"/>
        </a:spcAft>
        <a:defRPr sz="2850">
          <a:solidFill>
            <a:schemeClr val="tx2"/>
          </a:solidFill>
          <a:latin typeface="Arial" panose="020B0604020202020204" pitchFamily="34" charset="0"/>
        </a:defRPr>
      </a:lvl2pPr>
      <a:lvl3pPr algn="l" rtl="0" eaLnBrk="0" fontAlgn="base" hangingPunct="0">
        <a:spcBef>
          <a:spcPct val="0"/>
        </a:spcBef>
        <a:spcAft>
          <a:spcPct val="0"/>
        </a:spcAft>
        <a:defRPr sz="2850">
          <a:solidFill>
            <a:schemeClr val="tx2"/>
          </a:solidFill>
          <a:latin typeface="Arial" panose="020B0604020202020204" pitchFamily="34" charset="0"/>
        </a:defRPr>
      </a:lvl3pPr>
      <a:lvl4pPr algn="l" rtl="0" eaLnBrk="0" fontAlgn="base" hangingPunct="0">
        <a:spcBef>
          <a:spcPct val="0"/>
        </a:spcBef>
        <a:spcAft>
          <a:spcPct val="0"/>
        </a:spcAft>
        <a:defRPr sz="2850">
          <a:solidFill>
            <a:schemeClr val="tx2"/>
          </a:solidFill>
          <a:latin typeface="Arial" panose="020B0604020202020204" pitchFamily="34" charset="0"/>
        </a:defRPr>
      </a:lvl4pPr>
      <a:lvl5pPr algn="l" rtl="0" eaLnBrk="0" fontAlgn="base" hangingPunct="0">
        <a:spcBef>
          <a:spcPct val="0"/>
        </a:spcBef>
        <a:spcAft>
          <a:spcPct val="0"/>
        </a:spcAft>
        <a:defRPr sz="2850">
          <a:solidFill>
            <a:schemeClr val="tx2"/>
          </a:solidFill>
          <a:latin typeface="Arial" panose="020B0604020202020204" pitchFamily="34" charset="0"/>
        </a:defRPr>
      </a:lvl5pPr>
      <a:lvl6pPr marL="342900" algn="l" rtl="0" fontAlgn="base">
        <a:spcBef>
          <a:spcPct val="0"/>
        </a:spcBef>
        <a:spcAft>
          <a:spcPct val="0"/>
        </a:spcAft>
        <a:defRPr sz="2850">
          <a:solidFill>
            <a:schemeClr val="tx2"/>
          </a:solidFill>
          <a:latin typeface="Arial" panose="020B0604020202020204" pitchFamily="34" charset="0"/>
        </a:defRPr>
      </a:lvl6pPr>
      <a:lvl7pPr marL="685800" algn="l" rtl="0" fontAlgn="base">
        <a:spcBef>
          <a:spcPct val="0"/>
        </a:spcBef>
        <a:spcAft>
          <a:spcPct val="0"/>
        </a:spcAft>
        <a:defRPr sz="2850">
          <a:solidFill>
            <a:schemeClr val="tx2"/>
          </a:solidFill>
          <a:latin typeface="Arial" panose="020B0604020202020204" pitchFamily="34" charset="0"/>
        </a:defRPr>
      </a:lvl7pPr>
      <a:lvl8pPr marL="1028700" algn="l" rtl="0" fontAlgn="base">
        <a:spcBef>
          <a:spcPct val="0"/>
        </a:spcBef>
        <a:spcAft>
          <a:spcPct val="0"/>
        </a:spcAft>
        <a:defRPr sz="2850">
          <a:solidFill>
            <a:schemeClr val="tx2"/>
          </a:solidFill>
          <a:latin typeface="Arial" panose="020B0604020202020204" pitchFamily="34" charset="0"/>
        </a:defRPr>
      </a:lvl8pPr>
      <a:lvl9pPr marL="1371600" algn="l" rtl="0" fontAlgn="base">
        <a:spcBef>
          <a:spcPct val="0"/>
        </a:spcBef>
        <a:spcAft>
          <a:spcPct val="0"/>
        </a:spcAft>
        <a:defRPr sz="285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lr>
          <a:schemeClr val="accent1"/>
        </a:buClr>
        <a:buFont typeface="Wingdings" panose="05000000000000000000" pitchFamily="2" charset="2"/>
        <a:buChar char="l"/>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lr>
          <a:schemeClr val="accent1"/>
        </a:buClr>
        <a:buFont typeface="Wingdings" panose="05000000000000000000" pitchFamily="2" charset="2"/>
        <a:buChar char="¡"/>
        <a:defRPr sz="2025" kern="1200">
          <a:solidFill>
            <a:schemeClr val="tx1"/>
          </a:solidFill>
          <a:latin typeface="+mn-lt"/>
          <a:ea typeface="+mn-ea"/>
          <a:cs typeface="+mn-cs"/>
        </a:defRPr>
      </a:lvl2pPr>
      <a:lvl3pPr marL="857250" indent="-171450" algn="l" rtl="0" eaLnBrk="0" fontAlgn="base" hangingPunct="0">
        <a:spcBef>
          <a:spcPct val="20000"/>
        </a:spcBef>
        <a:spcAft>
          <a:spcPct val="0"/>
        </a:spcAft>
        <a:buClr>
          <a:schemeClr val="accent1"/>
        </a:buClr>
        <a:buFont typeface="Wingdings" panose="05000000000000000000" pitchFamily="2" charset="2"/>
        <a:buChar char="l"/>
        <a:defRPr sz="1725" kern="1200">
          <a:solidFill>
            <a:schemeClr val="tx1"/>
          </a:solidFill>
          <a:latin typeface="+mn-lt"/>
          <a:ea typeface="+mn-ea"/>
          <a:cs typeface="+mn-cs"/>
        </a:defRPr>
      </a:lvl3pPr>
      <a:lvl4pPr marL="1200150" indent="-171450" algn="l" rtl="0" eaLnBrk="0" fontAlgn="base" hangingPunct="0">
        <a:spcBef>
          <a:spcPct val="20000"/>
        </a:spcBef>
        <a:spcAft>
          <a:spcPct val="0"/>
        </a:spcAft>
        <a:buClr>
          <a:schemeClr val="accent1"/>
        </a:buClr>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lr>
          <a:schemeClr val="accent1"/>
        </a:buClr>
        <a:buFont typeface="Wingdings" panose="05000000000000000000" pitchFamily="2" charset="2"/>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57903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82032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99622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013717"/>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282472"/>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785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0459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0175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954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0854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7238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97724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3/5/2025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844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video" Target="../media/media3.mp4"/><Relationship Id="rId7" Type="http://schemas.openxmlformats.org/officeDocument/2006/relationships/image" Target="../media/image14.svg"/><Relationship Id="rId2" Type="http://schemas.microsoft.com/office/2007/relationships/media" Target="../media/media3.mp4"/><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notesSlide" Target="../notesSlides/notesSlide2.xml"/><Relationship Id="rId10" Type="http://schemas.openxmlformats.org/officeDocument/2006/relationships/image" Target="../media/image44.png"/><Relationship Id="rId4" Type="http://schemas.openxmlformats.org/officeDocument/2006/relationships/slideLayout" Target="../slideLayouts/slideLayout73.xml"/><Relationship Id="rId9" Type="http://schemas.openxmlformats.org/officeDocument/2006/relationships/image" Target="../media/image7.wmf"/></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4.svg"/><Relationship Id="rId7" Type="http://schemas.openxmlformats.org/officeDocument/2006/relationships/image" Target="../media/image23.svg"/><Relationship Id="rId2" Type="http://schemas.openxmlformats.org/officeDocument/2006/relationships/image" Target="../media/image8.png"/><Relationship Id="rId1" Type="http://schemas.openxmlformats.org/officeDocument/2006/relationships/slideLayout" Target="../slideLayouts/slideLayout106.xml"/><Relationship Id="rId6" Type="http://schemas.openxmlformats.org/officeDocument/2006/relationships/image" Target="../media/image47.png"/><Relationship Id="rId5"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25.sv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4.svg"/><Relationship Id="rId7" Type="http://schemas.openxmlformats.org/officeDocument/2006/relationships/image" Target="../media/image23.sv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25.svg"/></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0.xml"/></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152.xml"/><Relationship Id="rId6" Type="http://schemas.openxmlformats.org/officeDocument/2006/relationships/image" Target="../media/image51.png"/><Relationship Id="rId5" Type="http://schemas.openxmlformats.org/officeDocument/2006/relationships/image" Target="../media/image21.sv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3.xml"/></Relationships>
</file>

<file path=ppt/slides/_rels/slide2.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14.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4.xml"/></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185.xml"/><Relationship Id="rId5" Type="http://schemas.openxmlformats.org/officeDocument/2006/relationships/image" Target="../media/image10.sv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96.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4.wdp"/><Relationship Id="rId18" Type="http://schemas.openxmlformats.org/officeDocument/2006/relationships/image" Target="../media/image17.png"/><Relationship Id="rId3" Type="http://schemas.openxmlformats.org/officeDocument/2006/relationships/slideLayout" Target="../slideLayouts/slideLayout1.xml"/><Relationship Id="rId21" Type="http://schemas.openxmlformats.org/officeDocument/2006/relationships/image" Target="../media/image19.png"/><Relationship Id="rId7" Type="http://schemas.microsoft.com/office/2007/relationships/hdphoto" Target="../media/hdphoto1.wdp"/><Relationship Id="rId12" Type="http://schemas.openxmlformats.org/officeDocument/2006/relationships/image" Target="../media/image14.png"/><Relationship Id="rId17" Type="http://schemas.microsoft.com/office/2007/relationships/hdphoto" Target="../media/hdphoto6.wdp"/><Relationship Id="rId2" Type="http://schemas.openxmlformats.org/officeDocument/2006/relationships/audio" Target="../media/media1.MP3"/><Relationship Id="rId16" Type="http://schemas.openxmlformats.org/officeDocument/2006/relationships/image" Target="../media/image16.png"/><Relationship Id="rId20" Type="http://schemas.openxmlformats.org/officeDocument/2006/relationships/image" Target="../media/image18.png"/><Relationship Id="rId1" Type="http://schemas.microsoft.com/office/2007/relationships/media" Target="../media/media1.MP3"/><Relationship Id="rId6" Type="http://schemas.openxmlformats.org/officeDocument/2006/relationships/image" Target="../media/image11.png"/><Relationship Id="rId11" Type="http://schemas.microsoft.com/office/2007/relationships/hdphoto" Target="../media/hdphoto3.wdp"/><Relationship Id="rId24" Type="http://schemas.openxmlformats.org/officeDocument/2006/relationships/image" Target="../media/image21.png"/><Relationship Id="rId5" Type="http://schemas.openxmlformats.org/officeDocument/2006/relationships/image" Target="../media/image10.png"/><Relationship Id="rId15" Type="http://schemas.microsoft.com/office/2007/relationships/hdphoto" Target="../media/hdphoto5.wdp"/><Relationship Id="rId23" Type="http://schemas.openxmlformats.org/officeDocument/2006/relationships/image" Target="../media/image20.png"/><Relationship Id="rId10" Type="http://schemas.openxmlformats.org/officeDocument/2006/relationships/image" Target="../media/image13.png"/><Relationship Id="rId19" Type="http://schemas.microsoft.com/office/2007/relationships/hdphoto" Target="../media/hdphoto7.wdp"/><Relationship Id="rId4" Type="http://schemas.openxmlformats.org/officeDocument/2006/relationships/image" Target="../media/image9.jpeg"/><Relationship Id="rId9" Type="http://schemas.microsoft.com/office/2007/relationships/hdphoto" Target="../media/hdphoto2.wdp"/><Relationship Id="rId14" Type="http://schemas.openxmlformats.org/officeDocument/2006/relationships/image" Target="../media/image15.png"/><Relationship Id="rId22"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png"/><Relationship Id="rId1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24.gif"/><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image" Target="../media/image30.png"/><Relationship Id="rId1" Type="http://schemas.microsoft.com/office/2007/relationships/media" Target="../media/media2.mp3"/><Relationship Id="rId6" Type="http://schemas.openxmlformats.org/officeDocument/2006/relationships/image" Target="../media/image23.png"/><Relationship Id="rId11" Type="http://schemas.microsoft.com/office/2007/relationships/hdphoto" Target="../media/hdphoto9.wdp"/><Relationship Id="rId5" Type="http://schemas.microsoft.com/office/2007/relationships/hdphoto" Target="../media/hdphoto8.wdp"/><Relationship Id="rId15" Type="http://schemas.openxmlformats.org/officeDocument/2006/relationships/image" Target="../media/image19.png"/><Relationship Id="rId10" Type="http://schemas.openxmlformats.org/officeDocument/2006/relationships/image" Target="../media/image27.png"/><Relationship Id="rId19" Type="http://schemas.openxmlformats.org/officeDocument/2006/relationships/image" Target="../media/image21.png"/><Relationship Id="rId4" Type="http://schemas.openxmlformats.org/officeDocument/2006/relationships/image" Target="../media/image22.jpeg"/><Relationship Id="rId9" Type="http://schemas.openxmlformats.org/officeDocument/2006/relationships/image" Target="../media/image26.pn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25.png"/><Relationship Id="rId12" Type="http://schemas.openxmlformats.org/officeDocument/2006/relationships/image" Target="../media/image18.png"/><Relationship Id="rId17"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image" Target="../media/image34.png"/><Relationship Id="rId1" Type="http://schemas.microsoft.com/office/2007/relationships/media" Target="../media/media2.mp3"/><Relationship Id="rId6" Type="http://schemas.openxmlformats.org/officeDocument/2006/relationships/image" Target="../media/image24.gif"/><Relationship Id="rId11" Type="http://schemas.microsoft.com/office/2007/relationships/hdphoto" Target="../media/hdphoto9.wdp"/><Relationship Id="rId5" Type="http://schemas.openxmlformats.org/officeDocument/2006/relationships/image" Target="../media/image23.png"/><Relationship Id="rId15" Type="http://schemas.openxmlformats.org/officeDocument/2006/relationships/image" Target="../media/image30.png"/><Relationship Id="rId10" Type="http://schemas.openxmlformats.org/officeDocument/2006/relationships/image" Target="../media/image27.png"/><Relationship Id="rId19" Type="http://schemas.openxmlformats.org/officeDocument/2006/relationships/image" Target="../media/image21.png"/><Relationship Id="rId4" Type="http://schemas.openxmlformats.org/officeDocument/2006/relationships/image" Target="../media/image9.jpeg"/><Relationship Id="rId9" Type="http://schemas.microsoft.com/office/2007/relationships/hdphoto" Target="../media/hdphoto10.wdp"/><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8.png"/><Relationship Id="rId18" Type="http://schemas.openxmlformats.org/officeDocument/2006/relationships/image" Target="../media/image38.png"/><Relationship Id="rId3" Type="http://schemas.openxmlformats.org/officeDocument/2006/relationships/slideLayout" Target="../slideLayouts/slideLayout1.xml"/><Relationship Id="rId21"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8.png"/><Relationship Id="rId17" Type="http://schemas.microsoft.com/office/2007/relationships/hdphoto" Target="../media/hdphoto12.wdp"/><Relationship Id="rId2" Type="http://schemas.openxmlformats.org/officeDocument/2006/relationships/audio" Target="../media/media2.mp3"/><Relationship Id="rId16" Type="http://schemas.openxmlformats.org/officeDocument/2006/relationships/image" Target="../media/image37.png"/><Relationship Id="rId20" Type="http://schemas.openxmlformats.org/officeDocument/2006/relationships/image" Target="../media/image32.png"/><Relationship Id="rId1" Type="http://schemas.microsoft.com/office/2007/relationships/media" Target="../media/media2.mp3"/><Relationship Id="rId6" Type="http://schemas.openxmlformats.org/officeDocument/2006/relationships/image" Target="../media/image24.gif"/><Relationship Id="rId11" Type="http://schemas.microsoft.com/office/2007/relationships/hdphoto" Target="../media/hdphoto9.wdp"/><Relationship Id="rId5" Type="http://schemas.openxmlformats.org/officeDocument/2006/relationships/image" Target="../media/image23.png"/><Relationship Id="rId15" Type="http://schemas.openxmlformats.org/officeDocument/2006/relationships/image" Target="../media/image30.png"/><Relationship Id="rId10" Type="http://schemas.openxmlformats.org/officeDocument/2006/relationships/image" Target="../media/image27.png"/><Relationship Id="rId19" Type="http://schemas.openxmlformats.org/officeDocument/2006/relationships/image" Target="../media/image31.png"/><Relationship Id="rId4" Type="http://schemas.openxmlformats.org/officeDocument/2006/relationships/image" Target="../media/image35.jpeg"/><Relationship Id="rId9" Type="http://schemas.microsoft.com/office/2007/relationships/hdphoto" Target="../media/hdphoto11.wdp"/><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0.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51.xml"/><Relationship Id="rId5" Type="http://schemas.openxmlformats.org/officeDocument/2006/relationships/image" Target="../media/image21.sv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62.xml"/><Relationship Id="rId5" Type="http://schemas.openxmlformats.org/officeDocument/2006/relationships/image" Target="../media/image31.sv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7225388" y="3893837"/>
            <a:ext cx="1833419" cy="473983"/>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txBody>
            <a:bodyPr/>
            <a:lstStyle/>
            <a:p>
              <a:endParaRPr lang="en-US" sz="900">
                <a:solidFill>
                  <a:prstClr val="black"/>
                </a:solidFill>
              </a:endParaRPr>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sz="900">
                <a:solidFill>
                  <a:prstClr val="black"/>
                </a:solidFill>
              </a:endParaRPr>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7" name="Group 7"/>
          <p:cNvGrpSpPr/>
          <p:nvPr/>
        </p:nvGrpSpPr>
        <p:grpSpPr>
          <a:xfrm>
            <a:off x="7225388" y="1054073"/>
            <a:ext cx="1833419" cy="473983"/>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sz="900">
                <a:solidFill>
                  <a:prstClr val="black"/>
                </a:solidFill>
              </a:endParaRPr>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2" name="Group 12"/>
          <p:cNvGrpSpPr/>
          <p:nvPr/>
        </p:nvGrpSpPr>
        <p:grpSpPr>
          <a:xfrm>
            <a:off x="7225388" y="1786766"/>
            <a:ext cx="1833419" cy="473983"/>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sz="900">
                <a:solidFill>
                  <a:prstClr val="black"/>
                </a:solidFill>
              </a:endParaRPr>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7" name="Group 17"/>
          <p:cNvGrpSpPr/>
          <p:nvPr/>
        </p:nvGrpSpPr>
        <p:grpSpPr>
          <a:xfrm>
            <a:off x="7230150" y="354952"/>
            <a:ext cx="1833419" cy="473983"/>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sz="900">
                <a:solidFill>
                  <a:prstClr val="black"/>
                </a:solidFill>
              </a:endParaRPr>
            </a:p>
          </p:txBody>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22" name="Group 22"/>
          <p:cNvGrpSpPr/>
          <p:nvPr/>
        </p:nvGrpSpPr>
        <p:grpSpPr>
          <a:xfrm>
            <a:off x="-57688" y="263826"/>
            <a:ext cx="8659831" cy="4974267"/>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txBody>
            <a:bodyPr/>
            <a:lstStyle/>
            <a:p>
              <a:endParaRPr lang="en-US" sz="900">
                <a:solidFill>
                  <a:prstClr val="black"/>
                </a:solidFill>
              </a:endParaRPr>
            </a:p>
          </p:txBody>
        </p:sp>
        <p:sp>
          <p:nvSpPr>
            <p:cNvPr id="24" name="TextBox 24"/>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900">
                <a:solidFill>
                  <a:prstClr val="black"/>
                </a:solidFill>
              </a:endParaRPr>
            </a:p>
          </p:txBody>
        </p:sp>
      </p:grpSp>
      <p:grpSp>
        <p:nvGrpSpPr>
          <p:cNvPr id="25" name="Group 25"/>
          <p:cNvGrpSpPr/>
          <p:nvPr/>
        </p:nvGrpSpPr>
        <p:grpSpPr>
          <a:xfrm>
            <a:off x="-181961" y="263826"/>
            <a:ext cx="8784103" cy="5856069"/>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grpSp>
      <p:grpSp>
        <p:nvGrpSpPr>
          <p:cNvPr id="32" name="Group 32"/>
          <p:cNvGrpSpPr/>
          <p:nvPr/>
        </p:nvGrpSpPr>
        <p:grpSpPr>
          <a:xfrm>
            <a:off x="414369" y="1118927"/>
            <a:ext cx="7450250" cy="3155737"/>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txBody>
            <a:bodyPr/>
            <a:lstStyle/>
            <a:p>
              <a:endParaRPr lang="en-US" sz="900">
                <a:solidFill>
                  <a:prstClr val="black"/>
                </a:solidFill>
              </a:endParaRPr>
            </a:p>
          </p:txBody>
        </p:sp>
        <p:sp>
          <p:nvSpPr>
            <p:cNvPr id="34" name="TextBox 34"/>
            <p:cNvSpPr txBox="1"/>
            <p:nvPr/>
          </p:nvSpPr>
          <p:spPr>
            <a:xfrm>
              <a:off x="0" y="-38100"/>
              <a:ext cx="812800" cy="850900"/>
            </a:xfrm>
            <a:prstGeom prst="rect">
              <a:avLst/>
            </a:prstGeom>
          </p:spPr>
          <p:txBody>
            <a:bodyPr lIns="25400" tIns="25400" rIns="25400" bIns="25400" rtlCol="0" anchor="ctr"/>
            <a:lstStyle/>
            <a:p>
              <a:pPr algn="ctr">
                <a:lnSpc>
                  <a:spcPts val="1330"/>
                </a:lnSpc>
              </a:pPr>
              <a:endParaRPr sz="900">
                <a:solidFill>
                  <a:prstClr val="black"/>
                </a:solidFill>
              </a:endParaRPr>
            </a:p>
          </p:txBody>
        </p:sp>
      </p:grpSp>
      <p:sp>
        <p:nvSpPr>
          <p:cNvPr id="35" name="Freeform 35"/>
          <p:cNvSpPr/>
          <p:nvPr/>
        </p:nvSpPr>
        <p:spPr>
          <a:xfrm>
            <a:off x="907773" y="584698"/>
            <a:ext cx="781539" cy="803451"/>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900">
              <a:solidFill>
                <a:prstClr val="black"/>
              </a:solidFill>
            </a:endParaRPr>
          </a:p>
        </p:txBody>
      </p:sp>
      <p:sp>
        <p:nvSpPr>
          <p:cNvPr id="36" name="Freeform 36"/>
          <p:cNvSpPr/>
          <p:nvPr/>
        </p:nvSpPr>
        <p:spPr>
          <a:xfrm>
            <a:off x="414369" y="3747568"/>
            <a:ext cx="1666106" cy="105419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900">
              <a:solidFill>
                <a:prstClr val="black"/>
              </a:solidFill>
            </a:endParaRPr>
          </a:p>
        </p:txBody>
      </p:sp>
      <p:sp>
        <p:nvSpPr>
          <p:cNvPr id="37" name="Freeform 37"/>
          <p:cNvSpPr/>
          <p:nvPr/>
        </p:nvSpPr>
        <p:spPr>
          <a:xfrm rot="-1358923">
            <a:off x="6361301" y="3478593"/>
            <a:ext cx="1351873" cy="1592142"/>
          </a:xfrm>
          <a:custGeom>
            <a:avLst/>
            <a:gdLst/>
            <a:ahLst/>
            <a:cxnLst/>
            <a:rect l="l" t="t" r="r" b="b"/>
            <a:pathLst>
              <a:path w="2703746" h="3184283">
                <a:moveTo>
                  <a:pt x="0" y="0"/>
                </a:moveTo>
                <a:lnTo>
                  <a:pt x="2703746" y="0"/>
                </a:lnTo>
                <a:lnTo>
                  <a:pt x="2703746" y="3184283"/>
                </a:lnTo>
                <a:lnTo>
                  <a:pt x="0" y="318428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900">
              <a:solidFill>
                <a:prstClr val="black"/>
              </a:solidFill>
            </a:endParaRPr>
          </a:p>
        </p:txBody>
      </p:sp>
      <p:sp>
        <p:nvSpPr>
          <p:cNvPr id="38" name="Freeform 38"/>
          <p:cNvSpPr/>
          <p:nvPr/>
        </p:nvSpPr>
        <p:spPr>
          <a:xfrm rot="-607473">
            <a:off x="7423468" y="3439222"/>
            <a:ext cx="262021" cy="889577"/>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900">
              <a:solidFill>
                <a:prstClr val="black"/>
              </a:solidFill>
            </a:endParaRPr>
          </a:p>
        </p:txBody>
      </p:sp>
      <p:sp>
        <p:nvSpPr>
          <p:cNvPr id="39" name="Freeform 39"/>
          <p:cNvSpPr/>
          <p:nvPr/>
        </p:nvSpPr>
        <p:spPr>
          <a:xfrm rot="-1729736">
            <a:off x="7073700" y="405784"/>
            <a:ext cx="235390" cy="2194308"/>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900">
              <a:solidFill>
                <a:prstClr val="black"/>
              </a:solidFill>
            </a:endParaRPr>
          </a:p>
        </p:txBody>
      </p:sp>
      <p:sp>
        <p:nvSpPr>
          <p:cNvPr id="40" name="Freeform 40"/>
          <p:cNvSpPr/>
          <p:nvPr/>
        </p:nvSpPr>
        <p:spPr>
          <a:xfrm rot="-897102">
            <a:off x="7639754" y="404641"/>
            <a:ext cx="246648" cy="2299259"/>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900">
              <a:solidFill>
                <a:prstClr val="black"/>
              </a:solidFill>
            </a:endParaRPr>
          </a:p>
        </p:txBody>
      </p:sp>
      <p:sp>
        <p:nvSpPr>
          <p:cNvPr id="41" name="TextBox 41"/>
          <p:cNvSpPr txBox="1"/>
          <p:nvPr/>
        </p:nvSpPr>
        <p:spPr>
          <a:xfrm>
            <a:off x="1247421" y="1644114"/>
            <a:ext cx="6149528" cy="1846659"/>
          </a:xfrm>
          <a:prstGeom prst="rect">
            <a:avLst/>
          </a:prstGeom>
        </p:spPr>
        <p:txBody>
          <a:bodyPr wrap="square" lIns="0" tIns="0" rIns="0" bIns="0" rtlCol="0" anchor="t">
            <a:spAutoFit/>
          </a:bodyPr>
          <a:lstStyle/>
          <a:p>
            <a:pPr algn="ctr">
              <a:lnSpc>
                <a:spcPct val="150000"/>
              </a:lnSpc>
            </a:pPr>
            <a:r>
              <a:rPr lang="vi-VN" sz="4000" b="1" spc="102" dirty="0">
                <a:solidFill>
                  <a:srgbClr val="231F20"/>
                </a:solidFill>
                <a:cs typeface="Arial" panose="020B0604020202020204" pitchFamily="34" charset="0"/>
              </a:rPr>
              <a:t>CHÀO MỪNG CẢ LỚP ĐẾN VỚI BÀI HỌC MỚI!</a:t>
            </a:r>
            <a:endParaRPr lang="en-US" sz="4000" b="1" spc="102" dirty="0">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8142809"/>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1" name="Freeform 31"/>
          <p:cNvSpPr/>
          <p:nvPr/>
        </p:nvSpPr>
        <p:spPr>
          <a:xfrm>
            <a:off x="7230150" y="354952"/>
            <a:ext cx="1833420" cy="473983"/>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nvGrpSpPr>
          <p:cNvPr id="2" name="Group 2"/>
          <p:cNvGrpSpPr/>
          <p:nvPr/>
        </p:nvGrpSpPr>
        <p:grpSpPr>
          <a:xfrm>
            <a:off x="7225388" y="1786766"/>
            <a:ext cx="1833419" cy="473983"/>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sz="900">
                <a:solidFill>
                  <a:prstClr val="black"/>
                </a:solidFill>
              </a:endParaRPr>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7" name="Group 7"/>
          <p:cNvGrpSpPr/>
          <p:nvPr/>
        </p:nvGrpSpPr>
        <p:grpSpPr>
          <a:xfrm>
            <a:off x="7225388" y="3893837"/>
            <a:ext cx="1833419" cy="473983"/>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sz="900">
                <a:solidFill>
                  <a:prstClr val="black"/>
                </a:solidFill>
              </a:endParaRPr>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2" name="Group 12"/>
          <p:cNvGrpSpPr/>
          <p:nvPr/>
        </p:nvGrpSpPr>
        <p:grpSpPr>
          <a:xfrm>
            <a:off x="7225388" y="1054073"/>
            <a:ext cx="1833419" cy="473983"/>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sz="900">
                <a:solidFill>
                  <a:prstClr val="black"/>
                </a:solidFill>
              </a:endParaRPr>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7" name="Group 17"/>
          <p:cNvGrpSpPr/>
          <p:nvPr/>
        </p:nvGrpSpPr>
        <p:grpSpPr>
          <a:xfrm>
            <a:off x="-42157" y="263826"/>
            <a:ext cx="8649062" cy="5012499"/>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sz="900">
                <a:solidFill>
                  <a:prstClr val="black"/>
                </a:solidFill>
              </a:endParaRPr>
            </a:p>
          </p:txBody>
        </p:sp>
        <p:sp>
          <p:nvSpPr>
            <p:cNvPr id="19" name="TextBox 19"/>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900">
                <a:solidFill>
                  <a:prstClr val="black"/>
                </a:solidFill>
              </a:endParaRPr>
            </a:p>
          </p:txBody>
        </p:sp>
      </p:grpSp>
      <p:grpSp>
        <p:nvGrpSpPr>
          <p:cNvPr id="20" name="Group 20"/>
          <p:cNvGrpSpPr/>
          <p:nvPr/>
        </p:nvGrpSpPr>
        <p:grpSpPr>
          <a:xfrm>
            <a:off x="-244713" y="263826"/>
            <a:ext cx="8851618" cy="5901078"/>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6">
                <a:alphaModFix amt="34000"/>
                <a:extLst>
                  <a:ext uri="{96DAC541-7B7A-43D3-8B79-37D633B846F1}">
                    <asvg:svgBlip xmlns:asvg="http://schemas.microsoft.com/office/drawing/2016/SVG/main" xmlns="" r:embed="rId7"/>
                  </a:ext>
                </a:extLst>
              </a:blip>
              <a:stretch>
                <a:fillRect/>
              </a:stretch>
            </a:blipFill>
          </p:spPr>
          <p:txBody>
            <a:bodyPr/>
            <a:lstStyle/>
            <a:p>
              <a:endParaRPr lang="en-US" sz="900">
                <a:solidFill>
                  <a:prstClr val="black"/>
                </a:solidFill>
              </a:endParaRPr>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6">
                <a:alphaModFix amt="34000"/>
                <a:extLst>
                  <a:ext uri="{96DAC541-7B7A-43D3-8B79-37D633B846F1}">
                    <asvg:svgBlip xmlns:asvg="http://schemas.microsoft.com/office/drawing/2016/SVG/main" xmlns="" r:embed="rId7"/>
                  </a:ext>
                </a:extLst>
              </a:blip>
              <a:stretch>
                <a:fillRect/>
              </a:stretch>
            </a:blipFill>
          </p:spPr>
          <p:txBody>
            <a:bodyPr/>
            <a:lstStyle/>
            <a:p>
              <a:endParaRPr lang="en-US" sz="900">
                <a:solidFill>
                  <a:prstClr val="black"/>
                </a:solidFill>
              </a:endParaRPr>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6">
                <a:alphaModFix amt="34000"/>
                <a:extLst>
                  <a:ext uri="{96DAC541-7B7A-43D3-8B79-37D633B846F1}">
                    <asvg:svgBlip xmlns:asvg="http://schemas.microsoft.com/office/drawing/2016/SVG/main" xmlns="" r:embed="rId7"/>
                  </a:ext>
                </a:extLst>
              </a:blip>
              <a:stretch>
                <a:fillRect/>
              </a:stretch>
            </a:blipFill>
          </p:spPr>
          <p:txBody>
            <a:bodyPr/>
            <a:lstStyle/>
            <a:p>
              <a:endParaRPr lang="en-US" sz="900">
                <a:solidFill>
                  <a:prstClr val="black"/>
                </a:solidFill>
              </a:endParaRPr>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6">
                <a:alphaModFix amt="34000"/>
                <a:extLst>
                  <a:ext uri="{96DAC541-7B7A-43D3-8B79-37D633B846F1}">
                    <asvg:svgBlip xmlns:asvg="http://schemas.microsoft.com/office/drawing/2016/SVG/main" xmlns="" r:embed="rId7"/>
                  </a:ext>
                </a:extLst>
              </a:blip>
              <a:stretch>
                <a:fillRect/>
              </a:stretch>
            </a:blipFill>
          </p:spPr>
          <p:txBody>
            <a:bodyPr/>
            <a:lstStyle/>
            <a:p>
              <a:endParaRPr lang="en-US" sz="900">
                <a:solidFill>
                  <a:prstClr val="black"/>
                </a:solidFill>
              </a:endParaRPr>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6">
                <a:alphaModFix amt="34000"/>
                <a:extLst>
                  <a:ext uri="{96DAC541-7B7A-43D3-8B79-37D633B846F1}">
                    <asvg:svgBlip xmlns:asvg="http://schemas.microsoft.com/office/drawing/2016/SVG/main" xmlns="" r:embed="rId7"/>
                  </a:ext>
                </a:extLst>
              </a:blip>
              <a:stretch>
                <a:fillRect/>
              </a:stretch>
            </a:blipFill>
          </p:spPr>
          <p:txBody>
            <a:bodyPr/>
            <a:lstStyle/>
            <a:p>
              <a:endParaRPr lang="en-US" sz="900">
                <a:solidFill>
                  <a:prstClr val="black"/>
                </a:solidFill>
              </a:endParaRPr>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6">
                <a:alphaModFix amt="34000"/>
                <a:extLst>
                  <a:ext uri="{96DAC541-7B7A-43D3-8B79-37D633B846F1}">
                    <asvg:svgBlip xmlns:asvg="http://schemas.microsoft.com/office/drawing/2016/SVG/main" xmlns="" r:embed="rId7"/>
                  </a:ext>
                </a:extLst>
              </a:blip>
              <a:stretch>
                <a:fillRect/>
              </a:stretch>
            </a:blipFill>
          </p:spPr>
          <p:txBody>
            <a:bodyPr/>
            <a:lstStyle/>
            <a:p>
              <a:endParaRPr lang="en-US" sz="900">
                <a:solidFill>
                  <a:prstClr val="black"/>
                </a:solidFill>
              </a:endParaRPr>
            </a:p>
          </p:txBody>
        </p:sp>
      </p:grpSp>
      <p:sp>
        <p:nvSpPr>
          <p:cNvPr id="30" name="Freeform 30"/>
          <p:cNvSpPr/>
          <p:nvPr/>
        </p:nvSpPr>
        <p:spPr>
          <a:xfrm>
            <a:off x="8623795" y="378829"/>
            <a:ext cx="430670" cy="448279"/>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sz="900">
              <a:solidFill>
                <a:prstClr val="black"/>
              </a:solidFill>
            </a:endParaRPr>
          </a:p>
        </p:txBody>
      </p:sp>
      <p:graphicFrame>
        <p:nvGraphicFramePr>
          <p:cNvPr id="45" name="Object 44"/>
          <p:cNvGraphicFramePr>
            <a:graphicFrameLocks noChangeAspect="1"/>
          </p:cNvGraphicFramePr>
          <p:nvPr>
            <p:extLst/>
          </p:nvPr>
        </p:nvGraphicFramePr>
        <p:xfrm>
          <a:off x="4543425" y="2517775"/>
          <a:ext cx="57150" cy="107950"/>
        </p:xfrm>
        <a:graphic>
          <a:graphicData uri="http://schemas.openxmlformats.org/presentationml/2006/ole">
            <mc:AlternateContent xmlns:mc="http://schemas.openxmlformats.org/markup-compatibility/2006">
              <mc:Choice xmlns:v="urn:schemas-microsoft-com:vml" Requires="v">
                <p:oleObj spid="_x0000_s2059" name="Equation" r:id="rId8" imgW="114120" imgH="215640" progId="Equation.3">
                  <p:embed/>
                </p:oleObj>
              </mc:Choice>
              <mc:Fallback>
                <p:oleObj name="Equation" r:id="rId8" imgW="114120" imgH="215640" progId="Equation.3">
                  <p:embed/>
                  <p:pic>
                    <p:nvPicPr>
                      <p:cNvPr id="0" name=""/>
                      <p:cNvPicPr/>
                      <p:nvPr/>
                    </p:nvPicPr>
                    <p:blipFill>
                      <a:blip r:embed="rId9"/>
                      <a:stretch>
                        <a:fillRect/>
                      </a:stretch>
                    </p:blipFill>
                    <p:spPr>
                      <a:xfrm>
                        <a:off x="4543425" y="2517775"/>
                        <a:ext cx="57150" cy="107950"/>
                      </a:xfrm>
                      <a:prstGeom prst="rect">
                        <a:avLst/>
                      </a:prstGeom>
                    </p:spPr>
                  </p:pic>
                </p:oleObj>
              </mc:Fallback>
            </mc:AlternateContent>
          </a:graphicData>
        </a:graphic>
      </p:graphicFrame>
      <p:sp>
        <p:nvSpPr>
          <p:cNvPr id="28" name="TextBox 27"/>
          <p:cNvSpPr txBox="1"/>
          <p:nvPr/>
        </p:nvSpPr>
        <p:spPr>
          <a:xfrm>
            <a:off x="2622261" y="345758"/>
            <a:ext cx="3314700" cy="600164"/>
          </a:xfrm>
          <a:prstGeom prst="rect">
            <a:avLst/>
          </a:prstGeom>
          <a:noFill/>
        </p:spPr>
        <p:txBody>
          <a:bodyPr wrap="square" rtlCol="0">
            <a:spAutoFit/>
          </a:bodyPr>
          <a:lstStyle/>
          <a:p>
            <a:pPr algn="ctr"/>
            <a:r>
              <a:rPr lang="vi-VN" sz="3300" b="1" dirty="0">
                <a:solidFill>
                  <a:srgbClr val="F79646">
                    <a:lumMod val="75000"/>
                  </a:srgbClr>
                </a:solidFill>
                <a:cs typeface="Arial" panose="020B0604020202020204" pitchFamily="34" charset="0"/>
              </a:rPr>
              <a:t>KHỞI ĐỘNG</a:t>
            </a:r>
            <a:endParaRPr lang="en-US" sz="3300" b="1" dirty="0">
              <a:solidFill>
                <a:srgbClr val="F79646">
                  <a:lumMod val="75000"/>
                </a:srgbClr>
              </a:solidFill>
              <a:latin typeface="Arial" panose="020B0604020202020204" pitchFamily="34" charset="0"/>
              <a:cs typeface="Arial" panose="020B0604020202020204" pitchFamily="34" charset="0"/>
            </a:endParaRPr>
          </a:p>
        </p:txBody>
      </p:sp>
      <p:pic>
        <p:nvPicPr>
          <p:cNvPr id="33" name="Hologram and flowers">
            <a:hlinkClick r:id="" action="ppaction://media"/>
            <a:extLst>
              <a:ext uri="{FF2B5EF4-FFF2-40B4-BE49-F238E27FC236}">
                <a16:creationId xmlns:a16="http://schemas.microsoft.com/office/drawing/2014/main" xmlns="" id="{9A97C4BB-5DB8-F1F1-4BBA-EA42F8987E45}"/>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1677631" y="1327053"/>
            <a:ext cx="5006930" cy="2597345"/>
          </a:xfrm>
          <a:prstGeom prst="rect">
            <a:avLst/>
          </a:prstGeom>
        </p:spPr>
      </p:pic>
    </p:spTree>
    <p:extLst>
      <p:ext uri="{BB962C8B-B14F-4D97-AF65-F5344CB8AC3E}">
        <p14:creationId xmlns:p14="http://schemas.microsoft.com/office/powerpoint/2010/main" val="40245836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02"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
                </p:tgtEl>
              </p:cMediaNode>
            </p:video>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
                                        </p:tgtEl>
                                      </p:cBhvr>
                                    </p:cmd>
                                  </p:childTnLst>
                                </p:cTn>
                              </p:par>
                            </p:childTnLst>
                          </p:cTn>
                        </p:par>
                      </p:childTnLst>
                    </p:cTn>
                  </p:par>
                </p:childTnLst>
              </p:cTn>
              <p:nextCondLst>
                <p:cond evt="onClick" delay="0">
                  <p:tgtEl>
                    <p:spTgt spid="3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133350"/>
            <a:ext cx="8839200" cy="48387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sz="900">
              <a:solidFill>
                <a:prstClr val="black"/>
              </a:solidFill>
            </a:endParaRPr>
          </a:p>
        </p:txBody>
      </p:sp>
      <p:sp>
        <p:nvSpPr>
          <p:cNvPr id="9" name="Rectangle 8">
            <a:extLst>
              <a:ext uri="{FF2B5EF4-FFF2-40B4-BE49-F238E27FC236}">
                <a16:creationId xmlns:a16="http://schemas.microsoft.com/office/drawing/2014/main" xmlns="" id="{247BA630-D334-1DEB-3BDE-C5D02F0F0D26}"/>
              </a:ext>
            </a:extLst>
          </p:cNvPr>
          <p:cNvSpPr/>
          <p:nvPr/>
        </p:nvSpPr>
        <p:spPr>
          <a:xfrm>
            <a:off x="526737" y="970086"/>
            <a:ext cx="8090526" cy="3170099"/>
          </a:xfrm>
          <a:prstGeom prst="rect">
            <a:avLst/>
          </a:prstGeom>
        </p:spPr>
        <p:txBody>
          <a:bodyPr wrap="square">
            <a:spAutoFit/>
          </a:bodyPr>
          <a:lstStyle/>
          <a:p>
            <a:pPr algn="just">
              <a:lnSpc>
                <a:spcPct val="200000"/>
              </a:lnSpc>
            </a:pPr>
            <a:r>
              <a:rPr lang="vi-VN" sz="2000" dirty="0">
                <a:solidFill>
                  <a:prstClr val="black"/>
                </a:solidFill>
                <a:ea typeface="Times New Roman" panose="02020603050405020304" pitchFamily="18" charset="0"/>
                <a:cs typeface="Times New Roman" panose="02020603050405020304" pitchFamily="18" charset="0"/>
              </a:rPr>
              <a:t>V</a:t>
            </a:r>
            <a:r>
              <a:rPr lang="vi-VN" sz="2000" dirty="0">
                <a:solidFill>
                  <a:prstClr val="black"/>
                </a:solidFill>
                <a:ea typeface="Times New Roman" panose="02020603050405020304" pitchFamily="18" charset="0"/>
              </a:rPr>
              <a:t>ậ</a:t>
            </a:r>
            <a:r>
              <a:rPr lang="vi-VN" sz="2000" dirty="0">
                <a:solidFill>
                  <a:prstClr val="black"/>
                </a:solidFill>
                <a:ea typeface="Times New Roman" panose="02020603050405020304" pitchFamily="18" charset="0"/>
                <a:cs typeface="Times New Roman" panose="02020603050405020304" pitchFamily="18" charset="0"/>
              </a:rPr>
              <a:t>n d</a:t>
            </a:r>
            <a:r>
              <a:rPr lang="vi-VN" sz="2000" dirty="0">
                <a:solidFill>
                  <a:prstClr val="black"/>
                </a:solidFill>
                <a:ea typeface="Times New Roman" panose="02020603050405020304" pitchFamily="18" charset="0"/>
              </a:rPr>
              <a:t>ụ</a:t>
            </a:r>
            <a:r>
              <a:rPr lang="vi-VN" sz="2000" dirty="0">
                <a:solidFill>
                  <a:prstClr val="black"/>
                </a:solidFill>
                <a:ea typeface="Times New Roman" panose="02020603050405020304" pitchFamily="18" charset="0"/>
                <a:cs typeface="Times New Roman" panose="02020603050405020304" pitchFamily="18" charset="0"/>
              </a:rPr>
              <a:t>ng m</a:t>
            </a:r>
            <a:r>
              <a:rPr lang="vi-VN" sz="2000" dirty="0">
                <a:solidFill>
                  <a:prstClr val="black"/>
                </a:solidFill>
                <a:ea typeface="Times New Roman" panose="02020603050405020304" pitchFamily="18" charset="0"/>
              </a:rPr>
              <a:t>ô</a:t>
            </a:r>
            <a:r>
              <a:rPr lang="vi-VN" sz="2000" dirty="0">
                <a:solidFill>
                  <a:prstClr val="black"/>
                </a:solidFill>
                <a:ea typeface="Times New Roman" panose="02020603050405020304" pitchFamily="18" charset="0"/>
                <a:cs typeface="Times New Roman" panose="02020603050405020304" pitchFamily="18" charset="0"/>
              </a:rPr>
              <a:t> h</a:t>
            </a:r>
            <a:r>
              <a:rPr lang="vi-VN" sz="2000" dirty="0">
                <a:solidFill>
                  <a:prstClr val="black"/>
                </a:solidFill>
                <a:ea typeface="Times New Roman" panose="02020603050405020304" pitchFamily="18" charset="0"/>
              </a:rPr>
              <a:t>ì</a:t>
            </a:r>
            <a:r>
              <a:rPr lang="vi-VN" sz="2000" dirty="0">
                <a:solidFill>
                  <a:prstClr val="black"/>
                </a:solidFill>
                <a:ea typeface="Times New Roman" panose="02020603050405020304" pitchFamily="18" charset="0"/>
                <a:cs typeface="Times New Roman" panose="02020603050405020304" pitchFamily="18" charset="0"/>
              </a:rPr>
              <a:t>nh </a:t>
            </a:r>
            <a:r>
              <a:rPr lang="vi-VN" sz="2000" dirty="0" err="1">
                <a:solidFill>
                  <a:prstClr val="black"/>
                </a:solidFill>
                <a:ea typeface="Times New Roman" panose="02020603050405020304" pitchFamily="18" charset="0"/>
                <a:cs typeface="Times New Roman" panose="02020603050405020304" pitchFamily="18" charset="0"/>
              </a:rPr>
              <a:t>Hologram</a:t>
            </a:r>
            <a:r>
              <a:rPr lang="vi-VN" sz="2000" dirty="0">
                <a:solidFill>
                  <a:prstClr val="black"/>
                </a:solidFill>
                <a:ea typeface="Times New Roman" panose="02020603050405020304" pitchFamily="18" charset="0"/>
                <a:cs typeface="Times New Roman" panose="02020603050405020304" pitchFamily="18" charset="0"/>
              </a:rPr>
              <a:t> v</a:t>
            </a:r>
            <a:r>
              <a:rPr lang="vi-VN" sz="2000" dirty="0">
                <a:solidFill>
                  <a:prstClr val="black"/>
                </a:solidFill>
                <a:ea typeface="Times New Roman" panose="02020603050405020304" pitchFamily="18" charset="0"/>
              </a:rPr>
              <a:t>à</a:t>
            </a:r>
            <a:r>
              <a:rPr lang="vi-VN" sz="2000" dirty="0">
                <a:solidFill>
                  <a:prstClr val="black"/>
                </a:solidFill>
                <a:ea typeface="Times New Roman" panose="02020603050405020304" pitchFamily="18" charset="0"/>
                <a:cs typeface="Times New Roman" panose="02020603050405020304" pitchFamily="18" charset="0"/>
              </a:rPr>
              <a:t>o d</a:t>
            </a:r>
            <a:r>
              <a:rPr lang="vi-VN" sz="2000" dirty="0">
                <a:solidFill>
                  <a:prstClr val="black"/>
                </a:solidFill>
                <a:ea typeface="Times New Roman" panose="02020603050405020304" pitchFamily="18" charset="0"/>
              </a:rPr>
              <a:t>ạ</a:t>
            </a:r>
            <a:r>
              <a:rPr lang="vi-VN" sz="2000" dirty="0">
                <a:solidFill>
                  <a:prstClr val="black"/>
                </a:solidFill>
                <a:ea typeface="Times New Roman" panose="02020603050405020304" pitchFamily="18" charset="0"/>
                <a:cs typeface="Times New Roman" panose="02020603050405020304" pitchFamily="18" charset="0"/>
              </a:rPr>
              <a:t>y h</a:t>
            </a:r>
            <a:r>
              <a:rPr lang="vi-VN" sz="2000" dirty="0">
                <a:solidFill>
                  <a:prstClr val="black"/>
                </a:solidFill>
                <a:ea typeface="Times New Roman" panose="02020603050405020304" pitchFamily="18" charset="0"/>
              </a:rPr>
              <a:t>ọ</a:t>
            </a:r>
            <a:r>
              <a:rPr lang="vi-VN" sz="2000" dirty="0">
                <a:solidFill>
                  <a:prstClr val="black"/>
                </a:solidFill>
                <a:ea typeface="Times New Roman" panose="02020603050405020304" pitchFamily="18" charset="0"/>
                <a:cs typeface="Times New Roman" panose="02020603050405020304" pitchFamily="18" charset="0"/>
              </a:rPr>
              <a:t>c h</a:t>
            </a:r>
            <a:r>
              <a:rPr lang="vi-VN" sz="2000" dirty="0">
                <a:solidFill>
                  <a:prstClr val="black"/>
                </a:solidFill>
                <a:ea typeface="Times New Roman" panose="02020603050405020304" pitchFamily="18" charset="0"/>
              </a:rPr>
              <a:t>ì</a:t>
            </a:r>
            <a:r>
              <a:rPr lang="vi-VN" sz="2000" dirty="0">
                <a:solidFill>
                  <a:prstClr val="black"/>
                </a:solidFill>
                <a:ea typeface="Times New Roman" panose="02020603050405020304" pitchFamily="18" charset="0"/>
                <a:cs typeface="Times New Roman" panose="02020603050405020304" pitchFamily="18" charset="0"/>
              </a:rPr>
              <a:t>nh h</a:t>
            </a:r>
            <a:r>
              <a:rPr lang="vi-VN" sz="2000" dirty="0">
                <a:solidFill>
                  <a:prstClr val="black"/>
                </a:solidFill>
                <a:ea typeface="Times New Roman" panose="02020603050405020304" pitchFamily="18" charset="0"/>
              </a:rPr>
              <a:t>ọ</a:t>
            </a:r>
            <a:r>
              <a:rPr lang="vi-VN" sz="2000" dirty="0">
                <a:solidFill>
                  <a:prstClr val="black"/>
                </a:solidFill>
                <a:ea typeface="Times New Roman" panose="02020603050405020304" pitchFamily="18" charset="0"/>
                <a:cs typeface="Times New Roman" panose="02020603050405020304" pitchFamily="18" charset="0"/>
              </a:rPr>
              <a:t>c s</a:t>
            </a:r>
            <a:r>
              <a:rPr lang="vi-VN" sz="2000" dirty="0">
                <a:solidFill>
                  <a:prstClr val="black"/>
                </a:solidFill>
                <a:ea typeface="Times New Roman" panose="02020603050405020304" pitchFamily="18" charset="0"/>
              </a:rPr>
              <a:t>ẽ</a:t>
            </a:r>
            <a:r>
              <a:rPr lang="vi-VN" sz="2000" dirty="0">
                <a:solidFill>
                  <a:prstClr val="black"/>
                </a:solidFill>
                <a:ea typeface="Times New Roman" panose="02020603050405020304" pitchFamily="18" charset="0"/>
                <a:cs typeface="Times New Roman" panose="02020603050405020304" pitchFamily="18" charset="0"/>
              </a:rPr>
              <a:t> gi</a:t>
            </a:r>
            <a:r>
              <a:rPr lang="vi-VN" sz="2000" dirty="0">
                <a:solidFill>
                  <a:prstClr val="black"/>
                </a:solidFill>
                <a:ea typeface="Times New Roman" panose="02020603050405020304" pitchFamily="18" charset="0"/>
              </a:rPr>
              <a:t>ú</a:t>
            </a:r>
            <a:r>
              <a:rPr lang="vi-VN" sz="2000" dirty="0">
                <a:solidFill>
                  <a:prstClr val="black"/>
                </a:solidFill>
                <a:ea typeface="Times New Roman" panose="02020603050405020304" pitchFamily="18" charset="0"/>
                <a:cs typeface="Times New Roman" panose="02020603050405020304" pitchFamily="18" charset="0"/>
              </a:rPr>
              <a:t>p h</a:t>
            </a:r>
            <a:r>
              <a:rPr lang="vi-VN" sz="2000" dirty="0">
                <a:solidFill>
                  <a:prstClr val="black"/>
                </a:solidFill>
                <a:ea typeface="Times New Roman" panose="02020603050405020304" pitchFamily="18" charset="0"/>
              </a:rPr>
              <a:t>ọ</a:t>
            </a:r>
            <a:r>
              <a:rPr lang="vi-VN" sz="2000" dirty="0">
                <a:solidFill>
                  <a:prstClr val="black"/>
                </a:solidFill>
                <a:ea typeface="Times New Roman" panose="02020603050405020304" pitchFamily="18" charset="0"/>
                <a:cs typeface="Times New Roman" panose="02020603050405020304" pitchFamily="18" charset="0"/>
              </a:rPr>
              <a:t>c sinh: ti</a:t>
            </a:r>
            <a:r>
              <a:rPr lang="vi-VN" sz="2000" dirty="0">
                <a:solidFill>
                  <a:prstClr val="black"/>
                </a:solidFill>
                <a:ea typeface="Times New Roman" panose="02020603050405020304" pitchFamily="18" charset="0"/>
              </a:rPr>
              <a:t>ế</a:t>
            </a:r>
            <a:r>
              <a:rPr lang="vi-VN" sz="2000" dirty="0">
                <a:solidFill>
                  <a:prstClr val="black"/>
                </a:solidFill>
                <a:ea typeface="Times New Roman" panose="02020603050405020304" pitchFamily="18" charset="0"/>
                <a:cs typeface="Times New Roman" panose="02020603050405020304" pitchFamily="18" charset="0"/>
              </a:rPr>
              <a:t>p c</a:t>
            </a:r>
            <a:r>
              <a:rPr lang="vi-VN" sz="2000" dirty="0">
                <a:solidFill>
                  <a:prstClr val="black"/>
                </a:solidFill>
                <a:ea typeface="Times New Roman" panose="02020603050405020304" pitchFamily="18" charset="0"/>
              </a:rPr>
              <a:t>ậ</a:t>
            </a:r>
            <a:r>
              <a:rPr lang="vi-VN" sz="2000" dirty="0">
                <a:solidFill>
                  <a:prstClr val="black"/>
                </a:solidFill>
                <a:ea typeface="Times New Roman" panose="02020603050405020304" pitchFamily="18" charset="0"/>
                <a:cs typeface="Times New Roman" panose="02020603050405020304" pitchFamily="18" charset="0"/>
              </a:rPr>
              <a:t>n </a:t>
            </a:r>
            <a:r>
              <a:rPr lang="vi-VN" sz="2000" dirty="0">
                <a:solidFill>
                  <a:prstClr val="black"/>
                </a:solidFill>
                <a:ea typeface="Times New Roman" panose="02020603050405020304" pitchFamily="18" charset="0"/>
              </a:rPr>
              <a:t>đượ</a:t>
            </a:r>
            <a:r>
              <a:rPr lang="vi-VN" sz="2000" dirty="0">
                <a:solidFill>
                  <a:prstClr val="black"/>
                </a:solidFill>
                <a:ea typeface="Times New Roman" panose="02020603050405020304" pitchFamily="18" charset="0"/>
                <a:cs typeface="Times New Roman" panose="02020603050405020304" pitchFamily="18" charset="0"/>
              </a:rPr>
              <a:t>c ki</a:t>
            </a:r>
            <a:r>
              <a:rPr lang="vi-VN" sz="2000" dirty="0">
                <a:solidFill>
                  <a:prstClr val="black"/>
                </a:solidFill>
                <a:ea typeface="Times New Roman" panose="02020603050405020304" pitchFamily="18" charset="0"/>
              </a:rPr>
              <a:t>ế</a:t>
            </a:r>
            <a:r>
              <a:rPr lang="vi-VN" sz="2000" dirty="0">
                <a:solidFill>
                  <a:prstClr val="black"/>
                </a:solidFill>
                <a:ea typeface="Times New Roman" panose="02020603050405020304" pitchFamily="18" charset="0"/>
                <a:cs typeface="Times New Roman" panose="02020603050405020304" pitchFamily="18" charset="0"/>
              </a:rPr>
              <a:t>n</a:t>
            </a:r>
            <a:r>
              <a:rPr lang="en-US" sz="2000" dirty="0">
                <a:solidFill>
                  <a:prstClr val="black"/>
                </a:solidFill>
                <a:ea typeface="Times New Roman" panose="02020603050405020304" pitchFamily="18" charset="0"/>
                <a:cs typeface="Times New Roman" panose="02020603050405020304" pitchFamily="18" charset="0"/>
              </a:rPr>
              <a:t> </a:t>
            </a:r>
            <a:r>
              <a:rPr lang="vi-VN" sz="2000" dirty="0">
                <a:solidFill>
                  <a:prstClr val="black"/>
                </a:solidFill>
                <a:ea typeface="Times New Roman" panose="02020603050405020304" pitchFamily="18" charset="0"/>
                <a:cs typeface="Times New Roman" panose="02020603050405020304" pitchFamily="18" charset="0"/>
              </a:rPr>
              <a:t>th</a:t>
            </a:r>
            <a:r>
              <a:rPr lang="vi-VN" sz="2000" dirty="0">
                <a:solidFill>
                  <a:prstClr val="black"/>
                </a:solidFill>
                <a:ea typeface="Times New Roman" panose="02020603050405020304" pitchFamily="18" charset="0"/>
              </a:rPr>
              <a:t>ứ</a:t>
            </a:r>
            <a:r>
              <a:rPr lang="vi-VN" sz="2000" dirty="0">
                <a:solidFill>
                  <a:prstClr val="black"/>
                </a:solidFill>
                <a:ea typeface="Times New Roman" panose="02020603050405020304" pitchFamily="18" charset="0"/>
                <a:cs typeface="Times New Roman" panose="02020603050405020304" pitchFamily="18" charset="0"/>
              </a:rPr>
              <a:t>c v</a:t>
            </a:r>
            <a:r>
              <a:rPr lang="vi-VN" sz="2000" dirty="0">
                <a:solidFill>
                  <a:prstClr val="black"/>
                </a:solidFill>
                <a:ea typeface="Times New Roman" panose="02020603050405020304" pitchFamily="18" charset="0"/>
              </a:rPr>
              <a:t>ề</a:t>
            </a:r>
            <a:r>
              <a:rPr lang="vi-VN" sz="2000" dirty="0">
                <a:solidFill>
                  <a:prstClr val="black"/>
                </a:solidFill>
                <a:ea typeface="Times New Roman" panose="02020603050405020304" pitchFamily="18" charset="0"/>
                <a:cs typeface="Times New Roman" panose="02020603050405020304" pitchFamily="18" charset="0"/>
              </a:rPr>
              <a:t> c</a:t>
            </a:r>
            <a:r>
              <a:rPr lang="vi-VN" sz="2000" dirty="0">
                <a:solidFill>
                  <a:prstClr val="black"/>
                </a:solidFill>
                <a:ea typeface="Times New Roman" panose="02020603050405020304" pitchFamily="18" charset="0"/>
              </a:rPr>
              <a:t>á</a:t>
            </a:r>
            <a:r>
              <a:rPr lang="vi-VN" sz="2000" dirty="0">
                <a:solidFill>
                  <a:prstClr val="black"/>
                </a:solidFill>
                <a:ea typeface="Times New Roman" panose="02020603050405020304" pitchFamily="18" charset="0"/>
                <a:cs typeface="Times New Roman" panose="02020603050405020304" pitchFamily="18" charset="0"/>
              </a:rPr>
              <a:t>c h</a:t>
            </a:r>
            <a:r>
              <a:rPr lang="vi-VN" sz="2000" dirty="0">
                <a:solidFill>
                  <a:prstClr val="black"/>
                </a:solidFill>
                <a:ea typeface="Times New Roman" panose="02020603050405020304" pitchFamily="18" charset="0"/>
              </a:rPr>
              <a:t>ì</a:t>
            </a:r>
            <a:r>
              <a:rPr lang="vi-VN" sz="2000" dirty="0">
                <a:solidFill>
                  <a:prstClr val="black"/>
                </a:solidFill>
                <a:ea typeface="Times New Roman" panose="02020603050405020304" pitchFamily="18" charset="0"/>
                <a:cs typeface="Times New Roman" panose="02020603050405020304" pitchFamily="18" charset="0"/>
              </a:rPr>
              <a:t>nh </a:t>
            </a:r>
            <a:r>
              <a:rPr lang="vi-VN" sz="2000" dirty="0" err="1">
                <a:solidFill>
                  <a:prstClr val="black"/>
                </a:solidFill>
                <a:ea typeface="Times New Roman" panose="02020603050405020304" pitchFamily="18" charset="0"/>
                <a:cs typeface="Times New Roman" panose="02020603050405020304" pitchFamily="18" charset="0"/>
              </a:rPr>
              <a:t>h</a:t>
            </a:r>
            <a:r>
              <a:rPr lang="vi-VN" sz="2000" dirty="0" err="1">
                <a:solidFill>
                  <a:prstClr val="black"/>
                </a:solidFill>
                <a:ea typeface="Times New Roman" panose="02020603050405020304" pitchFamily="18" charset="0"/>
              </a:rPr>
              <a:t>ì</a:t>
            </a:r>
            <a:r>
              <a:rPr lang="vi-VN" sz="2000" dirty="0" err="1">
                <a:solidFill>
                  <a:prstClr val="black"/>
                </a:solidFill>
                <a:ea typeface="Times New Roman" panose="02020603050405020304" pitchFamily="18" charset="0"/>
                <a:cs typeface="Times New Roman" panose="02020603050405020304" pitchFamily="18" charset="0"/>
              </a:rPr>
              <a:t>nh</a:t>
            </a:r>
            <a:r>
              <a:rPr lang="vi-VN" sz="2000" dirty="0">
                <a:solidFill>
                  <a:prstClr val="black"/>
                </a:solidFill>
                <a:ea typeface="Times New Roman" panose="02020603050405020304" pitchFamily="18" charset="0"/>
                <a:cs typeface="Times New Roman" panose="02020603050405020304" pitchFamily="18" charset="0"/>
              </a:rPr>
              <a:t> h</a:t>
            </a:r>
            <a:r>
              <a:rPr lang="vi-VN" sz="2000" dirty="0">
                <a:solidFill>
                  <a:prstClr val="black"/>
                </a:solidFill>
                <a:ea typeface="Times New Roman" panose="02020603050405020304" pitchFamily="18" charset="0"/>
              </a:rPr>
              <a:t>ọ</a:t>
            </a:r>
            <a:r>
              <a:rPr lang="vi-VN" sz="2000" dirty="0">
                <a:solidFill>
                  <a:prstClr val="black"/>
                </a:solidFill>
                <a:ea typeface="Times New Roman" panose="02020603050405020304" pitchFamily="18" charset="0"/>
                <a:cs typeface="Times New Roman" panose="02020603050405020304" pitchFamily="18" charset="0"/>
              </a:rPr>
              <a:t>c m</a:t>
            </a:r>
            <a:r>
              <a:rPr lang="vi-VN" sz="2000" dirty="0">
                <a:solidFill>
                  <a:prstClr val="black"/>
                </a:solidFill>
                <a:ea typeface="Times New Roman" panose="02020603050405020304" pitchFamily="18" charset="0"/>
              </a:rPr>
              <a:t>ộ</a:t>
            </a:r>
            <a:r>
              <a:rPr lang="vi-VN" sz="2000" dirty="0">
                <a:solidFill>
                  <a:prstClr val="black"/>
                </a:solidFill>
                <a:ea typeface="Times New Roman" panose="02020603050405020304" pitchFamily="18" charset="0"/>
                <a:cs typeface="Times New Roman" panose="02020603050405020304" pitchFamily="18" charset="0"/>
              </a:rPr>
              <a:t>t c</a:t>
            </a:r>
            <a:r>
              <a:rPr lang="vi-VN" sz="2000" dirty="0">
                <a:solidFill>
                  <a:prstClr val="black"/>
                </a:solidFill>
                <a:ea typeface="Times New Roman" panose="02020603050405020304" pitchFamily="18" charset="0"/>
              </a:rPr>
              <a:t>á</a:t>
            </a:r>
            <a:r>
              <a:rPr lang="vi-VN" sz="2000" dirty="0">
                <a:solidFill>
                  <a:prstClr val="black"/>
                </a:solidFill>
                <a:ea typeface="Times New Roman" panose="02020603050405020304" pitchFamily="18" charset="0"/>
                <a:cs typeface="Times New Roman" panose="02020603050405020304" pitchFamily="18" charset="0"/>
              </a:rPr>
              <a:t>ch </a:t>
            </a:r>
            <a:r>
              <a:rPr lang="vi-VN" sz="2000" dirty="0">
                <a:solidFill>
                  <a:prstClr val="black"/>
                </a:solidFill>
                <a:ea typeface="Times New Roman" panose="02020603050405020304" pitchFamily="18" charset="0"/>
              </a:rPr>
              <a:t>“</a:t>
            </a:r>
            <a:r>
              <a:rPr lang="vi-VN" sz="2000" dirty="0">
                <a:solidFill>
                  <a:prstClr val="black"/>
                </a:solidFill>
                <a:ea typeface="Times New Roman" panose="02020603050405020304" pitchFamily="18" charset="0"/>
                <a:cs typeface="Times New Roman" panose="02020603050405020304" pitchFamily="18" charset="0"/>
              </a:rPr>
              <a:t>t</a:t>
            </a:r>
            <a:r>
              <a:rPr lang="vi-VN" sz="2000" dirty="0">
                <a:solidFill>
                  <a:prstClr val="black"/>
                </a:solidFill>
                <a:ea typeface="Times New Roman" panose="02020603050405020304" pitchFamily="18" charset="0"/>
              </a:rPr>
              <a:t>ự</a:t>
            </a:r>
            <a:r>
              <a:rPr lang="vi-VN" sz="2000" dirty="0">
                <a:solidFill>
                  <a:prstClr val="black"/>
                </a:solidFill>
                <a:ea typeface="Times New Roman" panose="02020603050405020304" pitchFamily="18" charset="0"/>
                <a:cs typeface="Times New Roman" panose="02020603050405020304" pitchFamily="18" charset="0"/>
              </a:rPr>
              <a:t> nhi</a:t>
            </a:r>
            <a:r>
              <a:rPr lang="vi-VN" sz="2000" dirty="0">
                <a:solidFill>
                  <a:prstClr val="black"/>
                </a:solidFill>
                <a:ea typeface="Times New Roman" panose="02020603050405020304" pitchFamily="18" charset="0"/>
              </a:rPr>
              <a:t>ê</a:t>
            </a:r>
            <a:r>
              <a:rPr lang="vi-VN" sz="2000" dirty="0">
                <a:solidFill>
                  <a:prstClr val="black"/>
                </a:solidFill>
                <a:ea typeface="Times New Roman" panose="02020603050405020304" pitchFamily="18" charset="0"/>
                <a:cs typeface="Times New Roman" panose="02020603050405020304" pitchFamily="18" charset="0"/>
              </a:rPr>
              <a:t>n</a:t>
            </a:r>
            <a:r>
              <a:rPr lang="vi-VN" sz="2000" dirty="0">
                <a:solidFill>
                  <a:prstClr val="black"/>
                </a:solidFill>
                <a:ea typeface="Times New Roman" panose="02020603050405020304" pitchFamily="18" charset="0"/>
              </a:rPr>
              <a:t>”</a:t>
            </a:r>
            <a:r>
              <a:rPr lang="vi-VN" sz="2000" dirty="0">
                <a:solidFill>
                  <a:prstClr val="black"/>
                </a:solidFill>
                <a:ea typeface="Times New Roman" panose="02020603050405020304" pitchFamily="18" charset="0"/>
                <a:cs typeface="Times New Roman" panose="02020603050405020304" pitchFamily="18" charset="0"/>
              </a:rPr>
              <a:t> h</a:t>
            </a:r>
            <a:r>
              <a:rPr lang="vi-VN" sz="2000" dirty="0">
                <a:solidFill>
                  <a:prstClr val="black"/>
                </a:solidFill>
                <a:ea typeface="Times New Roman" panose="02020603050405020304" pitchFamily="18" charset="0"/>
              </a:rPr>
              <a:t>ơ</a:t>
            </a:r>
            <a:r>
              <a:rPr lang="vi-VN" sz="2000" dirty="0">
                <a:solidFill>
                  <a:prstClr val="black"/>
                </a:solidFill>
                <a:ea typeface="Times New Roman" panose="02020603050405020304" pitchFamily="18" charset="0"/>
                <a:cs typeface="Times New Roman" panose="02020603050405020304" pitchFamily="18" charset="0"/>
              </a:rPr>
              <a:t>n; hi</a:t>
            </a:r>
            <a:r>
              <a:rPr lang="vi-VN" sz="2000" dirty="0">
                <a:solidFill>
                  <a:prstClr val="black"/>
                </a:solidFill>
                <a:ea typeface="Times New Roman" panose="02020603050405020304" pitchFamily="18" charset="0"/>
              </a:rPr>
              <a:t>ể</a:t>
            </a:r>
            <a:r>
              <a:rPr lang="vi-VN" sz="2000" dirty="0">
                <a:solidFill>
                  <a:prstClr val="black"/>
                </a:solidFill>
                <a:ea typeface="Times New Roman" panose="02020603050405020304" pitchFamily="18" charset="0"/>
                <a:cs typeface="Times New Roman" panose="02020603050405020304" pitchFamily="18" charset="0"/>
              </a:rPr>
              <a:t>u r</a:t>
            </a:r>
            <a:r>
              <a:rPr lang="vi-VN" sz="2000" dirty="0">
                <a:solidFill>
                  <a:prstClr val="black"/>
                </a:solidFill>
                <a:ea typeface="Times New Roman" panose="02020603050405020304" pitchFamily="18" charset="0"/>
              </a:rPr>
              <a:t>õ</a:t>
            </a:r>
            <a:r>
              <a:rPr lang="vi-VN" sz="2000" dirty="0">
                <a:solidFill>
                  <a:prstClr val="black"/>
                </a:solidFill>
                <a:ea typeface="Times New Roman" panose="02020603050405020304" pitchFamily="18" charset="0"/>
                <a:cs typeface="Times New Roman" panose="02020603050405020304" pitchFamily="18" charset="0"/>
              </a:rPr>
              <a:t> h</a:t>
            </a:r>
            <a:r>
              <a:rPr lang="vi-VN" sz="2000" dirty="0">
                <a:solidFill>
                  <a:prstClr val="black"/>
                </a:solidFill>
                <a:ea typeface="Times New Roman" panose="02020603050405020304" pitchFamily="18" charset="0"/>
              </a:rPr>
              <a:t>ơ</a:t>
            </a:r>
            <a:r>
              <a:rPr lang="vi-VN" sz="2000" dirty="0">
                <a:solidFill>
                  <a:prstClr val="black"/>
                </a:solidFill>
                <a:ea typeface="Times New Roman" panose="02020603050405020304" pitchFamily="18" charset="0"/>
                <a:cs typeface="Times New Roman" panose="02020603050405020304" pitchFamily="18" charset="0"/>
              </a:rPr>
              <a:t>n v</a:t>
            </a:r>
            <a:r>
              <a:rPr lang="vi-VN" sz="2000" dirty="0">
                <a:solidFill>
                  <a:prstClr val="black"/>
                </a:solidFill>
                <a:ea typeface="Times New Roman" panose="02020603050405020304" pitchFamily="18" charset="0"/>
              </a:rPr>
              <a:t>ề</a:t>
            </a:r>
            <a:r>
              <a:rPr lang="vi-VN" sz="2000" dirty="0">
                <a:solidFill>
                  <a:prstClr val="black"/>
                </a:solidFill>
                <a:ea typeface="Times New Roman" panose="02020603050405020304" pitchFamily="18" charset="0"/>
                <a:cs typeface="Times New Roman" panose="02020603050405020304" pitchFamily="18" charset="0"/>
              </a:rPr>
              <a:t> b</a:t>
            </a:r>
            <a:r>
              <a:rPr lang="vi-VN" sz="2000" dirty="0">
                <a:solidFill>
                  <a:prstClr val="black"/>
                </a:solidFill>
                <a:ea typeface="Times New Roman" panose="02020603050405020304" pitchFamily="18" charset="0"/>
              </a:rPr>
              <a:t>ả</a:t>
            </a:r>
            <a:r>
              <a:rPr lang="vi-VN" sz="2000" dirty="0">
                <a:solidFill>
                  <a:prstClr val="black"/>
                </a:solidFill>
                <a:ea typeface="Times New Roman" panose="02020603050405020304" pitchFamily="18" charset="0"/>
                <a:cs typeface="Times New Roman" panose="02020603050405020304" pitchFamily="18" charset="0"/>
              </a:rPr>
              <a:t>n ch</a:t>
            </a:r>
            <a:r>
              <a:rPr lang="vi-VN" sz="2000" dirty="0">
                <a:solidFill>
                  <a:prstClr val="black"/>
                </a:solidFill>
                <a:ea typeface="Times New Roman" panose="02020603050405020304" pitchFamily="18" charset="0"/>
              </a:rPr>
              <a:t>ấ</a:t>
            </a:r>
            <a:r>
              <a:rPr lang="vi-VN" sz="2000" dirty="0">
                <a:solidFill>
                  <a:prstClr val="black"/>
                </a:solidFill>
                <a:ea typeface="Times New Roman" panose="02020603050405020304" pitchFamily="18" charset="0"/>
                <a:cs typeface="Times New Roman" panose="02020603050405020304" pitchFamily="18" charset="0"/>
              </a:rPr>
              <a:t>t c</a:t>
            </a:r>
            <a:r>
              <a:rPr lang="vi-VN" sz="2000" dirty="0">
                <a:solidFill>
                  <a:prstClr val="black"/>
                </a:solidFill>
                <a:ea typeface="Times New Roman" panose="02020603050405020304" pitchFamily="18" charset="0"/>
              </a:rPr>
              <a:t>ủ</a:t>
            </a:r>
            <a:r>
              <a:rPr lang="vi-VN" sz="2000" dirty="0">
                <a:solidFill>
                  <a:prstClr val="black"/>
                </a:solidFill>
                <a:ea typeface="Times New Roman" panose="02020603050405020304" pitchFamily="18" charset="0"/>
                <a:cs typeface="Times New Roman" panose="02020603050405020304" pitchFamily="18" charset="0"/>
              </a:rPr>
              <a:t>a c</a:t>
            </a:r>
            <a:r>
              <a:rPr lang="vi-VN" sz="2000" dirty="0">
                <a:solidFill>
                  <a:prstClr val="black"/>
                </a:solidFill>
                <a:ea typeface="Times New Roman" panose="02020603050405020304" pitchFamily="18" charset="0"/>
              </a:rPr>
              <a:t>á</a:t>
            </a:r>
            <a:r>
              <a:rPr lang="vi-VN" sz="2000" dirty="0">
                <a:solidFill>
                  <a:prstClr val="black"/>
                </a:solidFill>
                <a:ea typeface="Times New Roman" panose="02020603050405020304" pitchFamily="18" charset="0"/>
                <a:cs typeface="Times New Roman" panose="02020603050405020304" pitchFamily="18" charset="0"/>
              </a:rPr>
              <a:t>c h</a:t>
            </a:r>
            <a:r>
              <a:rPr lang="vi-VN" sz="2000" dirty="0">
                <a:solidFill>
                  <a:prstClr val="black"/>
                </a:solidFill>
                <a:ea typeface="Times New Roman" panose="02020603050405020304" pitchFamily="18" charset="0"/>
              </a:rPr>
              <a:t>ì</a:t>
            </a:r>
            <a:r>
              <a:rPr lang="vi-VN" sz="2000" dirty="0">
                <a:solidFill>
                  <a:prstClr val="black"/>
                </a:solidFill>
                <a:ea typeface="Times New Roman" panose="02020603050405020304" pitchFamily="18" charset="0"/>
                <a:cs typeface="Times New Roman" panose="02020603050405020304" pitchFamily="18" charset="0"/>
              </a:rPr>
              <a:t>nh </a:t>
            </a:r>
            <a:r>
              <a:rPr lang="vi-VN" sz="2000" dirty="0" err="1">
                <a:solidFill>
                  <a:prstClr val="black"/>
                </a:solidFill>
                <a:ea typeface="Times New Roman" panose="02020603050405020304" pitchFamily="18" charset="0"/>
                <a:cs typeface="Times New Roman" panose="02020603050405020304" pitchFamily="18" charset="0"/>
              </a:rPr>
              <a:t>h</a:t>
            </a:r>
            <a:r>
              <a:rPr lang="vi-VN" sz="2000" dirty="0" err="1">
                <a:solidFill>
                  <a:prstClr val="black"/>
                </a:solidFill>
                <a:ea typeface="Times New Roman" panose="02020603050405020304" pitchFamily="18" charset="0"/>
              </a:rPr>
              <a:t>ì</a:t>
            </a:r>
            <a:r>
              <a:rPr lang="vi-VN" sz="2000" dirty="0" err="1">
                <a:solidFill>
                  <a:prstClr val="black"/>
                </a:solidFill>
                <a:ea typeface="Times New Roman" panose="02020603050405020304" pitchFamily="18" charset="0"/>
                <a:cs typeface="Times New Roman" panose="02020603050405020304" pitchFamily="18" charset="0"/>
              </a:rPr>
              <a:t>nh</a:t>
            </a:r>
            <a:r>
              <a:rPr lang="vi-VN" sz="2000" dirty="0">
                <a:solidFill>
                  <a:prstClr val="black"/>
                </a:solidFill>
                <a:ea typeface="Times New Roman" panose="02020603050405020304" pitchFamily="18" charset="0"/>
                <a:cs typeface="Times New Roman" panose="02020603050405020304" pitchFamily="18" charset="0"/>
              </a:rPr>
              <a:t> h</a:t>
            </a:r>
            <a:r>
              <a:rPr lang="vi-VN" sz="2000" dirty="0">
                <a:solidFill>
                  <a:prstClr val="black"/>
                </a:solidFill>
                <a:ea typeface="Times New Roman" panose="02020603050405020304" pitchFamily="18" charset="0"/>
              </a:rPr>
              <a:t>ọ</a:t>
            </a:r>
            <a:r>
              <a:rPr lang="vi-VN" sz="2000" dirty="0">
                <a:solidFill>
                  <a:prstClr val="black"/>
                </a:solidFill>
                <a:ea typeface="Times New Roman" panose="02020603050405020304" pitchFamily="18" charset="0"/>
                <a:cs typeface="Times New Roman" panose="02020603050405020304" pitchFamily="18" charset="0"/>
              </a:rPr>
              <a:t>c; t</a:t>
            </a:r>
            <a:r>
              <a:rPr lang="vi-VN" sz="2000" dirty="0">
                <a:solidFill>
                  <a:prstClr val="black"/>
                </a:solidFill>
                <a:ea typeface="Times New Roman" panose="02020603050405020304" pitchFamily="18" charset="0"/>
              </a:rPr>
              <a:t>ạ</a:t>
            </a:r>
            <a:r>
              <a:rPr lang="vi-VN" sz="2000" dirty="0">
                <a:solidFill>
                  <a:prstClr val="black"/>
                </a:solidFill>
                <a:ea typeface="Times New Roman" panose="02020603050405020304" pitchFamily="18" charset="0"/>
                <a:cs typeface="Times New Roman" panose="02020603050405020304" pitchFamily="18" charset="0"/>
              </a:rPr>
              <a:t>o c</a:t>
            </a:r>
            <a:r>
              <a:rPr lang="vi-VN" sz="2000" dirty="0">
                <a:solidFill>
                  <a:prstClr val="black"/>
                </a:solidFill>
                <a:ea typeface="Times New Roman" panose="02020603050405020304" pitchFamily="18" charset="0"/>
              </a:rPr>
              <a:t>ơ</a:t>
            </a:r>
            <a:r>
              <a:rPr lang="vi-VN" sz="2000" dirty="0">
                <a:solidFill>
                  <a:prstClr val="black"/>
                </a:solidFill>
                <a:ea typeface="Times New Roman" panose="02020603050405020304" pitchFamily="18" charset="0"/>
                <a:cs typeface="Times New Roman" panose="02020603050405020304" pitchFamily="18" charset="0"/>
              </a:rPr>
              <a:t> h</a:t>
            </a:r>
            <a:r>
              <a:rPr lang="vi-VN" sz="2000" dirty="0">
                <a:solidFill>
                  <a:prstClr val="black"/>
                </a:solidFill>
                <a:ea typeface="Times New Roman" panose="02020603050405020304" pitchFamily="18" charset="0"/>
              </a:rPr>
              <a:t>ộ</a:t>
            </a:r>
            <a:r>
              <a:rPr lang="vi-VN" sz="2000" dirty="0">
                <a:solidFill>
                  <a:prstClr val="black"/>
                </a:solidFill>
                <a:ea typeface="Times New Roman" panose="02020603050405020304" pitchFamily="18" charset="0"/>
                <a:cs typeface="Times New Roman" panose="02020603050405020304" pitchFamily="18" charset="0"/>
              </a:rPr>
              <a:t>i </a:t>
            </a:r>
            <a:r>
              <a:rPr lang="vi-VN" sz="2000" dirty="0">
                <a:solidFill>
                  <a:prstClr val="black"/>
                </a:solidFill>
                <a:ea typeface="Times New Roman" panose="02020603050405020304" pitchFamily="18" charset="0"/>
              </a:rPr>
              <a:t>để</a:t>
            </a:r>
            <a:r>
              <a:rPr lang="vi-VN" sz="2000" dirty="0">
                <a:solidFill>
                  <a:prstClr val="black"/>
                </a:solidFill>
                <a:ea typeface="Times New Roman" panose="02020603050405020304" pitchFamily="18" charset="0"/>
                <a:cs typeface="Times New Roman" panose="02020603050405020304" pitchFamily="18" charset="0"/>
              </a:rPr>
              <a:t> h</a:t>
            </a:r>
            <a:r>
              <a:rPr lang="vi-VN" sz="2000" dirty="0">
                <a:solidFill>
                  <a:prstClr val="black"/>
                </a:solidFill>
                <a:ea typeface="Times New Roman" panose="02020603050405020304" pitchFamily="18" charset="0"/>
              </a:rPr>
              <a:t>ọ</a:t>
            </a:r>
            <a:r>
              <a:rPr lang="vi-VN" sz="2000" dirty="0">
                <a:solidFill>
                  <a:prstClr val="black"/>
                </a:solidFill>
                <a:ea typeface="Times New Roman" panose="02020603050405020304" pitchFamily="18" charset="0"/>
                <a:cs typeface="Times New Roman" panose="02020603050405020304" pitchFamily="18" charset="0"/>
              </a:rPr>
              <a:t>c sinh ph</a:t>
            </a:r>
            <a:r>
              <a:rPr lang="vi-VN" sz="2000" dirty="0">
                <a:solidFill>
                  <a:prstClr val="black"/>
                </a:solidFill>
                <a:ea typeface="Times New Roman" panose="02020603050405020304" pitchFamily="18" charset="0"/>
              </a:rPr>
              <a:t>á</a:t>
            </a:r>
            <a:r>
              <a:rPr lang="vi-VN" sz="2000" dirty="0">
                <a:solidFill>
                  <a:prstClr val="black"/>
                </a:solidFill>
                <a:ea typeface="Times New Roman" panose="02020603050405020304" pitchFamily="18" charset="0"/>
                <a:cs typeface="Times New Roman" panose="02020603050405020304" pitchFamily="18" charset="0"/>
              </a:rPr>
              <a:t>t tri</a:t>
            </a:r>
            <a:r>
              <a:rPr lang="vi-VN" sz="2000" dirty="0">
                <a:solidFill>
                  <a:prstClr val="black"/>
                </a:solidFill>
                <a:ea typeface="Times New Roman" panose="02020603050405020304" pitchFamily="18" charset="0"/>
              </a:rPr>
              <a:t>ể</a:t>
            </a:r>
            <a:r>
              <a:rPr lang="vi-VN" sz="2000" dirty="0">
                <a:solidFill>
                  <a:prstClr val="black"/>
                </a:solidFill>
                <a:ea typeface="Times New Roman" panose="02020603050405020304" pitchFamily="18" charset="0"/>
                <a:cs typeface="Times New Roman" panose="02020603050405020304" pitchFamily="18" charset="0"/>
              </a:rPr>
              <a:t>n k</a:t>
            </a:r>
            <a:r>
              <a:rPr lang="vi-VN" sz="2000" dirty="0">
                <a:solidFill>
                  <a:prstClr val="black"/>
                </a:solidFill>
                <a:ea typeface="Times New Roman" panose="02020603050405020304" pitchFamily="18" charset="0"/>
              </a:rPr>
              <a:t>ĩ</a:t>
            </a:r>
            <a:r>
              <a:rPr lang="vi-VN" sz="2000" dirty="0">
                <a:solidFill>
                  <a:prstClr val="black"/>
                </a:solidFill>
                <a:ea typeface="Times New Roman" panose="02020603050405020304" pitchFamily="18" charset="0"/>
                <a:cs typeface="Times New Roman" panose="02020603050405020304" pitchFamily="18" charset="0"/>
              </a:rPr>
              <a:t> n</a:t>
            </a:r>
            <a:r>
              <a:rPr lang="vi-VN" sz="2000" dirty="0">
                <a:solidFill>
                  <a:prstClr val="black"/>
                </a:solidFill>
                <a:ea typeface="Times New Roman" panose="02020603050405020304" pitchFamily="18" charset="0"/>
              </a:rPr>
              <a:t>ă</a:t>
            </a:r>
            <a:r>
              <a:rPr lang="vi-VN" sz="2000" dirty="0">
                <a:solidFill>
                  <a:prstClr val="black"/>
                </a:solidFill>
                <a:ea typeface="Times New Roman" panose="02020603050405020304" pitchFamily="18" charset="0"/>
                <a:cs typeface="Times New Roman" panose="02020603050405020304" pitchFamily="18" charset="0"/>
              </a:rPr>
              <a:t>ng quan s</a:t>
            </a:r>
            <a:r>
              <a:rPr lang="vi-VN" sz="2000" dirty="0">
                <a:solidFill>
                  <a:prstClr val="black"/>
                </a:solidFill>
                <a:ea typeface="Times New Roman" panose="02020603050405020304" pitchFamily="18" charset="0"/>
              </a:rPr>
              <a:t>á</a:t>
            </a:r>
            <a:r>
              <a:rPr lang="vi-VN" sz="2000" dirty="0">
                <a:solidFill>
                  <a:prstClr val="black"/>
                </a:solidFill>
                <a:ea typeface="Times New Roman" panose="02020603050405020304" pitchFamily="18" charset="0"/>
                <a:cs typeface="Times New Roman" panose="02020603050405020304" pitchFamily="18" charset="0"/>
              </a:rPr>
              <a:t>t, nh</a:t>
            </a:r>
            <a:r>
              <a:rPr lang="vi-VN" sz="2000" dirty="0">
                <a:solidFill>
                  <a:prstClr val="black"/>
                </a:solidFill>
                <a:ea typeface="Times New Roman" panose="02020603050405020304" pitchFamily="18" charset="0"/>
              </a:rPr>
              <a:t>ậ</a:t>
            </a:r>
            <a:r>
              <a:rPr lang="vi-VN" sz="2000" dirty="0">
                <a:solidFill>
                  <a:prstClr val="black"/>
                </a:solidFill>
                <a:ea typeface="Times New Roman" panose="02020603050405020304" pitchFamily="18" charset="0"/>
                <a:cs typeface="Times New Roman" panose="02020603050405020304" pitchFamily="18" charset="0"/>
              </a:rPr>
              <a:t>n bi</a:t>
            </a:r>
            <a:r>
              <a:rPr lang="vi-VN" sz="2000" dirty="0">
                <a:solidFill>
                  <a:prstClr val="black"/>
                </a:solidFill>
                <a:ea typeface="Times New Roman" panose="02020603050405020304" pitchFamily="18" charset="0"/>
              </a:rPr>
              <a:t>ế</a:t>
            </a:r>
            <a:r>
              <a:rPr lang="vi-VN" sz="2000" dirty="0">
                <a:solidFill>
                  <a:prstClr val="black"/>
                </a:solidFill>
                <a:ea typeface="Times New Roman" panose="02020603050405020304" pitchFamily="18" charset="0"/>
                <a:cs typeface="Times New Roman" panose="02020603050405020304" pitchFamily="18" charset="0"/>
              </a:rPr>
              <a:t>t c</a:t>
            </a:r>
            <a:r>
              <a:rPr lang="vi-VN" sz="2000" dirty="0">
                <a:solidFill>
                  <a:prstClr val="black"/>
                </a:solidFill>
                <a:ea typeface="Times New Roman" panose="02020603050405020304" pitchFamily="18" charset="0"/>
              </a:rPr>
              <a:t>á</a:t>
            </a:r>
            <a:r>
              <a:rPr lang="vi-VN" sz="2000" dirty="0">
                <a:solidFill>
                  <a:prstClr val="black"/>
                </a:solidFill>
                <a:ea typeface="Times New Roman" panose="02020603050405020304" pitchFamily="18" charset="0"/>
                <a:cs typeface="Times New Roman" panose="02020603050405020304" pitchFamily="18" charset="0"/>
              </a:rPr>
              <a:t>c t</a:t>
            </a:r>
            <a:r>
              <a:rPr lang="vi-VN" sz="2000" dirty="0">
                <a:solidFill>
                  <a:prstClr val="black"/>
                </a:solidFill>
                <a:ea typeface="Times New Roman" panose="02020603050405020304" pitchFamily="18" charset="0"/>
              </a:rPr>
              <a:t>í</a:t>
            </a:r>
            <a:r>
              <a:rPr lang="vi-VN" sz="2000" dirty="0">
                <a:solidFill>
                  <a:prstClr val="black"/>
                </a:solidFill>
                <a:ea typeface="Times New Roman" panose="02020603050405020304" pitchFamily="18" charset="0"/>
                <a:cs typeface="Times New Roman" panose="02020603050405020304" pitchFamily="18" charset="0"/>
              </a:rPr>
              <a:t>nh ch</a:t>
            </a:r>
            <a:r>
              <a:rPr lang="vi-VN" sz="2000" dirty="0">
                <a:solidFill>
                  <a:prstClr val="black"/>
                </a:solidFill>
                <a:ea typeface="Times New Roman" panose="02020603050405020304" pitchFamily="18" charset="0"/>
              </a:rPr>
              <a:t>ấ</a:t>
            </a:r>
            <a:r>
              <a:rPr lang="vi-VN" sz="2000" dirty="0">
                <a:solidFill>
                  <a:prstClr val="black"/>
                </a:solidFill>
                <a:ea typeface="Times New Roman" panose="02020603050405020304" pitchFamily="18" charset="0"/>
                <a:cs typeface="Times New Roman" panose="02020603050405020304" pitchFamily="18" charset="0"/>
              </a:rPr>
              <a:t>t h</a:t>
            </a:r>
            <a:r>
              <a:rPr lang="vi-VN" sz="2000" dirty="0">
                <a:solidFill>
                  <a:prstClr val="black"/>
                </a:solidFill>
                <a:ea typeface="Times New Roman" panose="02020603050405020304" pitchFamily="18" charset="0"/>
              </a:rPr>
              <a:t>ì</a:t>
            </a:r>
            <a:r>
              <a:rPr lang="vi-VN" sz="2000" dirty="0">
                <a:solidFill>
                  <a:prstClr val="black"/>
                </a:solidFill>
                <a:ea typeface="Times New Roman" panose="02020603050405020304" pitchFamily="18" charset="0"/>
                <a:cs typeface="Times New Roman" panose="02020603050405020304" pitchFamily="18" charset="0"/>
              </a:rPr>
              <a:t>nh h</a:t>
            </a:r>
            <a:r>
              <a:rPr lang="vi-VN" sz="2000" dirty="0">
                <a:solidFill>
                  <a:prstClr val="black"/>
                </a:solidFill>
                <a:ea typeface="Times New Roman" panose="02020603050405020304" pitchFamily="18" charset="0"/>
              </a:rPr>
              <a:t>ọ</a:t>
            </a:r>
            <a:r>
              <a:rPr lang="vi-VN" sz="2000" dirty="0">
                <a:solidFill>
                  <a:prstClr val="black"/>
                </a:solidFill>
                <a:ea typeface="Times New Roman" panose="02020603050405020304" pitchFamily="18" charset="0"/>
                <a:cs typeface="Times New Roman" panose="02020603050405020304" pitchFamily="18" charset="0"/>
              </a:rPr>
              <a:t>c; t</a:t>
            </a:r>
            <a:r>
              <a:rPr lang="vi-VN" sz="2000" dirty="0">
                <a:solidFill>
                  <a:prstClr val="black"/>
                </a:solidFill>
                <a:ea typeface="Times New Roman" panose="02020603050405020304" pitchFamily="18" charset="0"/>
              </a:rPr>
              <a:t>ạ</a:t>
            </a:r>
            <a:r>
              <a:rPr lang="vi-VN" sz="2000" dirty="0">
                <a:solidFill>
                  <a:prstClr val="black"/>
                </a:solidFill>
                <a:ea typeface="Times New Roman" panose="02020603050405020304" pitchFamily="18" charset="0"/>
                <a:cs typeface="Times New Roman" panose="02020603050405020304" pitchFamily="18" charset="0"/>
              </a:rPr>
              <a:t>o h</a:t>
            </a:r>
            <a:r>
              <a:rPr lang="vi-VN" sz="2000" dirty="0">
                <a:solidFill>
                  <a:prstClr val="black"/>
                </a:solidFill>
                <a:ea typeface="Times New Roman" panose="02020603050405020304" pitchFamily="18" charset="0"/>
              </a:rPr>
              <a:t>ứ</a:t>
            </a:r>
            <a:r>
              <a:rPr lang="vi-VN" sz="2000" dirty="0">
                <a:solidFill>
                  <a:prstClr val="black"/>
                </a:solidFill>
                <a:ea typeface="Times New Roman" panose="02020603050405020304" pitchFamily="18" charset="0"/>
                <a:cs typeface="Times New Roman" panose="02020603050405020304" pitchFamily="18" charset="0"/>
              </a:rPr>
              <a:t>ng th</a:t>
            </a:r>
            <a:r>
              <a:rPr lang="vi-VN" sz="2000" dirty="0">
                <a:solidFill>
                  <a:prstClr val="black"/>
                </a:solidFill>
                <a:ea typeface="Times New Roman" panose="02020603050405020304" pitchFamily="18" charset="0"/>
              </a:rPr>
              <a:t>ú</a:t>
            </a:r>
            <a:r>
              <a:rPr lang="vi-VN" sz="2000" dirty="0">
                <a:solidFill>
                  <a:prstClr val="black"/>
                </a:solidFill>
                <a:ea typeface="Times New Roman" panose="02020603050405020304" pitchFamily="18" charset="0"/>
                <a:cs typeface="Times New Roman" panose="02020603050405020304" pitchFamily="18" charset="0"/>
              </a:rPr>
              <a:t> trong h</a:t>
            </a:r>
            <a:r>
              <a:rPr lang="vi-VN" sz="2000" dirty="0">
                <a:solidFill>
                  <a:prstClr val="black"/>
                </a:solidFill>
                <a:ea typeface="Times New Roman" panose="02020603050405020304" pitchFamily="18" charset="0"/>
              </a:rPr>
              <a:t>ọ</a:t>
            </a:r>
            <a:r>
              <a:rPr lang="vi-VN" sz="2000" dirty="0">
                <a:solidFill>
                  <a:prstClr val="black"/>
                </a:solidFill>
                <a:ea typeface="Times New Roman" panose="02020603050405020304" pitchFamily="18" charset="0"/>
                <a:cs typeface="Times New Roman" panose="02020603050405020304" pitchFamily="18" charset="0"/>
              </a:rPr>
              <a:t>c t</a:t>
            </a:r>
            <a:r>
              <a:rPr lang="vi-VN" sz="2000" dirty="0">
                <a:solidFill>
                  <a:prstClr val="black"/>
                </a:solidFill>
                <a:ea typeface="Times New Roman" panose="02020603050405020304" pitchFamily="18" charset="0"/>
              </a:rPr>
              <a:t>ậ</a:t>
            </a:r>
            <a:r>
              <a:rPr lang="vi-VN" sz="2000" dirty="0">
                <a:solidFill>
                  <a:prstClr val="black"/>
                </a:solidFill>
                <a:ea typeface="Times New Roman" panose="02020603050405020304" pitchFamily="18" charset="0"/>
                <a:cs typeface="Times New Roman" panose="02020603050405020304" pitchFamily="18" charset="0"/>
              </a:rPr>
              <a:t>p m</a:t>
            </a:r>
            <a:r>
              <a:rPr lang="vi-VN" sz="2000" dirty="0">
                <a:solidFill>
                  <a:prstClr val="black"/>
                </a:solidFill>
                <a:ea typeface="Times New Roman" panose="02020603050405020304" pitchFamily="18" charset="0"/>
              </a:rPr>
              <a:t>ô</a:t>
            </a:r>
            <a:r>
              <a:rPr lang="vi-VN" sz="2000" dirty="0">
                <a:solidFill>
                  <a:prstClr val="black"/>
                </a:solidFill>
                <a:ea typeface="Times New Roman" panose="02020603050405020304" pitchFamily="18" charset="0"/>
                <a:cs typeface="Times New Roman" panose="02020603050405020304" pitchFamily="18" charset="0"/>
              </a:rPr>
              <a:t>n To</a:t>
            </a:r>
            <a:r>
              <a:rPr lang="vi-VN" sz="2000" dirty="0">
                <a:solidFill>
                  <a:prstClr val="black"/>
                </a:solidFill>
                <a:ea typeface="Times New Roman" panose="02020603050405020304" pitchFamily="18" charset="0"/>
              </a:rPr>
              <a:t>á</a:t>
            </a:r>
            <a:r>
              <a:rPr lang="vi-VN" sz="2000" dirty="0">
                <a:solidFill>
                  <a:prstClr val="black"/>
                </a:solidFill>
                <a:ea typeface="Times New Roman" panose="02020603050405020304" pitchFamily="18" charset="0"/>
                <a:cs typeface="Times New Roman" panose="02020603050405020304" pitchFamily="18" charset="0"/>
              </a:rPr>
              <a:t>n. </a:t>
            </a:r>
            <a:endParaRPr lang="vi-VN" sz="2000" dirty="0">
              <a:solidFill>
                <a:srgbClr val="000000"/>
              </a:solidFill>
            </a:endParaRPr>
          </a:p>
        </p:txBody>
      </p:sp>
      <p:pic>
        <p:nvPicPr>
          <p:cNvPr id="10" name="Picture 9">
            <a:extLst>
              <a:ext uri="{FF2B5EF4-FFF2-40B4-BE49-F238E27FC236}">
                <a16:creationId xmlns:a16="http://schemas.microsoft.com/office/drawing/2014/main" xmlns="" id="{CA670D71-4092-07F3-8797-E8059B1EBCBA}"/>
              </a:ext>
            </a:extLst>
          </p:cNvPr>
          <p:cNvPicPr>
            <a:picLocks noChangeAspect="1"/>
          </p:cNvPicPr>
          <p:nvPr/>
        </p:nvPicPr>
        <p:blipFill>
          <a:blip r:embed="rId2"/>
          <a:stretch>
            <a:fillRect/>
          </a:stretch>
        </p:blipFill>
        <p:spPr>
          <a:xfrm>
            <a:off x="7934987" y="285750"/>
            <a:ext cx="958506" cy="515974"/>
          </a:xfrm>
          <a:prstGeom prst="rect">
            <a:avLst/>
          </a:prstGeom>
        </p:spPr>
      </p:pic>
    </p:spTree>
    <p:extLst>
      <p:ext uri="{BB962C8B-B14F-4D97-AF65-F5344CB8AC3E}">
        <p14:creationId xmlns:p14="http://schemas.microsoft.com/office/powerpoint/2010/main" val="152624986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133350"/>
            <a:ext cx="8839200" cy="48387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sz="900">
              <a:solidFill>
                <a:prstClr val="black"/>
              </a:solidFill>
            </a:endParaRPr>
          </a:p>
        </p:txBody>
      </p:sp>
      <p:sp>
        <p:nvSpPr>
          <p:cNvPr id="9" name="Rectangle 8">
            <a:extLst>
              <a:ext uri="{FF2B5EF4-FFF2-40B4-BE49-F238E27FC236}">
                <a16:creationId xmlns:a16="http://schemas.microsoft.com/office/drawing/2014/main" xmlns="" id="{247BA630-D334-1DEB-3BDE-C5D02F0F0D26}"/>
              </a:ext>
            </a:extLst>
          </p:cNvPr>
          <p:cNvSpPr/>
          <p:nvPr/>
        </p:nvSpPr>
        <p:spPr>
          <a:xfrm>
            <a:off x="388623" y="939080"/>
            <a:ext cx="3090248" cy="3785652"/>
          </a:xfrm>
          <a:prstGeom prst="rect">
            <a:avLst/>
          </a:prstGeom>
        </p:spPr>
        <p:txBody>
          <a:bodyPr wrap="square">
            <a:spAutoFit/>
          </a:bodyPr>
          <a:lstStyle/>
          <a:p>
            <a:pPr algn="just">
              <a:lnSpc>
                <a:spcPct val="200000"/>
              </a:lnSpc>
            </a:pPr>
            <a:r>
              <a:rPr lang="vi-VN" sz="2000" dirty="0">
                <a:solidFill>
                  <a:prstClr val="black"/>
                </a:solidFill>
                <a:ea typeface="Times New Roman" panose="02020603050405020304" pitchFamily="18" charset="0"/>
                <a:cs typeface="Times New Roman" panose="02020603050405020304" pitchFamily="18" charset="0"/>
              </a:rPr>
              <a:t>Ch</a:t>
            </a:r>
            <a:r>
              <a:rPr lang="vi-VN" sz="2000" dirty="0">
                <a:solidFill>
                  <a:prstClr val="black"/>
                </a:solidFill>
                <a:ea typeface="Times New Roman" panose="02020603050405020304" pitchFamily="18" charset="0"/>
              </a:rPr>
              <a:t>ẳ</a:t>
            </a:r>
            <a:r>
              <a:rPr lang="vi-VN" sz="2000" dirty="0">
                <a:solidFill>
                  <a:prstClr val="black"/>
                </a:solidFill>
                <a:ea typeface="Times New Roman" panose="02020603050405020304" pitchFamily="18" charset="0"/>
                <a:cs typeface="Times New Roman" panose="02020603050405020304" pitchFamily="18" charset="0"/>
              </a:rPr>
              <a:t>ng h</a:t>
            </a:r>
            <a:r>
              <a:rPr lang="vi-VN" sz="2000" dirty="0">
                <a:solidFill>
                  <a:prstClr val="black"/>
                </a:solidFill>
                <a:ea typeface="Times New Roman" panose="02020603050405020304" pitchFamily="18" charset="0"/>
              </a:rPr>
              <a:t>ạ</a:t>
            </a:r>
            <a:r>
              <a:rPr lang="vi-VN" sz="2000" dirty="0">
                <a:solidFill>
                  <a:prstClr val="black"/>
                </a:solidFill>
                <a:ea typeface="Times New Roman" panose="02020603050405020304" pitchFamily="18" charset="0"/>
                <a:cs typeface="Times New Roman" panose="02020603050405020304" pitchFamily="18" charset="0"/>
              </a:rPr>
              <a:t>n, ta c</a:t>
            </a:r>
            <a:r>
              <a:rPr lang="vi-VN" sz="2000" dirty="0">
                <a:solidFill>
                  <a:prstClr val="black"/>
                </a:solidFill>
                <a:ea typeface="Times New Roman" panose="02020603050405020304" pitchFamily="18" charset="0"/>
              </a:rPr>
              <a:t>ó</a:t>
            </a:r>
            <a:r>
              <a:rPr lang="vi-VN" sz="2000" dirty="0">
                <a:solidFill>
                  <a:prstClr val="black"/>
                </a:solidFill>
                <a:ea typeface="Times New Roman" panose="02020603050405020304" pitchFamily="18" charset="0"/>
                <a:cs typeface="Times New Roman" panose="02020603050405020304" pitchFamily="18" charset="0"/>
              </a:rPr>
              <a:t> th</a:t>
            </a:r>
            <a:r>
              <a:rPr lang="vi-VN" sz="2000" dirty="0">
                <a:solidFill>
                  <a:prstClr val="black"/>
                </a:solidFill>
                <a:ea typeface="Times New Roman" panose="02020603050405020304" pitchFamily="18" charset="0"/>
              </a:rPr>
              <a:t>ể</a:t>
            </a:r>
            <a:r>
              <a:rPr lang="vi-VN" sz="2000" dirty="0">
                <a:solidFill>
                  <a:prstClr val="black"/>
                </a:solidFill>
                <a:ea typeface="Times New Roman" panose="02020603050405020304" pitchFamily="18" charset="0"/>
                <a:cs typeface="Times New Roman" panose="02020603050405020304" pitchFamily="18" charset="0"/>
              </a:rPr>
              <a:t> th</a:t>
            </a:r>
            <a:r>
              <a:rPr lang="vi-VN" sz="2000" dirty="0">
                <a:solidFill>
                  <a:prstClr val="black"/>
                </a:solidFill>
                <a:ea typeface="Times New Roman" panose="02020603050405020304" pitchFamily="18" charset="0"/>
              </a:rPr>
              <a:t>ấ</a:t>
            </a:r>
            <a:r>
              <a:rPr lang="vi-VN" sz="2000" dirty="0">
                <a:solidFill>
                  <a:prstClr val="black"/>
                </a:solidFill>
                <a:ea typeface="Times New Roman" panose="02020603050405020304" pitchFamily="18" charset="0"/>
                <a:cs typeface="Times New Roman" panose="02020603050405020304" pitchFamily="18" charset="0"/>
              </a:rPr>
              <a:t>y h</a:t>
            </a:r>
            <a:r>
              <a:rPr lang="vi-VN" sz="2000" dirty="0">
                <a:solidFill>
                  <a:prstClr val="black"/>
                </a:solidFill>
                <a:ea typeface="Times New Roman" panose="02020603050405020304" pitchFamily="18" charset="0"/>
              </a:rPr>
              <a:t>ì</a:t>
            </a:r>
            <a:r>
              <a:rPr lang="vi-VN" sz="2000" dirty="0">
                <a:solidFill>
                  <a:prstClr val="black"/>
                </a:solidFill>
                <a:ea typeface="Times New Roman" panose="02020603050405020304" pitchFamily="18" charset="0"/>
                <a:cs typeface="Times New Roman" panose="02020603050405020304" pitchFamily="18" charset="0"/>
              </a:rPr>
              <a:t>nh </a:t>
            </a:r>
            <a:r>
              <a:rPr lang="vi-VN" sz="2000" dirty="0">
                <a:solidFill>
                  <a:prstClr val="black"/>
                </a:solidFill>
                <a:ea typeface="Times New Roman" panose="02020603050405020304" pitchFamily="18" charset="0"/>
              </a:rPr>
              <a:t>ả</a:t>
            </a:r>
            <a:r>
              <a:rPr lang="vi-VN" sz="2000" dirty="0">
                <a:solidFill>
                  <a:prstClr val="black"/>
                </a:solidFill>
                <a:ea typeface="Times New Roman" panose="02020603050405020304" pitchFamily="18" charset="0"/>
                <a:cs typeface="Times New Roman" panose="02020603050405020304" pitchFamily="18" charset="0"/>
              </a:rPr>
              <a:t>nh sau </a:t>
            </a:r>
            <a:r>
              <a:rPr lang="vi-VN" sz="2000" dirty="0">
                <a:solidFill>
                  <a:prstClr val="black"/>
                </a:solidFill>
                <a:ea typeface="Times New Roman" panose="02020603050405020304" pitchFamily="18" charset="0"/>
              </a:rPr>
              <a:t>đâ</a:t>
            </a:r>
            <a:r>
              <a:rPr lang="vi-VN" sz="2000" dirty="0">
                <a:solidFill>
                  <a:prstClr val="black"/>
                </a:solidFill>
                <a:ea typeface="Times New Roman" panose="02020603050405020304" pitchFamily="18" charset="0"/>
                <a:cs typeface="Times New Roman" panose="02020603050405020304" pitchFamily="18" charset="0"/>
              </a:rPr>
              <a:t>y v</a:t>
            </a:r>
            <a:r>
              <a:rPr lang="vi-VN" sz="2000" dirty="0">
                <a:solidFill>
                  <a:prstClr val="black"/>
                </a:solidFill>
                <a:ea typeface="Times New Roman" panose="02020603050405020304" pitchFamily="18" charset="0"/>
              </a:rPr>
              <a:t>ề</a:t>
            </a:r>
            <a:r>
              <a:rPr lang="vi-VN" sz="2000" dirty="0">
                <a:solidFill>
                  <a:prstClr val="black"/>
                </a:solidFill>
                <a:ea typeface="Times New Roman" panose="02020603050405020304" pitchFamily="18" charset="0"/>
                <a:cs typeface="Times New Roman" panose="02020603050405020304" pitchFamily="18" charset="0"/>
              </a:rPr>
              <a:t> h</a:t>
            </a:r>
            <a:r>
              <a:rPr lang="vi-VN" sz="2000" dirty="0">
                <a:solidFill>
                  <a:prstClr val="black"/>
                </a:solidFill>
                <a:ea typeface="Times New Roman" panose="02020603050405020304" pitchFamily="18" charset="0"/>
              </a:rPr>
              <a:t>ì</a:t>
            </a:r>
            <a:r>
              <a:rPr lang="vi-VN" sz="2000" dirty="0">
                <a:solidFill>
                  <a:prstClr val="black"/>
                </a:solidFill>
                <a:ea typeface="Times New Roman" panose="02020603050405020304" pitchFamily="18" charset="0"/>
                <a:cs typeface="Times New Roman" panose="02020603050405020304" pitchFamily="18" charset="0"/>
              </a:rPr>
              <a:t>nh h</a:t>
            </a:r>
            <a:r>
              <a:rPr lang="vi-VN" sz="2000" dirty="0">
                <a:solidFill>
                  <a:prstClr val="black"/>
                </a:solidFill>
                <a:ea typeface="Times New Roman" panose="02020603050405020304" pitchFamily="18" charset="0"/>
              </a:rPr>
              <a:t>ộ</a:t>
            </a:r>
            <a:r>
              <a:rPr lang="vi-VN" sz="2000" dirty="0">
                <a:solidFill>
                  <a:prstClr val="black"/>
                </a:solidFill>
                <a:ea typeface="Times New Roman" panose="02020603050405020304" pitchFamily="18" charset="0"/>
                <a:cs typeface="Times New Roman" panose="02020603050405020304" pitchFamily="18" charset="0"/>
              </a:rPr>
              <a:t>p ch</a:t>
            </a:r>
            <a:r>
              <a:rPr lang="vi-VN" sz="2000" dirty="0">
                <a:solidFill>
                  <a:prstClr val="black"/>
                </a:solidFill>
                <a:ea typeface="Times New Roman" panose="02020603050405020304" pitchFamily="18" charset="0"/>
              </a:rPr>
              <a:t>ữ</a:t>
            </a:r>
            <a:r>
              <a:rPr lang="vi-VN" sz="2000" dirty="0">
                <a:solidFill>
                  <a:prstClr val="black"/>
                </a:solidFill>
                <a:ea typeface="Times New Roman" panose="02020603050405020304" pitchFamily="18" charset="0"/>
                <a:cs typeface="Times New Roman" panose="02020603050405020304" pitchFamily="18" charset="0"/>
              </a:rPr>
              <a:t> nh</a:t>
            </a:r>
            <a:r>
              <a:rPr lang="vi-VN" sz="2000" dirty="0">
                <a:solidFill>
                  <a:prstClr val="black"/>
                </a:solidFill>
                <a:ea typeface="Times New Roman" panose="02020603050405020304" pitchFamily="18" charset="0"/>
              </a:rPr>
              <a:t>ậ</a:t>
            </a:r>
            <a:r>
              <a:rPr lang="vi-VN" sz="2000" dirty="0">
                <a:solidFill>
                  <a:prstClr val="black"/>
                </a:solidFill>
                <a:ea typeface="Times New Roman" panose="02020603050405020304" pitchFamily="18" charset="0"/>
                <a:cs typeface="Times New Roman" panose="02020603050405020304" pitchFamily="18" charset="0"/>
              </a:rPr>
              <a:t>t (H</a:t>
            </a:r>
            <a:r>
              <a:rPr lang="vi-VN" sz="2000" dirty="0">
                <a:solidFill>
                  <a:prstClr val="black"/>
                </a:solidFill>
                <a:ea typeface="Times New Roman" panose="02020603050405020304" pitchFamily="18" charset="0"/>
              </a:rPr>
              <a:t>ì</a:t>
            </a:r>
            <a:r>
              <a:rPr lang="vi-VN" sz="2000" dirty="0">
                <a:solidFill>
                  <a:prstClr val="black"/>
                </a:solidFill>
                <a:ea typeface="Times New Roman" panose="02020603050405020304" pitchFamily="18" charset="0"/>
                <a:cs typeface="Times New Roman" panose="02020603050405020304" pitchFamily="18" charset="0"/>
              </a:rPr>
              <a:t>nh 4a), h</a:t>
            </a:r>
            <a:r>
              <a:rPr lang="vi-VN" sz="2000" dirty="0">
                <a:solidFill>
                  <a:prstClr val="black"/>
                </a:solidFill>
                <a:ea typeface="Times New Roman" panose="02020603050405020304" pitchFamily="18" charset="0"/>
              </a:rPr>
              <a:t>ì</a:t>
            </a:r>
            <a:r>
              <a:rPr lang="vi-VN" sz="2000" dirty="0">
                <a:solidFill>
                  <a:prstClr val="black"/>
                </a:solidFill>
                <a:ea typeface="Times New Roman" panose="02020603050405020304" pitchFamily="18" charset="0"/>
                <a:cs typeface="Times New Roman" panose="02020603050405020304" pitchFamily="18" charset="0"/>
              </a:rPr>
              <a:t>nh l</a:t>
            </a:r>
            <a:r>
              <a:rPr lang="vi-VN" sz="2000" dirty="0">
                <a:solidFill>
                  <a:prstClr val="black"/>
                </a:solidFill>
                <a:ea typeface="Times New Roman" panose="02020603050405020304" pitchFamily="18" charset="0"/>
              </a:rPr>
              <a:t>ậ</a:t>
            </a:r>
            <a:r>
              <a:rPr lang="vi-VN" sz="2000" dirty="0">
                <a:solidFill>
                  <a:prstClr val="black"/>
                </a:solidFill>
                <a:ea typeface="Times New Roman" panose="02020603050405020304" pitchFamily="18" charset="0"/>
                <a:cs typeface="Times New Roman" panose="02020603050405020304" pitchFamily="18" charset="0"/>
              </a:rPr>
              <a:t>p</a:t>
            </a:r>
            <a:r>
              <a:rPr lang="en-US" sz="2000" dirty="0">
                <a:solidFill>
                  <a:prstClr val="black"/>
                </a:solidFill>
                <a:ea typeface="Times New Roman" panose="02020603050405020304" pitchFamily="18" charset="0"/>
                <a:cs typeface="Times New Roman" panose="02020603050405020304" pitchFamily="18" charset="0"/>
              </a:rPr>
              <a:t> </a:t>
            </a:r>
            <a:r>
              <a:rPr lang="vi-VN" sz="2000" dirty="0">
                <a:solidFill>
                  <a:prstClr val="black"/>
                </a:solidFill>
                <a:ea typeface="Times New Roman" panose="02020603050405020304" pitchFamily="18" charset="0"/>
                <a:cs typeface="Times New Roman" panose="02020603050405020304" pitchFamily="18" charset="0"/>
              </a:rPr>
              <a:t>ph</a:t>
            </a:r>
            <a:r>
              <a:rPr lang="vi-VN" sz="2000" dirty="0">
                <a:solidFill>
                  <a:prstClr val="black"/>
                </a:solidFill>
                <a:ea typeface="Times New Roman" panose="02020603050405020304" pitchFamily="18" charset="0"/>
              </a:rPr>
              <a:t>ươ</a:t>
            </a:r>
            <a:r>
              <a:rPr lang="vi-VN" sz="2000" dirty="0">
                <a:solidFill>
                  <a:prstClr val="black"/>
                </a:solidFill>
                <a:ea typeface="Times New Roman" panose="02020603050405020304" pitchFamily="18" charset="0"/>
                <a:cs typeface="Times New Roman" panose="02020603050405020304" pitchFamily="18" charset="0"/>
              </a:rPr>
              <a:t>ng (H</a:t>
            </a:r>
            <a:r>
              <a:rPr lang="vi-VN" sz="2000" dirty="0">
                <a:solidFill>
                  <a:prstClr val="black"/>
                </a:solidFill>
                <a:ea typeface="Times New Roman" panose="02020603050405020304" pitchFamily="18" charset="0"/>
              </a:rPr>
              <a:t>ì</a:t>
            </a:r>
            <a:r>
              <a:rPr lang="vi-VN" sz="2000" dirty="0">
                <a:solidFill>
                  <a:prstClr val="black"/>
                </a:solidFill>
                <a:ea typeface="Times New Roman" panose="02020603050405020304" pitchFamily="18" charset="0"/>
                <a:cs typeface="Times New Roman" panose="02020603050405020304" pitchFamily="18" charset="0"/>
              </a:rPr>
              <a:t>nh 4b), h</a:t>
            </a:r>
            <a:r>
              <a:rPr lang="vi-VN" sz="2000" dirty="0">
                <a:solidFill>
                  <a:prstClr val="black"/>
                </a:solidFill>
                <a:ea typeface="Times New Roman" panose="02020603050405020304" pitchFamily="18" charset="0"/>
              </a:rPr>
              <a:t>ì</a:t>
            </a:r>
            <a:r>
              <a:rPr lang="vi-VN" sz="2000" dirty="0">
                <a:solidFill>
                  <a:prstClr val="black"/>
                </a:solidFill>
                <a:ea typeface="Times New Roman" panose="02020603050405020304" pitchFamily="18" charset="0"/>
                <a:cs typeface="Times New Roman" panose="02020603050405020304" pitchFamily="18" charset="0"/>
              </a:rPr>
              <a:t>nh l</a:t>
            </a:r>
            <a:r>
              <a:rPr lang="vi-VN" sz="2000" dirty="0">
                <a:solidFill>
                  <a:prstClr val="black"/>
                </a:solidFill>
                <a:ea typeface="Times New Roman" panose="02020603050405020304" pitchFamily="18" charset="0"/>
              </a:rPr>
              <a:t>ă</a:t>
            </a:r>
            <a:r>
              <a:rPr lang="vi-VN" sz="2000" dirty="0">
                <a:solidFill>
                  <a:prstClr val="black"/>
                </a:solidFill>
                <a:ea typeface="Times New Roman" panose="02020603050405020304" pitchFamily="18" charset="0"/>
                <a:cs typeface="Times New Roman" panose="02020603050405020304" pitchFamily="18" charset="0"/>
              </a:rPr>
              <a:t>ng tr</a:t>
            </a:r>
            <a:r>
              <a:rPr lang="vi-VN" sz="2000" dirty="0">
                <a:solidFill>
                  <a:prstClr val="black"/>
                </a:solidFill>
                <a:ea typeface="Times New Roman" panose="02020603050405020304" pitchFamily="18" charset="0"/>
              </a:rPr>
              <a:t>ụ</a:t>
            </a:r>
            <a:r>
              <a:rPr lang="vi-VN" sz="2000" dirty="0">
                <a:solidFill>
                  <a:prstClr val="black"/>
                </a:solidFill>
                <a:ea typeface="Times New Roman" panose="02020603050405020304" pitchFamily="18" charset="0"/>
                <a:cs typeface="Times New Roman" panose="02020603050405020304" pitchFamily="18" charset="0"/>
              </a:rPr>
              <a:t> </a:t>
            </a:r>
            <a:r>
              <a:rPr lang="vi-VN" sz="2000" dirty="0">
                <a:solidFill>
                  <a:prstClr val="black"/>
                </a:solidFill>
                <a:ea typeface="Times New Roman" panose="02020603050405020304" pitchFamily="18" charset="0"/>
              </a:rPr>
              <a:t>đứ</a:t>
            </a:r>
            <a:r>
              <a:rPr lang="vi-VN" sz="2000" dirty="0">
                <a:solidFill>
                  <a:prstClr val="black"/>
                </a:solidFill>
                <a:ea typeface="Times New Roman" panose="02020603050405020304" pitchFamily="18" charset="0"/>
                <a:cs typeface="Times New Roman" panose="02020603050405020304" pitchFamily="18" charset="0"/>
              </a:rPr>
              <a:t>ng tam gi</a:t>
            </a:r>
            <a:r>
              <a:rPr lang="vi-VN" sz="2000" dirty="0">
                <a:solidFill>
                  <a:prstClr val="black"/>
                </a:solidFill>
                <a:ea typeface="Times New Roman" panose="02020603050405020304" pitchFamily="18" charset="0"/>
              </a:rPr>
              <a:t>á</a:t>
            </a:r>
            <a:r>
              <a:rPr lang="vi-VN" sz="2000" dirty="0">
                <a:solidFill>
                  <a:prstClr val="black"/>
                </a:solidFill>
                <a:ea typeface="Times New Roman" panose="02020603050405020304" pitchFamily="18" charset="0"/>
                <a:cs typeface="Times New Roman" panose="02020603050405020304" pitchFamily="18" charset="0"/>
              </a:rPr>
              <a:t>c (H</a:t>
            </a:r>
            <a:r>
              <a:rPr lang="vi-VN" sz="2000" dirty="0">
                <a:solidFill>
                  <a:prstClr val="black"/>
                </a:solidFill>
                <a:ea typeface="Times New Roman" panose="02020603050405020304" pitchFamily="18" charset="0"/>
              </a:rPr>
              <a:t>ì</a:t>
            </a:r>
            <a:r>
              <a:rPr lang="vi-VN" sz="2000" dirty="0">
                <a:solidFill>
                  <a:prstClr val="black"/>
                </a:solidFill>
                <a:ea typeface="Times New Roman" panose="02020603050405020304" pitchFamily="18" charset="0"/>
                <a:cs typeface="Times New Roman" panose="02020603050405020304" pitchFamily="18" charset="0"/>
              </a:rPr>
              <a:t>nh 4c).</a:t>
            </a:r>
            <a:endParaRPr lang="vi-VN" sz="2000" dirty="0">
              <a:solidFill>
                <a:srgbClr val="000000"/>
              </a:solidFill>
            </a:endParaRPr>
          </a:p>
        </p:txBody>
      </p:sp>
      <p:pic>
        <p:nvPicPr>
          <p:cNvPr id="10" name="Picture 9">
            <a:extLst>
              <a:ext uri="{FF2B5EF4-FFF2-40B4-BE49-F238E27FC236}">
                <a16:creationId xmlns:a16="http://schemas.microsoft.com/office/drawing/2014/main" xmlns="" id="{CA670D71-4092-07F3-8797-E8059B1EBCBA}"/>
              </a:ext>
            </a:extLst>
          </p:cNvPr>
          <p:cNvPicPr>
            <a:picLocks noChangeAspect="1"/>
          </p:cNvPicPr>
          <p:nvPr/>
        </p:nvPicPr>
        <p:blipFill>
          <a:blip r:embed="rId2"/>
          <a:stretch>
            <a:fillRect/>
          </a:stretch>
        </p:blipFill>
        <p:spPr>
          <a:xfrm>
            <a:off x="7934987" y="285750"/>
            <a:ext cx="958506" cy="515974"/>
          </a:xfrm>
          <a:prstGeom prst="rect">
            <a:avLst/>
          </a:prstGeom>
        </p:spPr>
      </p:pic>
      <p:pic>
        <p:nvPicPr>
          <p:cNvPr id="3" name="Picture 2">
            <a:extLst>
              <a:ext uri="{FF2B5EF4-FFF2-40B4-BE49-F238E27FC236}">
                <a16:creationId xmlns:a16="http://schemas.microsoft.com/office/drawing/2014/main" xmlns="" id="{9B709742-5E01-A545-825A-854545BBE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5093" y="995029"/>
            <a:ext cx="5040285" cy="3532081"/>
          </a:xfrm>
          <a:prstGeom prst="rect">
            <a:avLst/>
          </a:prstGeom>
        </p:spPr>
      </p:pic>
    </p:spTree>
    <p:extLst>
      <p:ext uri="{BB962C8B-B14F-4D97-AF65-F5344CB8AC3E}">
        <p14:creationId xmlns:p14="http://schemas.microsoft.com/office/powerpoint/2010/main" val="11135579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7225388" y="1054073"/>
            <a:ext cx="1833419" cy="473983"/>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sz="900">
                <a:solidFill>
                  <a:prstClr val="black"/>
                </a:solidFill>
              </a:endParaRPr>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7" name="Group 7"/>
          <p:cNvGrpSpPr/>
          <p:nvPr/>
        </p:nvGrpSpPr>
        <p:grpSpPr>
          <a:xfrm>
            <a:off x="7225388" y="1786766"/>
            <a:ext cx="1833419" cy="473983"/>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sz="900">
                <a:solidFill>
                  <a:prstClr val="black"/>
                </a:solidFill>
              </a:endParaRPr>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2" name="Group 12"/>
          <p:cNvGrpSpPr/>
          <p:nvPr/>
        </p:nvGrpSpPr>
        <p:grpSpPr>
          <a:xfrm>
            <a:off x="7225388" y="3893837"/>
            <a:ext cx="1833419" cy="473983"/>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sz="900">
                <a:solidFill>
                  <a:prstClr val="black"/>
                </a:solidFill>
              </a:endParaRPr>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7" name="Group 17"/>
          <p:cNvGrpSpPr/>
          <p:nvPr/>
        </p:nvGrpSpPr>
        <p:grpSpPr>
          <a:xfrm>
            <a:off x="-42157" y="263826"/>
            <a:ext cx="8649062" cy="5012499"/>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sz="900">
                <a:solidFill>
                  <a:prstClr val="black"/>
                </a:solidFill>
              </a:endParaRPr>
            </a:p>
          </p:txBody>
        </p:sp>
        <p:sp>
          <p:nvSpPr>
            <p:cNvPr id="19" name="TextBox 19"/>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900">
                <a:solidFill>
                  <a:prstClr val="black"/>
                </a:solidFill>
              </a:endParaRPr>
            </a:p>
          </p:txBody>
        </p:sp>
      </p:grpSp>
      <p:grpSp>
        <p:nvGrpSpPr>
          <p:cNvPr id="20" name="Group 20"/>
          <p:cNvGrpSpPr/>
          <p:nvPr/>
        </p:nvGrpSpPr>
        <p:grpSpPr>
          <a:xfrm>
            <a:off x="-244713" y="263826"/>
            <a:ext cx="8851618" cy="5901078"/>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grpSp>
      <p:grpSp>
        <p:nvGrpSpPr>
          <p:cNvPr id="27" name="Group 27"/>
          <p:cNvGrpSpPr/>
          <p:nvPr/>
        </p:nvGrpSpPr>
        <p:grpSpPr>
          <a:xfrm>
            <a:off x="7230150" y="354952"/>
            <a:ext cx="1833419" cy="473983"/>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sz="900">
                <a:solidFill>
                  <a:prstClr val="black"/>
                </a:solidFill>
              </a:endParaRPr>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sp>
        <p:nvSpPr>
          <p:cNvPr id="32" name="TextBox 32"/>
          <p:cNvSpPr txBox="1"/>
          <p:nvPr/>
        </p:nvSpPr>
        <p:spPr>
          <a:xfrm>
            <a:off x="159447" y="2260749"/>
            <a:ext cx="8245855" cy="556371"/>
          </a:xfrm>
          <a:prstGeom prst="rect">
            <a:avLst/>
          </a:prstGeom>
        </p:spPr>
        <p:txBody>
          <a:bodyPr wrap="square" lIns="0" tIns="0" rIns="0" bIns="0" rtlCol="0" anchor="t">
            <a:spAutoFit/>
          </a:bodyPr>
          <a:lstStyle/>
          <a:p>
            <a:pPr algn="ctr">
              <a:lnSpc>
                <a:spcPct val="150000"/>
              </a:lnSpc>
            </a:pPr>
            <a:r>
              <a:rPr lang="en-US" sz="2750" b="1" spc="91" dirty="0">
                <a:solidFill>
                  <a:srgbClr val="C00000"/>
                </a:solidFill>
                <a:latin typeface="Arial" panose="020B0604020202020204" pitchFamily="34" charset="0"/>
                <a:cs typeface="Arial" panose="020B0604020202020204" pitchFamily="34" charset="0"/>
              </a:rPr>
              <a:t>IV. </a:t>
            </a:r>
            <a:r>
              <a:rPr lang="en-US" sz="2750" b="1" spc="40" dirty="0" err="1" smtClean="0">
                <a:solidFill>
                  <a:srgbClr val="4F81BD">
                    <a:lumMod val="50000"/>
                  </a:srgbClr>
                </a:solidFill>
                <a:latin typeface="Arial" panose="020B0604020202020204" pitchFamily="34" charset="0"/>
                <a:cs typeface="Arial" panose="020B0604020202020204" pitchFamily="34" charset="0"/>
              </a:rPr>
              <a:t>Tổ</a:t>
            </a:r>
            <a:r>
              <a:rPr lang="en-US" sz="2750" b="1" spc="40" dirty="0" smtClean="0">
                <a:solidFill>
                  <a:srgbClr val="4F81BD">
                    <a:lumMod val="50000"/>
                  </a:srgbClr>
                </a:solidFill>
                <a:latin typeface="Arial" panose="020B0604020202020204" pitchFamily="34" charset="0"/>
                <a:cs typeface="Arial" panose="020B0604020202020204" pitchFamily="34" charset="0"/>
              </a:rPr>
              <a:t> </a:t>
            </a:r>
            <a:r>
              <a:rPr lang="en-US" sz="2750" b="1" spc="40" dirty="0" err="1" smtClean="0">
                <a:solidFill>
                  <a:srgbClr val="4F81BD">
                    <a:lumMod val="50000"/>
                  </a:srgbClr>
                </a:solidFill>
                <a:latin typeface="Arial" panose="020B0604020202020204" pitchFamily="34" charset="0"/>
                <a:cs typeface="Arial" panose="020B0604020202020204" pitchFamily="34" charset="0"/>
              </a:rPr>
              <a:t>chức</a:t>
            </a:r>
            <a:r>
              <a:rPr lang="en-US" sz="2750" b="1" spc="40" dirty="0" smtClean="0">
                <a:solidFill>
                  <a:srgbClr val="4F81BD">
                    <a:lumMod val="50000"/>
                  </a:srgbClr>
                </a:solidFill>
                <a:latin typeface="Arial" panose="020B0604020202020204" pitchFamily="34" charset="0"/>
                <a:cs typeface="Arial" panose="020B0604020202020204" pitchFamily="34" charset="0"/>
              </a:rPr>
              <a:t> </a:t>
            </a:r>
            <a:r>
              <a:rPr lang="en-US" sz="2750" b="1" spc="40" dirty="0" err="1" smtClean="0">
                <a:solidFill>
                  <a:srgbClr val="4F81BD">
                    <a:lumMod val="50000"/>
                  </a:srgbClr>
                </a:solidFill>
                <a:latin typeface="Arial" panose="020B0604020202020204" pitchFamily="34" charset="0"/>
                <a:cs typeface="Arial" panose="020B0604020202020204" pitchFamily="34" charset="0"/>
              </a:rPr>
              <a:t>các</a:t>
            </a:r>
            <a:r>
              <a:rPr lang="en-US" sz="2750" b="1" spc="40" dirty="0" smtClean="0">
                <a:solidFill>
                  <a:srgbClr val="4F81BD">
                    <a:lumMod val="50000"/>
                  </a:srgbClr>
                </a:solidFill>
                <a:latin typeface="Arial" panose="020B0604020202020204" pitchFamily="34" charset="0"/>
                <a:cs typeface="Arial" panose="020B0604020202020204" pitchFamily="34" charset="0"/>
              </a:rPr>
              <a:t> </a:t>
            </a:r>
            <a:r>
              <a:rPr lang="en-US" sz="2750" b="1" spc="40" dirty="0" err="1" smtClean="0">
                <a:solidFill>
                  <a:srgbClr val="4F81BD">
                    <a:lumMod val="50000"/>
                  </a:srgbClr>
                </a:solidFill>
                <a:latin typeface="Arial" panose="020B0604020202020204" pitchFamily="34" charset="0"/>
                <a:cs typeface="Arial" panose="020B0604020202020204" pitchFamily="34" charset="0"/>
              </a:rPr>
              <a:t>hoạt</a:t>
            </a:r>
            <a:r>
              <a:rPr lang="en-US" sz="2750" b="1" spc="40" dirty="0" smtClean="0">
                <a:solidFill>
                  <a:srgbClr val="4F81BD">
                    <a:lumMod val="50000"/>
                  </a:srgbClr>
                </a:solidFill>
                <a:latin typeface="Arial" panose="020B0604020202020204" pitchFamily="34" charset="0"/>
                <a:cs typeface="Arial" panose="020B0604020202020204" pitchFamily="34" charset="0"/>
              </a:rPr>
              <a:t> </a:t>
            </a:r>
            <a:r>
              <a:rPr lang="en-US" sz="2750" b="1" spc="40" dirty="0" err="1" smtClean="0">
                <a:solidFill>
                  <a:srgbClr val="4F81BD">
                    <a:lumMod val="50000"/>
                  </a:srgbClr>
                </a:solidFill>
                <a:latin typeface="Arial" panose="020B0604020202020204" pitchFamily="34" charset="0"/>
                <a:cs typeface="Arial" panose="020B0604020202020204" pitchFamily="34" charset="0"/>
              </a:rPr>
              <a:t>động</a:t>
            </a:r>
            <a:r>
              <a:rPr lang="en-US" sz="2750" b="1" spc="40" dirty="0" smtClean="0">
                <a:solidFill>
                  <a:srgbClr val="4F81BD">
                    <a:lumMod val="50000"/>
                  </a:srgbClr>
                </a:solidFill>
                <a:latin typeface="Arial" panose="020B0604020202020204" pitchFamily="34" charset="0"/>
                <a:cs typeface="Arial" panose="020B0604020202020204" pitchFamily="34" charset="0"/>
              </a:rPr>
              <a:t> </a:t>
            </a:r>
            <a:r>
              <a:rPr lang="en-US" sz="2750" b="1" spc="40" dirty="0" err="1" smtClean="0">
                <a:solidFill>
                  <a:srgbClr val="4F81BD">
                    <a:lumMod val="50000"/>
                  </a:srgbClr>
                </a:solidFill>
                <a:latin typeface="Arial" panose="020B0604020202020204" pitchFamily="34" charset="0"/>
                <a:cs typeface="Arial" panose="020B0604020202020204" pitchFamily="34" charset="0"/>
              </a:rPr>
              <a:t>học</a:t>
            </a:r>
            <a:r>
              <a:rPr lang="en-US" sz="2750" b="1" spc="40" dirty="0" smtClean="0">
                <a:solidFill>
                  <a:srgbClr val="4F81BD">
                    <a:lumMod val="50000"/>
                  </a:srgbClr>
                </a:solidFill>
                <a:latin typeface="Arial" panose="020B0604020202020204" pitchFamily="34" charset="0"/>
                <a:cs typeface="Arial" panose="020B0604020202020204" pitchFamily="34" charset="0"/>
              </a:rPr>
              <a:t> </a:t>
            </a:r>
            <a:r>
              <a:rPr lang="en-US" sz="2750" b="1" spc="40" dirty="0" err="1" smtClean="0">
                <a:solidFill>
                  <a:srgbClr val="4F81BD">
                    <a:lumMod val="50000"/>
                  </a:srgbClr>
                </a:solidFill>
                <a:latin typeface="Arial" panose="020B0604020202020204" pitchFamily="34" charset="0"/>
                <a:cs typeface="Arial" panose="020B0604020202020204" pitchFamily="34" charset="0"/>
              </a:rPr>
              <a:t>tập</a:t>
            </a:r>
            <a:endParaRPr lang="en-US" sz="2750" b="1" spc="40" dirty="0">
              <a:solidFill>
                <a:srgbClr val="4F81BD">
                  <a:lumMod val="50000"/>
                </a:srgbClr>
              </a:solidFill>
              <a:latin typeface="Arial" panose="020B0604020202020204" pitchFamily="34" charset="0"/>
              <a:cs typeface="Arial" panose="020B0604020202020204" pitchFamily="34" charset="0"/>
            </a:endParaRPr>
          </a:p>
        </p:txBody>
      </p:sp>
      <p:sp>
        <p:nvSpPr>
          <p:cNvPr id="36" name="Freeform 36"/>
          <p:cNvSpPr/>
          <p:nvPr/>
        </p:nvSpPr>
        <p:spPr>
          <a:xfrm rot="-1729736">
            <a:off x="663377" y="3405733"/>
            <a:ext cx="225685" cy="1591008"/>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900">
              <a:solidFill>
                <a:prstClr val="black"/>
              </a:solidFill>
            </a:endParaRPr>
          </a:p>
        </p:txBody>
      </p:sp>
      <p:sp>
        <p:nvSpPr>
          <p:cNvPr id="37" name="Freeform 37"/>
          <p:cNvSpPr/>
          <p:nvPr/>
        </p:nvSpPr>
        <p:spPr>
          <a:xfrm rot="782942">
            <a:off x="94428" y="-185820"/>
            <a:ext cx="1246398" cy="978989"/>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900">
              <a:solidFill>
                <a:prstClr val="black"/>
              </a:solidFill>
            </a:endParaRPr>
          </a:p>
        </p:txBody>
      </p:sp>
      <p:sp>
        <p:nvSpPr>
          <p:cNvPr id="39" name="Freeform 13"/>
          <p:cNvSpPr/>
          <p:nvPr/>
        </p:nvSpPr>
        <p:spPr>
          <a:xfrm rot="1953223">
            <a:off x="7565895" y="3116687"/>
            <a:ext cx="744836" cy="1664814"/>
          </a:xfrm>
          <a:custGeom>
            <a:avLst/>
            <a:gdLst/>
            <a:ahLst/>
            <a:cxnLst/>
            <a:rect l="l" t="t" r="r" b="b"/>
            <a:pathLst>
              <a:path w="991215" h="1996953">
                <a:moveTo>
                  <a:pt x="0" y="0"/>
                </a:moveTo>
                <a:lnTo>
                  <a:pt x="991214" y="0"/>
                </a:lnTo>
                <a:lnTo>
                  <a:pt x="991214" y="1996952"/>
                </a:lnTo>
                <a:lnTo>
                  <a:pt x="0" y="19969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900">
              <a:solidFill>
                <a:prstClr val="black"/>
              </a:solidFill>
            </a:endParaRPr>
          </a:p>
        </p:txBody>
      </p:sp>
    </p:spTree>
    <p:extLst>
      <p:ext uri="{BB962C8B-B14F-4D97-AF65-F5344CB8AC3E}">
        <p14:creationId xmlns:p14="http://schemas.microsoft.com/office/powerpoint/2010/main" val="1104677736"/>
      </p:ext>
    </p:extLst>
  </p:cSld>
  <p:clrMapOvr>
    <a:masterClrMapping/>
  </p:clrMapOvr>
  <p:transition spd="med">
    <p:comb/>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7225388" y="1054073"/>
            <a:ext cx="1833419" cy="473983"/>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sz="900">
                <a:solidFill>
                  <a:prstClr val="black"/>
                </a:solidFill>
              </a:endParaRPr>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7" name="Group 7"/>
          <p:cNvGrpSpPr/>
          <p:nvPr/>
        </p:nvGrpSpPr>
        <p:grpSpPr>
          <a:xfrm>
            <a:off x="7225388" y="1786766"/>
            <a:ext cx="1833419" cy="473983"/>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sz="900">
                <a:solidFill>
                  <a:prstClr val="black"/>
                </a:solidFill>
              </a:endParaRPr>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2" name="Group 12"/>
          <p:cNvGrpSpPr/>
          <p:nvPr/>
        </p:nvGrpSpPr>
        <p:grpSpPr>
          <a:xfrm>
            <a:off x="7225388" y="3893837"/>
            <a:ext cx="1833419" cy="473983"/>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sz="900">
                <a:solidFill>
                  <a:prstClr val="black"/>
                </a:solidFill>
              </a:endParaRPr>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7" name="Group 17"/>
          <p:cNvGrpSpPr/>
          <p:nvPr/>
        </p:nvGrpSpPr>
        <p:grpSpPr>
          <a:xfrm>
            <a:off x="-42157" y="263826"/>
            <a:ext cx="8649062" cy="5012499"/>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sz="900">
                <a:solidFill>
                  <a:prstClr val="black"/>
                </a:solidFill>
              </a:endParaRPr>
            </a:p>
          </p:txBody>
        </p:sp>
        <p:sp>
          <p:nvSpPr>
            <p:cNvPr id="19" name="TextBox 19"/>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900">
                <a:solidFill>
                  <a:prstClr val="black"/>
                </a:solidFill>
              </a:endParaRPr>
            </a:p>
          </p:txBody>
        </p:sp>
      </p:grpSp>
      <p:grpSp>
        <p:nvGrpSpPr>
          <p:cNvPr id="20" name="Group 20"/>
          <p:cNvGrpSpPr/>
          <p:nvPr/>
        </p:nvGrpSpPr>
        <p:grpSpPr>
          <a:xfrm>
            <a:off x="-244713" y="263826"/>
            <a:ext cx="8851618" cy="5901078"/>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grpSp>
      <p:grpSp>
        <p:nvGrpSpPr>
          <p:cNvPr id="27" name="Group 27"/>
          <p:cNvGrpSpPr/>
          <p:nvPr/>
        </p:nvGrpSpPr>
        <p:grpSpPr>
          <a:xfrm>
            <a:off x="7230150" y="354952"/>
            <a:ext cx="1833419" cy="473983"/>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sz="900">
                <a:solidFill>
                  <a:prstClr val="black"/>
                </a:solidFill>
              </a:endParaRPr>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sp>
        <p:nvSpPr>
          <p:cNvPr id="32" name="TextBox 32"/>
          <p:cNvSpPr txBox="1"/>
          <p:nvPr/>
        </p:nvSpPr>
        <p:spPr>
          <a:xfrm>
            <a:off x="103028" y="367804"/>
            <a:ext cx="8481789" cy="4489691"/>
          </a:xfrm>
          <a:prstGeom prst="rect">
            <a:avLst/>
          </a:prstGeom>
        </p:spPr>
        <p:txBody>
          <a:bodyPr wrap="square" lIns="0" tIns="0" rIns="0" bIns="0" rtlCol="0" anchor="t">
            <a:spAutoFit/>
          </a:bodyPr>
          <a:lstStyle/>
          <a:p>
            <a:pPr>
              <a:lnSpc>
                <a:spcPct val="150000"/>
              </a:lnSpc>
            </a:pPr>
            <a:r>
              <a:rPr lang="en-US" sz="2750" b="1" spc="91" dirty="0" smtClean="0">
                <a:solidFill>
                  <a:srgbClr val="C00000"/>
                </a:solidFill>
                <a:latin typeface="Arial" panose="020B0604020202020204" pitchFamily="34" charset="0"/>
                <a:cs typeface="Arial" panose="020B0604020202020204" pitchFamily="34" charset="0"/>
              </a:rPr>
              <a:t>        HĐ 1: </a:t>
            </a:r>
            <a:r>
              <a:rPr lang="en-US" sz="2750" b="1" spc="91" dirty="0" err="1" smtClean="0">
                <a:solidFill>
                  <a:srgbClr val="C00000"/>
                </a:solidFill>
                <a:latin typeface="Arial" panose="020B0604020202020204" pitchFamily="34" charset="0"/>
                <a:cs typeface="Arial" panose="020B0604020202020204" pitchFamily="34" charset="0"/>
              </a:rPr>
              <a:t>Tạo</a:t>
            </a:r>
            <a:r>
              <a:rPr lang="en-US" sz="2750" b="1" spc="91" dirty="0" smtClean="0">
                <a:solidFill>
                  <a:srgbClr val="C00000"/>
                </a:solidFill>
                <a:latin typeface="Arial" panose="020B0604020202020204" pitchFamily="34" charset="0"/>
                <a:cs typeface="Arial" panose="020B0604020202020204" pitchFamily="34" charset="0"/>
              </a:rPr>
              <a:t> </a:t>
            </a:r>
            <a:r>
              <a:rPr lang="en-US" sz="2750" b="1" spc="91" dirty="0" err="1" smtClean="0">
                <a:solidFill>
                  <a:srgbClr val="C00000"/>
                </a:solidFill>
                <a:latin typeface="Arial" panose="020B0604020202020204" pitchFamily="34" charset="0"/>
                <a:cs typeface="Arial" panose="020B0604020202020204" pitchFamily="34" charset="0"/>
              </a:rPr>
              <a:t>dựng</a:t>
            </a:r>
            <a:r>
              <a:rPr lang="en-US" sz="2750" b="1" spc="91" dirty="0" smtClean="0">
                <a:solidFill>
                  <a:srgbClr val="C00000"/>
                </a:solidFill>
                <a:latin typeface="Arial" panose="020B0604020202020204" pitchFamily="34" charset="0"/>
                <a:cs typeface="Arial" panose="020B0604020202020204" pitchFamily="34" charset="0"/>
              </a:rPr>
              <a:t> </a:t>
            </a:r>
            <a:r>
              <a:rPr lang="en-US" sz="2750" b="1" spc="91" dirty="0" err="1" smtClean="0">
                <a:solidFill>
                  <a:srgbClr val="C00000"/>
                </a:solidFill>
                <a:latin typeface="Arial" panose="020B0604020202020204" pitchFamily="34" charset="0"/>
                <a:cs typeface="Arial" panose="020B0604020202020204" pitchFamily="34" charset="0"/>
              </a:rPr>
              <a:t>mô</a:t>
            </a:r>
            <a:r>
              <a:rPr lang="en-US" sz="2750" b="1" spc="91" dirty="0" smtClean="0">
                <a:solidFill>
                  <a:srgbClr val="C00000"/>
                </a:solidFill>
                <a:latin typeface="Arial" panose="020B0604020202020204" pitchFamily="34" charset="0"/>
                <a:cs typeface="Arial" panose="020B0604020202020204" pitchFamily="34" charset="0"/>
              </a:rPr>
              <a:t> </a:t>
            </a:r>
            <a:r>
              <a:rPr lang="en-US" sz="2750" b="1" spc="91" dirty="0" err="1" smtClean="0">
                <a:solidFill>
                  <a:srgbClr val="C00000"/>
                </a:solidFill>
                <a:latin typeface="Arial" panose="020B0604020202020204" pitchFamily="34" charset="0"/>
                <a:cs typeface="Arial" panose="020B0604020202020204" pitchFamily="34" charset="0"/>
              </a:rPr>
              <a:t>hình</a:t>
            </a:r>
            <a:r>
              <a:rPr lang="en-US" sz="2750" b="1" spc="91" dirty="0" smtClean="0">
                <a:solidFill>
                  <a:srgbClr val="C00000"/>
                </a:solidFill>
                <a:latin typeface="Arial" panose="020B0604020202020204" pitchFamily="34" charset="0"/>
                <a:cs typeface="Arial" panose="020B0604020202020204" pitchFamily="34" charset="0"/>
              </a:rPr>
              <a:t> Hologram</a:t>
            </a:r>
          </a:p>
          <a:p>
            <a:pPr>
              <a:lnSpc>
                <a:spcPct val="150000"/>
              </a:lnSpc>
            </a:pPr>
            <a:r>
              <a:rPr lang="en-US" sz="2800" b="1"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Sử</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dụng</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vật</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liệu</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tái</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chế</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dễ</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kiếm</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chuẩn</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bị</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tạo</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dựng</a:t>
            </a:r>
            <a:r>
              <a:rPr lang="en-US" sz="2800" spc="91" dirty="0" smtClean="0">
                <a:latin typeface="Times New Roman" panose="02020603050405020304" pitchFamily="18" charset="0"/>
                <a:cs typeface="Times New Roman" panose="02020603050405020304" pitchFamily="18" charset="0"/>
              </a:rPr>
              <a:t> Hologram</a:t>
            </a:r>
          </a:p>
          <a:p>
            <a:pPr>
              <a:lnSpc>
                <a:spcPct val="150000"/>
              </a:lnSpc>
            </a:pPr>
            <a:r>
              <a:rPr lang="en-US" sz="2750" b="1" spc="91" dirty="0" smtClean="0">
                <a:latin typeface="Arial" panose="020B0604020202020204" pitchFamily="34" charset="0"/>
                <a:cs typeface="Arial" panose="020B0604020202020204" pitchFamily="34" charset="0"/>
              </a:rPr>
              <a:t>- </a:t>
            </a:r>
            <a:r>
              <a:rPr lang="en-US" sz="2800" spc="91" dirty="0" smtClean="0">
                <a:latin typeface="Times New Roman" panose="02020603050405020304" pitchFamily="18" charset="0"/>
                <a:cs typeface="Times New Roman" panose="02020603050405020304" pitchFamily="18" charset="0"/>
              </a:rPr>
              <a:t>Chia </a:t>
            </a:r>
            <a:r>
              <a:rPr lang="en-US" sz="2800" spc="91" dirty="0" err="1" smtClean="0">
                <a:latin typeface="Times New Roman" panose="02020603050405020304" pitchFamily="18" charset="0"/>
                <a:cs typeface="Times New Roman" panose="02020603050405020304" pitchFamily="18" charset="0"/>
              </a:rPr>
              <a:t>lớp</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thành</a:t>
            </a:r>
            <a:r>
              <a:rPr lang="en-US" sz="2800" spc="91" dirty="0" smtClean="0">
                <a:latin typeface="Times New Roman" panose="02020603050405020304" pitchFamily="18" charset="0"/>
                <a:cs typeface="Times New Roman" panose="02020603050405020304" pitchFamily="18" charset="0"/>
              </a:rPr>
              <a:t> 4 </a:t>
            </a:r>
            <a:r>
              <a:rPr lang="en-US" sz="2800" spc="91" dirty="0" err="1" smtClean="0">
                <a:latin typeface="Times New Roman" panose="02020603050405020304" pitchFamily="18" charset="0"/>
                <a:cs typeface="Times New Roman" panose="02020603050405020304" pitchFamily="18" charset="0"/>
              </a:rPr>
              <a:t>nhóm</a:t>
            </a:r>
            <a:endParaRPr lang="en-US" sz="2800" spc="91" dirty="0" smtClean="0">
              <a:latin typeface="Times New Roman" panose="02020603050405020304" pitchFamily="18" charset="0"/>
              <a:cs typeface="Times New Roman" panose="02020603050405020304" pitchFamily="18" charset="0"/>
            </a:endParaRPr>
          </a:p>
          <a:p>
            <a:pPr algn="ctr">
              <a:lnSpc>
                <a:spcPct val="150000"/>
              </a:lnSpc>
            </a:pPr>
            <a:r>
              <a:rPr lang="en-US" sz="2800" spc="91" dirty="0" err="1" smtClean="0">
                <a:latin typeface="Times New Roman" panose="02020603050405020304" pitchFamily="18" charset="0"/>
                <a:cs typeface="Times New Roman" panose="02020603050405020304" pitchFamily="18" charset="0"/>
              </a:rPr>
              <a:t>Đại</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diện</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nhóm</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bốc</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thăm</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lựa</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chọn</a:t>
            </a:r>
            <a:r>
              <a:rPr lang="en-US" sz="2800" spc="91" dirty="0" smtClean="0">
                <a:latin typeface="Times New Roman" panose="02020603050405020304" pitchFamily="18" charset="0"/>
                <a:cs typeface="Times New Roman" panose="02020603050405020304" pitchFamily="18" charset="0"/>
              </a:rPr>
              <a:t> 1 </a:t>
            </a:r>
            <a:r>
              <a:rPr lang="en-US" sz="2800" spc="91" dirty="0" err="1" smtClean="0">
                <a:latin typeface="Times New Roman" panose="02020603050405020304" pitchFamily="18" charset="0"/>
                <a:cs typeface="Times New Roman" panose="02020603050405020304" pitchFamily="18" charset="0"/>
              </a:rPr>
              <a:t>trong</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các</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chủ</a:t>
            </a:r>
            <a:r>
              <a:rPr lang="en-US" sz="2800" spc="91" dirty="0" smtClean="0">
                <a:latin typeface="Times New Roman" panose="02020603050405020304" pitchFamily="18" charset="0"/>
                <a:cs typeface="Times New Roman" panose="02020603050405020304" pitchFamily="18" charset="0"/>
              </a:rPr>
              <a:t> </a:t>
            </a:r>
            <a:r>
              <a:rPr lang="en-US" sz="2800" spc="91" dirty="0" err="1" smtClean="0">
                <a:latin typeface="Times New Roman" panose="02020603050405020304" pitchFamily="18" charset="0"/>
                <a:cs typeface="Times New Roman" panose="02020603050405020304" pitchFamily="18" charset="0"/>
              </a:rPr>
              <a:t>đề</a:t>
            </a:r>
            <a:r>
              <a:rPr lang="en-US" sz="2800" spc="91" dirty="0" smtClean="0">
                <a:latin typeface="Times New Roman" panose="02020603050405020304" pitchFamily="18" charset="0"/>
                <a:cs typeface="Times New Roman" panose="02020603050405020304" pitchFamily="18" charset="0"/>
              </a:rPr>
              <a:t>:</a:t>
            </a:r>
          </a:p>
          <a:p>
            <a:pPr marL="514350" indent="-514350">
              <a:lnSpc>
                <a:spcPct val="150000"/>
              </a:lnSpc>
              <a:buAutoNum type="arabicPeriod"/>
            </a:pPr>
            <a:r>
              <a:rPr lang="en-US" sz="2800" b="1" spc="91" dirty="0" err="1" smtClean="0">
                <a:latin typeface="Times New Roman" panose="02020603050405020304" pitchFamily="18" charset="0"/>
                <a:cs typeface="Times New Roman" panose="02020603050405020304" pitchFamily="18" charset="0"/>
              </a:rPr>
              <a:t>Toán</a:t>
            </a:r>
            <a:r>
              <a:rPr lang="en-US" sz="2800" b="1" spc="91" dirty="0" smtClean="0">
                <a:latin typeface="Times New Roman" panose="02020603050405020304" pitchFamily="18" charset="0"/>
                <a:cs typeface="Times New Roman" panose="02020603050405020304" pitchFamily="18" charset="0"/>
              </a:rPr>
              <a:t> </a:t>
            </a:r>
            <a:r>
              <a:rPr lang="en-US" sz="2800" b="1" spc="91" dirty="0" err="1" smtClean="0">
                <a:latin typeface="Times New Roman" panose="02020603050405020304" pitchFamily="18" charset="0"/>
                <a:cs typeface="Times New Roman" panose="02020603050405020304" pitchFamily="18" charset="0"/>
              </a:rPr>
              <a:t>học</a:t>
            </a:r>
            <a:r>
              <a:rPr lang="en-US" sz="2800" b="1" spc="91" dirty="0">
                <a:latin typeface="Times New Roman" panose="02020603050405020304" pitchFamily="18" charset="0"/>
                <a:cs typeface="Times New Roman" panose="02020603050405020304" pitchFamily="18" charset="0"/>
              </a:rPr>
              <a:t> </a:t>
            </a:r>
            <a:r>
              <a:rPr lang="en-US" sz="2800" b="1" spc="91" dirty="0" smtClean="0">
                <a:latin typeface="Times New Roman" panose="02020603050405020304" pitchFamily="18" charset="0"/>
                <a:cs typeface="Times New Roman" panose="02020603050405020304" pitchFamily="18" charset="0"/>
              </a:rPr>
              <a:t>(</a:t>
            </a:r>
            <a:r>
              <a:rPr lang="en-US" sz="2800" b="1" spc="91" dirty="0" err="1" smtClean="0">
                <a:latin typeface="Times New Roman" panose="02020603050405020304" pitchFamily="18" charset="0"/>
                <a:cs typeface="Times New Roman" panose="02020603050405020304" pitchFamily="18" charset="0"/>
              </a:rPr>
              <a:t>nhóm</a:t>
            </a:r>
            <a:r>
              <a:rPr lang="en-US" sz="2800" b="1" spc="91" dirty="0" smtClean="0">
                <a:latin typeface="Times New Roman" panose="02020603050405020304" pitchFamily="18" charset="0"/>
                <a:cs typeface="Times New Roman" panose="02020603050405020304" pitchFamily="18" charset="0"/>
              </a:rPr>
              <a:t> 4)  2.Thế </a:t>
            </a:r>
            <a:r>
              <a:rPr lang="en-US" sz="2800" b="1" spc="91" dirty="0" err="1" smtClean="0">
                <a:latin typeface="Times New Roman" panose="02020603050405020304" pitchFamily="18" charset="0"/>
                <a:cs typeface="Times New Roman" panose="02020603050405020304" pitchFamily="18" charset="0"/>
              </a:rPr>
              <a:t>giới</a:t>
            </a:r>
            <a:r>
              <a:rPr lang="en-US" sz="2800" b="1" spc="91" dirty="0" smtClean="0">
                <a:latin typeface="Times New Roman" panose="02020603050405020304" pitchFamily="18" charset="0"/>
                <a:cs typeface="Times New Roman" panose="02020603050405020304" pitchFamily="18" charset="0"/>
              </a:rPr>
              <a:t> </a:t>
            </a:r>
            <a:r>
              <a:rPr lang="en-US" sz="2800" b="1" spc="91" dirty="0" err="1" smtClean="0">
                <a:latin typeface="Times New Roman" panose="02020603050405020304" pitchFamily="18" charset="0"/>
                <a:cs typeface="Times New Roman" panose="02020603050405020304" pitchFamily="18" charset="0"/>
              </a:rPr>
              <a:t>động</a:t>
            </a:r>
            <a:r>
              <a:rPr lang="en-US" sz="2800" b="1" spc="91" dirty="0" smtClean="0">
                <a:latin typeface="Times New Roman" panose="02020603050405020304" pitchFamily="18" charset="0"/>
                <a:cs typeface="Times New Roman" panose="02020603050405020304" pitchFamily="18" charset="0"/>
              </a:rPr>
              <a:t> </a:t>
            </a:r>
            <a:r>
              <a:rPr lang="en-US" sz="2800" b="1" spc="91" dirty="0" err="1" smtClean="0">
                <a:latin typeface="Times New Roman" panose="02020603050405020304" pitchFamily="18" charset="0"/>
                <a:cs typeface="Times New Roman" panose="02020603050405020304" pitchFamily="18" charset="0"/>
              </a:rPr>
              <a:t>vật</a:t>
            </a:r>
            <a:r>
              <a:rPr lang="en-US" sz="2800" b="1" spc="91" dirty="0" smtClean="0">
                <a:latin typeface="Times New Roman" panose="02020603050405020304" pitchFamily="18" charset="0"/>
                <a:cs typeface="Times New Roman" panose="02020603050405020304" pitchFamily="18" charset="0"/>
              </a:rPr>
              <a:t>(</a:t>
            </a:r>
            <a:r>
              <a:rPr lang="en-US" sz="2800" b="1" spc="91" dirty="0" err="1" smtClean="0">
                <a:latin typeface="Times New Roman" panose="02020603050405020304" pitchFamily="18" charset="0"/>
                <a:cs typeface="Times New Roman" panose="02020603050405020304" pitchFamily="18" charset="0"/>
              </a:rPr>
              <a:t>nhóm</a:t>
            </a:r>
            <a:r>
              <a:rPr lang="en-US" sz="2800" b="1" spc="91" dirty="0" smtClean="0">
                <a:latin typeface="Times New Roman" panose="02020603050405020304" pitchFamily="18" charset="0"/>
                <a:cs typeface="Times New Roman" panose="02020603050405020304" pitchFamily="18" charset="0"/>
              </a:rPr>
              <a:t> 3)</a:t>
            </a:r>
          </a:p>
          <a:p>
            <a:pPr>
              <a:lnSpc>
                <a:spcPct val="150000"/>
              </a:lnSpc>
            </a:pPr>
            <a:r>
              <a:rPr lang="en-US" sz="2800" b="1" spc="91" dirty="0" smtClean="0">
                <a:latin typeface="Times New Roman" panose="02020603050405020304" pitchFamily="18" charset="0"/>
                <a:cs typeface="Times New Roman" panose="02020603050405020304" pitchFamily="18" charset="0"/>
              </a:rPr>
              <a:t>3. </a:t>
            </a:r>
            <a:r>
              <a:rPr lang="en-US" sz="2800" b="1" spc="91" dirty="0" err="1" smtClean="0">
                <a:latin typeface="Times New Roman" panose="02020603050405020304" pitchFamily="18" charset="0"/>
                <a:cs typeface="Times New Roman" panose="02020603050405020304" pitchFamily="18" charset="0"/>
              </a:rPr>
              <a:t>Kiến</a:t>
            </a:r>
            <a:r>
              <a:rPr lang="en-US" sz="2800" b="1" spc="91" dirty="0" smtClean="0">
                <a:latin typeface="Times New Roman" panose="02020603050405020304" pitchFamily="18" charset="0"/>
                <a:cs typeface="Times New Roman" panose="02020603050405020304" pitchFamily="18" charset="0"/>
              </a:rPr>
              <a:t> </a:t>
            </a:r>
            <a:r>
              <a:rPr lang="en-US" sz="2800" b="1" spc="91" dirty="0" err="1" smtClean="0">
                <a:latin typeface="Times New Roman" panose="02020603050405020304" pitchFamily="18" charset="0"/>
                <a:cs typeface="Times New Roman" panose="02020603050405020304" pitchFamily="18" charset="0"/>
              </a:rPr>
              <a:t>trúc</a:t>
            </a:r>
            <a:r>
              <a:rPr lang="en-US" sz="2800" b="1" spc="91" dirty="0">
                <a:latin typeface="Times New Roman" panose="02020603050405020304" pitchFamily="18" charset="0"/>
                <a:cs typeface="Times New Roman" panose="02020603050405020304" pitchFamily="18" charset="0"/>
              </a:rPr>
              <a:t> </a:t>
            </a:r>
            <a:r>
              <a:rPr lang="en-US" sz="2800" b="1" spc="91" dirty="0" smtClean="0">
                <a:latin typeface="Times New Roman" panose="02020603050405020304" pitchFamily="18" charset="0"/>
                <a:cs typeface="Times New Roman" panose="02020603050405020304" pitchFamily="18" charset="0"/>
              </a:rPr>
              <a:t>(</a:t>
            </a:r>
            <a:r>
              <a:rPr lang="en-US" sz="2800" b="1" spc="91" dirty="0" err="1" smtClean="0">
                <a:latin typeface="Times New Roman" panose="02020603050405020304" pitchFamily="18" charset="0"/>
                <a:cs typeface="Times New Roman" panose="02020603050405020304" pitchFamily="18" charset="0"/>
              </a:rPr>
              <a:t>nhóm</a:t>
            </a:r>
            <a:r>
              <a:rPr lang="en-US" sz="2800" b="1" spc="91" dirty="0" smtClean="0">
                <a:latin typeface="Times New Roman" panose="02020603050405020304" pitchFamily="18" charset="0"/>
                <a:cs typeface="Times New Roman" panose="02020603050405020304" pitchFamily="18" charset="0"/>
              </a:rPr>
              <a:t> 1)   4. Game (</a:t>
            </a:r>
            <a:r>
              <a:rPr lang="en-US" sz="2800" b="1" spc="91" dirty="0" err="1" smtClean="0">
                <a:latin typeface="Times New Roman" panose="02020603050405020304" pitchFamily="18" charset="0"/>
                <a:cs typeface="Times New Roman" panose="02020603050405020304" pitchFamily="18" charset="0"/>
              </a:rPr>
              <a:t>Nhóm</a:t>
            </a:r>
            <a:r>
              <a:rPr lang="en-US" sz="2800" b="1" spc="91" dirty="0" smtClean="0">
                <a:latin typeface="Times New Roman" panose="02020603050405020304" pitchFamily="18" charset="0"/>
                <a:cs typeface="Times New Roman" panose="02020603050405020304" pitchFamily="18" charset="0"/>
              </a:rPr>
              <a:t> 2)</a:t>
            </a:r>
            <a:endParaRPr lang="en-US" sz="2800" b="1" spc="40" dirty="0">
              <a:latin typeface="Times New Roman" panose="02020603050405020304" pitchFamily="18" charset="0"/>
              <a:cs typeface="Times New Roman" panose="02020603050405020304" pitchFamily="18" charset="0"/>
            </a:endParaRPr>
          </a:p>
        </p:txBody>
      </p:sp>
      <p:sp>
        <p:nvSpPr>
          <p:cNvPr id="36" name="Freeform 36"/>
          <p:cNvSpPr/>
          <p:nvPr/>
        </p:nvSpPr>
        <p:spPr>
          <a:xfrm rot="-1729736">
            <a:off x="120127" y="4415135"/>
            <a:ext cx="225685" cy="1591008"/>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900">
              <a:solidFill>
                <a:prstClr val="black"/>
              </a:solidFill>
            </a:endParaRPr>
          </a:p>
        </p:txBody>
      </p:sp>
      <p:sp>
        <p:nvSpPr>
          <p:cNvPr id="37" name="Freeform 37"/>
          <p:cNvSpPr/>
          <p:nvPr/>
        </p:nvSpPr>
        <p:spPr>
          <a:xfrm rot="782942">
            <a:off x="-110270" y="-169448"/>
            <a:ext cx="1246398" cy="978989"/>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900">
              <a:solidFill>
                <a:prstClr val="black"/>
              </a:solidFill>
            </a:endParaRPr>
          </a:p>
        </p:txBody>
      </p:sp>
      <p:sp>
        <p:nvSpPr>
          <p:cNvPr id="39" name="Freeform 13"/>
          <p:cNvSpPr/>
          <p:nvPr/>
        </p:nvSpPr>
        <p:spPr>
          <a:xfrm rot="1953223">
            <a:off x="8397027" y="3476212"/>
            <a:ext cx="744836" cy="1664814"/>
          </a:xfrm>
          <a:custGeom>
            <a:avLst/>
            <a:gdLst/>
            <a:ahLst/>
            <a:cxnLst/>
            <a:rect l="l" t="t" r="r" b="b"/>
            <a:pathLst>
              <a:path w="991215" h="1996953">
                <a:moveTo>
                  <a:pt x="0" y="0"/>
                </a:moveTo>
                <a:lnTo>
                  <a:pt x="991214" y="0"/>
                </a:lnTo>
                <a:lnTo>
                  <a:pt x="991214" y="1996952"/>
                </a:lnTo>
                <a:lnTo>
                  <a:pt x="0" y="19969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900">
              <a:solidFill>
                <a:prstClr val="black"/>
              </a:solidFill>
            </a:endParaRPr>
          </a:p>
        </p:txBody>
      </p:sp>
    </p:spTree>
    <p:extLst>
      <p:ext uri="{BB962C8B-B14F-4D97-AF65-F5344CB8AC3E}">
        <p14:creationId xmlns:p14="http://schemas.microsoft.com/office/powerpoint/2010/main" val="372001167"/>
      </p:ext>
    </p:extLst>
  </p:cSld>
  <p:clrMapOvr>
    <a:masterClrMapping/>
  </p:clrMapOvr>
  <p:transition spd="med">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133350"/>
            <a:ext cx="8839200" cy="48387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sz="900">
              <a:solidFill>
                <a:prstClr val="black"/>
              </a:solidFill>
            </a:endParaRPr>
          </a:p>
        </p:txBody>
      </p:sp>
      <p:sp>
        <p:nvSpPr>
          <p:cNvPr id="19" name="TextBox 19"/>
          <p:cNvSpPr txBox="1"/>
          <p:nvPr/>
        </p:nvSpPr>
        <p:spPr>
          <a:xfrm>
            <a:off x="0" y="56845"/>
            <a:ext cx="1623340" cy="1627796"/>
          </a:xfrm>
          <a:prstGeom prst="rect">
            <a:avLst/>
          </a:prstGeom>
        </p:spPr>
        <p:txBody>
          <a:bodyPr lIns="25400" tIns="25400" rIns="25400" bIns="25400" rtlCol="0" anchor="ctr"/>
          <a:lstStyle/>
          <a:p>
            <a:pPr algn="ctr">
              <a:lnSpc>
                <a:spcPts val="1330"/>
              </a:lnSpc>
              <a:spcBef>
                <a:spcPct val="0"/>
              </a:spcBef>
            </a:pPr>
            <a:endParaRPr sz="900">
              <a:solidFill>
                <a:prstClr val="black"/>
              </a:solidFill>
            </a:endParaRPr>
          </a:p>
        </p:txBody>
      </p:sp>
      <p:grpSp>
        <p:nvGrpSpPr>
          <p:cNvPr id="8" name="Group 7"/>
          <p:cNvGrpSpPr/>
          <p:nvPr/>
        </p:nvGrpSpPr>
        <p:grpSpPr>
          <a:xfrm>
            <a:off x="463238" y="848465"/>
            <a:ext cx="8328855" cy="600164"/>
            <a:chOff x="1054879" y="3149499"/>
            <a:chExt cx="12051975" cy="1200327"/>
          </a:xfrm>
        </p:grpSpPr>
        <p:sp>
          <p:nvSpPr>
            <p:cNvPr id="10" name="Rounded Rectangle 9"/>
            <p:cNvSpPr/>
            <p:nvPr/>
          </p:nvSpPr>
          <p:spPr>
            <a:xfrm>
              <a:off x="1066800" y="3231994"/>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dirty="0">
                  <a:solidFill>
                    <a:prstClr val="white"/>
                  </a:solidFill>
                  <a:cs typeface="Arial" panose="020B0604020202020204" pitchFamily="34" charset="0"/>
                </a:rPr>
                <a:t>HĐ</a:t>
              </a:r>
              <a:r>
                <a:rPr lang="en-US" sz="2000" b="1" dirty="0">
                  <a:solidFill>
                    <a:prstClr val="white"/>
                  </a:solidFill>
                  <a:latin typeface="Arial" panose="020B0604020202020204" pitchFamily="34" charset="0"/>
                  <a:cs typeface="Arial" panose="020B0604020202020204" pitchFamily="34" charset="0"/>
                </a:rPr>
                <a:t>3</a:t>
              </a:r>
            </a:p>
          </p:txBody>
        </p:sp>
        <p:sp>
          <p:nvSpPr>
            <p:cNvPr id="15" name="TextBox 14"/>
            <p:cNvSpPr txBox="1"/>
            <p:nvPr/>
          </p:nvSpPr>
          <p:spPr>
            <a:xfrm>
              <a:off x="1054879" y="3149499"/>
              <a:ext cx="12051975" cy="1200327"/>
            </a:xfrm>
            <a:prstGeom prst="rect">
              <a:avLst/>
            </a:prstGeom>
            <a:noFill/>
          </p:spPr>
          <p:txBody>
            <a:bodyPr wrap="square" rtlCol="0">
              <a:spAutoFit/>
            </a:bodyPr>
            <a:lstStyle/>
            <a:p>
              <a:pPr algn="just">
                <a:lnSpc>
                  <a:spcPct val="150000"/>
                </a:lnSpc>
              </a:pPr>
              <a:r>
                <a:rPr lang="vi-VN" sz="2200" dirty="0">
                  <a:solidFill>
                    <a:prstClr val="black"/>
                  </a:solidFill>
                  <a:cs typeface="Arial" panose="020B0604020202020204" pitchFamily="34" charset="0"/>
                </a:rPr>
                <a:t>            </a:t>
              </a:r>
              <a:r>
                <a:rPr lang="en-US" sz="2200" dirty="0">
                  <a:solidFill>
                    <a:prstClr val="black"/>
                  </a:solidFill>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Tổng</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kết</a:t>
              </a:r>
              <a:endParaRPr lang="vi-VN" sz="2200" dirty="0">
                <a:solidFill>
                  <a:srgbClr val="000000"/>
                </a:solidFill>
                <a:cs typeface="Arial" panose="020B0604020202020204" pitchFamily="34" charset="0"/>
              </a:endParaRPr>
            </a:p>
          </p:txBody>
        </p:sp>
      </p:grpSp>
      <p:sp>
        <p:nvSpPr>
          <p:cNvPr id="7" name="TextBox 6">
            <a:extLst>
              <a:ext uri="{FF2B5EF4-FFF2-40B4-BE49-F238E27FC236}">
                <a16:creationId xmlns:a16="http://schemas.microsoft.com/office/drawing/2014/main" xmlns="" id="{B18A1938-7BCF-6822-7598-60C27F65376F}"/>
              </a:ext>
            </a:extLst>
          </p:cNvPr>
          <p:cNvSpPr txBox="1"/>
          <p:nvPr/>
        </p:nvSpPr>
        <p:spPr>
          <a:xfrm>
            <a:off x="531157" y="1449072"/>
            <a:ext cx="8164465" cy="3070071"/>
          </a:xfrm>
          <a:prstGeom prst="rect">
            <a:avLst/>
          </a:prstGeom>
          <a:noFill/>
        </p:spPr>
        <p:txBody>
          <a:bodyPr wrap="square">
            <a:spAutoFit/>
          </a:bodyPr>
          <a:lstStyle/>
          <a:p>
            <a:pPr algn="just">
              <a:lnSpc>
                <a:spcPct val="150000"/>
              </a:lnSpc>
            </a:pPr>
            <a:r>
              <a:rPr lang="vi-VN" sz="2150" i="1" dirty="0">
                <a:solidFill>
                  <a:srgbClr val="0070C0"/>
                </a:solidFill>
              </a:rPr>
              <a:t>a) Nhiệm vụ 1:</a:t>
            </a:r>
            <a:r>
              <a:rPr lang="vi-VN" sz="2150" dirty="0">
                <a:solidFill>
                  <a:srgbClr val="0070C0"/>
                </a:solidFill>
              </a:rPr>
              <a:t> </a:t>
            </a:r>
            <a:r>
              <a:rPr lang="vi-VN" sz="2150" dirty="0">
                <a:solidFill>
                  <a:srgbClr val="000000"/>
                </a:solidFill>
              </a:rPr>
              <a:t>Các nhóm báo cáo kết quả (mô hình </a:t>
            </a:r>
            <a:r>
              <a:rPr lang="vi-VN" sz="2150" dirty="0" err="1">
                <a:solidFill>
                  <a:srgbClr val="000000"/>
                </a:solidFill>
              </a:rPr>
              <a:t>Hologram</a:t>
            </a:r>
            <a:r>
              <a:rPr lang="vi-VN" sz="2150" dirty="0">
                <a:solidFill>
                  <a:srgbClr val="000000"/>
                </a:solidFill>
              </a:rPr>
              <a:t> đã tạo dựng được, các </a:t>
            </a:r>
            <a:r>
              <a:rPr lang="vi-VN" sz="2150" dirty="0" err="1">
                <a:solidFill>
                  <a:srgbClr val="000000"/>
                </a:solidFill>
              </a:rPr>
              <a:t>video</a:t>
            </a:r>
            <a:r>
              <a:rPr lang="vi-VN" sz="2150" dirty="0">
                <a:solidFill>
                  <a:srgbClr val="000000"/>
                </a:solidFill>
              </a:rPr>
              <a:t> trình chiếu </a:t>
            </a:r>
            <a:r>
              <a:rPr lang="vi-VN" sz="2150" dirty="0" err="1">
                <a:solidFill>
                  <a:srgbClr val="000000"/>
                </a:solidFill>
              </a:rPr>
              <a:t>Hologram</a:t>
            </a:r>
            <a:r>
              <a:rPr lang="vi-VN" sz="2150" dirty="0">
                <a:solidFill>
                  <a:srgbClr val="000000"/>
                </a:solidFill>
              </a:rPr>
              <a:t>, hình ảnh quan sát được trong thực tế).</a:t>
            </a:r>
          </a:p>
          <a:p>
            <a:pPr algn="just">
              <a:lnSpc>
                <a:spcPct val="150000"/>
              </a:lnSpc>
            </a:pPr>
            <a:r>
              <a:rPr lang="vi-VN" sz="2150" i="1" dirty="0">
                <a:solidFill>
                  <a:srgbClr val="0070C0"/>
                </a:solidFill>
              </a:rPr>
              <a:t>b) Nhiệm vụ 2:</a:t>
            </a:r>
            <a:r>
              <a:rPr lang="vi-VN" sz="2150" dirty="0">
                <a:solidFill>
                  <a:srgbClr val="0070C0"/>
                </a:solidFill>
              </a:rPr>
              <a:t> </a:t>
            </a:r>
            <a:r>
              <a:rPr lang="vi-VN" sz="2150" dirty="0">
                <a:solidFill>
                  <a:srgbClr val="000000"/>
                </a:solidFill>
              </a:rPr>
              <a:t>Dựa trên báo cáo của mỗi nhóm, cả lớp góp ý cho hoạt động của mỗi nhóm.</a:t>
            </a:r>
          </a:p>
          <a:p>
            <a:pPr algn="just">
              <a:lnSpc>
                <a:spcPct val="150000"/>
              </a:lnSpc>
            </a:pPr>
            <a:r>
              <a:rPr lang="vi-VN" sz="2150" i="1" dirty="0">
                <a:solidFill>
                  <a:srgbClr val="0070C0"/>
                </a:solidFill>
              </a:rPr>
              <a:t>c) Nhiệm vụ 3:</a:t>
            </a:r>
            <a:r>
              <a:rPr lang="vi-VN" sz="2150" dirty="0">
                <a:solidFill>
                  <a:srgbClr val="0070C0"/>
                </a:solidFill>
              </a:rPr>
              <a:t> </a:t>
            </a:r>
            <a:r>
              <a:rPr lang="vi-VN" sz="2150" dirty="0">
                <a:solidFill>
                  <a:srgbClr val="000000"/>
                </a:solidFill>
              </a:rPr>
              <a:t>Tổng kết và rút kinh nghiệm.</a:t>
            </a:r>
          </a:p>
        </p:txBody>
      </p:sp>
      <p:pic>
        <p:nvPicPr>
          <p:cNvPr id="11" name="Picture 10">
            <a:extLst>
              <a:ext uri="{FF2B5EF4-FFF2-40B4-BE49-F238E27FC236}">
                <a16:creationId xmlns:a16="http://schemas.microsoft.com/office/drawing/2014/main" xmlns="" id="{D5DD5477-FBEA-A729-AAFE-150BC7DCA4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1794" y="3426113"/>
            <a:ext cx="1268827" cy="1466120"/>
          </a:xfrm>
          <a:prstGeom prst="rect">
            <a:avLst/>
          </a:prstGeom>
        </p:spPr>
      </p:pic>
      <p:sp>
        <p:nvSpPr>
          <p:cNvPr id="3" name="TextBox 2">
            <a:extLst>
              <a:ext uri="{FF2B5EF4-FFF2-40B4-BE49-F238E27FC236}">
                <a16:creationId xmlns:a16="http://schemas.microsoft.com/office/drawing/2014/main" xmlns="" id="{4907B141-6932-2494-C3B0-43A260C01BAD}"/>
              </a:ext>
            </a:extLst>
          </p:cNvPr>
          <p:cNvSpPr txBox="1"/>
          <p:nvPr/>
        </p:nvSpPr>
        <p:spPr>
          <a:xfrm>
            <a:off x="818878" y="301962"/>
            <a:ext cx="1981200" cy="611706"/>
          </a:xfrm>
          <a:prstGeom prst="rect">
            <a:avLst/>
          </a:prstGeom>
          <a:noFill/>
        </p:spPr>
        <p:txBody>
          <a:bodyPr wrap="square">
            <a:spAutoFit/>
          </a:bodyPr>
          <a:lstStyle/>
          <a:p>
            <a:pPr algn="just">
              <a:lnSpc>
                <a:spcPct val="150000"/>
              </a:lnSpc>
              <a:spcBef>
                <a:spcPts val="50"/>
              </a:spcBef>
              <a:spcAft>
                <a:spcPts val="50"/>
              </a:spcAft>
            </a:pPr>
            <a:r>
              <a:rPr lang="vi-VN" sz="2250" b="1" kern="100" dirty="0">
                <a:solidFill>
                  <a:prstClr val="black"/>
                </a:solidFill>
                <a:ea typeface="Times New Roman" panose="02020603050405020304" pitchFamily="18" charset="0"/>
                <a:cs typeface="Times New Roman" panose="02020603050405020304" pitchFamily="18" charset="0"/>
              </a:rPr>
              <a:t>4.1. Tổng kết</a:t>
            </a:r>
            <a:endParaRPr lang="en-US" sz="2250" kern="1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08849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8"/>
          <p:cNvSpPr>
            <a:spLocks noChangeArrowheads="1" noChangeShapeType="1" noTextEdit="1"/>
          </p:cNvSpPr>
          <p:nvPr/>
        </p:nvSpPr>
        <p:spPr bwMode="auto">
          <a:xfrm>
            <a:off x="2743201" y="200026"/>
            <a:ext cx="3860006" cy="55483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2700" b="1" kern="10" dirty="0" err="1">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Phiếu</a:t>
            </a:r>
            <a:r>
              <a:rPr lang="en-US" sz="2700" b="1"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đánh</a:t>
            </a:r>
            <a:r>
              <a:rPr lang="en-US" sz="2700" b="1"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giá</a:t>
            </a:r>
            <a:endParaRPr lang="en-US" sz="2700" b="1"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81000" y="754857"/>
            <a:ext cx="8686800" cy="1384353"/>
          </a:xfrm>
          <a:prstGeom prst="rect">
            <a:avLst/>
          </a:prstGeom>
        </p:spPr>
        <p:txBody>
          <a:bodyPr wrap="square">
            <a:spAutoFit/>
          </a:bodyPr>
          <a:lstStyle/>
          <a:p>
            <a:pPr algn="ctr">
              <a:lnSpc>
                <a:spcPct val="107000"/>
              </a:lnSpc>
              <a:spcAft>
                <a:spcPts val="80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PHIẾU ĐÁNH GIÁ CÁ NHÂN THEO NHÓM</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2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2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2200"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094524572"/>
              </p:ext>
            </p:extLst>
          </p:nvPr>
        </p:nvGraphicFramePr>
        <p:xfrm>
          <a:off x="381000" y="2139210"/>
          <a:ext cx="8229600" cy="2950347"/>
        </p:xfrm>
        <a:graphic>
          <a:graphicData uri="http://schemas.openxmlformats.org/drawingml/2006/table">
            <a:tbl>
              <a:tblPr firstRow="1" firstCol="1" bandRow="1"/>
              <a:tblGrid>
                <a:gridCol w="633046"/>
                <a:gridCol w="1899138"/>
                <a:gridCol w="949569"/>
                <a:gridCol w="844062"/>
                <a:gridCol w="1055077"/>
                <a:gridCol w="1055077"/>
                <a:gridCol w="1107831"/>
                <a:gridCol w="685800"/>
              </a:tblGrid>
              <a:tr h="1053184">
                <a:tc>
                  <a:txBody>
                    <a:bodyPr/>
                    <a:lstStyle/>
                    <a:p>
                      <a:pPr marL="0" marR="0">
                        <a:lnSpc>
                          <a:spcPct val="107000"/>
                        </a:lnSpc>
                        <a:spcBef>
                          <a:spcPts val="0"/>
                        </a:spcBef>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tự</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Họ và tên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Ý thức trách nhiệm, tổ chức kỉ luật(2đ)</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Ý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tôn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lắng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(2đ)</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Khả năng lãnh đại, hợp tác nhóm (1đ)</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Khả năng sang tạo trong công việc(2đ)</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Kết quả thực hiện công việc được giao (3đ)</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Tổng điểm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177">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177">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1177">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50303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8"/>
          <p:cNvSpPr>
            <a:spLocks noChangeArrowheads="1" noChangeShapeType="1" noTextEdit="1"/>
          </p:cNvSpPr>
          <p:nvPr/>
        </p:nvSpPr>
        <p:spPr bwMode="auto">
          <a:xfrm>
            <a:off x="2699148" y="1"/>
            <a:ext cx="3860006" cy="55483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27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Phiếu đánh giá</a:t>
            </a:r>
          </a:p>
        </p:txBody>
      </p:sp>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151" y="554832"/>
            <a:ext cx="68580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473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7225388" y="1786766"/>
            <a:ext cx="1833419" cy="473983"/>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sz="900">
                <a:solidFill>
                  <a:prstClr val="black"/>
                </a:solidFill>
              </a:endParaRPr>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7" name="Group 7"/>
          <p:cNvGrpSpPr/>
          <p:nvPr/>
        </p:nvGrpSpPr>
        <p:grpSpPr>
          <a:xfrm>
            <a:off x="7225388" y="3893837"/>
            <a:ext cx="1833419" cy="473983"/>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sz="900">
                <a:solidFill>
                  <a:prstClr val="black"/>
                </a:solidFill>
              </a:endParaRPr>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2" name="Group 12"/>
          <p:cNvGrpSpPr/>
          <p:nvPr/>
        </p:nvGrpSpPr>
        <p:grpSpPr>
          <a:xfrm>
            <a:off x="7225388" y="1054073"/>
            <a:ext cx="1833419" cy="473983"/>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sz="900">
                <a:solidFill>
                  <a:prstClr val="black"/>
                </a:solidFill>
              </a:endParaRPr>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7" name="Group 17"/>
          <p:cNvGrpSpPr/>
          <p:nvPr/>
        </p:nvGrpSpPr>
        <p:grpSpPr>
          <a:xfrm>
            <a:off x="-42157" y="263826"/>
            <a:ext cx="8649062" cy="5012499"/>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sz="900">
                <a:solidFill>
                  <a:prstClr val="black"/>
                </a:solidFill>
              </a:endParaRPr>
            </a:p>
          </p:txBody>
        </p:sp>
        <p:sp>
          <p:nvSpPr>
            <p:cNvPr id="19" name="TextBox 19"/>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900">
                <a:solidFill>
                  <a:prstClr val="black"/>
                </a:solidFill>
              </a:endParaRPr>
            </a:p>
          </p:txBody>
        </p:sp>
      </p:grpSp>
      <p:grpSp>
        <p:nvGrpSpPr>
          <p:cNvPr id="20" name="Group 20"/>
          <p:cNvGrpSpPr/>
          <p:nvPr/>
        </p:nvGrpSpPr>
        <p:grpSpPr>
          <a:xfrm>
            <a:off x="-244713" y="263826"/>
            <a:ext cx="8851618" cy="5901078"/>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grpSp>
      <p:grpSp>
        <p:nvGrpSpPr>
          <p:cNvPr id="27" name="Group 27"/>
          <p:cNvGrpSpPr/>
          <p:nvPr/>
        </p:nvGrpSpPr>
        <p:grpSpPr>
          <a:xfrm>
            <a:off x="7230150" y="354952"/>
            <a:ext cx="1833419" cy="473983"/>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sz="900">
                <a:solidFill>
                  <a:prstClr val="black"/>
                </a:solidFill>
              </a:endParaRPr>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sp>
        <p:nvSpPr>
          <p:cNvPr id="32" name="TextBox 32"/>
          <p:cNvSpPr txBox="1"/>
          <p:nvPr/>
        </p:nvSpPr>
        <p:spPr>
          <a:xfrm>
            <a:off x="2950082" y="2394250"/>
            <a:ext cx="2503729" cy="384721"/>
          </a:xfrm>
          <a:prstGeom prst="rect">
            <a:avLst/>
          </a:prstGeom>
        </p:spPr>
        <p:txBody>
          <a:bodyPr wrap="square" lIns="0" tIns="0" rIns="0" bIns="0" rtlCol="0" anchor="t">
            <a:spAutoFit/>
          </a:bodyPr>
          <a:lstStyle/>
          <a:p>
            <a:pPr>
              <a:lnSpc>
                <a:spcPts val="2995"/>
              </a:lnSpc>
            </a:pPr>
            <a:r>
              <a:rPr lang="en-US" sz="3300" b="1" spc="58" dirty="0">
                <a:solidFill>
                  <a:srgbClr val="231F20"/>
                </a:solidFill>
                <a:latin typeface="Arial" panose="020B0604020202020204" pitchFamily="34" charset="0"/>
                <a:cs typeface="Arial" panose="020B0604020202020204" pitchFamily="34" charset="0"/>
              </a:rPr>
              <a:t>LUYỆN TẬP</a:t>
            </a:r>
          </a:p>
        </p:txBody>
      </p:sp>
      <p:sp>
        <p:nvSpPr>
          <p:cNvPr id="43" name="Freeform 43"/>
          <p:cNvSpPr/>
          <p:nvPr/>
        </p:nvSpPr>
        <p:spPr>
          <a:xfrm rot="1091550">
            <a:off x="5133625" y="348351"/>
            <a:ext cx="283112" cy="659794"/>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900">
              <a:solidFill>
                <a:prstClr val="black"/>
              </a:solidFill>
            </a:endParaRPr>
          </a:p>
        </p:txBody>
      </p:sp>
      <p:pic>
        <p:nvPicPr>
          <p:cNvPr id="39" name="Picture 38">
            <a:extLst>
              <a:ext uri="{FF2B5EF4-FFF2-40B4-BE49-F238E27FC236}">
                <a16:creationId xmlns:a16="http://schemas.microsoft.com/office/drawing/2014/main" xmlns="" id="{563C65E4-C968-96AF-11B5-135760CBBA7D}"/>
              </a:ext>
            </a:extLst>
          </p:cNvPr>
          <p:cNvPicPr>
            <a:picLocks noChangeAspect="1"/>
          </p:cNvPicPr>
          <p:nvPr/>
        </p:nvPicPr>
        <p:blipFill>
          <a:blip r:embed="rId6"/>
          <a:stretch>
            <a:fillRect/>
          </a:stretch>
        </p:blipFill>
        <p:spPr>
          <a:xfrm>
            <a:off x="6233679" y="3766622"/>
            <a:ext cx="2604928" cy="1543661"/>
          </a:xfrm>
          <a:prstGeom prst="rect">
            <a:avLst/>
          </a:prstGeom>
        </p:spPr>
      </p:pic>
    </p:spTree>
    <p:extLst>
      <p:ext uri="{BB962C8B-B14F-4D97-AF65-F5344CB8AC3E}">
        <p14:creationId xmlns:p14="http://schemas.microsoft.com/office/powerpoint/2010/main" val="407461780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709" y="0"/>
            <a:ext cx="9144000" cy="51435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txBody>
            <a:bodyPr/>
            <a:lstStyle/>
            <a:p>
              <a:endParaRPr lang="en-US" sz="900">
                <a:solidFill>
                  <a:prstClr val="black"/>
                </a:solidFill>
              </a:endParaRPr>
            </a:p>
          </p:txBody>
        </p:sp>
        <p:sp>
          <p:nvSpPr>
            <p:cNvPr id="4" name="TextBox 4"/>
            <p:cNvSpPr txBox="1"/>
            <p:nvPr/>
          </p:nvSpPr>
          <p:spPr>
            <a:xfrm>
              <a:off x="0" y="-28575"/>
              <a:ext cx="812800" cy="841375"/>
            </a:xfrm>
            <a:prstGeom prst="rect">
              <a:avLst/>
            </a:prstGeom>
          </p:spPr>
          <p:txBody>
            <a:bodyPr lIns="25400" tIns="25400" rIns="25400" bIns="25400" rtlCol="0" anchor="ctr"/>
            <a:lstStyle/>
            <a:p>
              <a:pPr algn="ctr">
                <a:lnSpc>
                  <a:spcPts val="1330"/>
                </a:lnSpc>
                <a:spcBef>
                  <a:spcPct val="0"/>
                </a:spcBef>
              </a:pPr>
              <a:endParaRPr sz="900">
                <a:solidFill>
                  <a:prstClr val="black"/>
                </a:solidFill>
              </a:endParaRPr>
            </a:p>
          </p:txBody>
        </p:sp>
      </p:grpSp>
      <p:sp>
        <p:nvSpPr>
          <p:cNvPr id="5" name="Rectangle 4"/>
          <p:cNvSpPr/>
          <p:nvPr/>
        </p:nvSpPr>
        <p:spPr>
          <a:xfrm>
            <a:off x="990600" y="61480"/>
            <a:ext cx="1395748" cy="553998"/>
          </a:xfrm>
          <a:prstGeom prst="rect">
            <a:avLst/>
          </a:prstGeom>
        </p:spPr>
        <p:txBody>
          <a:bodyPr wrap="square">
            <a:spAutoFit/>
          </a:bodyPr>
          <a:lstStyle/>
          <a:p>
            <a:pPr algn="just">
              <a:lnSpc>
                <a:spcPct val="150000"/>
              </a:lnSpc>
            </a:pPr>
            <a:r>
              <a:rPr lang="vi-VN" sz="2000" b="1" dirty="0">
                <a:solidFill>
                  <a:srgbClr val="F79646">
                    <a:lumMod val="75000"/>
                  </a:srgbClr>
                </a:solidFill>
                <a:cs typeface="Arial" panose="020B0604020202020204" pitchFamily="34" charset="0"/>
              </a:rPr>
              <a:t>Bài </a:t>
            </a:r>
            <a:r>
              <a:rPr lang="en-US" sz="2000" b="1" dirty="0" err="1">
                <a:solidFill>
                  <a:srgbClr val="F79646">
                    <a:lumMod val="75000"/>
                  </a:srgbClr>
                </a:solidFill>
                <a:latin typeface="Arial" panose="020B0604020202020204" pitchFamily="34" charset="0"/>
                <a:cs typeface="Arial" panose="020B0604020202020204" pitchFamily="34" charset="0"/>
              </a:rPr>
              <a:t>tập</a:t>
            </a:r>
            <a:r>
              <a:rPr lang="en-US" sz="2000" b="1" dirty="0">
                <a:solidFill>
                  <a:srgbClr val="F79646">
                    <a:lumMod val="75000"/>
                  </a:srgbClr>
                </a:solidFill>
                <a:latin typeface="Arial" panose="020B0604020202020204" pitchFamily="34" charset="0"/>
                <a:cs typeface="Arial" panose="020B0604020202020204" pitchFamily="34" charset="0"/>
              </a:rPr>
              <a:t>. </a:t>
            </a:r>
            <a:endParaRPr lang="en-US" sz="200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93C6E008-4044-AB9A-3863-6E00FE42C143}"/>
              </a:ext>
            </a:extLst>
          </p:cNvPr>
          <p:cNvSpPr txBox="1"/>
          <p:nvPr/>
        </p:nvSpPr>
        <p:spPr>
          <a:xfrm>
            <a:off x="152400" y="61480"/>
            <a:ext cx="8189495" cy="1964640"/>
          </a:xfrm>
          <a:prstGeom prst="rect">
            <a:avLst/>
          </a:prstGeom>
          <a:noFill/>
        </p:spPr>
        <p:txBody>
          <a:bodyPr wrap="square" rtlCol="0">
            <a:spAutoFit/>
          </a:bodyPr>
          <a:lstStyle/>
          <a:p>
            <a:pPr marR="15240" algn="just">
              <a:lnSpc>
                <a:spcPct val="150000"/>
              </a:lnSpc>
              <a:spcBef>
                <a:spcPts val="50"/>
              </a:spcBef>
              <a:spcAft>
                <a:spcPts val="50"/>
              </a:spcAft>
            </a:pPr>
            <a:r>
              <a:rPr lang="en-US" sz="2000" dirty="0">
                <a:solidFill>
                  <a:prstClr val="black"/>
                </a:solidFill>
                <a:latin typeface="Arial" panose="020B0604020202020204" pitchFamily="34" charset="0"/>
                <a:cs typeface="Arial" panose="020B0604020202020204" pitchFamily="34" charset="0"/>
              </a:rPr>
              <a:t>		</a:t>
            </a:r>
            <a:r>
              <a:rPr lang="vi-VN" sz="2000" dirty="0">
                <a:solidFill>
                  <a:prstClr val="black"/>
                </a:solidFill>
                <a:ea typeface="Times New Roman" panose="02020603050405020304" pitchFamily="18" charset="0"/>
                <a:cs typeface="Arial" panose="020B0604020202020204" pitchFamily="34" charset="0"/>
              </a:rPr>
              <a:t>Hãy dựa vào khả năng tìm tòi, nghiên cứu của bản thân để thực hiện:</a:t>
            </a:r>
            <a:endPar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R="15240" algn="just">
              <a:lnSpc>
                <a:spcPct val="150000"/>
              </a:lnSpc>
              <a:spcBef>
                <a:spcPts val="50"/>
              </a:spcBef>
              <a:spcAft>
                <a:spcPts val="50"/>
              </a:spcAft>
            </a:pPr>
            <a:r>
              <a:rPr lang="vi-VN" sz="2000" dirty="0">
                <a:solidFill>
                  <a:prstClr val="black"/>
                </a:solidFill>
                <a:ea typeface="Times New Roman" panose="02020603050405020304" pitchFamily="18" charset="0"/>
                <a:cs typeface="Arial" panose="020B0604020202020204" pitchFamily="34" charset="0"/>
              </a:rPr>
              <a:t>Tìm hiểu những ứng dụng của </a:t>
            </a:r>
            <a:r>
              <a:rPr lang="vi-VN" sz="2000" dirty="0" err="1">
                <a:solidFill>
                  <a:prstClr val="black"/>
                </a:solidFill>
                <a:ea typeface="Times New Roman" panose="02020603050405020304" pitchFamily="18" charset="0"/>
                <a:cs typeface="Arial" panose="020B0604020202020204" pitchFamily="34" charset="0"/>
              </a:rPr>
              <a:t>Hologram</a:t>
            </a:r>
            <a:r>
              <a:rPr lang="vi-VN" sz="2000" dirty="0">
                <a:solidFill>
                  <a:prstClr val="black"/>
                </a:solidFill>
                <a:ea typeface="Times New Roman" panose="02020603050405020304" pitchFamily="18" charset="0"/>
                <a:cs typeface="Arial" panose="020B0604020202020204" pitchFamily="34" charset="0"/>
              </a:rPr>
              <a:t> trong các lĩnh vực khác. Nêu ưu điểm của </a:t>
            </a:r>
            <a:r>
              <a:rPr lang="vi-VN" sz="2000" dirty="0" err="1">
                <a:solidFill>
                  <a:prstClr val="black"/>
                </a:solidFill>
                <a:ea typeface="Times New Roman" panose="02020603050405020304" pitchFamily="18" charset="0"/>
                <a:cs typeface="Arial" panose="020B0604020202020204" pitchFamily="34" charset="0"/>
              </a:rPr>
              <a:t>Hologram</a:t>
            </a:r>
            <a:r>
              <a:rPr lang="vi-VN" sz="2000" dirty="0">
                <a:solidFill>
                  <a:prstClr val="black"/>
                </a:solidFill>
                <a:ea typeface="Times New Roman" panose="02020603050405020304" pitchFamily="18" charset="0"/>
                <a:cs typeface="Arial" panose="020B0604020202020204" pitchFamily="34" charset="0"/>
              </a:rPr>
              <a:t> trong các lĩnh vực đó.</a:t>
            </a:r>
            <a:endParaRPr lang="en-US" sz="2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xmlns="" id="{A2D774D9-596B-19BB-0669-2CB86D299D81}"/>
              </a:ext>
            </a:extLst>
          </p:cNvPr>
          <p:cNvSpPr txBox="1"/>
          <p:nvPr/>
        </p:nvSpPr>
        <p:spPr>
          <a:xfrm>
            <a:off x="609600" y="2536516"/>
            <a:ext cx="7924800" cy="1938992"/>
          </a:xfrm>
          <a:prstGeom prst="rect">
            <a:avLst/>
          </a:prstGeom>
          <a:noFill/>
        </p:spPr>
        <p:txBody>
          <a:bodyPr wrap="square" rtlCol="0">
            <a:spAutoFit/>
          </a:bodyPr>
          <a:lstStyle/>
          <a:p>
            <a:pPr algn="just">
              <a:lnSpc>
                <a:spcPct val="150000"/>
              </a:lnSpc>
              <a:spcBef>
                <a:spcPts val="50"/>
              </a:spcBef>
              <a:spcAft>
                <a:spcPts val="50"/>
              </a:spcAft>
            </a:pPr>
            <a:r>
              <a:rPr lang="vi-VN" sz="2000" b="1" kern="100" dirty="0">
                <a:solidFill>
                  <a:prstClr val="black"/>
                </a:solidFill>
                <a:ea typeface="Times New Roman" panose="02020603050405020304" pitchFamily="18" charset="0"/>
                <a:cs typeface="Times New Roman" panose="02020603050405020304" pitchFamily="18" charset="0"/>
              </a:rPr>
              <a:t>1.</a:t>
            </a:r>
            <a:r>
              <a:rPr lang="vi-VN" sz="2000" kern="100" dirty="0">
                <a:solidFill>
                  <a:prstClr val="black"/>
                </a:solidFill>
                <a:ea typeface="Times New Roman" panose="02020603050405020304" pitchFamily="18" charset="0"/>
                <a:cs typeface="Times New Roman" panose="02020603050405020304" pitchFamily="18" charset="0"/>
              </a:rPr>
              <a:t> </a:t>
            </a:r>
            <a:r>
              <a:rPr lang="vi-VN" sz="2000" b="1" i="1" kern="100" dirty="0">
                <a:solidFill>
                  <a:prstClr val="black"/>
                </a:solidFill>
                <a:ea typeface="Times New Roman" panose="02020603050405020304" pitchFamily="18" charset="0"/>
                <a:cs typeface="Times New Roman" panose="02020603050405020304" pitchFamily="18" charset="0"/>
              </a:rPr>
              <a:t>Y tế và Y học</a:t>
            </a:r>
            <a:r>
              <a:rPr lang="vi-VN" sz="2000" kern="100" dirty="0">
                <a:solidFill>
                  <a:prstClr val="black"/>
                </a:solidFill>
                <a:ea typeface="Times New Roman" panose="02020603050405020304" pitchFamily="18" charset="0"/>
                <a:cs typeface="Times New Roman" panose="02020603050405020304" pitchFamily="18" charset="0"/>
              </a:rPr>
              <a:t>: Trong y tế, </a:t>
            </a:r>
            <a:r>
              <a:rPr lang="vi-VN" sz="2000" kern="100" dirty="0" err="1">
                <a:solidFill>
                  <a:prstClr val="black"/>
                </a:solidFill>
                <a:ea typeface="Times New Roman" panose="02020603050405020304" pitchFamily="18" charset="0"/>
                <a:cs typeface="Times New Roman" panose="02020603050405020304" pitchFamily="18" charset="0"/>
              </a:rPr>
              <a:t>Hologram</a:t>
            </a:r>
            <a:r>
              <a:rPr lang="vi-VN" sz="2000" kern="100" dirty="0">
                <a:solidFill>
                  <a:prstClr val="black"/>
                </a:solidFill>
                <a:ea typeface="Times New Roman" panose="02020603050405020304" pitchFamily="18" charset="0"/>
                <a:cs typeface="Times New Roman" panose="02020603050405020304" pitchFamily="18" charset="0"/>
              </a:rPr>
              <a:t> được sử dụng để tạo mô hình ba chiều của các bộ phận cơ thể, cơ quan, hoặc mô hình tế bào, giúp bác sĩ dễ dàng thực hiện các quy trình phẫu thuật, lập kế hoạch điều trị và giải thích cho bệnh nhân một cách rõ ràng. </a:t>
            </a:r>
            <a:endParaRPr lang="en-US" sz="2000" kern="100" dirty="0">
              <a:solidFill>
                <a:prstClr val="black"/>
              </a:solidFill>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8D7AD5D2-A432-145E-AB1F-64A155D88A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8536" y="3901913"/>
            <a:ext cx="2101948" cy="1182346"/>
          </a:xfrm>
          <a:prstGeom prst="rect">
            <a:avLst/>
          </a:prstGeom>
        </p:spPr>
      </p:pic>
      <p:sp>
        <p:nvSpPr>
          <p:cNvPr id="6" name="TextBox 5">
            <a:extLst>
              <a:ext uri="{FF2B5EF4-FFF2-40B4-BE49-F238E27FC236}">
                <a16:creationId xmlns:a16="http://schemas.microsoft.com/office/drawing/2014/main" xmlns="" id="{246D357F-D99F-7023-B210-26F75C1A6CF3}"/>
              </a:ext>
            </a:extLst>
          </p:cNvPr>
          <p:cNvSpPr txBox="1"/>
          <p:nvPr/>
        </p:nvSpPr>
        <p:spPr>
          <a:xfrm>
            <a:off x="249573" y="2136104"/>
            <a:ext cx="817227" cy="400110"/>
          </a:xfrm>
          <a:prstGeom prst="rect">
            <a:avLst/>
          </a:prstGeom>
          <a:noFill/>
        </p:spPr>
        <p:txBody>
          <a:bodyPr wrap="square" rtlCol="0">
            <a:spAutoFit/>
          </a:bodyPr>
          <a:lstStyle/>
          <a:p>
            <a:pPr algn="just"/>
            <a:r>
              <a:rPr lang="vi-VN" sz="2000" b="1" u="sng" dirty="0">
                <a:solidFill>
                  <a:srgbClr val="C00000"/>
                </a:solidFill>
                <a:cs typeface="Arial" panose="020B0604020202020204" pitchFamily="34" charset="0"/>
              </a:rPr>
              <a:t>Giải</a:t>
            </a:r>
            <a:endParaRPr lang="en-US" sz="2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277131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1" name="Freeform 31"/>
          <p:cNvSpPr/>
          <p:nvPr/>
        </p:nvSpPr>
        <p:spPr>
          <a:xfrm>
            <a:off x="7230150" y="354952"/>
            <a:ext cx="1833420" cy="473983"/>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nvGrpSpPr>
          <p:cNvPr id="2" name="Group 2"/>
          <p:cNvGrpSpPr/>
          <p:nvPr/>
        </p:nvGrpSpPr>
        <p:grpSpPr>
          <a:xfrm>
            <a:off x="7225388" y="1786766"/>
            <a:ext cx="1833419" cy="473983"/>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sz="900">
                <a:solidFill>
                  <a:prstClr val="black"/>
                </a:solidFill>
              </a:endParaRPr>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7" name="Group 7"/>
          <p:cNvGrpSpPr/>
          <p:nvPr/>
        </p:nvGrpSpPr>
        <p:grpSpPr>
          <a:xfrm>
            <a:off x="7225388" y="3893837"/>
            <a:ext cx="1833419" cy="473983"/>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sz="900">
                <a:solidFill>
                  <a:prstClr val="black"/>
                </a:solidFill>
              </a:endParaRPr>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2" name="Group 12"/>
          <p:cNvGrpSpPr/>
          <p:nvPr/>
        </p:nvGrpSpPr>
        <p:grpSpPr>
          <a:xfrm>
            <a:off x="7225388" y="1054073"/>
            <a:ext cx="1833419" cy="473983"/>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sz="900">
                <a:solidFill>
                  <a:prstClr val="black"/>
                </a:solidFill>
              </a:endParaRPr>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7" name="Group 17"/>
          <p:cNvGrpSpPr/>
          <p:nvPr/>
        </p:nvGrpSpPr>
        <p:grpSpPr>
          <a:xfrm>
            <a:off x="-42157" y="263826"/>
            <a:ext cx="8649062" cy="5012499"/>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sz="900">
                <a:solidFill>
                  <a:prstClr val="black"/>
                </a:solidFill>
              </a:endParaRPr>
            </a:p>
          </p:txBody>
        </p:sp>
        <p:sp>
          <p:nvSpPr>
            <p:cNvPr id="19" name="TextBox 19"/>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900">
                <a:solidFill>
                  <a:prstClr val="black"/>
                </a:solidFill>
              </a:endParaRPr>
            </a:p>
          </p:txBody>
        </p:sp>
      </p:grpSp>
      <p:grpSp>
        <p:nvGrpSpPr>
          <p:cNvPr id="20" name="Group 20"/>
          <p:cNvGrpSpPr/>
          <p:nvPr/>
        </p:nvGrpSpPr>
        <p:grpSpPr>
          <a:xfrm>
            <a:off x="-244713" y="263826"/>
            <a:ext cx="8851618" cy="5901078"/>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4">
                <a:alphaModFix amt="34000"/>
                <a:extLst>
                  <a:ext uri="{96DAC541-7B7A-43D3-8B79-37D633B846F1}">
                    <asvg:svgBlip xmlns:asvg="http://schemas.microsoft.com/office/drawing/2016/SVG/main" xmlns="" r:embed="rId6"/>
                  </a:ext>
                </a:extLst>
              </a:blip>
              <a:stretch>
                <a:fillRect/>
              </a:stretch>
            </a:blipFill>
          </p:spPr>
          <p:txBody>
            <a:bodyPr/>
            <a:lstStyle/>
            <a:p>
              <a:endParaRPr lang="en-US" sz="900">
                <a:solidFill>
                  <a:prstClr val="black"/>
                </a:solidFill>
              </a:endParaRPr>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4">
                <a:alphaModFix amt="34000"/>
                <a:extLst>
                  <a:ext uri="{96DAC541-7B7A-43D3-8B79-37D633B846F1}">
                    <asvg:svgBlip xmlns:asvg="http://schemas.microsoft.com/office/drawing/2016/SVG/main" xmlns="" r:embed="rId6"/>
                  </a:ext>
                </a:extLst>
              </a:blip>
              <a:stretch>
                <a:fillRect/>
              </a:stretch>
            </a:blipFill>
          </p:spPr>
          <p:txBody>
            <a:bodyPr/>
            <a:lstStyle/>
            <a:p>
              <a:endParaRPr lang="en-US" sz="900">
                <a:solidFill>
                  <a:prstClr val="black"/>
                </a:solidFill>
              </a:endParaRPr>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4">
                <a:alphaModFix amt="34000"/>
                <a:extLst>
                  <a:ext uri="{96DAC541-7B7A-43D3-8B79-37D633B846F1}">
                    <asvg:svgBlip xmlns:asvg="http://schemas.microsoft.com/office/drawing/2016/SVG/main" xmlns="" r:embed="rId6"/>
                  </a:ext>
                </a:extLst>
              </a:blip>
              <a:stretch>
                <a:fillRect/>
              </a:stretch>
            </a:blipFill>
          </p:spPr>
          <p:txBody>
            <a:bodyPr/>
            <a:lstStyle/>
            <a:p>
              <a:endParaRPr lang="en-US" sz="900">
                <a:solidFill>
                  <a:prstClr val="black"/>
                </a:solidFill>
              </a:endParaRPr>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4">
                <a:alphaModFix amt="34000"/>
                <a:extLst>
                  <a:ext uri="{96DAC541-7B7A-43D3-8B79-37D633B846F1}">
                    <asvg:svgBlip xmlns:asvg="http://schemas.microsoft.com/office/drawing/2016/SVG/main" xmlns="" r:embed="rId6"/>
                  </a:ext>
                </a:extLst>
              </a:blip>
              <a:stretch>
                <a:fillRect/>
              </a:stretch>
            </a:blipFill>
          </p:spPr>
          <p:txBody>
            <a:bodyPr/>
            <a:lstStyle/>
            <a:p>
              <a:endParaRPr lang="en-US" sz="900">
                <a:solidFill>
                  <a:prstClr val="black"/>
                </a:solidFill>
              </a:endParaRPr>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4">
                <a:alphaModFix amt="34000"/>
                <a:extLst>
                  <a:ext uri="{96DAC541-7B7A-43D3-8B79-37D633B846F1}">
                    <asvg:svgBlip xmlns:asvg="http://schemas.microsoft.com/office/drawing/2016/SVG/main" xmlns="" r:embed="rId6"/>
                  </a:ext>
                </a:extLst>
              </a:blip>
              <a:stretch>
                <a:fillRect/>
              </a:stretch>
            </a:blipFill>
          </p:spPr>
          <p:txBody>
            <a:bodyPr/>
            <a:lstStyle/>
            <a:p>
              <a:endParaRPr lang="en-US" sz="900">
                <a:solidFill>
                  <a:prstClr val="black"/>
                </a:solidFill>
              </a:endParaRPr>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4">
                <a:alphaModFix amt="34000"/>
                <a:extLst>
                  <a:ext uri="{96DAC541-7B7A-43D3-8B79-37D633B846F1}">
                    <asvg:svgBlip xmlns:asvg="http://schemas.microsoft.com/office/drawing/2016/SVG/main" xmlns="" r:embed="rId6"/>
                  </a:ext>
                </a:extLst>
              </a:blip>
              <a:stretch>
                <a:fillRect/>
              </a:stretch>
            </a:blipFill>
          </p:spPr>
          <p:txBody>
            <a:bodyPr/>
            <a:lstStyle/>
            <a:p>
              <a:endParaRPr lang="en-US" sz="900">
                <a:solidFill>
                  <a:prstClr val="black"/>
                </a:solidFill>
              </a:endParaRPr>
            </a:p>
          </p:txBody>
        </p:sp>
      </p:grpSp>
      <p:sp>
        <p:nvSpPr>
          <p:cNvPr id="30" name="Freeform 30"/>
          <p:cNvSpPr/>
          <p:nvPr/>
        </p:nvSpPr>
        <p:spPr>
          <a:xfrm>
            <a:off x="8623795" y="378829"/>
            <a:ext cx="430670" cy="448279"/>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sz="900">
              <a:solidFill>
                <a:prstClr val="black"/>
              </a:solidFill>
            </a:endParaRPr>
          </a:p>
        </p:txBody>
      </p:sp>
      <p:graphicFrame>
        <p:nvGraphicFramePr>
          <p:cNvPr id="45" name="Object 44"/>
          <p:cNvGraphicFramePr>
            <a:graphicFrameLocks noChangeAspect="1"/>
          </p:cNvGraphicFramePr>
          <p:nvPr>
            <p:extLst/>
          </p:nvPr>
        </p:nvGraphicFramePr>
        <p:xfrm>
          <a:off x="4543425" y="2517775"/>
          <a:ext cx="57150" cy="107950"/>
        </p:xfrm>
        <a:graphic>
          <a:graphicData uri="http://schemas.openxmlformats.org/presentationml/2006/ole">
            <mc:AlternateContent xmlns:mc="http://schemas.openxmlformats.org/markup-compatibility/2006">
              <mc:Choice xmlns:v="urn:schemas-microsoft-com:vml" Requires="v">
                <p:oleObj spid="_x0000_s1035" name="Equation" r:id="rId7" imgW="114120" imgH="215640" progId="Equation.3">
                  <p:embed/>
                </p:oleObj>
              </mc:Choice>
              <mc:Fallback>
                <p:oleObj name="Equation" r:id="rId7" imgW="114120" imgH="215640" progId="Equation.3">
                  <p:embed/>
                  <p:pic>
                    <p:nvPicPr>
                      <p:cNvPr id="0" name=""/>
                      <p:cNvPicPr/>
                      <p:nvPr/>
                    </p:nvPicPr>
                    <p:blipFill>
                      <a:blip r:embed="rId8"/>
                      <a:stretch>
                        <a:fillRect/>
                      </a:stretch>
                    </p:blipFill>
                    <p:spPr>
                      <a:xfrm>
                        <a:off x="4543425" y="2517775"/>
                        <a:ext cx="57150" cy="107950"/>
                      </a:xfrm>
                      <a:prstGeom prst="rect">
                        <a:avLst/>
                      </a:prstGeom>
                    </p:spPr>
                  </p:pic>
                </p:oleObj>
              </mc:Fallback>
            </mc:AlternateContent>
          </a:graphicData>
        </a:graphic>
      </p:graphicFrame>
      <p:sp>
        <p:nvSpPr>
          <p:cNvPr id="28" name="TextBox 27"/>
          <p:cNvSpPr txBox="1"/>
          <p:nvPr/>
        </p:nvSpPr>
        <p:spPr>
          <a:xfrm>
            <a:off x="2438400" y="2216469"/>
            <a:ext cx="3314700" cy="600164"/>
          </a:xfrm>
          <a:prstGeom prst="rect">
            <a:avLst/>
          </a:prstGeom>
          <a:noFill/>
        </p:spPr>
        <p:txBody>
          <a:bodyPr wrap="square" rtlCol="0">
            <a:spAutoFit/>
          </a:bodyPr>
          <a:lstStyle/>
          <a:p>
            <a:pPr algn="ctr"/>
            <a:r>
              <a:rPr lang="vi-VN" sz="3300" b="1" dirty="0">
                <a:solidFill>
                  <a:srgbClr val="F79646">
                    <a:lumMod val="75000"/>
                  </a:srgbClr>
                </a:solidFill>
                <a:cs typeface="Arial" panose="020B0604020202020204" pitchFamily="34" charset="0"/>
              </a:rPr>
              <a:t>KHỞI ĐỘNG</a:t>
            </a:r>
            <a:endParaRPr lang="en-US" sz="3300" b="1" dirty="0">
              <a:solidFill>
                <a:srgbClr val="F79646">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5341691"/>
      </p:ext>
    </p:extLst>
  </p:cSld>
  <p:clrMapOvr>
    <a:masterClrMapping/>
  </p:clrMapOvr>
  <p:transition spd="med">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51435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txBody>
            <a:bodyPr/>
            <a:lstStyle/>
            <a:p>
              <a:endParaRPr lang="en-US" sz="900">
                <a:solidFill>
                  <a:prstClr val="black"/>
                </a:solidFill>
              </a:endParaRPr>
            </a:p>
          </p:txBody>
        </p:sp>
        <p:sp>
          <p:nvSpPr>
            <p:cNvPr id="4" name="TextBox 4"/>
            <p:cNvSpPr txBox="1"/>
            <p:nvPr/>
          </p:nvSpPr>
          <p:spPr>
            <a:xfrm>
              <a:off x="0" y="-28575"/>
              <a:ext cx="812800" cy="841375"/>
            </a:xfrm>
            <a:prstGeom prst="rect">
              <a:avLst/>
            </a:prstGeom>
          </p:spPr>
          <p:txBody>
            <a:bodyPr lIns="25400" tIns="25400" rIns="25400" bIns="25400" rtlCol="0" anchor="ctr"/>
            <a:lstStyle/>
            <a:p>
              <a:pPr algn="ctr">
                <a:lnSpc>
                  <a:spcPts val="1330"/>
                </a:lnSpc>
                <a:spcBef>
                  <a:spcPct val="0"/>
                </a:spcBef>
              </a:pPr>
              <a:endParaRPr sz="900">
                <a:solidFill>
                  <a:prstClr val="black"/>
                </a:solidFill>
              </a:endParaRPr>
            </a:p>
          </p:txBody>
        </p:sp>
      </p:grpSp>
      <p:sp>
        <p:nvSpPr>
          <p:cNvPr id="8" name="TextBox 7">
            <a:extLst>
              <a:ext uri="{FF2B5EF4-FFF2-40B4-BE49-F238E27FC236}">
                <a16:creationId xmlns:a16="http://schemas.microsoft.com/office/drawing/2014/main" xmlns="" id="{2C9085BA-328E-0B16-F53E-BC7C69EFCE39}"/>
              </a:ext>
            </a:extLst>
          </p:cNvPr>
          <p:cNvSpPr txBox="1"/>
          <p:nvPr/>
        </p:nvSpPr>
        <p:spPr>
          <a:xfrm>
            <a:off x="361950" y="489610"/>
            <a:ext cx="8420100" cy="4734629"/>
          </a:xfrm>
          <a:prstGeom prst="rect">
            <a:avLst/>
          </a:prstGeom>
          <a:noFill/>
        </p:spPr>
        <p:txBody>
          <a:bodyPr wrap="square" rtlCol="0">
            <a:spAutoFit/>
          </a:bodyPr>
          <a:lstStyle/>
          <a:p>
            <a:pPr algn="just">
              <a:lnSpc>
                <a:spcPct val="150000"/>
              </a:lnSpc>
              <a:spcBef>
                <a:spcPts val="50"/>
              </a:spcBef>
              <a:spcAft>
                <a:spcPts val="50"/>
              </a:spcAft>
            </a:pPr>
            <a:r>
              <a:rPr lang="vi-VN" sz="2000" b="1" kern="100" dirty="0">
                <a:solidFill>
                  <a:prstClr val="black"/>
                </a:solidFill>
                <a:ea typeface="Times New Roman" panose="02020603050405020304" pitchFamily="18" charset="0"/>
                <a:cs typeface="Times New Roman" panose="02020603050405020304" pitchFamily="18" charset="0"/>
              </a:rPr>
              <a:t>2.</a:t>
            </a:r>
            <a:r>
              <a:rPr lang="vi-VN" sz="2000" kern="100" dirty="0">
                <a:solidFill>
                  <a:prstClr val="black"/>
                </a:solidFill>
                <a:ea typeface="Times New Roman" panose="02020603050405020304" pitchFamily="18" charset="0"/>
                <a:cs typeface="Times New Roman" panose="02020603050405020304" pitchFamily="18" charset="0"/>
              </a:rPr>
              <a:t> </a:t>
            </a:r>
            <a:r>
              <a:rPr lang="vi-VN" sz="2000" b="1" i="1" kern="100" dirty="0">
                <a:solidFill>
                  <a:prstClr val="black"/>
                </a:solidFill>
                <a:ea typeface="Times New Roman" panose="02020603050405020304" pitchFamily="18" charset="0"/>
                <a:cs typeface="Times New Roman" panose="02020603050405020304" pitchFamily="18" charset="0"/>
              </a:rPr>
              <a:t>Quảng cáo và </a:t>
            </a:r>
            <a:r>
              <a:rPr lang="vi-VN" sz="2000" b="1" i="1" kern="100" dirty="0" err="1">
                <a:solidFill>
                  <a:prstClr val="black"/>
                </a:solidFill>
                <a:ea typeface="Times New Roman" panose="02020603050405020304" pitchFamily="18" charset="0"/>
                <a:cs typeface="Times New Roman" panose="02020603050405020304" pitchFamily="18" charset="0"/>
              </a:rPr>
              <a:t>Marketing</a:t>
            </a:r>
            <a:r>
              <a:rPr lang="vi-VN" sz="2000" kern="100" dirty="0">
                <a:solidFill>
                  <a:prstClr val="black"/>
                </a:solidFill>
                <a:ea typeface="Times New Roman" panose="02020603050405020304" pitchFamily="18" charset="0"/>
                <a:cs typeface="Times New Roman" panose="02020603050405020304" pitchFamily="18" charset="0"/>
              </a:rPr>
              <a:t>: Các mô hình </a:t>
            </a:r>
            <a:r>
              <a:rPr lang="vi-VN" sz="2000" kern="100" dirty="0" err="1">
                <a:solidFill>
                  <a:prstClr val="black"/>
                </a:solidFill>
                <a:ea typeface="Times New Roman" panose="02020603050405020304" pitchFamily="18" charset="0"/>
                <a:cs typeface="Times New Roman" panose="02020603050405020304" pitchFamily="18" charset="0"/>
              </a:rPr>
              <a:t>Hologram</a:t>
            </a:r>
            <a:r>
              <a:rPr lang="vi-VN" sz="2000" kern="100" dirty="0">
                <a:solidFill>
                  <a:prstClr val="black"/>
                </a:solidFill>
                <a:ea typeface="Times New Roman" panose="02020603050405020304" pitchFamily="18" charset="0"/>
                <a:cs typeface="Times New Roman" panose="02020603050405020304" pitchFamily="18" charset="0"/>
              </a:rPr>
              <a:t> 3D được sử dụng rộng rãi trong quảng cáo và </a:t>
            </a:r>
            <a:r>
              <a:rPr lang="vi-VN" sz="2000" kern="100" dirty="0" err="1">
                <a:solidFill>
                  <a:prstClr val="black"/>
                </a:solidFill>
                <a:ea typeface="Times New Roman" panose="02020603050405020304" pitchFamily="18" charset="0"/>
                <a:cs typeface="Times New Roman" panose="02020603050405020304" pitchFamily="18" charset="0"/>
              </a:rPr>
              <a:t>marketing</a:t>
            </a:r>
            <a:r>
              <a:rPr lang="vi-VN" sz="2000" kern="100" dirty="0">
                <a:solidFill>
                  <a:prstClr val="black"/>
                </a:solidFill>
                <a:ea typeface="Times New Roman" panose="02020603050405020304" pitchFamily="18" charset="0"/>
                <a:cs typeface="Times New Roman" panose="02020603050405020304" pitchFamily="18" charset="0"/>
              </a:rPr>
              <a:t> để thu hút sự chú ý của khách hàng. Chúng có thể hiển thị sản phẩm, dịch vụ hoặc thông điệp quảng cáo một cách độc đáo và nổi bật, làm tăng tỷ lệ tương tác và tạo ra ấn tượng mạnh với khách hàng.</a:t>
            </a:r>
            <a:endParaRPr lang="en-US" sz="2000" kern="100" dirty="0">
              <a:solidFill>
                <a:prstClr val="black"/>
              </a:solidFill>
              <a:ea typeface="Calibri" panose="020F0502020204030204" pitchFamily="34" charset="0"/>
              <a:cs typeface="Times New Roman" panose="02020603050405020304" pitchFamily="18" charset="0"/>
            </a:endParaRPr>
          </a:p>
          <a:p>
            <a:pPr algn="just">
              <a:lnSpc>
                <a:spcPct val="150000"/>
              </a:lnSpc>
              <a:spcBef>
                <a:spcPts val="50"/>
              </a:spcBef>
              <a:spcAft>
                <a:spcPts val="50"/>
              </a:spcAft>
            </a:pPr>
            <a:r>
              <a:rPr lang="vi-VN" sz="2000" b="1" kern="100" dirty="0">
                <a:solidFill>
                  <a:prstClr val="black"/>
                </a:solidFill>
                <a:ea typeface="Times New Roman" panose="02020603050405020304" pitchFamily="18" charset="0"/>
                <a:cs typeface="Times New Roman" panose="02020603050405020304" pitchFamily="18" charset="0"/>
              </a:rPr>
              <a:t>3.</a:t>
            </a:r>
            <a:r>
              <a:rPr lang="vi-VN" sz="2000" kern="100" dirty="0">
                <a:solidFill>
                  <a:prstClr val="black"/>
                </a:solidFill>
                <a:ea typeface="Times New Roman" panose="02020603050405020304" pitchFamily="18" charset="0"/>
                <a:cs typeface="Times New Roman" panose="02020603050405020304" pitchFamily="18" charset="0"/>
              </a:rPr>
              <a:t> </a:t>
            </a:r>
            <a:r>
              <a:rPr lang="vi-VN" sz="2000" b="1" i="1" kern="100" dirty="0">
                <a:solidFill>
                  <a:prstClr val="black"/>
                </a:solidFill>
                <a:ea typeface="Times New Roman" panose="02020603050405020304" pitchFamily="18" charset="0"/>
                <a:cs typeface="Times New Roman" panose="02020603050405020304" pitchFamily="18" charset="0"/>
              </a:rPr>
              <a:t>Kiến trúc và Xây dựng</a:t>
            </a:r>
            <a:r>
              <a:rPr lang="vi-VN" sz="2000" kern="100" dirty="0">
                <a:solidFill>
                  <a:prstClr val="black"/>
                </a:solidFill>
                <a:ea typeface="Times New Roman" panose="02020603050405020304" pitchFamily="18" charset="0"/>
                <a:cs typeface="Times New Roman" panose="02020603050405020304" pitchFamily="18" charset="0"/>
              </a:rPr>
              <a:t>: Trong ngành kiến trúc và xây dựng, </a:t>
            </a:r>
            <a:r>
              <a:rPr lang="vi-VN" sz="2000" kern="100" dirty="0" err="1">
                <a:solidFill>
                  <a:prstClr val="black"/>
                </a:solidFill>
                <a:ea typeface="Times New Roman" panose="02020603050405020304" pitchFamily="18" charset="0"/>
                <a:cs typeface="Times New Roman" panose="02020603050405020304" pitchFamily="18" charset="0"/>
              </a:rPr>
              <a:t>Hologram</a:t>
            </a:r>
            <a:r>
              <a:rPr lang="vi-VN" sz="2000" kern="100" dirty="0">
                <a:solidFill>
                  <a:prstClr val="black"/>
                </a:solidFill>
                <a:ea typeface="Times New Roman" panose="02020603050405020304" pitchFamily="18" charset="0"/>
                <a:cs typeface="Times New Roman" panose="02020603050405020304" pitchFamily="18" charset="0"/>
              </a:rPr>
              <a:t> được sử dụng để hiển thị các mô hình kiến trúc ba chiều của các tòa nhà, dự án xây dựng, hoặc khu đô thị. Nó giúp các nhà kiến trúc sư và nhà đầu tư có cái nhìn trực quan và chi tiết về các thiết kế và quy hoạch.</a:t>
            </a:r>
            <a:endParaRPr lang="en-US" sz="2000" kern="100" dirty="0">
              <a:solidFill>
                <a:prstClr val="black"/>
              </a:solidFill>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xmlns="" id="{38871E85-EAF4-D6C1-E240-263C749E68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4138087"/>
            <a:ext cx="1593181" cy="896165"/>
          </a:xfrm>
          <a:prstGeom prst="rect">
            <a:avLst/>
          </a:prstGeom>
        </p:spPr>
      </p:pic>
    </p:spTree>
    <p:extLst>
      <p:ext uri="{BB962C8B-B14F-4D97-AF65-F5344CB8AC3E}">
        <p14:creationId xmlns:p14="http://schemas.microsoft.com/office/powerpoint/2010/main" val="26552830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7225388" y="1786766"/>
            <a:ext cx="1833419" cy="473983"/>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sz="900">
                <a:solidFill>
                  <a:prstClr val="black"/>
                </a:solidFill>
              </a:endParaRPr>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7" name="Group 7"/>
          <p:cNvGrpSpPr/>
          <p:nvPr/>
        </p:nvGrpSpPr>
        <p:grpSpPr>
          <a:xfrm>
            <a:off x="7225388" y="3893837"/>
            <a:ext cx="1833419" cy="473983"/>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sz="900">
                <a:solidFill>
                  <a:prstClr val="black"/>
                </a:solidFill>
              </a:endParaRPr>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2" name="Group 12"/>
          <p:cNvGrpSpPr/>
          <p:nvPr/>
        </p:nvGrpSpPr>
        <p:grpSpPr>
          <a:xfrm>
            <a:off x="7230150" y="354952"/>
            <a:ext cx="1833419" cy="473983"/>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sz="900">
                <a:solidFill>
                  <a:prstClr val="black"/>
                </a:solidFill>
              </a:endParaRPr>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7" name="Group 17"/>
          <p:cNvGrpSpPr/>
          <p:nvPr/>
        </p:nvGrpSpPr>
        <p:grpSpPr>
          <a:xfrm>
            <a:off x="-42157" y="263826"/>
            <a:ext cx="8649062" cy="5012499"/>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sz="900">
                <a:solidFill>
                  <a:prstClr val="black"/>
                </a:solidFill>
              </a:endParaRPr>
            </a:p>
          </p:txBody>
        </p:sp>
        <p:sp>
          <p:nvSpPr>
            <p:cNvPr id="19" name="TextBox 19"/>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900">
                <a:solidFill>
                  <a:prstClr val="black"/>
                </a:solidFill>
              </a:endParaRPr>
            </a:p>
          </p:txBody>
        </p:sp>
      </p:grpSp>
      <p:grpSp>
        <p:nvGrpSpPr>
          <p:cNvPr id="20" name="Group 20"/>
          <p:cNvGrpSpPr/>
          <p:nvPr/>
        </p:nvGrpSpPr>
        <p:grpSpPr>
          <a:xfrm>
            <a:off x="-244713" y="263826"/>
            <a:ext cx="8851618" cy="5901078"/>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grpSp>
      <p:grpSp>
        <p:nvGrpSpPr>
          <p:cNvPr id="27" name="Group 27"/>
          <p:cNvGrpSpPr/>
          <p:nvPr/>
        </p:nvGrpSpPr>
        <p:grpSpPr>
          <a:xfrm>
            <a:off x="7225388" y="1054073"/>
            <a:ext cx="1833419" cy="473983"/>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sz="900">
                <a:solidFill>
                  <a:prstClr val="black"/>
                </a:solidFill>
              </a:endParaRPr>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sp>
        <p:nvSpPr>
          <p:cNvPr id="32" name="TextBox 32"/>
          <p:cNvSpPr txBox="1"/>
          <p:nvPr/>
        </p:nvSpPr>
        <p:spPr>
          <a:xfrm>
            <a:off x="1539787" y="705457"/>
            <a:ext cx="5076453" cy="487313"/>
          </a:xfrm>
          <a:prstGeom prst="rect">
            <a:avLst/>
          </a:prstGeom>
        </p:spPr>
        <p:txBody>
          <a:bodyPr lIns="0" tIns="0" rIns="0" bIns="0" rtlCol="0" anchor="t">
            <a:spAutoFit/>
          </a:bodyPr>
          <a:lstStyle/>
          <a:p>
            <a:pPr algn="ctr">
              <a:lnSpc>
                <a:spcPts val="3794"/>
              </a:lnSpc>
            </a:pPr>
            <a:r>
              <a:rPr lang="vi-VN" sz="3300" b="1" spc="74">
                <a:solidFill>
                  <a:srgbClr val="002060"/>
                </a:solidFill>
                <a:cs typeface="Arial" panose="020B0604020202020204" pitchFamily="34" charset="0"/>
              </a:rPr>
              <a:t>HƯỚNG DẪN VỀ NHÀ</a:t>
            </a:r>
            <a:endParaRPr lang="en-US" sz="3300" b="1" spc="74">
              <a:solidFill>
                <a:srgbClr val="002060"/>
              </a:solidFill>
              <a:latin typeface="Arial" panose="020B0604020202020204" pitchFamily="34" charset="0"/>
              <a:cs typeface="Arial" panose="020B0604020202020204" pitchFamily="34" charset="0"/>
            </a:endParaRPr>
          </a:p>
        </p:txBody>
      </p:sp>
      <p:sp>
        <p:nvSpPr>
          <p:cNvPr id="33" name="Freeform 33"/>
          <p:cNvSpPr/>
          <p:nvPr/>
        </p:nvSpPr>
        <p:spPr>
          <a:xfrm rot="-2012905">
            <a:off x="663974" y="185768"/>
            <a:ext cx="252616" cy="857646"/>
          </a:xfrm>
          <a:custGeom>
            <a:avLst/>
            <a:gdLst/>
            <a:ahLst/>
            <a:cxnLst/>
            <a:rect l="l" t="t" r="r" b="b"/>
            <a:pathLst>
              <a:path w="666081" h="2261385">
                <a:moveTo>
                  <a:pt x="0" y="0"/>
                </a:moveTo>
                <a:lnTo>
                  <a:pt x="666080" y="0"/>
                </a:lnTo>
                <a:lnTo>
                  <a:pt x="666080" y="2261386"/>
                </a:lnTo>
                <a:lnTo>
                  <a:pt x="0" y="22613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900">
              <a:solidFill>
                <a:prstClr val="black"/>
              </a:solidFill>
            </a:endParaRPr>
          </a:p>
        </p:txBody>
      </p:sp>
      <p:sp>
        <p:nvSpPr>
          <p:cNvPr id="43" name="Folded Corner 42"/>
          <p:cNvSpPr/>
          <p:nvPr/>
        </p:nvSpPr>
        <p:spPr>
          <a:xfrm>
            <a:off x="965488" y="1530331"/>
            <a:ext cx="732694" cy="732694"/>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2700" b="1">
                <a:solidFill>
                  <a:prstClr val="white"/>
                </a:solidFill>
                <a:cs typeface="Arial" panose="020B0604020202020204" pitchFamily="34" charset="0"/>
              </a:rPr>
              <a:t>01</a:t>
            </a:r>
            <a:endParaRPr lang="en-US" sz="2700" b="1">
              <a:solidFill>
                <a:prstClr val="white"/>
              </a:solidFill>
              <a:latin typeface="Arial" panose="020B0604020202020204" pitchFamily="34" charset="0"/>
              <a:cs typeface="Arial" panose="020B0604020202020204" pitchFamily="34" charset="0"/>
            </a:endParaRPr>
          </a:p>
        </p:txBody>
      </p:sp>
      <p:sp>
        <p:nvSpPr>
          <p:cNvPr id="44" name="Folded Corner 43"/>
          <p:cNvSpPr/>
          <p:nvPr/>
        </p:nvSpPr>
        <p:spPr>
          <a:xfrm>
            <a:off x="965488" y="2588400"/>
            <a:ext cx="732694" cy="732694"/>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700" b="1">
                <a:solidFill>
                  <a:prstClr val="white"/>
                </a:solidFill>
                <a:cs typeface="Arial" panose="020B0604020202020204" pitchFamily="34" charset="0"/>
              </a:rPr>
              <a:t>02</a:t>
            </a:r>
            <a:endParaRPr lang="en-US" sz="2700" b="1">
              <a:solidFill>
                <a:prstClr val="white"/>
              </a:solidFill>
              <a:latin typeface="Arial" panose="020B0604020202020204" pitchFamily="34" charset="0"/>
              <a:cs typeface="Arial" panose="020B0604020202020204" pitchFamily="34" charset="0"/>
            </a:endParaRPr>
          </a:p>
        </p:txBody>
      </p:sp>
      <p:sp>
        <p:nvSpPr>
          <p:cNvPr id="45" name="Folded Corner 44"/>
          <p:cNvSpPr/>
          <p:nvPr/>
        </p:nvSpPr>
        <p:spPr>
          <a:xfrm>
            <a:off x="965488" y="3702913"/>
            <a:ext cx="732694" cy="732694"/>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2700" b="1">
                <a:solidFill>
                  <a:prstClr val="white"/>
                </a:solidFill>
                <a:cs typeface="Arial" panose="020B0604020202020204" pitchFamily="34" charset="0"/>
              </a:rPr>
              <a:t>03</a:t>
            </a:r>
            <a:endParaRPr lang="en-US" sz="2700" b="1">
              <a:solidFill>
                <a:prstClr val="white"/>
              </a:solidFill>
              <a:latin typeface="Arial" panose="020B0604020202020204" pitchFamily="34" charset="0"/>
              <a:cs typeface="Arial" panose="020B0604020202020204" pitchFamily="34" charset="0"/>
            </a:endParaRPr>
          </a:p>
        </p:txBody>
      </p:sp>
      <p:sp>
        <p:nvSpPr>
          <p:cNvPr id="46" name="TextBox 45"/>
          <p:cNvSpPr txBox="1"/>
          <p:nvPr/>
        </p:nvSpPr>
        <p:spPr>
          <a:xfrm>
            <a:off x="1905000" y="1528056"/>
            <a:ext cx="5226636" cy="600164"/>
          </a:xfrm>
          <a:prstGeom prst="rect">
            <a:avLst/>
          </a:prstGeom>
          <a:noFill/>
        </p:spPr>
        <p:txBody>
          <a:bodyPr wrap="square" rtlCol="0">
            <a:spAutoFit/>
          </a:bodyPr>
          <a:lstStyle/>
          <a:p>
            <a:pPr>
              <a:lnSpc>
                <a:spcPct val="150000"/>
              </a:lnSpc>
            </a:pPr>
            <a:r>
              <a:rPr lang="vi-VN" sz="2200" dirty="0">
                <a:solidFill>
                  <a:prstClr val="black"/>
                </a:solidFill>
                <a:cs typeface="Arial" panose="020B0604020202020204" pitchFamily="34" charset="0"/>
              </a:rPr>
              <a:t>Ôn lại các kiến thức đã học trong bài</a:t>
            </a:r>
            <a:endParaRPr lang="en-US" sz="2200" dirty="0">
              <a:solidFill>
                <a:prstClr val="black"/>
              </a:solidFill>
              <a:latin typeface="Arial" panose="020B0604020202020204" pitchFamily="34" charset="0"/>
              <a:cs typeface="Arial" panose="020B0604020202020204" pitchFamily="34" charset="0"/>
            </a:endParaRPr>
          </a:p>
        </p:txBody>
      </p:sp>
      <p:sp>
        <p:nvSpPr>
          <p:cNvPr id="47" name="TextBox 46"/>
          <p:cNvSpPr txBox="1"/>
          <p:nvPr/>
        </p:nvSpPr>
        <p:spPr>
          <a:xfrm>
            <a:off x="1953288" y="2604008"/>
            <a:ext cx="5895312" cy="600164"/>
          </a:xfrm>
          <a:prstGeom prst="rect">
            <a:avLst/>
          </a:prstGeom>
          <a:noFill/>
        </p:spPr>
        <p:txBody>
          <a:bodyPr wrap="square" rtlCol="0">
            <a:spAutoFit/>
          </a:bodyPr>
          <a:lstStyle/>
          <a:p>
            <a:pPr>
              <a:lnSpc>
                <a:spcPct val="150000"/>
              </a:lnSpc>
            </a:pPr>
            <a:r>
              <a:rPr lang="vi-VN" sz="2200" dirty="0">
                <a:solidFill>
                  <a:prstClr val="black"/>
                </a:solidFill>
                <a:cs typeface="Arial" panose="020B0604020202020204" pitchFamily="34" charset="0"/>
              </a:rPr>
              <a:t>Hoàn thành bài tập SBT</a:t>
            </a:r>
            <a:endParaRPr lang="en-US" sz="2200" dirty="0">
              <a:solidFill>
                <a:prstClr val="black"/>
              </a:solidFill>
              <a:latin typeface="Arial" panose="020B0604020202020204" pitchFamily="34" charset="0"/>
              <a:cs typeface="Arial" panose="020B0604020202020204" pitchFamily="34" charset="0"/>
            </a:endParaRPr>
          </a:p>
        </p:txBody>
      </p:sp>
      <p:sp>
        <p:nvSpPr>
          <p:cNvPr id="48" name="TextBox 47"/>
          <p:cNvSpPr txBox="1"/>
          <p:nvPr/>
        </p:nvSpPr>
        <p:spPr>
          <a:xfrm>
            <a:off x="1905000" y="3783972"/>
            <a:ext cx="5781012" cy="600164"/>
          </a:xfrm>
          <a:prstGeom prst="rect">
            <a:avLst/>
          </a:prstGeom>
          <a:noFill/>
        </p:spPr>
        <p:txBody>
          <a:bodyPr wrap="square" rtlCol="0">
            <a:spAutoFit/>
          </a:bodyPr>
          <a:lstStyle/>
          <a:p>
            <a:pPr algn="just">
              <a:lnSpc>
                <a:spcPct val="150000"/>
              </a:lnSpc>
            </a:pPr>
            <a:r>
              <a:rPr lang="vi-VN" sz="2200" dirty="0">
                <a:solidFill>
                  <a:prstClr val="black"/>
                </a:solidFill>
                <a:cs typeface="Arial" panose="020B0604020202020204" pitchFamily="34" charset="0"/>
              </a:rPr>
              <a:t>Chuẩn bị bài sau – </a:t>
            </a:r>
            <a:r>
              <a:rPr lang="en-US" sz="2200" b="1" dirty="0" err="1" smtClean="0">
                <a:solidFill>
                  <a:prstClr val="black"/>
                </a:solidFill>
                <a:latin typeface="Arial" panose="020B0604020202020204" pitchFamily="34" charset="0"/>
                <a:cs typeface="Arial" panose="020B0604020202020204" pitchFamily="34" charset="0"/>
              </a:rPr>
              <a:t>Ôn</a:t>
            </a:r>
            <a:r>
              <a:rPr lang="en-US" sz="2200" b="1" dirty="0" smtClean="0">
                <a:solidFill>
                  <a:prstClr val="black"/>
                </a:solidFill>
                <a:latin typeface="Arial" panose="020B0604020202020204" pitchFamily="34" charset="0"/>
                <a:cs typeface="Arial" panose="020B0604020202020204" pitchFamily="34" charset="0"/>
              </a:rPr>
              <a:t> </a:t>
            </a:r>
            <a:r>
              <a:rPr lang="en-US" sz="2200" b="1" dirty="0" err="1" smtClean="0">
                <a:solidFill>
                  <a:prstClr val="black"/>
                </a:solidFill>
                <a:latin typeface="Arial" panose="020B0604020202020204" pitchFamily="34" charset="0"/>
                <a:cs typeface="Arial" panose="020B0604020202020204" pitchFamily="34" charset="0"/>
              </a:rPr>
              <a:t>tập</a:t>
            </a:r>
            <a:r>
              <a:rPr lang="en-US" sz="2200" b="1" dirty="0" smtClean="0">
                <a:solidFill>
                  <a:prstClr val="black"/>
                </a:solidFill>
                <a:latin typeface="Arial" panose="020B0604020202020204" pitchFamily="34" charset="0"/>
                <a:cs typeface="Arial" panose="020B0604020202020204" pitchFamily="34" charset="0"/>
              </a:rPr>
              <a:t> </a:t>
            </a:r>
            <a:r>
              <a:rPr lang="en-US" sz="2200" b="1" dirty="0" err="1" smtClean="0">
                <a:solidFill>
                  <a:prstClr val="black"/>
                </a:solidFill>
                <a:latin typeface="Arial" panose="020B0604020202020204" pitchFamily="34" charset="0"/>
                <a:cs typeface="Arial" panose="020B0604020202020204" pitchFamily="34" charset="0"/>
              </a:rPr>
              <a:t>giữa</a:t>
            </a:r>
            <a:r>
              <a:rPr lang="en-US" sz="2200" b="1" dirty="0" smtClean="0">
                <a:solidFill>
                  <a:prstClr val="black"/>
                </a:solidFill>
                <a:latin typeface="Arial" panose="020B0604020202020204" pitchFamily="34" charset="0"/>
                <a:cs typeface="Arial" panose="020B0604020202020204" pitchFamily="34" charset="0"/>
              </a:rPr>
              <a:t> </a:t>
            </a:r>
            <a:r>
              <a:rPr lang="en-US" sz="2200" b="1" dirty="0" err="1" smtClean="0">
                <a:solidFill>
                  <a:prstClr val="black"/>
                </a:solidFill>
                <a:latin typeface="Arial" panose="020B0604020202020204" pitchFamily="34" charset="0"/>
                <a:cs typeface="Arial" panose="020B0604020202020204" pitchFamily="34" charset="0"/>
              </a:rPr>
              <a:t>học</a:t>
            </a:r>
            <a:r>
              <a:rPr lang="en-US" sz="2200" b="1" dirty="0" smtClean="0">
                <a:solidFill>
                  <a:prstClr val="black"/>
                </a:solidFill>
                <a:latin typeface="Arial" panose="020B0604020202020204" pitchFamily="34" charset="0"/>
                <a:cs typeface="Arial" panose="020B0604020202020204" pitchFamily="34" charset="0"/>
              </a:rPr>
              <a:t> </a:t>
            </a:r>
            <a:r>
              <a:rPr lang="en-US" sz="2200" b="1" dirty="0" err="1" smtClean="0">
                <a:solidFill>
                  <a:prstClr val="black"/>
                </a:solidFill>
                <a:latin typeface="Arial" panose="020B0604020202020204" pitchFamily="34" charset="0"/>
                <a:cs typeface="Arial" panose="020B0604020202020204" pitchFamily="34" charset="0"/>
              </a:rPr>
              <a:t>kì</a:t>
            </a:r>
            <a:r>
              <a:rPr lang="en-US" sz="2200" b="1" smtClean="0">
                <a:solidFill>
                  <a:prstClr val="black"/>
                </a:solidFill>
                <a:latin typeface="Arial" panose="020B0604020202020204" pitchFamily="34" charset="0"/>
                <a:cs typeface="Arial" panose="020B0604020202020204" pitchFamily="34" charset="0"/>
              </a:rPr>
              <a:t> 1</a:t>
            </a:r>
            <a:endParaRPr lang="en-US" sz="22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480692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arn(inVertical)">
                                      <p:cBhvr>
                                        <p:cTn id="27" dur="500"/>
                                        <p:tgtEl>
                                          <p:spTgt spid="4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inVertical)">
                                      <p:cBhvr>
                                        <p:cTn id="3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p:bldP spid="47"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7225388" y="3893837"/>
            <a:ext cx="1833419" cy="473983"/>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txBody>
            <a:bodyPr/>
            <a:lstStyle/>
            <a:p>
              <a:endParaRPr lang="en-US" sz="900">
                <a:solidFill>
                  <a:prstClr val="black"/>
                </a:solidFill>
              </a:endParaRPr>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sz="900">
                <a:solidFill>
                  <a:prstClr val="black"/>
                </a:solidFill>
              </a:endParaRPr>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7" name="Group 7"/>
          <p:cNvGrpSpPr/>
          <p:nvPr/>
        </p:nvGrpSpPr>
        <p:grpSpPr>
          <a:xfrm>
            <a:off x="7225388" y="1054073"/>
            <a:ext cx="1833419" cy="473983"/>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sz="900">
                <a:solidFill>
                  <a:prstClr val="black"/>
                </a:solidFill>
              </a:endParaRPr>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2" name="Group 12"/>
          <p:cNvGrpSpPr/>
          <p:nvPr/>
        </p:nvGrpSpPr>
        <p:grpSpPr>
          <a:xfrm>
            <a:off x="7225388" y="1786766"/>
            <a:ext cx="1833419" cy="473983"/>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sz="900">
                <a:solidFill>
                  <a:prstClr val="black"/>
                </a:solidFill>
              </a:endParaRPr>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7" name="Group 17"/>
          <p:cNvGrpSpPr/>
          <p:nvPr/>
        </p:nvGrpSpPr>
        <p:grpSpPr>
          <a:xfrm>
            <a:off x="7230150" y="354952"/>
            <a:ext cx="1833419" cy="473983"/>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sz="900">
                <a:solidFill>
                  <a:prstClr val="black"/>
                </a:solidFill>
              </a:endParaRPr>
            </a:p>
          </p:txBody>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22" name="Group 22"/>
          <p:cNvGrpSpPr/>
          <p:nvPr/>
        </p:nvGrpSpPr>
        <p:grpSpPr>
          <a:xfrm>
            <a:off x="-57688" y="263826"/>
            <a:ext cx="8659831" cy="4974267"/>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txBody>
            <a:bodyPr/>
            <a:lstStyle/>
            <a:p>
              <a:endParaRPr lang="en-US" sz="900">
                <a:solidFill>
                  <a:prstClr val="black"/>
                </a:solidFill>
              </a:endParaRPr>
            </a:p>
          </p:txBody>
        </p:sp>
        <p:sp>
          <p:nvSpPr>
            <p:cNvPr id="24" name="TextBox 24"/>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900">
                <a:solidFill>
                  <a:prstClr val="black"/>
                </a:solidFill>
              </a:endParaRPr>
            </a:p>
          </p:txBody>
        </p:sp>
      </p:grpSp>
      <p:grpSp>
        <p:nvGrpSpPr>
          <p:cNvPr id="25" name="Group 25"/>
          <p:cNvGrpSpPr/>
          <p:nvPr/>
        </p:nvGrpSpPr>
        <p:grpSpPr>
          <a:xfrm>
            <a:off x="-181961" y="263826"/>
            <a:ext cx="8784103" cy="5856069"/>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grpSp>
      <p:grpSp>
        <p:nvGrpSpPr>
          <p:cNvPr id="32" name="Group 32"/>
          <p:cNvGrpSpPr/>
          <p:nvPr/>
        </p:nvGrpSpPr>
        <p:grpSpPr>
          <a:xfrm>
            <a:off x="414369" y="1118927"/>
            <a:ext cx="7450250" cy="3155737"/>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txBody>
            <a:bodyPr/>
            <a:lstStyle/>
            <a:p>
              <a:endParaRPr lang="en-US" sz="900">
                <a:solidFill>
                  <a:prstClr val="black"/>
                </a:solidFill>
              </a:endParaRPr>
            </a:p>
          </p:txBody>
        </p:sp>
        <p:sp>
          <p:nvSpPr>
            <p:cNvPr id="34" name="TextBox 34"/>
            <p:cNvSpPr txBox="1"/>
            <p:nvPr/>
          </p:nvSpPr>
          <p:spPr>
            <a:xfrm>
              <a:off x="0" y="-38100"/>
              <a:ext cx="812800" cy="850900"/>
            </a:xfrm>
            <a:prstGeom prst="rect">
              <a:avLst/>
            </a:prstGeom>
          </p:spPr>
          <p:txBody>
            <a:bodyPr lIns="25400" tIns="25400" rIns="25400" bIns="25400" rtlCol="0" anchor="ctr"/>
            <a:lstStyle/>
            <a:p>
              <a:pPr algn="ctr">
                <a:lnSpc>
                  <a:spcPts val="1330"/>
                </a:lnSpc>
              </a:pPr>
              <a:endParaRPr sz="900">
                <a:solidFill>
                  <a:prstClr val="black"/>
                </a:solidFill>
              </a:endParaRPr>
            </a:p>
          </p:txBody>
        </p:sp>
      </p:grpSp>
      <p:sp>
        <p:nvSpPr>
          <p:cNvPr id="35" name="Freeform 35"/>
          <p:cNvSpPr/>
          <p:nvPr/>
        </p:nvSpPr>
        <p:spPr>
          <a:xfrm>
            <a:off x="907773" y="584698"/>
            <a:ext cx="781539" cy="803451"/>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900">
              <a:solidFill>
                <a:prstClr val="black"/>
              </a:solidFill>
            </a:endParaRPr>
          </a:p>
        </p:txBody>
      </p:sp>
      <p:sp>
        <p:nvSpPr>
          <p:cNvPr id="36" name="Freeform 36"/>
          <p:cNvSpPr/>
          <p:nvPr/>
        </p:nvSpPr>
        <p:spPr>
          <a:xfrm>
            <a:off x="414369" y="3747568"/>
            <a:ext cx="1666106" cy="105419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900">
              <a:solidFill>
                <a:prstClr val="black"/>
              </a:solidFill>
            </a:endParaRPr>
          </a:p>
        </p:txBody>
      </p:sp>
      <p:sp>
        <p:nvSpPr>
          <p:cNvPr id="37" name="Freeform 37"/>
          <p:cNvSpPr/>
          <p:nvPr/>
        </p:nvSpPr>
        <p:spPr>
          <a:xfrm rot="-1358923">
            <a:off x="6361301" y="3478593"/>
            <a:ext cx="1351873" cy="1592142"/>
          </a:xfrm>
          <a:custGeom>
            <a:avLst/>
            <a:gdLst/>
            <a:ahLst/>
            <a:cxnLst/>
            <a:rect l="l" t="t" r="r" b="b"/>
            <a:pathLst>
              <a:path w="2703746" h="3184283">
                <a:moveTo>
                  <a:pt x="0" y="0"/>
                </a:moveTo>
                <a:lnTo>
                  <a:pt x="2703746" y="0"/>
                </a:lnTo>
                <a:lnTo>
                  <a:pt x="2703746" y="3184283"/>
                </a:lnTo>
                <a:lnTo>
                  <a:pt x="0" y="318428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900">
              <a:solidFill>
                <a:prstClr val="black"/>
              </a:solidFill>
            </a:endParaRPr>
          </a:p>
        </p:txBody>
      </p:sp>
      <p:sp>
        <p:nvSpPr>
          <p:cNvPr id="38" name="Freeform 38"/>
          <p:cNvSpPr/>
          <p:nvPr/>
        </p:nvSpPr>
        <p:spPr>
          <a:xfrm rot="-607473">
            <a:off x="7423468" y="3439222"/>
            <a:ext cx="262021" cy="889577"/>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900">
              <a:solidFill>
                <a:prstClr val="black"/>
              </a:solidFill>
            </a:endParaRPr>
          </a:p>
        </p:txBody>
      </p:sp>
      <p:sp>
        <p:nvSpPr>
          <p:cNvPr id="39" name="Freeform 39"/>
          <p:cNvSpPr/>
          <p:nvPr/>
        </p:nvSpPr>
        <p:spPr>
          <a:xfrm rot="-1729736">
            <a:off x="7073700" y="405784"/>
            <a:ext cx="235390" cy="2194308"/>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900">
              <a:solidFill>
                <a:prstClr val="black"/>
              </a:solidFill>
            </a:endParaRPr>
          </a:p>
        </p:txBody>
      </p:sp>
      <p:sp>
        <p:nvSpPr>
          <p:cNvPr id="40" name="Freeform 40"/>
          <p:cNvSpPr/>
          <p:nvPr/>
        </p:nvSpPr>
        <p:spPr>
          <a:xfrm rot="-897102">
            <a:off x="7639754" y="404641"/>
            <a:ext cx="246648" cy="2299259"/>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900">
              <a:solidFill>
                <a:prstClr val="black"/>
              </a:solidFill>
            </a:endParaRPr>
          </a:p>
        </p:txBody>
      </p:sp>
      <p:sp>
        <p:nvSpPr>
          <p:cNvPr id="41" name="TextBox 41"/>
          <p:cNvSpPr txBox="1"/>
          <p:nvPr/>
        </p:nvSpPr>
        <p:spPr>
          <a:xfrm>
            <a:off x="1247421" y="1644114"/>
            <a:ext cx="6149528" cy="1846659"/>
          </a:xfrm>
          <a:prstGeom prst="rect">
            <a:avLst/>
          </a:prstGeom>
        </p:spPr>
        <p:txBody>
          <a:bodyPr wrap="square" lIns="0" tIns="0" rIns="0" bIns="0" rtlCol="0" anchor="t">
            <a:spAutoFit/>
          </a:bodyPr>
          <a:lstStyle/>
          <a:p>
            <a:pPr algn="ctr">
              <a:lnSpc>
                <a:spcPct val="150000"/>
              </a:lnSpc>
            </a:pPr>
            <a:r>
              <a:rPr lang="vi-VN" sz="4000" b="1" spc="102">
                <a:solidFill>
                  <a:srgbClr val="231F20"/>
                </a:solidFill>
                <a:cs typeface="Arial" panose="020B0604020202020204" pitchFamily="34" charset="0"/>
              </a:rPr>
              <a:t>HẸN GẶP LẠI CÁC EM TRONG TIẾT HỌC SAU!</a:t>
            </a:r>
            <a:endParaRPr lang="en-US" sz="4000" b="1" spc="102">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4373944"/>
      </p:ext>
    </p:extLst>
  </p:cSld>
  <p:clrMapOvr>
    <a:masterClrMapping/>
  </p:clrMapOvr>
  <p:transition spd="med">
    <p:split orient="vert"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2041634"/>
            <a:ext cx="932654" cy="20101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7944327" y="3496708"/>
            <a:ext cx="1410187" cy="201689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61056" y="3500748"/>
            <a:ext cx="1434898" cy="1913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6758" y="3592376"/>
            <a:ext cx="1592716" cy="180896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5802632" y="3717970"/>
            <a:ext cx="1373981" cy="185762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1561893" y="3924299"/>
            <a:ext cx="1659340" cy="1525101"/>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056451" y="3433175"/>
            <a:ext cx="1242725" cy="198596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7086600" y="3272546"/>
            <a:ext cx="1583524" cy="21768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81400" y="-2210972"/>
            <a:ext cx="7328054" cy="77305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4400" y="-2118871"/>
            <a:ext cx="4558915" cy="77305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338662" y="-1466850"/>
            <a:ext cx="6890938" cy="30599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983346" y="438150"/>
            <a:ext cx="5636654" cy="800219"/>
          </a:xfrm>
          <a:prstGeom prst="rect">
            <a:avLst/>
          </a:prstGeom>
          <a:noFill/>
        </p:spPr>
        <p:txBody>
          <a:bodyPr wrap="square" rtlCol="0">
            <a:spAutoFit/>
          </a:bodyPr>
          <a:lstStyle/>
          <a:p>
            <a:pPr algn="ctr"/>
            <a:r>
              <a:rPr lang="en-US" sz="2300" dirty="0" smtClean="0">
                <a:solidFill>
                  <a:prstClr val="white"/>
                </a:solidFill>
                <a:latin typeface="UTM Cooper Black" panose="02040603050506020204" pitchFamily="18" charset="0"/>
              </a:rPr>
              <a:t>CHƠI TRỐN TÌM </a:t>
            </a:r>
          </a:p>
          <a:p>
            <a:pPr algn="ctr"/>
            <a:r>
              <a:rPr lang="en-US" sz="2300" dirty="0" smtClean="0">
                <a:solidFill>
                  <a:prstClr val="white"/>
                </a:solidFill>
                <a:latin typeface="UTM Cooper Black" panose="02040603050506020204" pitchFamily="18" charset="0"/>
              </a:rPr>
              <a:t>CÙNG BẠCH TUYẾT VÀ 7 CHÚ LÙN</a:t>
            </a:r>
            <a:endParaRPr lang="en-US" sz="2300" dirty="0">
              <a:solidFill>
                <a:prstClr val="white"/>
              </a:solidFill>
              <a:latin typeface="UTM Cooper Black" panose="02040603050506020204" pitchFamily="18" charset="0"/>
            </a:endParaRPr>
          </a:p>
        </p:txBody>
      </p:sp>
      <p:pic>
        <p:nvPicPr>
          <p:cNvPr id="15" name="Picture 11" descr="C:\Users\ADMIN\Desktop\Tai nguyen thiet ke tro choi\Angry birds epic birds\1505573783630 (2).png">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200127" y="4426156"/>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2"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9677400" y="4505156"/>
            <a:ext cx="609600" cy="609600"/>
          </a:xfrm>
          <a:prstGeom prst="rect">
            <a:avLst/>
          </a:prstGeom>
        </p:spPr>
      </p:pic>
    </p:spTree>
    <p:extLst>
      <p:ext uri="{BB962C8B-B14F-4D97-AF65-F5344CB8AC3E}">
        <p14:creationId xmlns:p14="http://schemas.microsoft.com/office/powerpoint/2010/main" val="273506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1000"/>
                                        <p:tgtEl>
                                          <p:spTgt spid="19"/>
                                        </p:tgtEl>
                                      </p:cBhvr>
                                    </p:animEffect>
                                    <p:anim calcmode="lin" valueType="num">
                                      <p:cBhvr>
                                        <p:cTn id="10" dur="1000" fill="hold"/>
                                        <p:tgtEl>
                                          <p:spTgt spid="19"/>
                                        </p:tgtEl>
                                        <p:attrNameLst>
                                          <p:attrName>ppt_x</p:attrName>
                                        </p:attrNameLst>
                                      </p:cBhvr>
                                      <p:tavLst>
                                        <p:tav tm="0">
                                          <p:val>
                                            <p:strVal val="#ppt_x"/>
                                          </p:val>
                                        </p:tav>
                                        <p:tav tm="100000">
                                          <p:val>
                                            <p:strVal val="#ppt_x"/>
                                          </p:val>
                                        </p:tav>
                                      </p:tavLst>
                                    </p:anim>
                                    <p:anim calcmode="lin" valueType="num">
                                      <p:cBhvr>
                                        <p:cTn id="11" dur="1000" fill="hold"/>
                                        <p:tgtEl>
                                          <p:spTgt spid="19"/>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21" repeatCount="indefinite" fill="hold" display="0">
                  <p:stCondLst>
                    <p:cond delay="indefinite"/>
                  </p:stCondLst>
                  <p:endCondLst>
                    <p:cond evt="onStopAudio" delay="0">
                      <p:tgtEl>
                        <p:sldTgt/>
                      </p:tgtEl>
                    </p:cond>
                  </p:endCondLst>
                </p:cTn>
                <p:tgtEl>
                  <p:spTgt spid="2"/>
                </p:tgtEl>
              </p:cMediaNode>
            </p:audio>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622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5834594" y="2998013"/>
            <a:ext cx="9906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3814061" y="3645367"/>
            <a:ext cx="990600" cy="108438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1852783" y="3746236"/>
            <a:ext cx="819150" cy="11440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772646">
            <a:off x="7515243" y="3021471"/>
            <a:ext cx="1157369" cy="17150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243058" y="-205383"/>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267200" y="-510183"/>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8499" y="-697231"/>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72685" y="-402410"/>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019" y="2573110"/>
            <a:ext cx="1369010" cy="29506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0608" y="-1516829"/>
            <a:ext cx="7583746" cy="3059906"/>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04800" y="1610918"/>
            <a:ext cx="19812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Times New Roman" panose="02020603050405020304" pitchFamily="18" charset="0"/>
                <a:cs typeface="Times New Roman" panose="02020603050405020304" pitchFamily="18" charset="0"/>
              </a:rPr>
              <a:t>A.Phía</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trên</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2590800" y="1636217"/>
            <a:ext cx="1908684"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Times New Roman" panose="02020603050405020304" pitchFamily="18" charset="0"/>
                <a:cs typeface="Times New Roman" panose="02020603050405020304" pitchFamily="18" charset="0"/>
              </a:rPr>
              <a:t>B.Bên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phải</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4943816" y="1636217"/>
            <a:ext cx="18288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Times New Roman" panose="02020603050405020304" pitchFamily="18" charset="0"/>
                <a:cs typeface="Times New Roman" panose="02020603050405020304" pitchFamily="18" charset="0"/>
              </a:rPr>
              <a:t>C.Bên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trái</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7010400" y="1610918"/>
            <a:ext cx="2101488"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00FF"/>
                </a:solidFill>
                <a:latin typeface="Times New Roman" panose="02020603050405020304" pitchFamily="18" charset="0"/>
                <a:cs typeface="Times New Roman" panose="02020603050405020304" pitchFamily="18" charset="0"/>
              </a:rPr>
              <a:t>D. </a:t>
            </a:r>
            <a:r>
              <a:rPr lang="en-US" sz="2800" dirty="0" err="1" smtClean="0">
                <a:solidFill>
                  <a:srgbClr val="0000FF"/>
                </a:solidFill>
                <a:latin typeface="Times New Roman" panose="02020603050405020304" pitchFamily="18" charset="0"/>
                <a:cs typeface="Times New Roman" panose="02020603050405020304" pitchFamily="18" charset="0"/>
              </a:rPr>
              <a:t>Phía</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dưới</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384662" y="229641"/>
            <a:ext cx="6765447" cy="1384995"/>
          </a:xfrm>
          <a:prstGeom prst="rect">
            <a:avLst/>
          </a:prstGeom>
          <a:noFill/>
        </p:spPr>
        <p:txBody>
          <a:bodyPr wrap="square" rtlCol="0">
            <a:spAutoFit/>
          </a:bodyPr>
          <a:lstStyle/>
          <a:p>
            <a:pPr algn="ctr"/>
            <a:r>
              <a:rPr lang="en-US" sz="2800" dirty="0" err="1" smtClean="0">
                <a:solidFill>
                  <a:schemeClr val="bg1"/>
                </a:solidFill>
              </a:rPr>
              <a:t>Câu</a:t>
            </a:r>
            <a:r>
              <a:rPr lang="en-US" sz="2800" dirty="0" smtClean="0">
                <a:solidFill>
                  <a:schemeClr val="bg1"/>
                </a:solidFill>
              </a:rPr>
              <a:t> 1: </a:t>
            </a:r>
            <a:r>
              <a:rPr lang="en-US" sz="2800" dirty="0" err="1" smtClean="0">
                <a:solidFill>
                  <a:schemeClr val="bg1"/>
                </a:solidFill>
              </a:rPr>
              <a:t>Trên</a:t>
            </a:r>
            <a:r>
              <a:rPr lang="en-US" sz="2800" dirty="0" smtClean="0">
                <a:solidFill>
                  <a:schemeClr val="bg1"/>
                </a:solidFill>
              </a:rPr>
              <a:t> </a:t>
            </a:r>
            <a:r>
              <a:rPr lang="en-US" sz="2800" dirty="0" err="1" smtClean="0">
                <a:solidFill>
                  <a:schemeClr val="bg1"/>
                </a:solidFill>
              </a:rPr>
              <a:t>mô</a:t>
            </a:r>
            <a:r>
              <a:rPr lang="en-US" sz="2800" dirty="0" smtClean="0">
                <a:solidFill>
                  <a:schemeClr val="bg1"/>
                </a:solidFill>
              </a:rPr>
              <a:t> </a:t>
            </a:r>
            <a:r>
              <a:rPr lang="en-US" sz="2800" dirty="0" err="1" smtClean="0">
                <a:solidFill>
                  <a:schemeClr val="bg1"/>
                </a:solidFill>
              </a:rPr>
              <a:t>hình</a:t>
            </a:r>
            <a:r>
              <a:rPr lang="en-US" sz="2800" dirty="0" smtClean="0">
                <a:solidFill>
                  <a:schemeClr val="bg1"/>
                </a:solidFill>
              </a:rPr>
              <a:t> 3 </a:t>
            </a:r>
            <a:r>
              <a:rPr lang="en-US" sz="2800" dirty="0" err="1" smtClean="0">
                <a:solidFill>
                  <a:schemeClr val="bg1"/>
                </a:solidFill>
              </a:rPr>
              <a:t>chiều</a:t>
            </a:r>
            <a:r>
              <a:rPr lang="en-US" sz="2800" dirty="0" smtClean="0">
                <a:solidFill>
                  <a:schemeClr val="bg1"/>
                </a:solidFill>
              </a:rPr>
              <a:t> </a:t>
            </a:r>
            <a:r>
              <a:rPr lang="en-US" sz="2800" dirty="0" err="1" smtClean="0">
                <a:solidFill>
                  <a:schemeClr val="bg1"/>
                </a:solidFill>
              </a:rPr>
              <a:t>mô</a:t>
            </a:r>
            <a:r>
              <a:rPr lang="en-US" sz="2800" dirty="0" smtClean="0">
                <a:solidFill>
                  <a:schemeClr val="bg1"/>
                </a:solidFill>
              </a:rPr>
              <a:t> </a:t>
            </a:r>
            <a:r>
              <a:rPr lang="en-US" sz="2800" dirty="0" err="1" smtClean="0">
                <a:solidFill>
                  <a:schemeClr val="bg1"/>
                </a:solidFill>
              </a:rPr>
              <a:t>tả</a:t>
            </a:r>
            <a:r>
              <a:rPr lang="en-US" sz="2800" dirty="0" smtClean="0">
                <a:solidFill>
                  <a:schemeClr val="bg1"/>
                </a:solidFill>
              </a:rPr>
              <a:t> </a:t>
            </a:r>
            <a:r>
              <a:rPr lang="en-US" sz="2800" dirty="0" err="1" smtClean="0">
                <a:solidFill>
                  <a:schemeClr val="bg1"/>
                </a:solidFill>
              </a:rPr>
              <a:t>nguyên</a:t>
            </a:r>
            <a:r>
              <a:rPr lang="en-US" sz="2800" dirty="0" smtClean="0">
                <a:solidFill>
                  <a:schemeClr val="bg1"/>
                </a:solidFill>
              </a:rPr>
              <a:t> </a:t>
            </a:r>
            <a:r>
              <a:rPr lang="en-US" sz="2800" dirty="0" err="1" smtClean="0">
                <a:solidFill>
                  <a:schemeClr val="bg1"/>
                </a:solidFill>
              </a:rPr>
              <a:t>lí</a:t>
            </a:r>
            <a:r>
              <a:rPr lang="en-US" sz="2800" dirty="0" smtClean="0">
                <a:solidFill>
                  <a:schemeClr val="bg1"/>
                </a:solidFill>
              </a:rPr>
              <a:t> </a:t>
            </a:r>
            <a:r>
              <a:rPr lang="en-US" sz="2800" dirty="0" err="1" smtClean="0">
                <a:solidFill>
                  <a:schemeClr val="bg1"/>
                </a:solidFill>
              </a:rPr>
              <a:t>hoạt</a:t>
            </a:r>
            <a:r>
              <a:rPr lang="en-US" sz="2800" dirty="0" smtClean="0">
                <a:solidFill>
                  <a:schemeClr val="bg1"/>
                </a:solidFill>
              </a:rPr>
              <a:t> </a:t>
            </a:r>
            <a:r>
              <a:rPr lang="en-US" sz="2800" dirty="0" err="1" smtClean="0">
                <a:solidFill>
                  <a:schemeClr val="bg1"/>
                </a:solidFill>
              </a:rPr>
              <a:t>động</a:t>
            </a:r>
            <a:r>
              <a:rPr lang="en-US" sz="2800" dirty="0" smtClean="0">
                <a:solidFill>
                  <a:schemeClr val="bg1"/>
                </a:solidFill>
              </a:rPr>
              <a:t> </a:t>
            </a:r>
            <a:r>
              <a:rPr lang="en-US" sz="2800" dirty="0" err="1" smtClean="0">
                <a:solidFill>
                  <a:schemeClr val="bg1"/>
                </a:solidFill>
              </a:rPr>
              <a:t>của</a:t>
            </a:r>
            <a:r>
              <a:rPr lang="en-US" sz="2800" dirty="0" smtClean="0">
                <a:solidFill>
                  <a:schemeClr val="bg1"/>
                </a:solidFill>
              </a:rPr>
              <a:t> Hologram. </a:t>
            </a:r>
            <a:r>
              <a:rPr lang="en-US" sz="2800" dirty="0" err="1" smtClean="0">
                <a:solidFill>
                  <a:schemeClr val="bg1"/>
                </a:solidFill>
              </a:rPr>
              <a:t>Đặt</a:t>
            </a:r>
            <a:r>
              <a:rPr lang="en-US" sz="2800" dirty="0" smtClean="0">
                <a:solidFill>
                  <a:schemeClr val="bg1"/>
                </a:solidFill>
              </a:rPr>
              <a:t> </a:t>
            </a:r>
            <a:r>
              <a:rPr lang="en-US" sz="2800" dirty="0" err="1" smtClean="0">
                <a:solidFill>
                  <a:schemeClr val="bg1"/>
                </a:solidFill>
              </a:rPr>
              <a:t>màn</a:t>
            </a:r>
            <a:r>
              <a:rPr lang="en-US" sz="2800" dirty="0" smtClean="0">
                <a:solidFill>
                  <a:schemeClr val="bg1"/>
                </a:solidFill>
              </a:rPr>
              <a:t> </a:t>
            </a:r>
            <a:r>
              <a:rPr lang="en-US" sz="2800" dirty="0" err="1" smtClean="0">
                <a:solidFill>
                  <a:schemeClr val="bg1"/>
                </a:solidFill>
              </a:rPr>
              <a:t>hình</a:t>
            </a:r>
            <a:r>
              <a:rPr lang="en-US" sz="2800" dirty="0" smtClean="0">
                <a:solidFill>
                  <a:schemeClr val="bg1"/>
                </a:solidFill>
              </a:rPr>
              <a:t> </a:t>
            </a:r>
            <a:r>
              <a:rPr lang="en-US" sz="2800" dirty="0" err="1" smtClean="0">
                <a:solidFill>
                  <a:schemeClr val="bg1"/>
                </a:solidFill>
              </a:rPr>
              <a:t>tinh</a:t>
            </a:r>
            <a:r>
              <a:rPr lang="en-US" sz="2800" dirty="0" smtClean="0">
                <a:solidFill>
                  <a:schemeClr val="bg1"/>
                </a:solidFill>
              </a:rPr>
              <a:t> </a:t>
            </a:r>
            <a:r>
              <a:rPr lang="en-US" sz="2800" dirty="0" err="1" smtClean="0">
                <a:solidFill>
                  <a:schemeClr val="bg1"/>
                </a:solidFill>
              </a:rPr>
              <a:t>thể</a:t>
            </a:r>
            <a:r>
              <a:rPr lang="en-US" sz="2800" dirty="0" smtClean="0">
                <a:solidFill>
                  <a:schemeClr val="bg1"/>
                </a:solidFill>
              </a:rPr>
              <a:t> </a:t>
            </a:r>
            <a:r>
              <a:rPr lang="en-US" sz="2800" dirty="0" err="1" smtClean="0">
                <a:solidFill>
                  <a:schemeClr val="bg1"/>
                </a:solidFill>
              </a:rPr>
              <a:t>lỏng</a:t>
            </a:r>
            <a:r>
              <a:rPr lang="en-US" sz="2800" dirty="0" smtClean="0">
                <a:solidFill>
                  <a:schemeClr val="bg1"/>
                </a:solidFill>
              </a:rPr>
              <a:t> LCD ở </a:t>
            </a:r>
            <a:r>
              <a:rPr lang="en-US" sz="2800" dirty="0" err="1" smtClean="0">
                <a:solidFill>
                  <a:schemeClr val="bg1"/>
                </a:solidFill>
              </a:rPr>
              <a:t>phía</a:t>
            </a:r>
            <a:r>
              <a:rPr lang="en-US" sz="2800" dirty="0" smtClean="0">
                <a:solidFill>
                  <a:schemeClr val="bg1"/>
                </a:solidFill>
              </a:rPr>
              <a:t> </a:t>
            </a:r>
            <a:r>
              <a:rPr lang="en-US" sz="2800" dirty="0" err="1" smtClean="0">
                <a:solidFill>
                  <a:schemeClr val="bg1"/>
                </a:solidFill>
              </a:rPr>
              <a:t>nào</a:t>
            </a:r>
            <a:r>
              <a:rPr lang="en-US" sz="2800" dirty="0" smtClean="0">
                <a:solidFill>
                  <a:schemeClr val="bg1"/>
                </a:solidFill>
              </a:rPr>
              <a:t> </a:t>
            </a:r>
            <a:r>
              <a:rPr lang="en-US" sz="2800" dirty="0" err="1" smtClean="0">
                <a:solidFill>
                  <a:schemeClr val="bg1"/>
                </a:solidFill>
              </a:rPr>
              <a:t>của</a:t>
            </a:r>
            <a:r>
              <a:rPr lang="en-US" sz="2800" dirty="0" smtClean="0">
                <a:solidFill>
                  <a:schemeClr val="bg1"/>
                </a:solidFill>
              </a:rPr>
              <a:t> </a:t>
            </a:r>
            <a:r>
              <a:rPr lang="en-US" sz="2800" dirty="0" err="1" smtClean="0">
                <a:solidFill>
                  <a:schemeClr val="bg1"/>
                </a:solidFill>
              </a:rPr>
              <a:t>vật</a:t>
            </a:r>
            <a:r>
              <a:rPr lang="en-US" sz="2800" dirty="0" smtClean="0">
                <a:solidFill>
                  <a:schemeClr val="bg1"/>
                </a:solidFill>
              </a:rPr>
              <a:t> </a:t>
            </a:r>
            <a:r>
              <a:rPr lang="en-US" sz="2800" dirty="0" err="1" smtClean="0">
                <a:solidFill>
                  <a:schemeClr val="bg1"/>
                </a:solidFill>
              </a:rPr>
              <a:t>thể</a:t>
            </a:r>
            <a:r>
              <a:rPr lang="en-US" sz="2800" dirty="0" smtClean="0">
                <a:solidFill>
                  <a:schemeClr val="bg1"/>
                </a:solidFill>
              </a:rPr>
              <a:t> (H)?</a:t>
            </a:r>
            <a:endParaRPr lang="en-US" sz="2800" dirty="0">
              <a:solidFill>
                <a:schemeClr val="bg1"/>
              </a:solidFill>
            </a:endParaRPr>
          </a:p>
        </p:txBody>
      </p:sp>
      <p:sp>
        <p:nvSpPr>
          <p:cNvPr id="6" name="Explosion 1 5"/>
          <p:cNvSpPr/>
          <p:nvPr/>
        </p:nvSpPr>
        <p:spPr>
          <a:xfrm>
            <a:off x="3810000" y="3267529"/>
            <a:ext cx="3012828" cy="204742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FF"/>
                </a:solidFill>
                <a:latin typeface="Arial" panose="020B0604020202020204" pitchFamily="34" charset="0"/>
                <a:cs typeface="Arial" panose="020B0604020202020204" pitchFamily="34" charset="0"/>
              </a:rPr>
              <a:t>ĐÚNG RỒI</a:t>
            </a:r>
            <a:endParaRPr lang="en-US" sz="2400" b="1" dirty="0">
              <a:solidFill>
                <a:srgbClr val="0000FF"/>
              </a:solidFill>
              <a:latin typeface="Arial" panose="020B0604020202020204" pitchFamily="34" charset="0"/>
              <a:cs typeface="Arial" panose="020B0604020202020204" pitchFamily="34" charset="0"/>
            </a:endParaRP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93789" y="261659"/>
            <a:ext cx="1212850" cy="515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5162" y="55254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times up"/>
          <p:cNvGrpSpPr/>
          <p:nvPr/>
        </p:nvGrpSpPr>
        <p:grpSpPr>
          <a:xfrm>
            <a:off x="588044" y="133350"/>
            <a:ext cx="757084" cy="375064"/>
            <a:chOff x="2989747" y="438150"/>
            <a:chExt cx="1572029" cy="683752"/>
          </a:xfrm>
        </p:grpSpPr>
        <p:sp>
          <p:nvSpPr>
            <p:cNvPr id="24" name="Rounded Rectangle 2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8" name="Rounded Rectangle 2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smtClean="0">
                  <a:latin typeface="Arial" panose="020B0604020202020204" pitchFamily="34" charset="0"/>
                  <a:cs typeface="Arial" panose="020B0604020202020204" pitchFamily="34" charset="0"/>
                </a:rPr>
                <a:t>Bắt</a:t>
              </a:r>
              <a:r>
                <a:rPr lang="en-GB" sz="1100" dirty="0" smtClean="0">
                  <a:latin typeface="Arial" panose="020B0604020202020204" pitchFamily="34" charset="0"/>
                  <a:cs typeface="Arial" panose="020B0604020202020204" pitchFamily="34" charset="0"/>
                </a:rPr>
                <a:t> </a:t>
              </a:r>
              <a:r>
                <a:rPr lang="en-GB" sz="1100" dirty="0" err="1" smtClean="0">
                  <a:latin typeface="Arial" panose="020B0604020202020204" pitchFamily="34" charset="0"/>
                  <a:cs typeface="Arial" panose="020B0604020202020204" pitchFamily="34" charset="0"/>
                </a:rPr>
                <a:t>đầu</a:t>
              </a:r>
              <a:r>
                <a:rPr lang="en-GB" sz="1100" dirty="0" smtClean="0">
                  <a:latin typeface="Arial" panose="020B0604020202020204" pitchFamily="34" charset="0"/>
                  <a:cs typeface="Arial" panose="020B0604020202020204" pitchFamily="34" charset="0"/>
                </a:rPr>
                <a:t>!</a:t>
              </a:r>
              <a:endParaRPr lang="en-GB" sz="1100" dirty="0">
                <a:latin typeface="Arial" panose="020B0604020202020204" pitchFamily="34" charset="0"/>
                <a:cs typeface="Arial" panose="020B0604020202020204" pitchFamily="34" charset="0"/>
              </a:endParaRPr>
            </a:p>
          </p:txBody>
        </p:sp>
      </p:grpSp>
      <p:pic>
        <p:nvPicPr>
          <p:cNvPr id="29"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59482" y="72047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 xmlns:a16="http://schemas.microsoft.com/office/drawing/2014/main" id="{A3772A17-BB74-4A75-BA55-D622FE4D0639}"/>
              </a:ext>
            </a:extLst>
          </p:cNvPr>
          <p:cNvGrpSpPr/>
          <p:nvPr/>
        </p:nvGrpSpPr>
        <p:grpSpPr>
          <a:xfrm>
            <a:off x="933247" y="70885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6" name="Group 35">
            <a:extLst>
              <a:ext uri="{FF2B5EF4-FFF2-40B4-BE49-F238E27FC236}">
                <a16:creationId xmlns="" xmlns:a16="http://schemas.microsoft.com/office/drawing/2014/main" id="{A3772A17-BB74-4A75-BA55-D622FE4D0639}"/>
              </a:ext>
            </a:extLst>
          </p:cNvPr>
          <p:cNvGrpSpPr/>
          <p:nvPr/>
        </p:nvGrpSpPr>
        <p:grpSpPr>
          <a:xfrm>
            <a:off x="934593" y="1261149"/>
            <a:ext cx="90244"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2" name="Group 41">
            <a:extLst>
              <a:ext uri="{FF2B5EF4-FFF2-40B4-BE49-F238E27FC236}">
                <a16:creationId xmlns="" xmlns:a16="http://schemas.microsoft.com/office/drawing/2014/main" id="{A3772A17-BB74-4A75-BA55-D622FE4D0639}"/>
              </a:ext>
            </a:extLst>
          </p:cNvPr>
          <p:cNvGrpSpPr/>
          <p:nvPr/>
        </p:nvGrpSpPr>
        <p:grpSpPr>
          <a:xfrm>
            <a:off x="1231628" y="1001869"/>
            <a:ext cx="90244"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8" name="Group 47">
            <a:extLst>
              <a:ext uri="{FF2B5EF4-FFF2-40B4-BE49-F238E27FC236}">
                <a16:creationId xmlns="" xmlns:a16="http://schemas.microsoft.com/office/drawing/2014/main" id="{A3772A17-BB74-4A75-BA55-D622FE4D0639}"/>
              </a:ext>
            </a:extLst>
          </p:cNvPr>
          <p:cNvGrpSpPr/>
          <p:nvPr/>
        </p:nvGrpSpPr>
        <p:grpSpPr>
          <a:xfrm>
            <a:off x="661894" y="1026807"/>
            <a:ext cx="90244" cy="76328"/>
            <a:chOff x="2455863" y="2411803"/>
            <a:chExt cx="566738" cy="566738"/>
          </a:xfrm>
        </p:grpSpPr>
        <p:sp>
          <p:nvSpPr>
            <p:cNvPr id="4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4" name="Oval 107"/>
          <p:cNvSpPr>
            <a:spLocks noChangeArrowheads="1"/>
          </p:cNvSpPr>
          <p:nvPr/>
        </p:nvSpPr>
        <p:spPr bwMode="auto">
          <a:xfrm>
            <a:off x="944484" y="99899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Explosion 2 54"/>
          <p:cNvSpPr/>
          <p:nvPr/>
        </p:nvSpPr>
        <p:spPr>
          <a:xfrm>
            <a:off x="1190171" y="2369210"/>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FF"/>
                </a:solidFill>
              </a:rPr>
              <a:t>HẾT GIỜ</a:t>
            </a:r>
            <a:endParaRPr lang="en-US" sz="2400" dirty="0">
              <a:solidFill>
                <a:srgbClr val="0000FF"/>
              </a:solidFill>
            </a:endParaRPr>
          </a:p>
        </p:txBody>
      </p:sp>
      <p:pic>
        <p:nvPicPr>
          <p:cNvPr id="2"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677400" y="4251778"/>
            <a:ext cx="609600" cy="609600"/>
          </a:xfrm>
          <a:prstGeom prst="rect">
            <a:avLst/>
          </a:prstGeom>
        </p:spPr>
      </p:pic>
    </p:spTree>
    <p:extLst>
      <p:ext uri="{BB962C8B-B14F-4D97-AF65-F5344CB8AC3E}">
        <p14:creationId xmlns:p14="http://schemas.microsoft.com/office/powerpoint/2010/main" val="238931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2"/>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27"/>
                                        </p:tgtEl>
                                        <p:attrNameLst>
                                          <p:attrName>style.color</p:attrName>
                                        </p:attrNameLst>
                                      </p:cBhvr>
                                      <p:by>
                                        <p:hsl h="7200000" s="0" l="0"/>
                                      </p:by>
                                    </p:animClr>
                                    <p:animClr clrSpc="hsl" dir="cw">
                                      <p:cBhvr>
                                        <p:cTn id="85" dur="500" fill="hold"/>
                                        <p:tgtEl>
                                          <p:spTgt spid="27"/>
                                        </p:tgtEl>
                                        <p:attrNameLst>
                                          <p:attrName>fillcolor</p:attrName>
                                        </p:attrNameLst>
                                      </p:cBhvr>
                                      <p:by>
                                        <p:hsl h="7200000" s="0" l="0"/>
                                      </p:by>
                                    </p:animClr>
                                    <p:animClr clrSpc="hsl" dir="cw">
                                      <p:cBhvr>
                                        <p:cTn id="86" dur="500" fill="hold"/>
                                        <p:tgtEl>
                                          <p:spTgt spid="27"/>
                                        </p:tgtEl>
                                        <p:attrNameLst>
                                          <p:attrName>stroke.color</p:attrName>
                                        </p:attrNameLst>
                                      </p:cBhvr>
                                      <p:by>
                                        <p:hsl h="7200000" s="0" l="0"/>
                                      </p:by>
                                    </p:animClr>
                                    <p:set>
                                      <p:cBhvr>
                                        <p:cTn id="87" dur="500" fill="hold"/>
                                        <p:tgtEl>
                                          <p:spTgt spid="27"/>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1032"/>
                                        </p:tgtEl>
                                        <p:attrNameLst>
                                          <p:attrName>r</p:attrName>
                                        </p:attrNameLst>
                                      </p:cBhvr>
                                    </p:animRot>
                                    <p:animRot by="-240000">
                                      <p:cBhvr>
                                        <p:cTn id="90" dur="600" fill="hold">
                                          <p:stCondLst>
                                            <p:cond delay="600"/>
                                          </p:stCondLst>
                                        </p:cTn>
                                        <p:tgtEl>
                                          <p:spTgt spid="1032"/>
                                        </p:tgtEl>
                                        <p:attrNameLst>
                                          <p:attrName>r</p:attrName>
                                        </p:attrNameLst>
                                      </p:cBhvr>
                                    </p:animRot>
                                    <p:animRot by="240000">
                                      <p:cBhvr>
                                        <p:cTn id="91" dur="600" fill="hold">
                                          <p:stCondLst>
                                            <p:cond delay="1200"/>
                                          </p:stCondLst>
                                        </p:cTn>
                                        <p:tgtEl>
                                          <p:spTgt spid="1032"/>
                                        </p:tgtEl>
                                        <p:attrNameLst>
                                          <p:attrName>r</p:attrName>
                                        </p:attrNameLst>
                                      </p:cBhvr>
                                    </p:animRot>
                                    <p:animRot by="-240000">
                                      <p:cBhvr>
                                        <p:cTn id="92" dur="600" fill="hold">
                                          <p:stCondLst>
                                            <p:cond delay="1800"/>
                                          </p:stCondLst>
                                        </p:cTn>
                                        <p:tgtEl>
                                          <p:spTgt spid="1032"/>
                                        </p:tgtEl>
                                        <p:attrNameLst>
                                          <p:attrName>r</p:attrName>
                                        </p:attrNameLst>
                                      </p:cBhvr>
                                    </p:animRot>
                                    <p:animRot by="120000">
                                      <p:cBhvr>
                                        <p:cTn id="93" dur="600" fill="hold">
                                          <p:stCondLst>
                                            <p:cond delay="2400"/>
                                          </p:stCondLst>
                                        </p:cTn>
                                        <p:tgtEl>
                                          <p:spTgt spid="1032"/>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6"/>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6"/>
                                        </p:tgtEl>
                                      </p:cBhvr>
                                    </p:animEffect>
                                    <p:animScale>
                                      <p:cBhvr>
                                        <p:cTn id="98" dur="250" autoRev="1" fill="hold"/>
                                        <p:tgtEl>
                                          <p:spTgt spid="6"/>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1" restart="whenNotActive" fill="hold" evtFilter="cancelBubble" nodeType="interactiveSeq">
                <p:stCondLst>
                  <p:cond evt="onClick" delay="0">
                    <p:tgtEl>
                      <p:spTgt spid="23"/>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29"/>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P spid="55" grpId="0" animBg="1"/>
      <p:bldP spid="5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2876756" y="3047522"/>
            <a:ext cx="9906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776461" y="3311450"/>
            <a:ext cx="990600" cy="10843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6378036" y="3288861"/>
            <a:ext cx="819150" cy="11440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4404931" y="2864039"/>
            <a:ext cx="1342285" cy="18103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492771"/>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29531" y="-916961"/>
            <a:ext cx="5410200" cy="623191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43200" y="-468631"/>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492772"/>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7417" y="-1460872"/>
            <a:ext cx="8362815" cy="305990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1730785" y="-23360"/>
            <a:ext cx="7469683" cy="1815882"/>
          </a:xfrm>
          <a:prstGeom prst="rect">
            <a:avLst/>
          </a:prstGeom>
          <a:noFill/>
        </p:spPr>
        <p:txBody>
          <a:bodyPr wrap="square" rtlCol="0">
            <a:spAutoFit/>
          </a:bodyPr>
          <a:lstStyle/>
          <a:p>
            <a:pPr algn="ctr"/>
            <a:r>
              <a:rPr lang="en-US" sz="2800" dirty="0" err="1" smtClean="0">
                <a:solidFill>
                  <a:schemeClr val="bg1"/>
                </a:solidFill>
                <a:latin typeface="Times New Roman" panose="02020603050405020304" pitchFamily="18" charset="0"/>
                <a:cs typeface="Times New Roman" panose="02020603050405020304" pitchFamily="18" charset="0"/>
              </a:rPr>
              <a:t>Câu</a:t>
            </a:r>
            <a:r>
              <a:rPr lang="en-US" sz="2800" dirty="0" smtClean="0">
                <a:solidFill>
                  <a:schemeClr val="bg1"/>
                </a:solidFill>
                <a:latin typeface="Times New Roman" panose="02020603050405020304" pitchFamily="18" charset="0"/>
                <a:cs typeface="Times New Roman" panose="02020603050405020304" pitchFamily="18" charset="0"/>
              </a:rPr>
              <a:t> 2: </a:t>
            </a:r>
            <a:r>
              <a:rPr lang="en-US" sz="2800" dirty="0" err="1" smtClean="0">
                <a:solidFill>
                  <a:schemeClr val="bg1"/>
                </a:solidFill>
                <a:latin typeface="Times New Roman" panose="02020603050405020304" pitchFamily="18" charset="0"/>
                <a:cs typeface="Times New Roman" panose="02020603050405020304" pitchFamily="18" charset="0"/>
              </a:rPr>
              <a:t>Hình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ảnh</a:t>
            </a:r>
            <a:r>
              <a:rPr lang="en-US" sz="2800" dirty="0" smtClean="0">
                <a:solidFill>
                  <a:schemeClr val="bg1"/>
                </a:solidFill>
                <a:latin typeface="Times New Roman" panose="02020603050405020304" pitchFamily="18" charset="0"/>
                <a:cs typeface="Times New Roman" panose="02020603050405020304" pitchFamily="18" charset="0"/>
              </a:rPr>
              <a:t> (2D) </a:t>
            </a:r>
            <a:r>
              <a:rPr lang="en-US" sz="2800" dirty="0" err="1" smtClean="0">
                <a:solidFill>
                  <a:schemeClr val="bg1"/>
                </a:solidFill>
                <a:latin typeface="Times New Roman" panose="02020603050405020304" pitchFamily="18" charset="0"/>
                <a:cs typeface="Times New Roman" panose="02020603050405020304" pitchFamily="18" charset="0"/>
              </a:rPr>
              <a:t>xuất</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hiện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trên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màn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hình</a:t>
            </a:r>
            <a:r>
              <a:rPr lang="en-US" sz="2800" dirty="0" smtClean="0">
                <a:solidFill>
                  <a:schemeClr val="bg1"/>
                </a:solidFill>
                <a:latin typeface="Times New Roman" panose="02020603050405020304" pitchFamily="18" charset="0"/>
                <a:cs typeface="Times New Roman" panose="02020603050405020304" pitchFamily="18" charset="0"/>
              </a:rPr>
              <a:t> LCD, </a:t>
            </a:r>
            <a:r>
              <a:rPr lang="en-US" sz="2800" dirty="0" err="1" smtClean="0">
                <a:solidFill>
                  <a:schemeClr val="bg1"/>
                </a:solidFill>
                <a:latin typeface="Times New Roman" panose="02020603050405020304" pitchFamily="18" charset="0"/>
                <a:cs typeface="Times New Roman" panose="02020603050405020304" pitchFamily="18" charset="0"/>
              </a:rPr>
              <a:t>ánh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sáng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từ</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màn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hình</a:t>
            </a:r>
            <a:r>
              <a:rPr lang="en-US" sz="2800" dirty="0" smtClean="0">
                <a:solidFill>
                  <a:schemeClr val="bg1"/>
                </a:solidFill>
                <a:latin typeface="Times New Roman" panose="02020603050405020304" pitchFamily="18" charset="0"/>
                <a:cs typeface="Times New Roman" panose="02020603050405020304" pitchFamily="18" charset="0"/>
              </a:rPr>
              <a:t> LCD </a:t>
            </a:r>
            <a:r>
              <a:rPr lang="en-US" sz="2800" dirty="0" err="1" smtClean="0">
                <a:solidFill>
                  <a:schemeClr val="bg1"/>
                </a:solidFill>
                <a:latin typeface="Times New Roman" panose="02020603050405020304" pitchFamily="18" charset="0"/>
                <a:cs typeface="Times New Roman" panose="02020603050405020304" pitchFamily="18" charset="0"/>
              </a:rPr>
              <a:t>chiếu</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tới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vật</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thể</a:t>
            </a:r>
            <a:r>
              <a:rPr lang="en-US" sz="2800" dirty="0" smtClean="0">
                <a:solidFill>
                  <a:schemeClr val="bg1"/>
                </a:solidFill>
                <a:latin typeface="Times New Roman" panose="02020603050405020304" pitchFamily="18" charset="0"/>
                <a:cs typeface="Times New Roman" panose="02020603050405020304" pitchFamily="18" charset="0"/>
              </a:rPr>
              <a:t> (H) </a:t>
            </a:r>
            <a:r>
              <a:rPr lang="en-US" sz="2800" dirty="0" err="1" smtClean="0">
                <a:solidFill>
                  <a:schemeClr val="bg1"/>
                </a:solidFill>
                <a:latin typeface="Times New Roman" panose="02020603050405020304" pitchFamily="18" charset="0"/>
                <a:cs typeface="Times New Roman" panose="02020603050405020304" pitchFamily="18" charset="0"/>
              </a:rPr>
              <a:t>và</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bị</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vật</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thể</a:t>
            </a:r>
            <a:r>
              <a:rPr lang="en-US" sz="2800" dirty="0" smtClean="0">
                <a:solidFill>
                  <a:schemeClr val="bg1"/>
                </a:solidFill>
                <a:latin typeface="Times New Roman" panose="02020603050405020304" pitchFamily="18" charset="0"/>
                <a:cs typeface="Times New Roman" panose="02020603050405020304" pitchFamily="18" charset="0"/>
              </a:rPr>
              <a:t> (H) </a:t>
            </a:r>
            <a:r>
              <a:rPr lang="en-US" sz="2800" dirty="0" err="1" smtClean="0">
                <a:solidFill>
                  <a:schemeClr val="bg1"/>
                </a:solidFill>
                <a:latin typeface="Times New Roman" panose="02020603050405020304" pitchFamily="18" charset="0"/>
                <a:cs typeface="Times New Roman" panose="02020603050405020304" pitchFamily="18" charset="0"/>
              </a:rPr>
              <a:t>phản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xạ</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lại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theo</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một</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góc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Góc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đó</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như</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thế</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nào</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với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góc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mà</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tia</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sáng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tới</a:t>
            </a:r>
            <a:r>
              <a:rPr lang="en-US" sz="2800" dirty="0" smtClean="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61275" y="2802198"/>
            <a:ext cx="1212850" cy="515608"/>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3938023" y="3329260"/>
            <a:ext cx="3012828" cy="204742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FF"/>
                </a:solidFill>
                <a:latin typeface="Arial" panose="020B0604020202020204" pitchFamily="34" charset="0"/>
                <a:cs typeface="Arial" panose="020B0604020202020204" pitchFamily="34" charset="0"/>
              </a:rPr>
              <a:t>ĐÚNG RỒI</a:t>
            </a:r>
            <a:endParaRPr lang="en-US" sz="2400" b="1" dirty="0">
              <a:solidFill>
                <a:srgbClr val="0000FF"/>
              </a:solidFill>
              <a:latin typeface="Arial" panose="020B0604020202020204" pitchFamily="34" charset="0"/>
              <a:cs typeface="Arial" panose="020B0604020202020204" pitchFamily="34" charset="0"/>
            </a:endParaRPr>
          </a:p>
        </p:txBody>
      </p:sp>
      <p:sp>
        <p:nvSpPr>
          <p:cNvPr id="49" name="Rounded Rectangle 48"/>
          <p:cNvSpPr/>
          <p:nvPr/>
        </p:nvSpPr>
        <p:spPr>
          <a:xfrm>
            <a:off x="334865" y="1773390"/>
            <a:ext cx="2022913"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Times New Roman" panose="02020603050405020304" pitchFamily="18" charset="0"/>
                <a:cs typeface="Times New Roman" panose="02020603050405020304" pitchFamily="18" charset="0"/>
              </a:rPr>
              <a:t>A.Nhỏ</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hơn</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50" name="Rounded Rectangle 49"/>
          <p:cNvSpPr/>
          <p:nvPr/>
        </p:nvSpPr>
        <p:spPr>
          <a:xfrm>
            <a:off x="2756250" y="1815691"/>
            <a:ext cx="18288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Times New Roman" panose="02020603050405020304" pitchFamily="18" charset="0"/>
                <a:cs typeface="Times New Roman" panose="02020603050405020304" pitchFamily="18" charset="0"/>
              </a:rPr>
              <a:t>B.Bằng</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51" name="Rounded Rectangle 50"/>
          <p:cNvSpPr/>
          <p:nvPr/>
        </p:nvSpPr>
        <p:spPr>
          <a:xfrm>
            <a:off x="4771571" y="1838347"/>
            <a:ext cx="18288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Times New Roman" panose="02020603050405020304" pitchFamily="18" charset="0"/>
                <a:cs typeface="Times New Roman" panose="02020603050405020304" pitchFamily="18" charset="0"/>
              </a:rPr>
              <a:t>C.Lớn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hơn</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52" name="Rounded Rectangle 51"/>
          <p:cNvSpPr/>
          <p:nvPr/>
        </p:nvSpPr>
        <p:spPr>
          <a:xfrm>
            <a:off x="6793364" y="1853299"/>
            <a:ext cx="213122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00FF"/>
                </a:solidFill>
                <a:latin typeface="Times New Roman" panose="02020603050405020304" pitchFamily="18" charset="0"/>
                <a:cs typeface="Times New Roman" panose="02020603050405020304" pitchFamily="18" charset="0"/>
              </a:rPr>
              <a:t>D. </a:t>
            </a:r>
            <a:r>
              <a:rPr lang="en-US" sz="2800" dirty="0" err="1" smtClean="0">
                <a:solidFill>
                  <a:srgbClr val="0000FF"/>
                </a:solidFill>
                <a:latin typeface="Times New Roman" panose="02020603050405020304" pitchFamily="18" charset="0"/>
                <a:cs typeface="Times New Roman" panose="02020603050405020304" pitchFamily="18" charset="0"/>
              </a:rPr>
              <a:t>Không</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xác</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định</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53"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70528" y="2591424"/>
            <a:ext cx="1715986" cy="29773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43000" y="55254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times up"/>
          <p:cNvGrpSpPr/>
          <p:nvPr/>
        </p:nvGrpSpPr>
        <p:grpSpPr>
          <a:xfrm>
            <a:off x="1145882" y="133350"/>
            <a:ext cx="757084" cy="375064"/>
            <a:chOff x="2989747" y="438150"/>
            <a:chExt cx="1572029" cy="683752"/>
          </a:xfrm>
        </p:grpSpPr>
        <p:sp>
          <p:nvSpPr>
            <p:cNvPr id="24" name="Rounded Rectangle 2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9" name="Rounded Rectangle 2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smtClean="0">
                  <a:latin typeface="Arial" panose="020B0604020202020204" pitchFamily="34" charset="0"/>
                  <a:cs typeface="Arial" panose="020B0604020202020204" pitchFamily="34" charset="0"/>
                </a:rPr>
                <a:t>Bắt</a:t>
              </a:r>
              <a:r>
                <a:rPr lang="en-GB" sz="1100" dirty="0" smtClean="0">
                  <a:latin typeface="Arial" panose="020B0604020202020204" pitchFamily="34" charset="0"/>
                  <a:cs typeface="Arial" panose="020B0604020202020204" pitchFamily="34" charset="0"/>
                </a:rPr>
                <a:t> </a:t>
              </a:r>
              <a:r>
                <a:rPr lang="en-GB" sz="1100" dirty="0" err="1" smtClean="0">
                  <a:latin typeface="Arial" panose="020B0604020202020204" pitchFamily="34" charset="0"/>
                  <a:cs typeface="Arial" panose="020B0604020202020204" pitchFamily="34" charset="0"/>
                </a:rPr>
                <a:t>đầu</a:t>
              </a:r>
              <a:r>
                <a:rPr lang="en-GB" sz="1100" dirty="0" smtClean="0">
                  <a:latin typeface="Arial" panose="020B0604020202020204" pitchFamily="34" charset="0"/>
                  <a:cs typeface="Arial" panose="020B0604020202020204" pitchFamily="34" charset="0"/>
                </a:rPr>
                <a:t>!</a:t>
              </a:r>
              <a:endParaRPr lang="en-GB" sz="1100" dirty="0">
                <a:latin typeface="Arial" panose="020B0604020202020204" pitchFamily="34" charset="0"/>
                <a:cs typeface="Arial" panose="020B0604020202020204" pitchFamily="34" charset="0"/>
              </a:endParaRPr>
            </a:p>
          </p:txBody>
        </p:sp>
      </p:grpSp>
      <p:pic>
        <p:nvPicPr>
          <p:cNvPr id="30"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17320" y="72047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 xmlns:a16="http://schemas.microsoft.com/office/drawing/2014/main" id="{A3772A17-BB74-4A75-BA55-D622FE4D0639}"/>
              </a:ext>
            </a:extLst>
          </p:cNvPr>
          <p:cNvGrpSpPr/>
          <p:nvPr/>
        </p:nvGrpSpPr>
        <p:grpSpPr>
          <a:xfrm>
            <a:off x="1491085" y="708850"/>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0" name="Group 39">
            <a:extLst>
              <a:ext uri="{FF2B5EF4-FFF2-40B4-BE49-F238E27FC236}">
                <a16:creationId xmlns="" xmlns:a16="http://schemas.microsoft.com/office/drawing/2014/main" id="{A3772A17-BB74-4A75-BA55-D622FE4D0639}"/>
              </a:ext>
            </a:extLst>
          </p:cNvPr>
          <p:cNvGrpSpPr/>
          <p:nvPr/>
        </p:nvGrpSpPr>
        <p:grpSpPr>
          <a:xfrm>
            <a:off x="1492431" y="1261149"/>
            <a:ext cx="90244" cy="76328"/>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6" name="Group 55">
            <a:extLst>
              <a:ext uri="{FF2B5EF4-FFF2-40B4-BE49-F238E27FC236}">
                <a16:creationId xmlns="" xmlns:a16="http://schemas.microsoft.com/office/drawing/2014/main" id="{A3772A17-BB74-4A75-BA55-D622FE4D0639}"/>
              </a:ext>
            </a:extLst>
          </p:cNvPr>
          <p:cNvGrpSpPr/>
          <p:nvPr/>
        </p:nvGrpSpPr>
        <p:grpSpPr>
          <a:xfrm>
            <a:off x="1789466" y="1001869"/>
            <a:ext cx="90244" cy="76328"/>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2" name="Group 61">
            <a:extLst>
              <a:ext uri="{FF2B5EF4-FFF2-40B4-BE49-F238E27FC236}">
                <a16:creationId xmlns="" xmlns:a16="http://schemas.microsoft.com/office/drawing/2014/main" id="{A3772A17-BB74-4A75-BA55-D622FE4D0639}"/>
              </a:ext>
            </a:extLst>
          </p:cNvPr>
          <p:cNvGrpSpPr/>
          <p:nvPr/>
        </p:nvGrpSpPr>
        <p:grpSpPr>
          <a:xfrm>
            <a:off x="1219732" y="1026807"/>
            <a:ext cx="90244" cy="76328"/>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8" name="Oval 107"/>
          <p:cNvSpPr>
            <a:spLocks noChangeArrowheads="1"/>
          </p:cNvSpPr>
          <p:nvPr/>
        </p:nvSpPr>
        <p:spPr bwMode="auto">
          <a:xfrm>
            <a:off x="1502322" y="99899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Explosion 2 68"/>
          <p:cNvSpPr/>
          <p:nvPr/>
        </p:nvSpPr>
        <p:spPr>
          <a:xfrm>
            <a:off x="1190171" y="2369210"/>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FF"/>
                </a:solidFill>
              </a:rPr>
              <a:t>HẾT GIỜ</a:t>
            </a:r>
            <a:endParaRPr lang="en-US" sz="2400" dirty="0">
              <a:solidFill>
                <a:srgbClr val="0000FF"/>
              </a:solidFill>
            </a:endParaRPr>
          </a:p>
        </p:txBody>
      </p:sp>
      <p:pic>
        <p:nvPicPr>
          <p:cNvPr id="7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677400" y="4251778"/>
            <a:ext cx="609600" cy="609600"/>
          </a:xfrm>
          <a:prstGeom prst="rect">
            <a:avLst/>
          </a:prstGeom>
        </p:spPr>
      </p:pic>
    </p:spTree>
    <p:extLst>
      <p:ext uri="{BB962C8B-B14F-4D97-AF65-F5344CB8AC3E}">
        <p14:creationId xmlns:p14="http://schemas.microsoft.com/office/powerpoint/2010/main" val="5005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5595" fill="hold"/>
                                        <p:tgtEl>
                                          <p:spTgt spid="70"/>
                                        </p:tgtEl>
                                      </p:cBhvr>
                                    </p:cmd>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7"/>
                                        </p:tgtEl>
                                        <p:attrNameLst>
                                          <p:attrName>r</p:attrName>
                                        </p:attrNameLst>
                                      </p:cBhvr>
                                    </p:animRot>
                                    <p:animRot by="-240000">
                                      <p:cBhvr>
                                        <p:cTn id="63" dur="400" fill="hold">
                                          <p:stCondLst>
                                            <p:cond delay="400"/>
                                          </p:stCondLst>
                                        </p:cTn>
                                        <p:tgtEl>
                                          <p:spTgt spid="27"/>
                                        </p:tgtEl>
                                        <p:attrNameLst>
                                          <p:attrName>r</p:attrName>
                                        </p:attrNameLst>
                                      </p:cBhvr>
                                    </p:animRot>
                                    <p:animRot by="240000">
                                      <p:cBhvr>
                                        <p:cTn id="64" dur="400" fill="hold">
                                          <p:stCondLst>
                                            <p:cond delay="800"/>
                                          </p:stCondLst>
                                        </p:cTn>
                                        <p:tgtEl>
                                          <p:spTgt spid="27"/>
                                        </p:tgtEl>
                                        <p:attrNameLst>
                                          <p:attrName>r</p:attrName>
                                        </p:attrNameLst>
                                      </p:cBhvr>
                                    </p:animRot>
                                    <p:animRot by="-240000">
                                      <p:cBhvr>
                                        <p:cTn id="65" dur="400" fill="hold">
                                          <p:stCondLst>
                                            <p:cond delay="1200"/>
                                          </p:stCondLst>
                                        </p:cTn>
                                        <p:tgtEl>
                                          <p:spTgt spid="27"/>
                                        </p:tgtEl>
                                        <p:attrNameLst>
                                          <p:attrName>r</p:attrName>
                                        </p:attrNameLst>
                                      </p:cBhvr>
                                    </p:animRot>
                                    <p:animRot by="120000">
                                      <p:cBhvr>
                                        <p:cTn id="66" dur="400" fill="hold">
                                          <p:stCondLst>
                                            <p:cond delay="1600"/>
                                          </p:stCondLst>
                                        </p:cTn>
                                        <p:tgtEl>
                                          <p:spTgt spid="27"/>
                                        </p:tgtEl>
                                        <p:attrNameLst>
                                          <p:attrName>r</p:attrName>
                                        </p:attrNameLst>
                                      </p:cBhvr>
                                    </p:animRo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26" presetClass="emph" presetSubtype="0" repeatCount="3000" fill="hold" grpId="1" nodeType="withEffect">
                                  <p:stCondLst>
                                    <p:cond delay="0"/>
                                  </p:stCondLst>
                                  <p:childTnLst>
                                    <p:animEffect transition="out" filter="fade">
                                      <p:cBhvr>
                                        <p:cTn id="70" dur="500" tmFilter="0, 0; .2, .5; .8, .5; 1, 0"/>
                                        <p:tgtEl>
                                          <p:spTgt spid="48"/>
                                        </p:tgtEl>
                                      </p:cBhvr>
                                    </p:animEffect>
                                    <p:animScale>
                                      <p:cBhvr>
                                        <p:cTn id="71" dur="250" autoRev="1" fill="hold"/>
                                        <p:tgtEl>
                                          <p:spTgt spid="48"/>
                                        </p:tgtEl>
                                      </p:cBhvr>
                                      <p:by x="105000" y="105000"/>
                                    </p:animScale>
                                  </p:childTnLst>
                                </p:cTn>
                              </p:par>
                              <p:par>
                                <p:cTn id="72" presetID="1" presetClass="exit" presetSubtype="0" fill="hold" grpId="2" nodeType="withEffect">
                                  <p:stCondLst>
                                    <p:cond delay="2500"/>
                                  </p:stCondLst>
                                  <p:childTnLst>
                                    <p:set>
                                      <p:cBhvr>
                                        <p:cTn id="73"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par>
                                <p:cTn id="79" presetID="32" presetClass="emph" presetSubtype="0" repeatCount="indefinite" fill="hold" nodeType="withEffect">
                                  <p:stCondLst>
                                    <p:cond delay="0"/>
                                  </p:stCondLst>
                                  <p:childTnLst>
                                    <p:animRot by="120000">
                                      <p:cBhvr>
                                        <p:cTn id="80" dur="300" fill="hold">
                                          <p:stCondLst>
                                            <p:cond delay="0"/>
                                          </p:stCondLst>
                                        </p:cTn>
                                        <p:tgtEl>
                                          <p:spTgt spid="26"/>
                                        </p:tgtEl>
                                        <p:attrNameLst>
                                          <p:attrName>r</p:attrName>
                                        </p:attrNameLst>
                                      </p:cBhvr>
                                    </p:animRot>
                                    <p:animRot by="-240000">
                                      <p:cBhvr>
                                        <p:cTn id="81" dur="600" fill="hold">
                                          <p:stCondLst>
                                            <p:cond delay="600"/>
                                          </p:stCondLst>
                                        </p:cTn>
                                        <p:tgtEl>
                                          <p:spTgt spid="26"/>
                                        </p:tgtEl>
                                        <p:attrNameLst>
                                          <p:attrName>r</p:attrName>
                                        </p:attrNameLst>
                                      </p:cBhvr>
                                    </p:animRot>
                                    <p:animRot by="240000">
                                      <p:cBhvr>
                                        <p:cTn id="82" dur="600" fill="hold">
                                          <p:stCondLst>
                                            <p:cond delay="1200"/>
                                          </p:stCondLst>
                                        </p:cTn>
                                        <p:tgtEl>
                                          <p:spTgt spid="26"/>
                                        </p:tgtEl>
                                        <p:attrNameLst>
                                          <p:attrName>r</p:attrName>
                                        </p:attrNameLst>
                                      </p:cBhvr>
                                    </p:animRot>
                                    <p:animRot by="-240000">
                                      <p:cBhvr>
                                        <p:cTn id="83" dur="600" fill="hold">
                                          <p:stCondLst>
                                            <p:cond delay="1800"/>
                                          </p:stCondLst>
                                        </p:cTn>
                                        <p:tgtEl>
                                          <p:spTgt spid="26"/>
                                        </p:tgtEl>
                                        <p:attrNameLst>
                                          <p:attrName>r</p:attrName>
                                        </p:attrNameLst>
                                      </p:cBhvr>
                                    </p:animRot>
                                    <p:animRot by="120000">
                                      <p:cBhvr>
                                        <p:cTn id="84"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5" restart="whenNotActive" fill="hold" evtFilter="cancelBubble" nodeType="interactiveSeq">
                <p:stCondLst>
                  <p:cond evt="onClick" delay="0">
                    <p:tgtEl>
                      <p:spTgt spid="52"/>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25"/>
                                        </p:tgtEl>
                                        <p:attrNameLst>
                                          <p:attrName>style.visibility</p:attrName>
                                        </p:attrNameLst>
                                      </p:cBhvr>
                                      <p:to>
                                        <p:strVal val="visible"/>
                                      </p:to>
                                    </p:set>
                                  </p:childTnLst>
                                </p:cTn>
                              </p:par>
                              <p:par>
                                <p:cTn id="90" presetID="32" presetClass="emph" presetSubtype="0" repeatCount="indefinite" fill="hold" nodeType="withEffect">
                                  <p:stCondLst>
                                    <p:cond delay="0"/>
                                  </p:stCondLst>
                                  <p:childTnLst>
                                    <p:animRot by="120000">
                                      <p:cBhvr>
                                        <p:cTn id="91" dur="300" fill="hold">
                                          <p:stCondLst>
                                            <p:cond delay="0"/>
                                          </p:stCondLst>
                                        </p:cTn>
                                        <p:tgtEl>
                                          <p:spTgt spid="25"/>
                                        </p:tgtEl>
                                        <p:attrNameLst>
                                          <p:attrName>r</p:attrName>
                                        </p:attrNameLst>
                                      </p:cBhvr>
                                    </p:animRot>
                                    <p:animRot by="-240000">
                                      <p:cBhvr>
                                        <p:cTn id="92" dur="600" fill="hold">
                                          <p:stCondLst>
                                            <p:cond delay="600"/>
                                          </p:stCondLst>
                                        </p:cTn>
                                        <p:tgtEl>
                                          <p:spTgt spid="25"/>
                                        </p:tgtEl>
                                        <p:attrNameLst>
                                          <p:attrName>r</p:attrName>
                                        </p:attrNameLst>
                                      </p:cBhvr>
                                    </p:animRot>
                                    <p:animRot by="240000">
                                      <p:cBhvr>
                                        <p:cTn id="93" dur="600" fill="hold">
                                          <p:stCondLst>
                                            <p:cond delay="1200"/>
                                          </p:stCondLst>
                                        </p:cTn>
                                        <p:tgtEl>
                                          <p:spTgt spid="25"/>
                                        </p:tgtEl>
                                        <p:attrNameLst>
                                          <p:attrName>r</p:attrName>
                                        </p:attrNameLst>
                                      </p:cBhvr>
                                    </p:animRot>
                                    <p:animRot by="-240000">
                                      <p:cBhvr>
                                        <p:cTn id="94" dur="600" fill="hold">
                                          <p:stCondLst>
                                            <p:cond delay="1800"/>
                                          </p:stCondLst>
                                        </p:cTn>
                                        <p:tgtEl>
                                          <p:spTgt spid="25"/>
                                        </p:tgtEl>
                                        <p:attrNameLst>
                                          <p:attrName>r</p:attrName>
                                        </p:attrNameLst>
                                      </p:cBhvr>
                                    </p:animRot>
                                    <p:animRot by="120000">
                                      <p:cBhvr>
                                        <p:cTn id="95"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seq concurrent="1" nextAc="seek">
              <p:cTn id="96" restart="whenNotActive" fill="hold" evtFilter="cancelBubble" nodeType="interactiveSeq">
                <p:stCondLst>
                  <p:cond evt="onClick" delay="0">
                    <p:tgtEl>
                      <p:spTgt spid="23"/>
                    </p:tgtEl>
                  </p:cond>
                </p:stCondLst>
                <p:endSync evt="end" delay="0">
                  <p:rtn val="all"/>
                </p:endSync>
                <p:childTnLst>
                  <p:par>
                    <p:cTn id="97" fill="hold">
                      <p:stCondLst>
                        <p:cond delay="0"/>
                      </p:stCondLst>
                      <p:childTnLst>
                        <p:par>
                          <p:cTn id="98" fill="hold">
                            <p:stCondLst>
                              <p:cond delay="0"/>
                            </p:stCondLst>
                            <p:childTnLst>
                              <p:par>
                                <p:cTn id="99" presetID="8" presetClass="emph" presetSubtype="0" fill="hold" nodeType="clickEffect">
                                  <p:stCondLst>
                                    <p:cond delay="0"/>
                                  </p:stCondLst>
                                  <p:childTnLst>
                                    <p:animRot by="21600000">
                                      <p:cBhvr>
                                        <p:cTn id="100" dur="15000" fill="hold"/>
                                        <p:tgtEl>
                                          <p:spTgt spid="30"/>
                                        </p:tgtEl>
                                        <p:attrNameLst>
                                          <p:attrName>r</p:attrName>
                                        </p:attrNameLst>
                                      </p:cBhvr>
                                    </p:animRot>
                                  </p:childTnLst>
                                </p:cTn>
                              </p:par>
                            </p:childTnLst>
                          </p:cTn>
                        </p:par>
                        <p:par>
                          <p:cTn id="101" fill="hold">
                            <p:stCondLst>
                              <p:cond delay="15000"/>
                            </p:stCondLst>
                            <p:childTnLst>
                              <p:par>
                                <p:cTn id="102" presetID="1" presetClass="entr" presetSubtype="0" fill="hold" grpId="0" nodeType="afterEffect">
                                  <p:stCondLst>
                                    <p:cond delay="0"/>
                                  </p:stCondLst>
                                  <p:childTnLst>
                                    <p:set>
                                      <p:cBhvr>
                                        <p:cTn id="103" dur="1" fill="hold">
                                          <p:stCondLst>
                                            <p:cond delay="0"/>
                                          </p:stCondLst>
                                        </p:cTn>
                                        <p:tgtEl>
                                          <p:spTgt spid="69"/>
                                        </p:tgtEl>
                                        <p:attrNameLst>
                                          <p:attrName>style.visibility</p:attrName>
                                        </p:attrNameLst>
                                      </p:cBhvr>
                                      <p:to>
                                        <p:strVal val="visible"/>
                                      </p:to>
                                    </p:set>
                                  </p:childTnLst>
                                </p:cTn>
                              </p:par>
                              <p:par>
                                <p:cTn id="104" presetID="1" presetClass="exit" presetSubtype="0" fill="hold" grpId="1" nodeType="withEffect">
                                  <p:stCondLst>
                                    <p:cond delay="2000"/>
                                  </p:stCondLst>
                                  <p:childTnLst>
                                    <p:set>
                                      <p:cBhvr>
                                        <p:cTn id="10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106" fill="hold" display="0">
                  <p:stCondLst>
                    <p:cond delay="indefinite"/>
                  </p:stCondLst>
                  <p:endCondLst>
                    <p:cond evt="onStopAudio" delay="0">
                      <p:tgtEl>
                        <p:sldTgt/>
                      </p:tgtEl>
                    </p:cond>
                  </p:endCondLst>
                </p:cTn>
                <p:tgtEl>
                  <p:spTgt spid="70"/>
                </p:tgtEl>
              </p:cMediaNode>
            </p:audio>
          </p:childTnLst>
        </p:cTn>
      </p:par>
    </p:tnLst>
    <p:bldLst>
      <p:bldP spid="46" grpId="0"/>
      <p:bldP spid="48" grpId="0" animBg="1"/>
      <p:bldP spid="48" grpId="1" animBg="1"/>
      <p:bldP spid="48" grpId="2" animBg="1"/>
      <p:bldP spid="49" grpId="0" animBg="1"/>
      <p:bldP spid="50" grpId="0" animBg="1"/>
      <p:bldP spid="51" grpId="0" animBg="1"/>
      <p:bldP spid="52" grpId="0" animBg="1"/>
      <p:bldP spid="69" grpId="0" animBg="1"/>
      <p:bldP spid="6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7296357" y="2981234"/>
            <a:ext cx="9906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5505656" y="3526737"/>
            <a:ext cx="990600" cy="10843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3576467" y="3508082"/>
            <a:ext cx="819150" cy="11440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1663997" y="2891133"/>
            <a:ext cx="1557336" cy="21055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56" y="-263368"/>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856" y="-601981"/>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66900" y="-492771"/>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733800" y="-340817"/>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67056" y="-1324052"/>
            <a:ext cx="7136786" cy="305990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1955346" y="463156"/>
            <a:ext cx="5143722" cy="954107"/>
          </a:xfrm>
          <a:prstGeom prst="rect">
            <a:avLst/>
          </a:prstGeom>
          <a:noFill/>
        </p:spPr>
        <p:txBody>
          <a:bodyPr wrap="square" rtlCol="0">
            <a:spAutoFit/>
          </a:bodyPr>
          <a:lstStyle/>
          <a:p>
            <a:pPr algn="ctr"/>
            <a:r>
              <a:rPr lang="en-US" sz="2800" dirty="0" err="1" smtClean="0">
                <a:solidFill>
                  <a:schemeClr val="bg1"/>
                </a:solidFill>
              </a:rPr>
              <a:t>Câu</a:t>
            </a:r>
            <a:r>
              <a:rPr lang="en-US" sz="2800" dirty="0" smtClean="0">
                <a:solidFill>
                  <a:schemeClr val="bg1"/>
                </a:solidFill>
              </a:rPr>
              <a:t> 3: </a:t>
            </a:r>
            <a:r>
              <a:rPr lang="en-US" sz="2800" dirty="0" err="1" smtClean="0">
                <a:solidFill>
                  <a:schemeClr val="bg1"/>
                </a:solidFill>
              </a:rPr>
              <a:t>Chúng</a:t>
            </a:r>
            <a:r>
              <a:rPr lang="en-US" sz="2800" dirty="0" smtClean="0">
                <a:solidFill>
                  <a:schemeClr val="bg1"/>
                </a:solidFill>
              </a:rPr>
              <a:t> ta </a:t>
            </a:r>
            <a:r>
              <a:rPr lang="en-US" sz="2800" dirty="0" err="1" smtClean="0">
                <a:solidFill>
                  <a:schemeClr val="bg1"/>
                </a:solidFill>
              </a:rPr>
              <a:t>quan</a:t>
            </a:r>
            <a:r>
              <a:rPr lang="en-US" sz="2800" dirty="0" smtClean="0">
                <a:solidFill>
                  <a:schemeClr val="bg1"/>
                </a:solidFill>
              </a:rPr>
              <a:t> </a:t>
            </a:r>
            <a:r>
              <a:rPr lang="en-US" sz="2800" dirty="0" err="1" smtClean="0">
                <a:solidFill>
                  <a:schemeClr val="bg1"/>
                </a:solidFill>
              </a:rPr>
              <a:t>sát</a:t>
            </a:r>
            <a:r>
              <a:rPr lang="en-US" sz="2800" dirty="0" smtClean="0">
                <a:solidFill>
                  <a:schemeClr val="bg1"/>
                </a:solidFill>
              </a:rPr>
              <a:t> </a:t>
            </a:r>
            <a:r>
              <a:rPr lang="en-US" sz="2800" dirty="0" err="1" smtClean="0">
                <a:solidFill>
                  <a:schemeClr val="bg1"/>
                </a:solidFill>
              </a:rPr>
              <a:t>được</a:t>
            </a:r>
            <a:r>
              <a:rPr lang="en-US" sz="2800" dirty="0" smtClean="0">
                <a:solidFill>
                  <a:schemeClr val="bg1"/>
                </a:solidFill>
              </a:rPr>
              <a:t> </a:t>
            </a:r>
            <a:r>
              <a:rPr lang="en-US" sz="2800" dirty="0" err="1" smtClean="0">
                <a:solidFill>
                  <a:schemeClr val="bg1"/>
                </a:solidFill>
              </a:rPr>
              <a:t>ảnh</a:t>
            </a:r>
            <a:r>
              <a:rPr lang="en-US" sz="2800" dirty="0" smtClean="0">
                <a:solidFill>
                  <a:schemeClr val="bg1"/>
                </a:solidFill>
              </a:rPr>
              <a:t> </a:t>
            </a:r>
            <a:r>
              <a:rPr lang="en-US" sz="2800" dirty="0" err="1" smtClean="0">
                <a:solidFill>
                  <a:schemeClr val="bg1"/>
                </a:solidFill>
              </a:rPr>
              <a:t>gì</a:t>
            </a:r>
            <a:r>
              <a:rPr lang="en-US" sz="2800" dirty="0" smtClean="0">
                <a:solidFill>
                  <a:schemeClr val="bg1"/>
                </a:solidFill>
              </a:rPr>
              <a:t> </a:t>
            </a:r>
            <a:r>
              <a:rPr lang="en-US" sz="2800" dirty="0" err="1" smtClean="0">
                <a:solidFill>
                  <a:schemeClr val="bg1"/>
                </a:solidFill>
              </a:rPr>
              <a:t>bên</a:t>
            </a:r>
            <a:r>
              <a:rPr lang="en-US" sz="2800" dirty="0" smtClean="0">
                <a:solidFill>
                  <a:schemeClr val="bg1"/>
                </a:solidFill>
              </a:rPr>
              <a:t> </a:t>
            </a:r>
            <a:r>
              <a:rPr lang="en-US" sz="2800" dirty="0" err="1" smtClean="0">
                <a:solidFill>
                  <a:schemeClr val="bg1"/>
                </a:solidFill>
              </a:rPr>
              <a:t>trong</a:t>
            </a:r>
            <a:r>
              <a:rPr lang="en-US" sz="2800" dirty="0" smtClean="0">
                <a:solidFill>
                  <a:schemeClr val="bg1"/>
                </a:solidFill>
              </a:rPr>
              <a:t> </a:t>
            </a:r>
            <a:r>
              <a:rPr lang="en-US" sz="2800" dirty="0" err="1" smtClean="0">
                <a:solidFill>
                  <a:schemeClr val="bg1"/>
                </a:solidFill>
              </a:rPr>
              <a:t>vật</a:t>
            </a:r>
            <a:r>
              <a:rPr lang="en-US" sz="2800" dirty="0" smtClean="0">
                <a:solidFill>
                  <a:schemeClr val="bg1"/>
                </a:solidFill>
              </a:rPr>
              <a:t> </a:t>
            </a:r>
            <a:r>
              <a:rPr lang="en-US" sz="2800" dirty="0" err="1" smtClean="0">
                <a:solidFill>
                  <a:schemeClr val="bg1"/>
                </a:solidFill>
              </a:rPr>
              <a:t>thể</a:t>
            </a:r>
            <a:r>
              <a:rPr lang="en-US" sz="2800" dirty="0" smtClean="0">
                <a:solidFill>
                  <a:schemeClr val="bg1"/>
                </a:solidFill>
              </a:rPr>
              <a:t> (H)?</a:t>
            </a:r>
            <a:endParaRPr lang="en-US" sz="2800" dirty="0">
              <a:solidFill>
                <a:schemeClr val="bg1"/>
              </a:solidFill>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04053" y="277921"/>
            <a:ext cx="1212850" cy="515608"/>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2928815" y="3424512"/>
            <a:ext cx="3012828" cy="204742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FF"/>
                </a:solidFill>
                <a:latin typeface="Arial" panose="020B0604020202020204" pitchFamily="34" charset="0"/>
                <a:cs typeface="Arial" panose="020B0604020202020204" pitchFamily="34" charset="0"/>
              </a:rPr>
              <a:t>ĐÚNG RỒI</a:t>
            </a:r>
            <a:endParaRPr lang="en-US" sz="2400" b="1" dirty="0">
              <a:solidFill>
                <a:srgbClr val="0000FF"/>
              </a:solidFill>
              <a:latin typeface="Arial" panose="020B0604020202020204" pitchFamily="34" charset="0"/>
              <a:cs typeface="Arial" panose="020B0604020202020204" pitchFamily="34" charset="0"/>
            </a:endParaRPr>
          </a:p>
        </p:txBody>
      </p:sp>
      <p:sp>
        <p:nvSpPr>
          <p:cNvPr id="44" name="Rounded Rectangle 43"/>
          <p:cNvSpPr/>
          <p:nvPr/>
        </p:nvSpPr>
        <p:spPr>
          <a:xfrm>
            <a:off x="3232862" y="2261592"/>
            <a:ext cx="18288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Times New Roman" panose="02020603050405020304" pitchFamily="18" charset="0"/>
                <a:cs typeface="Times New Roman" panose="02020603050405020304" pitchFamily="18" charset="0"/>
              </a:rPr>
              <a:t>A.Ảnh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ảo</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45" name="Rounded Rectangle 44"/>
          <p:cNvSpPr/>
          <p:nvPr/>
        </p:nvSpPr>
        <p:spPr>
          <a:xfrm>
            <a:off x="5997636" y="2268316"/>
            <a:ext cx="1828800" cy="7831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Times New Roman" panose="02020603050405020304" pitchFamily="18" charset="0"/>
                <a:cs typeface="Times New Roman" panose="02020603050405020304" pitchFamily="18" charset="0"/>
              </a:rPr>
              <a:t>B.Ảnh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thật</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1027" name="Picture 3" descr="C:\Users\ADMIN\Desktop\Bach tuyet\43ebd44d263606f876d42fd2f199ea61 (6).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30" y="2429862"/>
            <a:ext cx="2304583" cy="33159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76200" y="379742"/>
            <a:ext cx="1066800" cy="5156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43000" y="55254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times up"/>
          <p:cNvGrpSpPr/>
          <p:nvPr/>
        </p:nvGrpSpPr>
        <p:grpSpPr>
          <a:xfrm>
            <a:off x="1145882" y="133350"/>
            <a:ext cx="757084" cy="375064"/>
            <a:chOff x="2989747" y="438150"/>
            <a:chExt cx="1572029" cy="683752"/>
          </a:xfrm>
        </p:grpSpPr>
        <p:sp>
          <p:nvSpPr>
            <p:cNvPr id="35" name="Rounded Rectangle 3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36" name="Rounded Rectangle 3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smtClean="0">
                  <a:latin typeface="Arial" panose="020B0604020202020204" pitchFamily="34" charset="0"/>
                  <a:cs typeface="Arial" panose="020B0604020202020204" pitchFamily="34" charset="0"/>
                </a:rPr>
                <a:t>Bắt</a:t>
              </a:r>
              <a:r>
                <a:rPr lang="en-GB" sz="1100" dirty="0" smtClean="0">
                  <a:latin typeface="Arial" panose="020B0604020202020204" pitchFamily="34" charset="0"/>
                  <a:cs typeface="Arial" panose="020B0604020202020204" pitchFamily="34" charset="0"/>
                </a:rPr>
                <a:t> </a:t>
              </a:r>
              <a:r>
                <a:rPr lang="en-GB" sz="1100" dirty="0" err="1" smtClean="0">
                  <a:latin typeface="Arial" panose="020B0604020202020204" pitchFamily="34" charset="0"/>
                  <a:cs typeface="Arial" panose="020B0604020202020204" pitchFamily="34" charset="0"/>
                </a:rPr>
                <a:t>đầu</a:t>
              </a:r>
              <a:r>
                <a:rPr lang="en-GB" sz="1100" dirty="0" smtClean="0">
                  <a:latin typeface="Arial" panose="020B0604020202020204" pitchFamily="34" charset="0"/>
                  <a:cs typeface="Arial" panose="020B0604020202020204" pitchFamily="34" charset="0"/>
                </a:rPr>
                <a:t>!</a:t>
              </a:r>
              <a:endParaRPr lang="en-GB" sz="1100" dirty="0">
                <a:latin typeface="Arial" panose="020B0604020202020204" pitchFamily="34" charset="0"/>
                <a:cs typeface="Arial" panose="020B0604020202020204" pitchFamily="34" charset="0"/>
              </a:endParaRPr>
            </a:p>
          </p:txBody>
        </p:sp>
      </p:grpSp>
      <p:pic>
        <p:nvPicPr>
          <p:cNvPr id="37"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217320" y="72047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 xmlns:a16="http://schemas.microsoft.com/office/drawing/2014/main" id="{A3772A17-BB74-4A75-BA55-D622FE4D0639}"/>
              </a:ext>
            </a:extLst>
          </p:cNvPr>
          <p:cNvGrpSpPr/>
          <p:nvPr/>
        </p:nvGrpSpPr>
        <p:grpSpPr>
          <a:xfrm>
            <a:off x="1491085" y="708850"/>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9" name="Group 48">
            <a:extLst>
              <a:ext uri="{FF2B5EF4-FFF2-40B4-BE49-F238E27FC236}">
                <a16:creationId xmlns="" xmlns:a16="http://schemas.microsoft.com/office/drawing/2014/main" id="{A3772A17-BB74-4A75-BA55-D622FE4D0639}"/>
              </a:ext>
            </a:extLst>
          </p:cNvPr>
          <p:cNvGrpSpPr/>
          <p:nvPr/>
        </p:nvGrpSpPr>
        <p:grpSpPr>
          <a:xfrm>
            <a:off x="1492431" y="1261149"/>
            <a:ext cx="90244" cy="76328"/>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5" name="Group 54">
            <a:extLst>
              <a:ext uri="{FF2B5EF4-FFF2-40B4-BE49-F238E27FC236}">
                <a16:creationId xmlns="" xmlns:a16="http://schemas.microsoft.com/office/drawing/2014/main" id="{A3772A17-BB74-4A75-BA55-D622FE4D0639}"/>
              </a:ext>
            </a:extLst>
          </p:cNvPr>
          <p:cNvGrpSpPr/>
          <p:nvPr/>
        </p:nvGrpSpPr>
        <p:grpSpPr>
          <a:xfrm>
            <a:off x="1789466" y="1001869"/>
            <a:ext cx="90244" cy="76328"/>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1" name="Group 60">
            <a:extLst>
              <a:ext uri="{FF2B5EF4-FFF2-40B4-BE49-F238E27FC236}">
                <a16:creationId xmlns="" xmlns:a16="http://schemas.microsoft.com/office/drawing/2014/main" id="{A3772A17-BB74-4A75-BA55-D622FE4D0639}"/>
              </a:ext>
            </a:extLst>
          </p:cNvPr>
          <p:cNvGrpSpPr/>
          <p:nvPr/>
        </p:nvGrpSpPr>
        <p:grpSpPr>
          <a:xfrm>
            <a:off x="1219732" y="1026807"/>
            <a:ext cx="90244" cy="76328"/>
            <a:chOff x="2455863" y="2411803"/>
            <a:chExt cx="566738" cy="566738"/>
          </a:xfrm>
        </p:grpSpPr>
        <p:sp>
          <p:nvSpPr>
            <p:cNvPr id="6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7" name="Oval 107"/>
          <p:cNvSpPr>
            <a:spLocks noChangeArrowheads="1"/>
          </p:cNvSpPr>
          <p:nvPr/>
        </p:nvSpPr>
        <p:spPr bwMode="auto">
          <a:xfrm>
            <a:off x="1502322" y="99899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Explosion 2 67"/>
          <p:cNvSpPr/>
          <p:nvPr/>
        </p:nvSpPr>
        <p:spPr>
          <a:xfrm>
            <a:off x="937440" y="2169001"/>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FF"/>
                </a:solidFill>
              </a:rPr>
              <a:t>HẾT GIỜ</a:t>
            </a:r>
            <a:endParaRPr lang="en-US" sz="2400" dirty="0">
              <a:solidFill>
                <a:srgbClr val="0000FF"/>
              </a:solidFill>
            </a:endParaRPr>
          </a:p>
        </p:txBody>
      </p:sp>
      <p:pic>
        <p:nvPicPr>
          <p:cNvPr id="69"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677400" y="4251778"/>
            <a:ext cx="609600" cy="609600"/>
          </a:xfrm>
          <a:prstGeom prst="rect">
            <a:avLst/>
          </a:prstGeom>
        </p:spPr>
      </p:pic>
    </p:spTree>
    <p:extLst>
      <p:ext uri="{BB962C8B-B14F-4D97-AF65-F5344CB8AC3E}">
        <p14:creationId xmlns:p14="http://schemas.microsoft.com/office/powerpoint/2010/main" val="400734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32" presetClass="emph" presetSubtype="0" repeatCount="indefinite" fill="hold" nodeType="withEffect">
                                  <p:stCondLst>
                                    <p:cond delay="0"/>
                                  </p:stCondLst>
                                  <p:childTnLst>
                                    <p:animRot by="120000">
                                      <p:cBhvr>
                                        <p:cTn id="34" dur="300" fill="hold">
                                          <p:stCondLst>
                                            <p:cond delay="0"/>
                                          </p:stCondLst>
                                        </p:cTn>
                                        <p:tgtEl>
                                          <p:spTgt spid="22"/>
                                        </p:tgtEl>
                                        <p:attrNameLst>
                                          <p:attrName>r</p:attrName>
                                        </p:attrNameLst>
                                      </p:cBhvr>
                                    </p:animRot>
                                    <p:animRot by="-240000">
                                      <p:cBhvr>
                                        <p:cTn id="35" dur="600" fill="hold">
                                          <p:stCondLst>
                                            <p:cond delay="600"/>
                                          </p:stCondLst>
                                        </p:cTn>
                                        <p:tgtEl>
                                          <p:spTgt spid="22"/>
                                        </p:tgtEl>
                                        <p:attrNameLst>
                                          <p:attrName>r</p:attrName>
                                        </p:attrNameLst>
                                      </p:cBhvr>
                                    </p:animRot>
                                    <p:animRot by="240000">
                                      <p:cBhvr>
                                        <p:cTn id="36" dur="600" fill="hold">
                                          <p:stCondLst>
                                            <p:cond delay="1200"/>
                                          </p:stCondLst>
                                        </p:cTn>
                                        <p:tgtEl>
                                          <p:spTgt spid="22"/>
                                        </p:tgtEl>
                                        <p:attrNameLst>
                                          <p:attrName>r</p:attrName>
                                        </p:attrNameLst>
                                      </p:cBhvr>
                                    </p:animRot>
                                    <p:animRot by="-240000">
                                      <p:cBhvr>
                                        <p:cTn id="37" dur="600" fill="hold">
                                          <p:stCondLst>
                                            <p:cond delay="1800"/>
                                          </p:stCondLst>
                                        </p:cTn>
                                        <p:tgtEl>
                                          <p:spTgt spid="22"/>
                                        </p:tgtEl>
                                        <p:attrNameLst>
                                          <p:attrName>r</p:attrName>
                                        </p:attrNameLst>
                                      </p:cBhvr>
                                    </p:animRot>
                                    <p:animRot by="120000">
                                      <p:cBhvr>
                                        <p:cTn id="38" dur="600" fill="hold">
                                          <p:stCondLst>
                                            <p:cond delay="2400"/>
                                          </p:stCondLst>
                                        </p:cTn>
                                        <p:tgtEl>
                                          <p:spTgt spid="22"/>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32" presetClass="emph" presetSubtype="0" repeatCount="indefinite" fill="hold" nodeType="withEffect">
                                  <p:stCondLst>
                                    <p:cond delay="0"/>
                                  </p:stCondLst>
                                  <p:childTnLst>
                                    <p:animRot by="120000">
                                      <p:cBhvr>
                                        <p:cTn id="44" dur="300" fill="hold">
                                          <p:stCondLst>
                                            <p:cond delay="0"/>
                                          </p:stCondLst>
                                        </p:cTn>
                                        <p:tgtEl>
                                          <p:spTgt spid="23"/>
                                        </p:tgtEl>
                                        <p:attrNameLst>
                                          <p:attrName>r</p:attrName>
                                        </p:attrNameLst>
                                      </p:cBhvr>
                                    </p:animRot>
                                    <p:animRot by="-240000">
                                      <p:cBhvr>
                                        <p:cTn id="45" dur="600" fill="hold">
                                          <p:stCondLst>
                                            <p:cond delay="600"/>
                                          </p:stCondLst>
                                        </p:cTn>
                                        <p:tgtEl>
                                          <p:spTgt spid="23"/>
                                        </p:tgtEl>
                                        <p:attrNameLst>
                                          <p:attrName>r</p:attrName>
                                        </p:attrNameLst>
                                      </p:cBhvr>
                                    </p:animRot>
                                    <p:animRot by="240000">
                                      <p:cBhvr>
                                        <p:cTn id="46" dur="600" fill="hold">
                                          <p:stCondLst>
                                            <p:cond delay="1200"/>
                                          </p:stCondLst>
                                        </p:cTn>
                                        <p:tgtEl>
                                          <p:spTgt spid="23"/>
                                        </p:tgtEl>
                                        <p:attrNameLst>
                                          <p:attrName>r</p:attrName>
                                        </p:attrNameLst>
                                      </p:cBhvr>
                                    </p:animRot>
                                    <p:animRot by="-240000">
                                      <p:cBhvr>
                                        <p:cTn id="47" dur="600" fill="hold">
                                          <p:stCondLst>
                                            <p:cond delay="1800"/>
                                          </p:stCondLst>
                                        </p:cTn>
                                        <p:tgtEl>
                                          <p:spTgt spid="23"/>
                                        </p:tgtEl>
                                        <p:attrNameLst>
                                          <p:attrName>r</p:attrName>
                                        </p:attrNameLst>
                                      </p:cBhvr>
                                    </p:animRot>
                                    <p:animRot by="120000">
                                      <p:cBhvr>
                                        <p:cTn id="48" dur="600" fill="hold">
                                          <p:stCondLst>
                                            <p:cond delay="24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44"/>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026"/>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5595" fill="hold"/>
                                        <p:tgtEl>
                                          <p:spTgt spid="69"/>
                                        </p:tgtEl>
                                      </p:cBhvr>
                                    </p:cmd>
                                  </p:childTnLst>
                                </p:cTn>
                              </p:par>
                              <p:par>
                                <p:cTn id="56" presetID="21" presetClass="emph" presetSubtype="0" repeatCount="indefinite" fill="hold" grpId="1" nodeType="withEffect">
                                  <p:stCondLst>
                                    <p:cond delay="0"/>
                                  </p:stCondLst>
                                  <p:childTnLst>
                                    <p:animClr clrSpc="hsl" dir="cw">
                                      <p:cBhvr override="childStyle">
                                        <p:cTn id="57" dur="500" fill="hold"/>
                                        <p:tgtEl>
                                          <p:spTgt spid="44"/>
                                        </p:tgtEl>
                                        <p:attrNameLst>
                                          <p:attrName>style.color</p:attrName>
                                        </p:attrNameLst>
                                      </p:cBhvr>
                                      <p:by>
                                        <p:hsl h="7200000" s="0" l="0"/>
                                      </p:by>
                                    </p:animClr>
                                    <p:animClr clrSpc="hsl" dir="cw">
                                      <p:cBhvr>
                                        <p:cTn id="58" dur="500" fill="hold"/>
                                        <p:tgtEl>
                                          <p:spTgt spid="44"/>
                                        </p:tgtEl>
                                        <p:attrNameLst>
                                          <p:attrName>fillcolor</p:attrName>
                                        </p:attrNameLst>
                                      </p:cBhvr>
                                      <p:by>
                                        <p:hsl h="7200000" s="0" l="0"/>
                                      </p:by>
                                    </p:animClr>
                                    <p:animClr clrSpc="hsl" dir="cw">
                                      <p:cBhvr>
                                        <p:cTn id="59" dur="500" fill="hold"/>
                                        <p:tgtEl>
                                          <p:spTgt spid="44"/>
                                        </p:tgtEl>
                                        <p:attrNameLst>
                                          <p:attrName>stroke.color</p:attrName>
                                        </p:attrNameLst>
                                      </p:cBhvr>
                                      <p:by>
                                        <p:hsl h="7200000" s="0" l="0"/>
                                      </p:by>
                                    </p:animClr>
                                    <p:set>
                                      <p:cBhvr>
                                        <p:cTn id="60" dur="500" fill="hold"/>
                                        <p:tgtEl>
                                          <p:spTgt spid="44"/>
                                        </p:tgtEl>
                                        <p:attrNameLst>
                                          <p:attrName>fill.type</p:attrName>
                                        </p:attrNameLst>
                                      </p:cBhvr>
                                      <p:to>
                                        <p:strVal val="solid"/>
                                      </p:to>
                                    </p:se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1026"/>
                                        </p:tgtEl>
                                        <p:attrNameLst>
                                          <p:attrName>r</p:attrName>
                                        </p:attrNameLst>
                                      </p:cBhvr>
                                    </p:animRot>
                                    <p:animRot by="-240000">
                                      <p:cBhvr>
                                        <p:cTn id="63" dur="400" fill="hold">
                                          <p:stCondLst>
                                            <p:cond delay="400"/>
                                          </p:stCondLst>
                                        </p:cTn>
                                        <p:tgtEl>
                                          <p:spTgt spid="1026"/>
                                        </p:tgtEl>
                                        <p:attrNameLst>
                                          <p:attrName>r</p:attrName>
                                        </p:attrNameLst>
                                      </p:cBhvr>
                                    </p:animRot>
                                    <p:animRot by="240000">
                                      <p:cBhvr>
                                        <p:cTn id="64" dur="400" fill="hold">
                                          <p:stCondLst>
                                            <p:cond delay="800"/>
                                          </p:stCondLst>
                                        </p:cTn>
                                        <p:tgtEl>
                                          <p:spTgt spid="1026"/>
                                        </p:tgtEl>
                                        <p:attrNameLst>
                                          <p:attrName>r</p:attrName>
                                        </p:attrNameLst>
                                      </p:cBhvr>
                                    </p:animRot>
                                    <p:animRot by="-240000">
                                      <p:cBhvr>
                                        <p:cTn id="65" dur="400" fill="hold">
                                          <p:stCondLst>
                                            <p:cond delay="1200"/>
                                          </p:stCondLst>
                                        </p:cTn>
                                        <p:tgtEl>
                                          <p:spTgt spid="1026"/>
                                        </p:tgtEl>
                                        <p:attrNameLst>
                                          <p:attrName>r</p:attrName>
                                        </p:attrNameLst>
                                      </p:cBhvr>
                                    </p:animRot>
                                    <p:animRot by="120000">
                                      <p:cBhvr>
                                        <p:cTn id="66" dur="400" fill="hold">
                                          <p:stCondLst>
                                            <p:cond delay="1600"/>
                                          </p:stCondLst>
                                        </p:cTn>
                                        <p:tgtEl>
                                          <p:spTgt spid="1026"/>
                                        </p:tgtEl>
                                        <p:attrNameLst>
                                          <p:attrName>r</p:attrName>
                                        </p:attrNameLst>
                                      </p:cBhvr>
                                    </p:animRo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26" presetClass="emph" presetSubtype="0" repeatCount="3000" fill="hold" grpId="1" nodeType="with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1" presetClass="exit" presetSubtype="0" fill="hold" grpId="2" nodeType="withEffect">
                                  <p:stCondLst>
                                    <p:cond delay="2500"/>
                                  </p:stCondLst>
                                  <p:childTnLst>
                                    <p:set>
                                      <p:cBhvr>
                                        <p:cTn id="73"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4" restart="whenNotActive" fill="hold" evtFilter="cancelBubble" nodeType="interactiveSeq">
                <p:stCondLst>
                  <p:cond evt="onClick" delay="0">
                    <p:tgtEl>
                      <p:spTgt spid="45"/>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par>
                                <p:cTn id="79" presetID="32" presetClass="emph" presetSubtype="0" repeatCount="indefinite" fill="hold" nodeType="withEffect">
                                  <p:stCondLst>
                                    <p:cond delay="0"/>
                                  </p:stCondLst>
                                  <p:childTnLst>
                                    <p:animRot by="120000">
                                      <p:cBhvr>
                                        <p:cTn id="80" dur="300" fill="hold">
                                          <p:stCondLst>
                                            <p:cond delay="0"/>
                                          </p:stCondLst>
                                        </p:cTn>
                                        <p:tgtEl>
                                          <p:spTgt spid="24"/>
                                        </p:tgtEl>
                                        <p:attrNameLst>
                                          <p:attrName>r</p:attrName>
                                        </p:attrNameLst>
                                      </p:cBhvr>
                                    </p:animRot>
                                    <p:animRot by="-240000">
                                      <p:cBhvr>
                                        <p:cTn id="81" dur="600" fill="hold">
                                          <p:stCondLst>
                                            <p:cond delay="600"/>
                                          </p:stCondLst>
                                        </p:cTn>
                                        <p:tgtEl>
                                          <p:spTgt spid="24"/>
                                        </p:tgtEl>
                                        <p:attrNameLst>
                                          <p:attrName>r</p:attrName>
                                        </p:attrNameLst>
                                      </p:cBhvr>
                                    </p:animRot>
                                    <p:animRot by="240000">
                                      <p:cBhvr>
                                        <p:cTn id="82" dur="600" fill="hold">
                                          <p:stCondLst>
                                            <p:cond delay="1200"/>
                                          </p:stCondLst>
                                        </p:cTn>
                                        <p:tgtEl>
                                          <p:spTgt spid="24"/>
                                        </p:tgtEl>
                                        <p:attrNameLst>
                                          <p:attrName>r</p:attrName>
                                        </p:attrNameLst>
                                      </p:cBhvr>
                                    </p:animRot>
                                    <p:animRot by="-240000">
                                      <p:cBhvr>
                                        <p:cTn id="83" dur="600" fill="hold">
                                          <p:stCondLst>
                                            <p:cond delay="1800"/>
                                          </p:stCondLst>
                                        </p:cTn>
                                        <p:tgtEl>
                                          <p:spTgt spid="24"/>
                                        </p:tgtEl>
                                        <p:attrNameLst>
                                          <p:attrName>r</p:attrName>
                                        </p:attrNameLst>
                                      </p:cBhvr>
                                    </p:animRot>
                                    <p:animRot by="120000">
                                      <p:cBhvr>
                                        <p:cTn id="84"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85" restart="whenNotActive" fill="hold" evtFilter="cancelBubble" nodeType="interactiveSeq">
                <p:stCondLst>
                  <p:cond evt="onClick" delay="0">
                    <p:tgtEl>
                      <p:spTgt spid="34"/>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5000" fill="hold"/>
                                        <p:tgtEl>
                                          <p:spTgt spid="37"/>
                                        </p:tgtEl>
                                        <p:attrNameLst>
                                          <p:attrName>r</p:attrName>
                                        </p:attrNameLst>
                                      </p:cBhvr>
                                    </p:animRot>
                                  </p:childTnLst>
                                </p:cTn>
                              </p:par>
                            </p:childTnLst>
                          </p:cTn>
                        </p:par>
                        <p:par>
                          <p:cTn id="90" fill="hold">
                            <p:stCondLst>
                              <p:cond delay="15000"/>
                            </p:stCondLst>
                            <p:childTnLst>
                              <p:par>
                                <p:cTn id="91" presetID="1" presetClass="entr" presetSubtype="0" fill="hold" grpId="0" nodeType="afterEffect">
                                  <p:stCondLst>
                                    <p:cond delay="0"/>
                                  </p:stCondLst>
                                  <p:childTnLst>
                                    <p:set>
                                      <p:cBhvr>
                                        <p:cTn id="92" dur="1" fill="hold">
                                          <p:stCondLst>
                                            <p:cond delay="0"/>
                                          </p:stCondLst>
                                        </p:cTn>
                                        <p:tgtEl>
                                          <p:spTgt spid="68"/>
                                        </p:tgtEl>
                                        <p:attrNameLst>
                                          <p:attrName>style.visibility</p:attrName>
                                        </p:attrNameLst>
                                      </p:cBhvr>
                                      <p:to>
                                        <p:strVal val="visible"/>
                                      </p:to>
                                    </p:set>
                                  </p:childTnLst>
                                </p:cTn>
                              </p:par>
                              <p:par>
                                <p:cTn id="93" presetID="1" presetClass="exit" presetSubtype="0" fill="hold" grpId="1" nodeType="withEffect">
                                  <p:stCondLst>
                                    <p:cond delay="2000"/>
                                  </p:stCondLst>
                                  <p:childTnLst>
                                    <p:set>
                                      <p:cBhvr>
                                        <p:cTn id="94"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audio>
              <p:cMediaNode vol="80000">
                <p:cTn id="95" fill="hold" display="0">
                  <p:stCondLst>
                    <p:cond delay="indefinite"/>
                  </p:stCondLst>
                  <p:endCondLst>
                    <p:cond evt="onStopAudio" delay="0">
                      <p:tgtEl>
                        <p:sldTgt/>
                      </p:tgtEl>
                    </p:cond>
                  </p:endCondLst>
                </p:cTn>
                <p:tgtEl>
                  <p:spTgt spid="69"/>
                </p:tgtEl>
              </p:cMediaNode>
            </p:audio>
          </p:childTnLst>
        </p:cTn>
      </p:par>
    </p:tnLst>
    <p:bldLst>
      <p:bldP spid="31" grpId="0"/>
      <p:bldP spid="33" grpId="0" animBg="1"/>
      <p:bldP spid="33" grpId="1" animBg="1"/>
      <p:bldP spid="33" grpId="2" animBg="1"/>
      <p:bldP spid="44" grpId="0" animBg="1"/>
      <p:bldP spid="44" grpId="1" animBg="1"/>
      <p:bldP spid="45" grpId="0" animBg="1"/>
      <p:bldP spid="68" grpId="0" animBg="1"/>
      <p:bldP spid="6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514350" y="514350"/>
            <a:ext cx="8115300" cy="41148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9ADED9"/>
            </a:solidFill>
            <a:ln w="209550">
              <a:solidFill>
                <a:srgbClr val="FFCB7C"/>
              </a:solidFill>
            </a:ln>
          </p:spPr>
          <p:txBody>
            <a:bodyPr/>
            <a:lstStyle/>
            <a:p>
              <a:endParaRPr lang="en-US" sz="900">
                <a:solidFill>
                  <a:prstClr val="black"/>
                </a:solidFill>
              </a:endParaRPr>
            </a:p>
          </p:txBody>
        </p:sp>
        <p:sp>
          <p:nvSpPr>
            <p:cNvPr id="4" name="TextBox 4"/>
            <p:cNvSpPr txBox="1"/>
            <p:nvPr/>
          </p:nvSpPr>
          <p:spPr>
            <a:xfrm>
              <a:off x="0" y="-28575"/>
              <a:ext cx="812800" cy="841375"/>
            </a:xfrm>
            <a:prstGeom prst="rect">
              <a:avLst/>
            </a:prstGeom>
          </p:spPr>
          <p:txBody>
            <a:bodyPr lIns="25400" tIns="25400" rIns="25400" bIns="25400" rtlCol="0" anchor="ctr"/>
            <a:lstStyle/>
            <a:p>
              <a:pPr algn="ctr">
                <a:lnSpc>
                  <a:spcPts val="1330"/>
                </a:lnSpc>
                <a:spcBef>
                  <a:spcPct val="0"/>
                </a:spcBef>
              </a:pPr>
              <a:endParaRPr sz="900">
                <a:solidFill>
                  <a:prstClr val="black"/>
                </a:solidFill>
              </a:endParaRPr>
            </a:p>
          </p:txBody>
        </p:sp>
      </p:grpSp>
      <p:sp>
        <p:nvSpPr>
          <p:cNvPr id="10" name="Rectangle 9"/>
          <p:cNvSpPr/>
          <p:nvPr/>
        </p:nvSpPr>
        <p:spPr>
          <a:xfrm>
            <a:off x="514350" y="1271254"/>
            <a:ext cx="8115300" cy="1485022"/>
          </a:xfrm>
          <a:prstGeom prst="rect">
            <a:avLst/>
          </a:prstGeom>
        </p:spPr>
        <p:txBody>
          <a:bodyPr wrap="square">
            <a:spAutoFit/>
          </a:bodyPr>
          <a:lstStyle/>
          <a:p>
            <a:pPr algn="ctr">
              <a:lnSpc>
                <a:spcPct val="150000"/>
              </a:lnSpc>
              <a:spcBef>
                <a:spcPts val="600"/>
              </a:spcBef>
            </a:pPr>
            <a:r>
              <a:rPr lang="nl-NL" sz="2850" b="1" kern="0" dirty="0">
                <a:solidFill>
                  <a:srgbClr val="8064A2">
                    <a:lumMod val="50000"/>
                  </a:srgbClr>
                </a:solidFill>
                <a:latin typeface="Arial" panose="020B0604020202020204" pitchFamily="34" charset="0"/>
                <a:ea typeface="Times New Roman" panose="02020603050405020304" pitchFamily="18" charset="0"/>
                <a:cs typeface="Arial" panose="020B0604020202020204" pitchFamily="34" charset="0"/>
              </a:rPr>
              <a:t>HOẠT ĐỘNG THỰC HÀNH VÀ TRẢI NGHIỆM</a:t>
            </a:r>
          </a:p>
          <a:p>
            <a:pPr algn="ctr">
              <a:lnSpc>
                <a:spcPct val="150000"/>
              </a:lnSpc>
              <a:spcBef>
                <a:spcPts val="600"/>
              </a:spcBef>
            </a:pPr>
            <a:r>
              <a:rPr lang="nl-NL" sz="2850" b="1" kern="0" dirty="0" smtClean="0">
                <a:solidFill>
                  <a:srgbClr val="8064A2">
                    <a:lumMod val="50000"/>
                  </a:srgbClr>
                </a:solidFill>
                <a:latin typeface="Arial" panose="020B0604020202020204" pitchFamily="34" charset="0"/>
                <a:ea typeface="Times New Roman" panose="02020603050405020304" pitchFamily="18" charset="0"/>
                <a:cs typeface="Arial" panose="020B0604020202020204" pitchFamily="34" charset="0"/>
              </a:rPr>
              <a:t>Tiết 7: Chủ </a:t>
            </a:r>
            <a:r>
              <a:rPr lang="nl-NL" sz="2850" b="1" kern="0" dirty="0">
                <a:solidFill>
                  <a:srgbClr val="8064A2">
                    <a:lumMod val="50000"/>
                  </a:srgbClr>
                </a:solidFill>
                <a:latin typeface="Arial" panose="020B0604020202020204" pitchFamily="34" charset="0"/>
                <a:ea typeface="Times New Roman" panose="02020603050405020304" pitchFamily="18" charset="0"/>
                <a:cs typeface="Arial" panose="020B0604020202020204" pitchFamily="34" charset="0"/>
              </a:rPr>
              <a:t>đề 2</a:t>
            </a:r>
            <a:endParaRPr lang="en-US" sz="2850" b="1" kern="0" dirty="0">
              <a:solidFill>
                <a:srgbClr val="8064A2">
                  <a:lumMod val="50000"/>
                </a:srgbClr>
              </a:solidFill>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666750" y="2579473"/>
            <a:ext cx="7962900" cy="877163"/>
          </a:xfrm>
          <a:prstGeom prst="rect">
            <a:avLst/>
          </a:prstGeom>
        </p:spPr>
        <p:txBody>
          <a:bodyPr wrap="square">
            <a:spAutoFit/>
          </a:bodyPr>
          <a:lstStyle/>
          <a:p>
            <a:pPr algn="ctr">
              <a:lnSpc>
                <a:spcPct val="150000"/>
              </a:lnSpc>
            </a:pPr>
            <a:r>
              <a:rPr lang="en-US" sz="3400" b="1" dirty="0">
                <a:solidFill>
                  <a:srgbClr val="002060"/>
                </a:solidFill>
                <a:latin typeface="Arial" panose="020B0604020202020204" pitchFamily="34" charset="0"/>
                <a:cs typeface="Arial" panose="020B0604020202020204" pitchFamily="34" charset="0"/>
              </a:rPr>
              <a:t>THỰC HÀNH TẠO DỰNG HOLOGRAM</a:t>
            </a:r>
          </a:p>
        </p:txBody>
      </p:sp>
      <p:pic>
        <p:nvPicPr>
          <p:cNvPr id="13" name="Picture 12"/>
          <p:cNvPicPr>
            <a:picLocks noChangeAspect="1"/>
          </p:cNvPicPr>
          <p:nvPr/>
        </p:nvPicPr>
        <p:blipFill>
          <a:blip r:embed="rId2"/>
          <a:stretch>
            <a:fillRect/>
          </a:stretch>
        </p:blipFill>
        <p:spPr>
          <a:xfrm rot="21133110">
            <a:off x="7154153" y="4337008"/>
            <a:ext cx="1671267" cy="548733"/>
          </a:xfrm>
          <a:prstGeom prst="rect">
            <a:avLst/>
          </a:prstGeom>
        </p:spPr>
      </p:pic>
      <p:pic>
        <p:nvPicPr>
          <p:cNvPr id="14" name="Picture 13"/>
          <p:cNvPicPr>
            <a:picLocks noChangeAspect="1"/>
          </p:cNvPicPr>
          <p:nvPr/>
        </p:nvPicPr>
        <p:blipFill>
          <a:blip r:embed="rId3"/>
          <a:stretch>
            <a:fillRect/>
          </a:stretch>
        </p:blipFill>
        <p:spPr>
          <a:xfrm>
            <a:off x="102821" y="113207"/>
            <a:ext cx="1127858" cy="1130906"/>
          </a:xfrm>
          <a:prstGeom prst="rect">
            <a:avLst/>
          </a:prstGeom>
        </p:spPr>
      </p:pic>
      <p:pic>
        <p:nvPicPr>
          <p:cNvPr id="16" name="Picture 15"/>
          <p:cNvPicPr>
            <a:picLocks noChangeAspect="1"/>
          </p:cNvPicPr>
          <p:nvPr/>
        </p:nvPicPr>
        <p:blipFill>
          <a:blip r:embed="rId4"/>
          <a:stretch>
            <a:fillRect/>
          </a:stretch>
        </p:blipFill>
        <p:spPr>
          <a:xfrm>
            <a:off x="284047" y="4335471"/>
            <a:ext cx="1471514" cy="617837"/>
          </a:xfrm>
          <a:prstGeom prst="rect">
            <a:avLst/>
          </a:prstGeom>
        </p:spPr>
      </p:pic>
    </p:spTree>
    <p:extLst>
      <p:ext uri="{BB962C8B-B14F-4D97-AF65-F5344CB8AC3E}">
        <p14:creationId xmlns:p14="http://schemas.microsoft.com/office/powerpoint/2010/main" val="641636074"/>
      </p:ext>
    </p:extLst>
  </p:cSld>
  <p:clrMapOvr>
    <a:masterClrMapping/>
  </p:clrMapOvr>
  <p:transition spd="med">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7225388" y="1786766"/>
            <a:ext cx="1833419" cy="473983"/>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sz="900">
                <a:solidFill>
                  <a:prstClr val="black"/>
                </a:solidFill>
              </a:endParaRPr>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7" name="Group 7"/>
          <p:cNvGrpSpPr/>
          <p:nvPr/>
        </p:nvGrpSpPr>
        <p:grpSpPr>
          <a:xfrm>
            <a:off x="7225388" y="3893837"/>
            <a:ext cx="1833419" cy="473983"/>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sz="900">
                <a:solidFill>
                  <a:prstClr val="black"/>
                </a:solidFill>
              </a:endParaRPr>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2" name="Group 12"/>
          <p:cNvGrpSpPr/>
          <p:nvPr/>
        </p:nvGrpSpPr>
        <p:grpSpPr>
          <a:xfrm>
            <a:off x="7225388" y="1054073"/>
            <a:ext cx="1833419" cy="473983"/>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sz="900">
                <a:solidFill>
                  <a:prstClr val="black"/>
                </a:solidFill>
              </a:endParaRPr>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7" name="Group 17"/>
          <p:cNvGrpSpPr/>
          <p:nvPr/>
        </p:nvGrpSpPr>
        <p:grpSpPr>
          <a:xfrm>
            <a:off x="-42157" y="263826"/>
            <a:ext cx="8649062" cy="5012499"/>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sz="900">
                <a:solidFill>
                  <a:prstClr val="black"/>
                </a:solidFill>
              </a:endParaRPr>
            </a:p>
          </p:txBody>
        </p:sp>
        <p:sp>
          <p:nvSpPr>
            <p:cNvPr id="19" name="TextBox 19"/>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900">
                <a:solidFill>
                  <a:prstClr val="black"/>
                </a:solidFill>
              </a:endParaRPr>
            </a:p>
          </p:txBody>
        </p:sp>
      </p:grpSp>
      <p:grpSp>
        <p:nvGrpSpPr>
          <p:cNvPr id="20" name="Group 20"/>
          <p:cNvGrpSpPr/>
          <p:nvPr/>
        </p:nvGrpSpPr>
        <p:grpSpPr>
          <a:xfrm>
            <a:off x="-266800" y="408971"/>
            <a:ext cx="8851618" cy="5901078"/>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grpSp>
      <p:grpSp>
        <p:nvGrpSpPr>
          <p:cNvPr id="27" name="Group 27"/>
          <p:cNvGrpSpPr/>
          <p:nvPr/>
        </p:nvGrpSpPr>
        <p:grpSpPr>
          <a:xfrm>
            <a:off x="7230150" y="354952"/>
            <a:ext cx="1833419" cy="473983"/>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sz="900">
                <a:solidFill>
                  <a:prstClr val="black"/>
                </a:solidFill>
              </a:endParaRPr>
            </a:p>
          </p:txBody>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sp>
        <p:nvSpPr>
          <p:cNvPr id="32" name="TextBox 32"/>
          <p:cNvSpPr txBox="1"/>
          <p:nvPr/>
        </p:nvSpPr>
        <p:spPr>
          <a:xfrm>
            <a:off x="787128" y="594410"/>
            <a:ext cx="4199605" cy="384721"/>
          </a:xfrm>
          <a:prstGeom prst="rect">
            <a:avLst/>
          </a:prstGeom>
        </p:spPr>
        <p:txBody>
          <a:bodyPr wrap="square" lIns="0" tIns="0" rIns="0" bIns="0" rtlCol="0" anchor="t">
            <a:spAutoFit/>
          </a:bodyPr>
          <a:lstStyle/>
          <a:p>
            <a:pPr>
              <a:lnSpc>
                <a:spcPts val="2995"/>
              </a:lnSpc>
            </a:pPr>
            <a:r>
              <a:rPr lang="vi-VN" sz="3300" b="1" spc="58">
                <a:solidFill>
                  <a:srgbClr val="231F20"/>
                </a:solidFill>
                <a:cs typeface="Arial" panose="020B0604020202020204" pitchFamily="34" charset="0"/>
              </a:rPr>
              <a:t>NỘI DUNG BÀI HỌC</a:t>
            </a:r>
            <a:endParaRPr lang="en-US" sz="3300" b="1" spc="58">
              <a:solidFill>
                <a:srgbClr val="231F20"/>
              </a:solidFill>
              <a:latin typeface="Arial" panose="020B0604020202020204" pitchFamily="34" charset="0"/>
              <a:cs typeface="Arial" panose="020B0604020202020204" pitchFamily="34" charset="0"/>
            </a:endParaRPr>
          </a:p>
        </p:txBody>
      </p:sp>
      <p:sp>
        <p:nvSpPr>
          <p:cNvPr id="36" name="TextBox 36"/>
          <p:cNvSpPr txBox="1"/>
          <p:nvPr/>
        </p:nvSpPr>
        <p:spPr>
          <a:xfrm>
            <a:off x="2042939" y="1808747"/>
            <a:ext cx="5290486" cy="507831"/>
          </a:xfrm>
          <a:prstGeom prst="rect">
            <a:avLst/>
          </a:prstGeom>
        </p:spPr>
        <p:txBody>
          <a:bodyPr wrap="square" lIns="0" tIns="0" rIns="0" bIns="0" rtlCol="0" anchor="t">
            <a:spAutoFit/>
          </a:bodyPr>
          <a:lstStyle/>
          <a:p>
            <a:pPr>
              <a:lnSpc>
                <a:spcPct val="150000"/>
              </a:lnSpc>
            </a:pPr>
            <a:r>
              <a:rPr lang="en-US" sz="2200" b="1" spc="40" dirty="0">
                <a:solidFill>
                  <a:srgbClr val="4F81BD">
                    <a:lumMod val="50000"/>
                  </a:srgbClr>
                </a:solidFill>
                <a:latin typeface="Arial" panose="020B0604020202020204" pitchFamily="34" charset="0"/>
                <a:cs typeface="Arial" panose="020B0604020202020204" pitchFamily="34" charset="0"/>
              </a:rPr>
              <a:t>GIỚI THIỆU VỀ MÔ HÌNH HOLOGRAM</a:t>
            </a:r>
          </a:p>
        </p:txBody>
      </p:sp>
      <p:sp>
        <p:nvSpPr>
          <p:cNvPr id="37" name="TextBox 37"/>
          <p:cNvSpPr txBox="1"/>
          <p:nvPr/>
        </p:nvSpPr>
        <p:spPr>
          <a:xfrm>
            <a:off x="1996049" y="2407094"/>
            <a:ext cx="5966735" cy="1015663"/>
          </a:xfrm>
          <a:prstGeom prst="rect">
            <a:avLst/>
          </a:prstGeom>
        </p:spPr>
        <p:txBody>
          <a:bodyPr wrap="square" lIns="0" tIns="0" rIns="0" bIns="0" rtlCol="0" anchor="t">
            <a:spAutoFit/>
          </a:bodyPr>
          <a:lstStyle/>
          <a:p>
            <a:pPr>
              <a:lnSpc>
                <a:spcPct val="150000"/>
              </a:lnSpc>
            </a:pPr>
            <a:r>
              <a:rPr lang="en-US" sz="2200" b="1" spc="40" dirty="0">
                <a:solidFill>
                  <a:srgbClr val="4F81BD">
                    <a:lumMod val="50000"/>
                  </a:srgbClr>
                </a:solidFill>
                <a:latin typeface="Arial" panose="020B0604020202020204" pitchFamily="34" charset="0"/>
                <a:cs typeface="Arial" panose="020B0604020202020204" pitchFamily="34" charset="0"/>
              </a:rPr>
              <a:t>MỘT MÔ HÌNH 3 CHIỀU MÔ TẢ NGUYÊN LÍ HOẠT ĐỘNG CỦA HOLOGRAM</a:t>
            </a:r>
          </a:p>
        </p:txBody>
      </p:sp>
      <p:sp>
        <p:nvSpPr>
          <p:cNvPr id="43" name="Freeform 43"/>
          <p:cNvSpPr/>
          <p:nvPr/>
        </p:nvSpPr>
        <p:spPr>
          <a:xfrm rot="1091550">
            <a:off x="5133625" y="348351"/>
            <a:ext cx="283112" cy="659794"/>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900">
              <a:solidFill>
                <a:prstClr val="black"/>
              </a:solidFill>
            </a:endParaRPr>
          </a:p>
        </p:txBody>
      </p:sp>
      <p:sp>
        <p:nvSpPr>
          <p:cNvPr id="40" name="Folded Corner 39"/>
          <p:cNvSpPr/>
          <p:nvPr/>
        </p:nvSpPr>
        <p:spPr>
          <a:xfrm>
            <a:off x="1220715" y="1728639"/>
            <a:ext cx="732694" cy="732694"/>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3000" b="1" dirty="0">
                <a:solidFill>
                  <a:prstClr val="white"/>
                </a:solidFill>
                <a:cs typeface="Arial" panose="020B0604020202020204" pitchFamily="34" charset="0"/>
              </a:rPr>
              <a:t>0</a:t>
            </a:r>
            <a:r>
              <a:rPr lang="en-US" sz="3000" b="1" dirty="0">
                <a:solidFill>
                  <a:prstClr val="white"/>
                </a:solidFill>
                <a:latin typeface="Arial" panose="020B0604020202020204" pitchFamily="34" charset="0"/>
                <a:cs typeface="Arial" panose="020B0604020202020204" pitchFamily="34" charset="0"/>
              </a:rPr>
              <a:t>1</a:t>
            </a:r>
          </a:p>
        </p:txBody>
      </p:sp>
      <p:sp>
        <p:nvSpPr>
          <p:cNvPr id="41" name="Folded Corner 40"/>
          <p:cNvSpPr/>
          <p:nvPr/>
        </p:nvSpPr>
        <p:spPr>
          <a:xfrm>
            <a:off x="1220715" y="2591245"/>
            <a:ext cx="732694" cy="732694"/>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3000" b="1" dirty="0">
                <a:solidFill>
                  <a:prstClr val="white"/>
                </a:solidFill>
                <a:cs typeface="Arial" panose="020B0604020202020204" pitchFamily="34" charset="0"/>
              </a:rPr>
              <a:t>02</a:t>
            </a:r>
            <a:endParaRPr lang="en-US" sz="3000" b="1" dirty="0">
              <a:solidFill>
                <a:prstClr val="white"/>
              </a:solidFill>
              <a:latin typeface="Arial" panose="020B0604020202020204" pitchFamily="34" charset="0"/>
              <a:cs typeface="Arial" panose="020B0604020202020204" pitchFamily="34" charset="0"/>
            </a:endParaRPr>
          </a:p>
        </p:txBody>
      </p:sp>
      <p:sp>
        <p:nvSpPr>
          <p:cNvPr id="33" name="TextBox 36">
            <a:extLst>
              <a:ext uri="{FF2B5EF4-FFF2-40B4-BE49-F238E27FC236}">
                <a16:creationId xmlns:a16="http://schemas.microsoft.com/office/drawing/2014/main" xmlns="" id="{6C4C8594-DF7E-5533-FF97-2C14135FD45F}"/>
              </a:ext>
            </a:extLst>
          </p:cNvPr>
          <p:cNvSpPr txBox="1"/>
          <p:nvPr/>
        </p:nvSpPr>
        <p:spPr>
          <a:xfrm>
            <a:off x="2042939" y="3464399"/>
            <a:ext cx="6319186" cy="1015663"/>
          </a:xfrm>
          <a:prstGeom prst="rect">
            <a:avLst/>
          </a:prstGeom>
        </p:spPr>
        <p:txBody>
          <a:bodyPr wrap="square" lIns="0" tIns="0" rIns="0" bIns="0" rtlCol="0" anchor="t">
            <a:spAutoFit/>
          </a:bodyPr>
          <a:lstStyle/>
          <a:p>
            <a:pPr>
              <a:lnSpc>
                <a:spcPct val="150000"/>
              </a:lnSpc>
            </a:pPr>
            <a:r>
              <a:rPr lang="en-US" sz="2200" b="1" spc="40" dirty="0">
                <a:solidFill>
                  <a:srgbClr val="4F81BD">
                    <a:lumMod val="50000"/>
                  </a:srgbClr>
                </a:solidFill>
                <a:latin typeface="Arial" panose="020B0604020202020204" pitchFamily="34" charset="0"/>
                <a:cs typeface="Arial" panose="020B0604020202020204" pitchFamily="34" charset="0"/>
              </a:rPr>
              <a:t>ỨNG DỤNG MÔ HÌNH HOLOGRAM TRONG DẠY HỌC</a:t>
            </a:r>
          </a:p>
        </p:txBody>
      </p:sp>
      <p:sp>
        <p:nvSpPr>
          <p:cNvPr id="35" name="Folded Corner 39">
            <a:extLst>
              <a:ext uri="{FF2B5EF4-FFF2-40B4-BE49-F238E27FC236}">
                <a16:creationId xmlns:a16="http://schemas.microsoft.com/office/drawing/2014/main" xmlns="" id="{BBF9DBE0-7694-DFBE-9020-235F7D7CF065}"/>
              </a:ext>
            </a:extLst>
          </p:cNvPr>
          <p:cNvSpPr/>
          <p:nvPr/>
        </p:nvSpPr>
        <p:spPr>
          <a:xfrm>
            <a:off x="1263355" y="3489422"/>
            <a:ext cx="732694" cy="732694"/>
          </a:xfrm>
          <a:prstGeom prst="foldedCorner">
            <a:avLst/>
          </a:prstGeom>
          <a:solidFill>
            <a:srgbClr val="FFD347"/>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3000" b="1" dirty="0">
                <a:solidFill>
                  <a:prstClr val="white"/>
                </a:solidFill>
                <a:cs typeface="Arial" panose="020B0604020202020204" pitchFamily="34" charset="0"/>
              </a:rPr>
              <a:t>0</a:t>
            </a:r>
            <a:r>
              <a:rPr lang="en-US" sz="3000" b="1" dirty="0">
                <a:solidFill>
                  <a:prstClr val="white"/>
                </a:solidFill>
                <a:latin typeface="Arial" panose="020B0604020202020204" pitchFamily="34" charset="0"/>
                <a:cs typeface="Arial" panose="020B0604020202020204" pitchFamily="34" charset="0"/>
              </a:rPr>
              <a:t>3</a:t>
            </a:r>
          </a:p>
        </p:txBody>
      </p:sp>
      <p:sp>
        <p:nvSpPr>
          <p:cNvPr id="34" name="TextBox 36">
            <a:extLst>
              <a:ext uri="{FF2B5EF4-FFF2-40B4-BE49-F238E27FC236}">
                <a16:creationId xmlns:a16="http://schemas.microsoft.com/office/drawing/2014/main" xmlns="" id="{BD6F7807-1FCA-574F-3598-0180DEB07F29}"/>
              </a:ext>
            </a:extLst>
          </p:cNvPr>
          <p:cNvSpPr txBox="1"/>
          <p:nvPr/>
        </p:nvSpPr>
        <p:spPr>
          <a:xfrm>
            <a:off x="1361500" y="4492914"/>
            <a:ext cx="6319186" cy="507831"/>
          </a:xfrm>
          <a:prstGeom prst="rect">
            <a:avLst/>
          </a:prstGeom>
        </p:spPr>
        <p:txBody>
          <a:bodyPr wrap="square" lIns="0" tIns="0" rIns="0" bIns="0" rtlCol="0" anchor="t">
            <a:spAutoFit/>
          </a:bodyPr>
          <a:lstStyle/>
          <a:p>
            <a:pPr>
              <a:lnSpc>
                <a:spcPct val="150000"/>
              </a:lnSpc>
            </a:pPr>
            <a:r>
              <a:rPr lang="en-US" sz="2200" b="1" spc="40" dirty="0" smtClean="0">
                <a:solidFill>
                  <a:srgbClr val="4F81BD">
                    <a:lumMod val="50000"/>
                  </a:srgbClr>
                </a:solidFill>
                <a:latin typeface="Arial" panose="020B0604020202020204" pitchFamily="34" charset="0"/>
                <a:cs typeface="Arial" panose="020B0604020202020204" pitchFamily="34" charset="0"/>
              </a:rPr>
              <a:t>GỢI Ý TỔ CHỨC CÁC HOẠT ĐỘNG HỌC TẬP</a:t>
            </a:r>
            <a:endParaRPr lang="en-US" sz="2200" b="1" spc="40" dirty="0">
              <a:solidFill>
                <a:srgbClr val="4F81BD">
                  <a:lumMod val="50000"/>
                </a:srgbClr>
              </a:solidFill>
              <a:latin typeface="Arial" panose="020B0604020202020204" pitchFamily="34" charset="0"/>
              <a:cs typeface="Arial" panose="020B0604020202020204" pitchFamily="34" charset="0"/>
            </a:endParaRPr>
          </a:p>
        </p:txBody>
      </p:sp>
      <p:sp>
        <p:nvSpPr>
          <p:cNvPr id="38" name="Folded Corner 39">
            <a:extLst>
              <a:ext uri="{FF2B5EF4-FFF2-40B4-BE49-F238E27FC236}">
                <a16:creationId xmlns:a16="http://schemas.microsoft.com/office/drawing/2014/main" xmlns="" id="{83AF1112-7821-9E39-65CD-31CEB74ECC4B}"/>
              </a:ext>
            </a:extLst>
          </p:cNvPr>
          <p:cNvSpPr/>
          <p:nvPr/>
        </p:nvSpPr>
        <p:spPr>
          <a:xfrm>
            <a:off x="530661" y="4313120"/>
            <a:ext cx="732694" cy="732694"/>
          </a:xfrm>
          <a:prstGeom prst="foldedCorner">
            <a:avLst/>
          </a:prstGeom>
          <a:solidFill>
            <a:srgbClr val="9ADED9"/>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000" b="1" dirty="0" smtClean="0">
                <a:solidFill>
                  <a:prstClr val="white"/>
                </a:solidFill>
                <a:cs typeface="Arial" panose="020B0604020202020204" pitchFamily="34" charset="0"/>
              </a:rPr>
              <a:t>II</a:t>
            </a:r>
            <a:endParaRPr lang="en-US" sz="3000" b="1" dirty="0">
              <a:solidFill>
                <a:prstClr val="white"/>
              </a:solidFill>
              <a:latin typeface="Arial" panose="020B0604020202020204" pitchFamily="34" charset="0"/>
              <a:cs typeface="Arial" panose="020B0604020202020204" pitchFamily="34" charset="0"/>
            </a:endParaRPr>
          </a:p>
        </p:txBody>
      </p:sp>
      <p:sp>
        <p:nvSpPr>
          <p:cNvPr id="42" name="Folded Corner 41"/>
          <p:cNvSpPr/>
          <p:nvPr/>
        </p:nvSpPr>
        <p:spPr>
          <a:xfrm>
            <a:off x="517029" y="947333"/>
            <a:ext cx="732694" cy="732694"/>
          </a:xfrm>
          <a:prstGeom prst="foldedCorner">
            <a:avLst/>
          </a:prstGeom>
          <a:solidFill>
            <a:schemeClr val="accent2"/>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000" b="1" dirty="0">
                <a:solidFill>
                  <a:prstClr val="white"/>
                </a:solidFill>
                <a:cs typeface="Arial" panose="020B0604020202020204" pitchFamily="34" charset="0"/>
              </a:rPr>
              <a:t>I</a:t>
            </a:r>
            <a:endParaRPr lang="en-US" sz="3000" b="1" dirty="0">
              <a:solidFill>
                <a:prstClr val="white"/>
              </a:solidFill>
              <a:latin typeface="Arial" panose="020B0604020202020204" pitchFamily="34" charset="0"/>
              <a:cs typeface="Arial" panose="020B0604020202020204" pitchFamily="34" charset="0"/>
            </a:endParaRPr>
          </a:p>
        </p:txBody>
      </p:sp>
      <p:sp>
        <p:nvSpPr>
          <p:cNvPr id="44" name="TextBox 36"/>
          <p:cNvSpPr txBox="1"/>
          <p:nvPr/>
        </p:nvSpPr>
        <p:spPr>
          <a:xfrm>
            <a:off x="1349031" y="1075663"/>
            <a:ext cx="5290486" cy="507831"/>
          </a:xfrm>
          <a:prstGeom prst="rect">
            <a:avLst/>
          </a:prstGeom>
        </p:spPr>
        <p:txBody>
          <a:bodyPr wrap="square" lIns="0" tIns="0" rIns="0" bIns="0" rtlCol="0" anchor="t">
            <a:spAutoFit/>
          </a:bodyPr>
          <a:lstStyle/>
          <a:p>
            <a:pPr>
              <a:lnSpc>
                <a:spcPct val="150000"/>
              </a:lnSpc>
            </a:pPr>
            <a:r>
              <a:rPr lang="en-US" sz="2200" b="1" spc="40" dirty="0" smtClean="0">
                <a:solidFill>
                  <a:srgbClr val="4F81BD">
                    <a:lumMod val="50000"/>
                  </a:srgbClr>
                </a:solidFill>
                <a:latin typeface="Arial" panose="020B0604020202020204" pitchFamily="34" charset="0"/>
                <a:cs typeface="Arial" panose="020B0604020202020204" pitchFamily="34" charset="0"/>
              </a:rPr>
              <a:t>NỘI DUNG CHÍNH CỦA CHỦ ĐỀ</a:t>
            </a:r>
            <a:endParaRPr lang="en-US" sz="2200" b="1" spc="40" dirty="0">
              <a:solidFill>
                <a:srgbClr val="4F81BD">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260224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anim calcmode="lin" valueType="num">
                                      <p:cBhvr>
                                        <p:cTn id="20" dur="500" fill="hold"/>
                                        <p:tgtEl>
                                          <p:spTgt spid="40"/>
                                        </p:tgtEl>
                                        <p:attrNameLst>
                                          <p:attrName>ppt_x</p:attrName>
                                        </p:attrNameLst>
                                      </p:cBhvr>
                                      <p:tavLst>
                                        <p:tav tm="0">
                                          <p:val>
                                            <p:strVal val="#ppt_x"/>
                                          </p:val>
                                        </p:tav>
                                        <p:tav tm="100000">
                                          <p:val>
                                            <p:strVal val="#ppt_x"/>
                                          </p:val>
                                        </p:tav>
                                      </p:tavLst>
                                    </p:anim>
                                    <p:anim calcmode="lin" valueType="num">
                                      <p:cBhvr>
                                        <p:cTn id="21" dur="500" fill="hold"/>
                                        <p:tgtEl>
                                          <p:spTgt spid="4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anim calcmode="lin" valueType="num">
                                      <p:cBhvr>
                                        <p:cTn id="25" dur="500" fill="hold"/>
                                        <p:tgtEl>
                                          <p:spTgt spid="36"/>
                                        </p:tgtEl>
                                        <p:attrNameLst>
                                          <p:attrName>ppt_x</p:attrName>
                                        </p:attrNameLst>
                                      </p:cBhvr>
                                      <p:tavLst>
                                        <p:tav tm="0">
                                          <p:val>
                                            <p:strVal val="#ppt_x"/>
                                          </p:val>
                                        </p:tav>
                                        <p:tav tm="100000">
                                          <p:val>
                                            <p:strVal val="#ppt_x"/>
                                          </p:val>
                                        </p:tav>
                                      </p:tavLst>
                                    </p:anim>
                                    <p:anim calcmode="lin" valueType="num">
                                      <p:cBhvr>
                                        <p:cTn id="26"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barn(inVertical)">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p:cTn id="52" dur="500" fill="hold"/>
                                        <p:tgtEl>
                                          <p:spTgt spid="34"/>
                                        </p:tgtEl>
                                        <p:attrNameLst>
                                          <p:attrName>ppt_w</p:attrName>
                                        </p:attrNameLst>
                                      </p:cBhvr>
                                      <p:tavLst>
                                        <p:tav tm="0">
                                          <p:val>
                                            <p:fltVal val="0"/>
                                          </p:val>
                                        </p:tav>
                                        <p:tav tm="100000">
                                          <p:val>
                                            <p:strVal val="#ppt_w"/>
                                          </p:val>
                                        </p:tav>
                                      </p:tavLst>
                                    </p:anim>
                                    <p:anim calcmode="lin" valueType="num">
                                      <p:cBhvr>
                                        <p:cTn id="53" dur="500" fill="hold"/>
                                        <p:tgtEl>
                                          <p:spTgt spid="34"/>
                                        </p:tgtEl>
                                        <p:attrNameLst>
                                          <p:attrName>ppt_h</p:attrName>
                                        </p:attrNameLst>
                                      </p:cBhvr>
                                      <p:tavLst>
                                        <p:tav tm="0">
                                          <p:val>
                                            <p:fltVal val="0"/>
                                          </p:val>
                                        </p:tav>
                                        <p:tav tm="100000">
                                          <p:val>
                                            <p:strVal val="#ppt_h"/>
                                          </p:val>
                                        </p:tav>
                                      </p:tavLst>
                                    </p:anim>
                                    <p:animEffect transition="in" filter="fade">
                                      <p:cBhvr>
                                        <p:cTn id="5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0" grpId="0" animBg="1"/>
      <p:bldP spid="41" grpId="0" animBg="1"/>
      <p:bldP spid="33" grpId="0"/>
      <p:bldP spid="35" grpId="0" animBg="1"/>
      <p:bldP spid="34" grpId="0"/>
      <p:bldP spid="38" grpId="0" animBg="1"/>
      <p:bldP spid="42" grpId="0" animBg="1"/>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7230150" y="354952"/>
            <a:ext cx="1833419" cy="473983"/>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txBody>
            <a:bodyPr/>
            <a:lstStyle/>
            <a:p>
              <a:endParaRPr lang="en-US" sz="900">
                <a:solidFill>
                  <a:prstClr val="black"/>
                </a:solidFill>
              </a:endParaRPr>
            </a:p>
          </p:txBody>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2" name="Group 2"/>
          <p:cNvGrpSpPr/>
          <p:nvPr/>
        </p:nvGrpSpPr>
        <p:grpSpPr>
          <a:xfrm>
            <a:off x="7225388" y="1786766"/>
            <a:ext cx="1833419" cy="473983"/>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txBody>
            <a:bodyPr/>
            <a:lstStyle/>
            <a:p>
              <a:endParaRPr lang="en-US" sz="900">
                <a:solidFill>
                  <a:prstClr val="black"/>
                </a:solidFill>
              </a:endParaRPr>
            </a:p>
          </p:txBody>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7" name="Group 7"/>
          <p:cNvGrpSpPr/>
          <p:nvPr/>
        </p:nvGrpSpPr>
        <p:grpSpPr>
          <a:xfrm>
            <a:off x="7225388" y="3893837"/>
            <a:ext cx="1833419" cy="473983"/>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txBody>
            <a:bodyPr/>
            <a:lstStyle/>
            <a:p>
              <a:endParaRPr lang="en-US" sz="900">
                <a:solidFill>
                  <a:prstClr val="black"/>
                </a:solidFill>
              </a:endParaRPr>
            </a:p>
          </p:txBody>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2" name="Group 12"/>
          <p:cNvGrpSpPr/>
          <p:nvPr/>
        </p:nvGrpSpPr>
        <p:grpSpPr>
          <a:xfrm>
            <a:off x="7225388" y="1054073"/>
            <a:ext cx="1833419" cy="473983"/>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txBody>
            <a:bodyPr/>
            <a:lstStyle/>
            <a:p>
              <a:endParaRPr lang="en-US" sz="900">
                <a:solidFill>
                  <a:prstClr val="black"/>
                </a:solidFill>
              </a:endParaRPr>
            </a:p>
          </p:txBody>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txBody>
            <a:bodyPr/>
            <a:lstStyle/>
            <a:p>
              <a:endParaRPr lang="en-US" sz="900">
                <a:solidFill>
                  <a:prstClr val="black"/>
                </a:solidFill>
              </a:endParaRPr>
            </a:p>
          </p:txBody>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txBody>
            <a:bodyPr/>
            <a:lstStyle/>
            <a:p>
              <a:endParaRPr lang="en-US" sz="900">
                <a:solidFill>
                  <a:prstClr val="black"/>
                </a:solidFill>
              </a:endParaRPr>
            </a:p>
          </p:txBody>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txBody>
            <a:bodyPr/>
            <a:lstStyle/>
            <a:p>
              <a:endParaRPr lang="en-US" sz="900">
                <a:solidFill>
                  <a:prstClr val="black"/>
                </a:solidFill>
              </a:endParaRPr>
            </a:p>
          </p:txBody>
        </p:sp>
      </p:grpSp>
      <p:grpSp>
        <p:nvGrpSpPr>
          <p:cNvPr id="17" name="Group 17"/>
          <p:cNvGrpSpPr/>
          <p:nvPr/>
        </p:nvGrpSpPr>
        <p:grpSpPr>
          <a:xfrm>
            <a:off x="-42157" y="263826"/>
            <a:ext cx="8649062" cy="5012499"/>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sz="900">
                <a:solidFill>
                  <a:prstClr val="black"/>
                </a:solidFill>
              </a:endParaRPr>
            </a:p>
          </p:txBody>
        </p:sp>
        <p:sp>
          <p:nvSpPr>
            <p:cNvPr id="19" name="TextBox 19"/>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900">
                <a:solidFill>
                  <a:prstClr val="black"/>
                </a:solidFill>
              </a:endParaRPr>
            </a:p>
          </p:txBody>
        </p:sp>
      </p:grpSp>
      <p:grpSp>
        <p:nvGrpSpPr>
          <p:cNvPr id="20" name="Group 20"/>
          <p:cNvGrpSpPr/>
          <p:nvPr/>
        </p:nvGrpSpPr>
        <p:grpSpPr>
          <a:xfrm>
            <a:off x="-267985" y="129815"/>
            <a:ext cx="8851618" cy="5901078"/>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xmlns="" r:embed="rId3"/>
                  </a:ext>
                </a:extLst>
              </a:blip>
              <a:stretch>
                <a:fillRect/>
              </a:stretch>
            </a:blipFill>
          </p:spPr>
          <p:txBody>
            <a:bodyPr/>
            <a:lstStyle/>
            <a:p>
              <a:endParaRPr lang="en-US" sz="900">
                <a:solidFill>
                  <a:prstClr val="black"/>
                </a:solidFill>
              </a:endParaRPr>
            </a:p>
          </p:txBody>
        </p:sp>
      </p:grpSp>
      <p:sp>
        <p:nvSpPr>
          <p:cNvPr id="35" name="Freeform 35"/>
          <p:cNvSpPr/>
          <p:nvPr/>
        </p:nvSpPr>
        <p:spPr>
          <a:xfrm rot="9640325">
            <a:off x="636629" y="562566"/>
            <a:ext cx="306050" cy="1032378"/>
          </a:xfrm>
          <a:custGeom>
            <a:avLst/>
            <a:gdLst/>
            <a:ahLst/>
            <a:cxnLst/>
            <a:rect l="l" t="t" r="r" b="b"/>
            <a:pathLst>
              <a:path w="504788" h="1713788">
                <a:moveTo>
                  <a:pt x="0" y="0"/>
                </a:moveTo>
                <a:lnTo>
                  <a:pt x="504789" y="0"/>
                </a:lnTo>
                <a:lnTo>
                  <a:pt x="504789" y="1713788"/>
                </a:lnTo>
                <a:lnTo>
                  <a:pt x="0" y="17137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900">
              <a:solidFill>
                <a:prstClr val="black"/>
              </a:solidFill>
            </a:endParaRPr>
          </a:p>
        </p:txBody>
      </p:sp>
      <p:sp>
        <p:nvSpPr>
          <p:cNvPr id="27" name="TextBox 32">
            <a:extLst>
              <a:ext uri="{FF2B5EF4-FFF2-40B4-BE49-F238E27FC236}">
                <a16:creationId xmlns:a16="http://schemas.microsoft.com/office/drawing/2014/main" xmlns="" id="{3C76A044-3075-6076-4862-71E8868435E9}"/>
              </a:ext>
            </a:extLst>
          </p:cNvPr>
          <p:cNvSpPr txBox="1"/>
          <p:nvPr/>
        </p:nvSpPr>
        <p:spPr>
          <a:xfrm>
            <a:off x="224724" y="1978671"/>
            <a:ext cx="8115300" cy="1384995"/>
          </a:xfrm>
          <a:prstGeom prst="rect">
            <a:avLst/>
          </a:prstGeom>
        </p:spPr>
        <p:txBody>
          <a:bodyPr wrap="square" lIns="0" tIns="0" rIns="0" bIns="0" rtlCol="0" anchor="t">
            <a:spAutoFit/>
          </a:bodyPr>
          <a:lstStyle/>
          <a:p>
            <a:pPr algn="ctr">
              <a:lnSpc>
                <a:spcPct val="150000"/>
              </a:lnSpc>
            </a:pPr>
            <a:r>
              <a:rPr lang="en-US" sz="3000" b="1" spc="91" dirty="0">
                <a:solidFill>
                  <a:srgbClr val="C00000"/>
                </a:solidFill>
                <a:latin typeface="Arial" panose="020B0604020202020204" pitchFamily="34" charset="0"/>
                <a:cs typeface="Arial" panose="020B0604020202020204" pitchFamily="34" charset="0"/>
              </a:rPr>
              <a:t>3</a:t>
            </a:r>
            <a:r>
              <a:rPr lang="en-US" sz="3000" b="1" spc="91" dirty="0" smtClean="0">
                <a:solidFill>
                  <a:srgbClr val="C00000"/>
                </a:solidFill>
                <a:latin typeface="Arial" panose="020B0604020202020204" pitchFamily="34" charset="0"/>
                <a:cs typeface="Arial" panose="020B0604020202020204" pitchFamily="34" charset="0"/>
              </a:rPr>
              <a:t>. </a:t>
            </a:r>
            <a:r>
              <a:rPr lang="en-US" sz="3000" b="1" spc="40" dirty="0">
                <a:solidFill>
                  <a:srgbClr val="4F81BD">
                    <a:lumMod val="50000"/>
                  </a:srgbClr>
                </a:solidFill>
                <a:latin typeface="Arial" panose="020B0604020202020204" pitchFamily="34" charset="0"/>
                <a:cs typeface="Arial" panose="020B0604020202020204" pitchFamily="34" charset="0"/>
              </a:rPr>
              <a:t>ỨNG DỤNG MÔ HÌNH HOLOGRAM TRONG DẠY HỌC</a:t>
            </a:r>
          </a:p>
        </p:txBody>
      </p:sp>
    </p:spTree>
    <p:extLst>
      <p:ext uri="{BB962C8B-B14F-4D97-AF65-F5344CB8AC3E}">
        <p14:creationId xmlns:p14="http://schemas.microsoft.com/office/powerpoint/2010/main" val="888749020"/>
      </p:ext>
    </p:extLst>
  </p:cSld>
  <p:clrMapOvr>
    <a:masterClrMapping/>
  </p:clrMapOvr>
  <p:transition spd="med">
    <p:comb/>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TotalTime>
  <Words>800</Words>
  <Application>Microsoft Office PowerPoint</Application>
  <PresentationFormat>On-screen Show (16:9)</PresentationFormat>
  <Paragraphs>113</Paragraphs>
  <Slides>22</Slides>
  <Notes>2</Notes>
  <HiddenSlides>0</HiddenSlides>
  <MMClips>5</MMClips>
  <ScaleCrop>false</ScaleCrop>
  <HeadingPairs>
    <vt:vector size="6" baseType="variant">
      <vt:variant>
        <vt:lpstr>Theme</vt:lpstr>
      </vt:variant>
      <vt:variant>
        <vt:i4>18</vt:i4>
      </vt:variant>
      <vt:variant>
        <vt:lpstr>Embedded OLE Servers</vt:lpstr>
      </vt:variant>
      <vt:variant>
        <vt:i4>1</vt:i4>
      </vt:variant>
      <vt:variant>
        <vt:lpstr>Slide Titles</vt:lpstr>
      </vt:variant>
      <vt:variant>
        <vt:i4>22</vt:i4>
      </vt:variant>
    </vt:vector>
  </HeadingPairs>
  <TitlesOfParts>
    <vt:vector size="41"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Watermark</vt:lpstr>
      <vt:lpstr>1_Watermark</vt:lpstr>
      <vt:lpstr>11_Office Theme</vt:lpstr>
      <vt:lpstr>12_Office Theme</vt:lpstr>
      <vt:lpstr>13_Office Theme</vt:lpstr>
      <vt:lpstr>14_Office Theme</vt:lpstr>
      <vt:lpstr>15_Office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43</cp:revision>
  <dcterms:created xsi:type="dcterms:W3CDTF">2018-03-23T14:56:58Z</dcterms:created>
  <dcterms:modified xsi:type="dcterms:W3CDTF">2025-03-05T08:23:37Z</dcterms:modified>
</cp:coreProperties>
</file>