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27"/>
  </p:notesMasterIdLst>
  <p:sldIdLst>
    <p:sldId id="256" r:id="rId3"/>
    <p:sldId id="257" r:id="rId4"/>
    <p:sldId id="259" r:id="rId5"/>
    <p:sldId id="368" r:id="rId6"/>
    <p:sldId id="369" r:id="rId7"/>
    <p:sldId id="370" r:id="rId8"/>
    <p:sldId id="371" r:id="rId9"/>
    <p:sldId id="372" r:id="rId10"/>
    <p:sldId id="374" r:id="rId11"/>
    <p:sldId id="373" r:id="rId12"/>
    <p:sldId id="375" r:id="rId13"/>
    <p:sldId id="355" r:id="rId14"/>
    <p:sldId id="329" r:id="rId15"/>
    <p:sldId id="330" r:id="rId16"/>
    <p:sldId id="334" r:id="rId17"/>
    <p:sldId id="332" r:id="rId18"/>
    <p:sldId id="333" r:id="rId19"/>
    <p:sldId id="331" r:id="rId20"/>
    <p:sldId id="377" r:id="rId21"/>
    <p:sldId id="380" r:id="rId22"/>
    <p:sldId id="354" r:id="rId23"/>
    <p:sldId id="339" r:id="rId24"/>
    <p:sldId id="274" r:id="rId25"/>
    <p:sldId id="291" r:id="rId26"/>
  </p:sldIdLst>
  <p:sldSz cx="9144000" cy="5143500" type="screen16x9"/>
  <p:notesSz cx="6858000" cy="9144000"/>
  <p:embeddedFontLst>
    <p:embeddedFont>
      <p:font typeface="Cambria Math" pitchFamily="18" charset="0"/>
      <p:regular r:id="rId28"/>
    </p:embeddedFont>
    <p:embeddedFont>
      <p:font typeface="Calibri" pitchFamily="34" charset="0"/>
      <p:regular r:id="rId29"/>
      <p:bold r:id="rId30"/>
      <p:italic r:id="rId31"/>
      <p:boldItalic r:id="rId32"/>
    </p:embeddedFont>
    <p:embeddedFont>
      <p:font typeface="Pangolin" charset="0"/>
      <p:regular r:id="rId33"/>
    </p:embeddedFont>
    <p:embeddedFont>
      <p:font typeface="Dotum" charset="-127"/>
      <p:regular r:id="rId34"/>
    </p:embeddedFont>
    <p:embeddedFont>
      <p:font typeface="Maven Pro ExtraBold" charset="0"/>
      <p:bold r:id="rId35"/>
    </p:embeddedFont>
    <p:embeddedFont>
      <p:font typeface="Poppins SemiBold" charset="0"/>
      <p:regular r:id="rId36"/>
      <p:bold r:id="rId37"/>
      <p:italic r:id="rId38"/>
      <p:boldItalic r:id="rId39"/>
    </p:embeddedFont>
    <p:embeddedFont>
      <p:font typeface="Nunito Light" charset="0"/>
      <p:regular r:id="rId40"/>
      <p:italic r:id="rId41"/>
    </p:embeddedFont>
    <p:embeddedFont>
      <p:font typeface="Be Vietnam Pro" charset="0"/>
      <p:regular r:id="rId42"/>
      <p:bold r:id="rId43"/>
      <p:italic r:id="rId44"/>
      <p:boldItalic r:id="rId45"/>
    </p:embeddedFont>
    <p:embeddedFont>
      <p:font typeface="Delius" charset="0"/>
      <p:regular r:id="rId46"/>
    </p:embeddedFont>
    <p:embeddedFont>
      <p:font typeface="Maven Pro" charset="0"/>
      <p:regular r:id="rId47"/>
      <p:bold r:id="rId48"/>
    </p:embeddedFont>
    <p:embeddedFont>
      <p:font typeface="Chelsea Market"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4DD"/>
    <a:srgbClr val="00569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7E8CA21-6702-4EC6-B724-3792C4BCC2F7}">
  <a:tblStyle styleId="{B7E8CA21-6702-4EC6-B724-3792C4BCC2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60"/>
  </p:normalViewPr>
  <p:slideViewPr>
    <p:cSldViewPr snapToGrid="0">
      <p:cViewPr varScale="1">
        <p:scale>
          <a:sx n="111" d="100"/>
          <a:sy n="111" d="100"/>
        </p:scale>
        <p:origin x="-32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77885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27c0ad4e2f1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27c0ad4e2f1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112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93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6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972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47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3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19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53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chum bóng đáp án</a:t>
            </a:r>
            <a:endParaRPr lang="en-US" smtClean="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138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068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26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4280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634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151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8"/>
        <p:cNvGrpSpPr/>
        <p:nvPr/>
      </p:nvGrpSpPr>
      <p:grpSpPr>
        <a:xfrm>
          <a:off x="0" y="0"/>
          <a:ext cx="0" cy="0"/>
          <a:chOff x="0" y="0"/>
          <a:chExt cx="0" cy="0"/>
        </a:xfrm>
      </p:grpSpPr>
      <p:sp>
        <p:nvSpPr>
          <p:cNvPr id="3259" name="Google Shape;32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0" name="Google Shape;32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088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534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918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6827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32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491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85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344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2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75" y="861975"/>
            <a:ext cx="3851700" cy="29439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191919"/>
              </a:buClr>
              <a:buSzPts val="5200"/>
              <a:buNone/>
              <a:defRPr sz="7000">
                <a:latin typeface="Delius"/>
                <a:ea typeface="Delius"/>
                <a:cs typeface="Delius"/>
                <a:sym typeface="Deliu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805738"/>
            <a:ext cx="42411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Be Vietnam Pro"/>
                <a:ea typeface="Be Vietnam Pro"/>
                <a:cs typeface="Be Vietnam Pro"/>
                <a:sym typeface="Be Vietnam P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61186" y="-15826"/>
            <a:ext cx="5485465" cy="5535558"/>
            <a:chOff x="-161186" y="-15826"/>
            <a:chExt cx="5485465" cy="5535558"/>
          </a:xfrm>
        </p:grpSpPr>
        <p:grpSp>
          <p:nvGrpSpPr>
            <p:cNvPr id="12" name="Google Shape;12;p2"/>
            <p:cNvGrpSpPr/>
            <p:nvPr/>
          </p:nvGrpSpPr>
          <p:grpSpPr>
            <a:xfrm>
              <a:off x="-161186" y="-15826"/>
              <a:ext cx="1135926" cy="998478"/>
              <a:chOff x="1" y="5679"/>
              <a:chExt cx="1564206" cy="1374935"/>
            </a:xfrm>
          </p:grpSpPr>
          <p:sp>
            <p:nvSpPr>
              <p:cNvPr id="13" name="Google Shape;13;p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1329227">
              <a:off x="3723827" y="4658588"/>
              <a:ext cx="1545995" cy="591484"/>
              <a:chOff x="5554408" y="1265017"/>
              <a:chExt cx="1620304" cy="619914"/>
            </a:xfrm>
          </p:grpSpPr>
          <p:sp>
            <p:nvSpPr>
              <p:cNvPr id="36" name="Google Shape;36;p2"/>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58;p2"/>
          <p:cNvGrpSpPr/>
          <p:nvPr/>
        </p:nvGrpSpPr>
        <p:grpSpPr>
          <a:xfrm>
            <a:off x="184503" y="167988"/>
            <a:ext cx="8715438" cy="4855165"/>
            <a:chOff x="184503" y="167988"/>
            <a:chExt cx="8715438" cy="4855165"/>
          </a:xfrm>
        </p:grpSpPr>
        <p:grpSp>
          <p:nvGrpSpPr>
            <p:cNvPr id="59" name="Google Shape;59;p2"/>
            <p:cNvGrpSpPr/>
            <p:nvPr/>
          </p:nvGrpSpPr>
          <p:grpSpPr>
            <a:xfrm>
              <a:off x="4237542" y="167988"/>
              <a:ext cx="518939" cy="371512"/>
              <a:chOff x="4237542" y="167988"/>
              <a:chExt cx="518939" cy="371512"/>
            </a:xfrm>
          </p:grpSpPr>
          <p:sp>
            <p:nvSpPr>
              <p:cNvPr id="60" name="Google Shape;60;p2"/>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a:off x="184503" y="4548871"/>
              <a:ext cx="583307" cy="474282"/>
              <a:chOff x="184503" y="4548871"/>
              <a:chExt cx="583307" cy="474282"/>
            </a:xfrm>
          </p:grpSpPr>
          <p:sp>
            <p:nvSpPr>
              <p:cNvPr id="63" name="Google Shape;63;p2"/>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a:off x="8716502" y="1405625"/>
              <a:ext cx="183439" cy="16911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959"/>
        <p:cNvGrpSpPr/>
        <p:nvPr/>
      </p:nvGrpSpPr>
      <p:grpSpPr>
        <a:xfrm>
          <a:off x="0" y="0"/>
          <a:ext cx="0" cy="0"/>
          <a:chOff x="0" y="0"/>
          <a:chExt cx="0" cy="0"/>
        </a:xfrm>
      </p:grpSpPr>
      <p:sp>
        <p:nvSpPr>
          <p:cNvPr id="960" name="Google Shape;96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1" name="Google Shape;961;p20"/>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23"/>
        <p:cNvGrpSpPr/>
        <p:nvPr/>
      </p:nvGrpSpPr>
      <p:grpSpPr>
        <a:xfrm>
          <a:off x="0" y="0"/>
          <a:ext cx="0" cy="0"/>
          <a:chOff x="0" y="0"/>
          <a:chExt cx="0" cy="0"/>
        </a:xfrm>
      </p:grpSpPr>
      <p:sp>
        <p:nvSpPr>
          <p:cNvPr id="1024" name="Google Shape;102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5" name="Google Shape;1025;p22"/>
          <p:cNvSpPr txBox="1">
            <a:spLocks noGrp="1"/>
          </p:cNvSpPr>
          <p:nvPr>
            <p:ph type="subTitle" idx="1"/>
          </p:nvPr>
        </p:nvSpPr>
        <p:spPr>
          <a:xfrm>
            <a:off x="4952131"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2"/>
          <p:cNvSpPr txBox="1">
            <a:spLocks noGrp="1"/>
          </p:cNvSpPr>
          <p:nvPr>
            <p:ph type="subTitle" idx="2"/>
          </p:nvPr>
        </p:nvSpPr>
        <p:spPr>
          <a:xfrm>
            <a:off x="1333425"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22"/>
          <p:cNvSpPr txBox="1">
            <a:spLocks noGrp="1"/>
          </p:cNvSpPr>
          <p:nvPr>
            <p:ph type="subTitle" idx="3"/>
          </p:nvPr>
        </p:nvSpPr>
        <p:spPr>
          <a:xfrm>
            <a:off x="1333425"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8" name="Google Shape;1028;p22"/>
          <p:cNvSpPr txBox="1">
            <a:spLocks noGrp="1"/>
          </p:cNvSpPr>
          <p:nvPr>
            <p:ph type="subTitle" idx="4"/>
          </p:nvPr>
        </p:nvSpPr>
        <p:spPr>
          <a:xfrm>
            <a:off x="4952131"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9" name="Google Shape;1029;p22"/>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22"/>
          <p:cNvGrpSpPr/>
          <p:nvPr/>
        </p:nvGrpSpPr>
        <p:grpSpPr>
          <a:xfrm>
            <a:off x="-11" y="85153"/>
            <a:ext cx="9030186" cy="5056379"/>
            <a:chOff x="-11" y="85153"/>
            <a:chExt cx="9030186" cy="5056379"/>
          </a:xfrm>
        </p:grpSpPr>
        <p:grpSp>
          <p:nvGrpSpPr>
            <p:cNvPr id="1031" name="Google Shape;1031;p22"/>
            <p:cNvGrpSpPr/>
            <p:nvPr/>
          </p:nvGrpSpPr>
          <p:grpSpPr>
            <a:xfrm rot="-1361874">
              <a:off x="77633" y="202648"/>
              <a:ext cx="718707" cy="546683"/>
              <a:chOff x="3251400" y="723825"/>
              <a:chExt cx="714950" cy="543825"/>
            </a:xfrm>
          </p:grpSpPr>
          <p:sp>
            <p:nvSpPr>
              <p:cNvPr id="1032" name="Google Shape;1032;p22"/>
              <p:cNvSpPr/>
              <p:nvPr/>
            </p:nvSpPr>
            <p:spPr>
              <a:xfrm>
                <a:off x="3341000" y="846500"/>
                <a:ext cx="542625" cy="304550"/>
              </a:xfrm>
              <a:custGeom>
                <a:avLst/>
                <a:gdLst/>
                <a:ahLst/>
                <a:cxnLst/>
                <a:rect l="l" t="t" r="r" b="b"/>
                <a:pathLst>
                  <a:path w="21705" h="12182" extrusionOk="0">
                    <a:moveTo>
                      <a:pt x="4612" y="1"/>
                    </a:moveTo>
                    <a:cubicBezTo>
                      <a:pt x="4512" y="26"/>
                      <a:pt x="4412" y="26"/>
                      <a:pt x="4311" y="51"/>
                    </a:cubicBezTo>
                    <a:cubicBezTo>
                      <a:pt x="3058" y="552"/>
                      <a:pt x="1830" y="1029"/>
                      <a:pt x="577" y="1505"/>
                    </a:cubicBezTo>
                    <a:cubicBezTo>
                      <a:pt x="527" y="1530"/>
                      <a:pt x="477" y="1555"/>
                      <a:pt x="427" y="1580"/>
                    </a:cubicBezTo>
                    <a:cubicBezTo>
                      <a:pt x="101" y="1730"/>
                      <a:pt x="1" y="1931"/>
                      <a:pt x="101" y="2282"/>
                    </a:cubicBezTo>
                    <a:cubicBezTo>
                      <a:pt x="126" y="2357"/>
                      <a:pt x="126" y="2457"/>
                      <a:pt x="126" y="2532"/>
                    </a:cubicBezTo>
                    <a:cubicBezTo>
                      <a:pt x="326" y="2683"/>
                      <a:pt x="326" y="2933"/>
                      <a:pt x="427" y="3134"/>
                    </a:cubicBezTo>
                    <a:cubicBezTo>
                      <a:pt x="652" y="3635"/>
                      <a:pt x="828" y="4186"/>
                      <a:pt x="1028" y="4713"/>
                    </a:cubicBezTo>
                    <a:cubicBezTo>
                      <a:pt x="1103" y="4863"/>
                      <a:pt x="1153" y="5039"/>
                      <a:pt x="1304" y="5139"/>
                    </a:cubicBezTo>
                    <a:cubicBezTo>
                      <a:pt x="3710" y="6242"/>
                      <a:pt x="6116" y="7369"/>
                      <a:pt x="8522" y="8472"/>
                    </a:cubicBezTo>
                    <a:cubicBezTo>
                      <a:pt x="10326" y="9299"/>
                      <a:pt x="12131" y="10151"/>
                      <a:pt x="13935" y="11004"/>
                    </a:cubicBezTo>
                    <a:cubicBezTo>
                      <a:pt x="14712" y="11354"/>
                      <a:pt x="15489" y="11680"/>
                      <a:pt x="16241" y="12031"/>
                    </a:cubicBezTo>
                    <a:cubicBezTo>
                      <a:pt x="16316" y="12081"/>
                      <a:pt x="16392" y="12131"/>
                      <a:pt x="16467" y="12181"/>
                    </a:cubicBezTo>
                    <a:cubicBezTo>
                      <a:pt x="16567" y="12156"/>
                      <a:pt x="16692" y="12131"/>
                      <a:pt x="16793" y="12081"/>
                    </a:cubicBezTo>
                    <a:cubicBezTo>
                      <a:pt x="17570" y="11806"/>
                      <a:pt x="18346" y="11505"/>
                      <a:pt x="19123" y="11204"/>
                    </a:cubicBezTo>
                    <a:cubicBezTo>
                      <a:pt x="19825" y="10953"/>
                      <a:pt x="20502" y="10703"/>
                      <a:pt x="21204" y="10427"/>
                    </a:cubicBezTo>
                    <a:cubicBezTo>
                      <a:pt x="21655" y="10252"/>
                      <a:pt x="21705" y="10101"/>
                      <a:pt x="21529" y="9625"/>
                    </a:cubicBezTo>
                    <a:cubicBezTo>
                      <a:pt x="21429" y="9349"/>
                      <a:pt x="21329" y="9099"/>
                      <a:pt x="21229" y="8823"/>
                    </a:cubicBezTo>
                    <a:cubicBezTo>
                      <a:pt x="21028" y="8322"/>
                      <a:pt x="20828" y="7821"/>
                      <a:pt x="20602" y="7319"/>
                    </a:cubicBezTo>
                    <a:cubicBezTo>
                      <a:pt x="20577" y="7269"/>
                      <a:pt x="20552" y="7219"/>
                      <a:pt x="20502" y="7144"/>
                    </a:cubicBezTo>
                    <a:cubicBezTo>
                      <a:pt x="19825" y="6843"/>
                      <a:pt x="19123" y="6517"/>
                      <a:pt x="18447" y="6217"/>
                    </a:cubicBezTo>
                    <a:cubicBezTo>
                      <a:pt x="16918" y="5515"/>
                      <a:pt x="15364" y="4838"/>
                      <a:pt x="13835" y="4161"/>
                    </a:cubicBezTo>
                    <a:cubicBezTo>
                      <a:pt x="12682" y="3635"/>
                      <a:pt x="11504" y="3109"/>
                      <a:pt x="10351" y="2608"/>
                    </a:cubicBezTo>
                    <a:cubicBezTo>
                      <a:pt x="8973" y="1981"/>
                      <a:pt x="7620" y="1379"/>
                      <a:pt x="6266" y="753"/>
                    </a:cubicBezTo>
                    <a:cubicBezTo>
                      <a:pt x="5915" y="602"/>
                      <a:pt x="5564" y="452"/>
                      <a:pt x="5214" y="302"/>
                    </a:cubicBezTo>
                    <a:cubicBezTo>
                      <a:pt x="5013" y="201"/>
                      <a:pt x="4813" y="101"/>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2"/>
              <p:cNvSpPr/>
              <p:nvPr/>
            </p:nvSpPr>
            <p:spPr>
              <a:xfrm>
                <a:off x="3456300" y="738600"/>
                <a:ext cx="398500" cy="286500"/>
              </a:xfrm>
              <a:custGeom>
                <a:avLst/>
                <a:gdLst/>
                <a:ahLst/>
                <a:cxnLst/>
                <a:rect l="l" t="t" r="r" b="b"/>
                <a:pathLst>
                  <a:path w="15940" h="11460" extrusionOk="0">
                    <a:moveTo>
                      <a:pt x="11143" y="0"/>
                    </a:moveTo>
                    <a:cubicBezTo>
                      <a:pt x="11054" y="0"/>
                      <a:pt x="10951" y="20"/>
                      <a:pt x="10827" y="56"/>
                    </a:cubicBezTo>
                    <a:cubicBezTo>
                      <a:pt x="10752" y="81"/>
                      <a:pt x="10677" y="106"/>
                      <a:pt x="10602" y="157"/>
                    </a:cubicBezTo>
                    <a:cubicBezTo>
                      <a:pt x="9875" y="432"/>
                      <a:pt x="9148" y="708"/>
                      <a:pt x="8421" y="984"/>
                    </a:cubicBezTo>
                    <a:cubicBezTo>
                      <a:pt x="6015" y="1911"/>
                      <a:pt x="3609" y="2863"/>
                      <a:pt x="1203" y="3791"/>
                    </a:cubicBezTo>
                    <a:cubicBezTo>
                      <a:pt x="802" y="3941"/>
                      <a:pt x="401" y="4142"/>
                      <a:pt x="0" y="4317"/>
                    </a:cubicBezTo>
                    <a:cubicBezTo>
                      <a:pt x="201" y="4417"/>
                      <a:pt x="401" y="4517"/>
                      <a:pt x="602" y="4618"/>
                    </a:cubicBezTo>
                    <a:cubicBezTo>
                      <a:pt x="952" y="4768"/>
                      <a:pt x="1303" y="4918"/>
                      <a:pt x="1654" y="5069"/>
                    </a:cubicBezTo>
                    <a:cubicBezTo>
                      <a:pt x="3008" y="5695"/>
                      <a:pt x="4361" y="6297"/>
                      <a:pt x="5739" y="6924"/>
                    </a:cubicBezTo>
                    <a:cubicBezTo>
                      <a:pt x="6892" y="7425"/>
                      <a:pt x="8070" y="7951"/>
                      <a:pt x="9223" y="8477"/>
                    </a:cubicBezTo>
                    <a:cubicBezTo>
                      <a:pt x="10752" y="9154"/>
                      <a:pt x="12306" y="9831"/>
                      <a:pt x="13835" y="10533"/>
                    </a:cubicBezTo>
                    <a:cubicBezTo>
                      <a:pt x="14511" y="10833"/>
                      <a:pt x="15213" y="11159"/>
                      <a:pt x="15890" y="11460"/>
                    </a:cubicBezTo>
                    <a:cubicBezTo>
                      <a:pt x="15915" y="11410"/>
                      <a:pt x="15915" y="11335"/>
                      <a:pt x="15940" y="11284"/>
                    </a:cubicBezTo>
                    <a:cubicBezTo>
                      <a:pt x="15739" y="10858"/>
                      <a:pt x="15564" y="10432"/>
                      <a:pt x="15389" y="10006"/>
                    </a:cubicBezTo>
                    <a:cubicBezTo>
                      <a:pt x="15113" y="9304"/>
                      <a:pt x="14837" y="8578"/>
                      <a:pt x="14562" y="7876"/>
                    </a:cubicBezTo>
                    <a:cubicBezTo>
                      <a:pt x="14161" y="6873"/>
                      <a:pt x="13785" y="5871"/>
                      <a:pt x="13384" y="4843"/>
                    </a:cubicBezTo>
                    <a:cubicBezTo>
                      <a:pt x="12983" y="3866"/>
                      <a:pt x="12607" y="2913"/>
                      <a:pt x="12231" y="1911"/>
                    </a:cubicBezTo>
                    <a:cubicBezTo>
                      <a:pt x="12055" y="1485"/>
                      <a:pt x="11905" y="1009"/>
                      <a:pt x="11755" y="558"/>
                    </a:cubicBezTo>
                    <a:cubicBezTo>
                      <a:pt x="11704" y="507"/>
                      <a:pt x="11654" y="457"/>
                      <a:pt x="11629" y="382"/>
                    </a:cubicBezTo>
                    <a:cubicBezTo>
                      <a:pt x="11487" y="116"/>
                      <a:pt x="11358" y="0"/>
                      <a:pt x="1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2"/>
              <p:cNvSpPr/>
              <p:nvPr/>
            </p:nvSpPr>
            <p:spPr>
              <a:xfrm>
                <a:off x="3372325" y="974950"/>
                <a:ext cx="380350" cy="276050"/>
              </a:xfrm>
              <a:custGeom>
                <a:avLst/>
                <a:gdLst/>
                <a:ahLst/>
                <a:cxnLst/>
                <a:rect l="l" t="t" r="r" b="b"/>
                <a:pathLst>
                  <a:path w="15214" h="11042" extrusionOk="0">
                    <a:moveTo>
                      <a:pt x="51" y="1"/>
                    </a:moveTo>
                    <a:lnTo>
                      <a:pt x="51" y="1"/>
                    </a:lnTo>
                    <a:cubicBezTo>
                      <a:pt x="1" y="201"/>
                      <a:pt x="101" y="377"/>
                      <a:pt x="151" y="552"/>
                    </a:cubicBezTo>
                    <a:cubicBezTo>
                      <a:pt x="803" y="2206"/>
                      <a:pt x="1454" y="3861"/>
                      <a:pt x="2106" y="5540"/>
                    </a:cubicBezTo>
                    <a:cubicBezTo>
                      <a:pt x="2306" y="6066"/>
                      <a:pt x="2532" y="6592"/>
                      <a:pt x="2732" y="7119"/>
                    </a:cubicBezTo>
                    <a:cubicBezTo>
                      <a:pt x="2758" y="7194"/>
                      <a:pt x="2783" y="7269"/>
                      <a:pt x="2808" y="7369"/>
                    </a:cubicBezTo>
                    <a:cubicBezTo>
                      <a:pt x="2958" y="7720"/>
                      <a:pt x="3108" y="8096"/>
                      <a:pt x="3259" y="8447"/>
                    </a:cubicBezTo>
                    <a:cubicBezTo>
                      <a:pt x="3509" y="9124"/>
                      <a:pt x="3760" y="9775"/>
                      <a:pt x="3986" y="10452"/>
                    </a:cubicBezTo>
                    <a:cubicBezTo>
                      <a:pt x="4061" y="10552"/>
                      <a:pt x="4111" y="10653"/>
                      <a:pt x="4161" y="10753"/>
                    </a:cubicBezTo>
                    <a:cubicBezTo>
                      <a:pt x="4286" y="10940"/>
                      <a:pt x="4411" y="11041"/>
                      <a:pt x="4608" y="11041"/>
                    </a:cubicBezTo>
                    <a:cubicBezTo>
                      <a:pt x="4648" y="11041"/>
                      <a:pt x="4691" y="11037"/>
                      <a:pt x="4738" y="11028"/>
                    </a:cubicBezTo>
                    <a:cubicBezTo>
                      <a:pt x="4838" y="11003"/>
                      <a:pt x="4913" y="10953"/>
                      <a:pt x="5013" y="10928"/>
                    </a:cubicBezTo>
                    <a:cubicBezTo>
                      <a:pt x="5364" y="10778"/>
                      <a:pt x="5740" y="10653"/>
                      <a:pt x="6091" y="10527"/>
                    </a:cubicBezTo>
                    <a:cubicBezTo>
                      <a:pt x="8973" y="9424"/>
                      <a:pt x="11880" y="8322"/>
                      <a:pt x="14788" y="7244"/>
                    </a:cubicBezTo>
                    <a:cubicBezTo>
                      <a:pt x="14938" y="7169"/>
                      <a:pt x="15063" y="7094"/>
                      <a:pt x="15214" y="7043"/>
                    </a:cubicBezTo>
                    <a:cubicBezTo>
                      <a:pt x="15139" y="6993"/>
                      <a:pt x="15063" y="6943"/>
                      <a:pt x="14988" y="6893"/>
                    </a:cubicBezTo>
                    <a:cubicBezTo>
                      <a:pt x="14236" y="6542"/>
                      <a:pt x="13459" y="6216"/>
                      <a:pt x="12682" y="5866"/>
                    </a:cubicBezTo>
                    <a:cubicBezTo>
                      <a:pt x="10878" y="5013"/>
                      <a:pt x="9073" y="4161"/>
                      <a:pt x="7269" y="3334"/>
                    </a:cubicBezTo>
                    <a:cubicBezTo>
                      <a:pt x="4863" y="2231"/>
                      <a:pt x="2457" y="1104"/>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2"/>
              <p:cNvSpPr/>
              <p:nvPr/>
            </p:nvSpPr>
            <p:spPr>
              <a:xfrm>
                <a:off x="3251400" y="909800"/>
                <a:ext cx="220575" cy="357850"/>
              </a:xfrm>
              <a:custGeom>
                <a:avLst/>
                <a:gdLst/>
                <a:ahLst/>
                <a:cxnLst/>
                <a:rect l="l" t="t" r="r" b="b"/>
                <a:pathLst>
                  <a:path w="8823" h="14314" extrusionOk="0">
                    <a:moveTo>
                      <a:pt x="3710" y="0"/>
                    </a:moveTo>
                    <a:cubicBezTo>
                      <a:pt x="3610" y="25"/>
                      <a:pt x="3484" y="50"/>
                      <a:pt x="3359" y="101"/>
                    </a:cubicBezTo>
                    <a:cubicBezTo>
                      <a:pt x="2732" y="326"/>
                      <a:pt x="2081" y="577"/>
                      <a:pt x="1454" y="827"/>
                    </a:cubicBezTo>
                    <a:cubicBezTo>
                      <a:pt x="1204" y="928"/>
                      <a:pt x="928" y="1028"/>
                      <a:pt x="677" y="1128"/>
                    </a:cubicBezTo>
                    <a:cubicBezTo>
                      <a:pt x="452" y="1228"/>
                      <a:pt x="276" y="1379"/>
                      <a:pt x="226" y="1654"/>
                    </a:cubicBezTo>
                    <a:cubicBezTo>
                      <a:pt x="101" y="2381"/>
                      <a:pt x="1" y="3108"/>
                      <a:pt x="176" y="3835"/>
                    </a:cubicBezTo>
                    <a:cubicBezTo>
                      <a:pt x="176" y="4060"/>
                      <a:pt x="176" y="4261"/>
                      <a:pt x="201" y="4461"/>
                    </a:cubicBezTo>
                    <a:cubicBezTo>
                      <a:pt x="351" y="5113"/>
                      <a:pt x="452" y="5790"/>
                      <a:pt x="652" y="6416"/>
                    </a:cubicBezTo>
                    <a:cubicBezTo>
                      <a:pt x="1028" y="7795"/>
                      <a:pt x="1579" y="9123"/>
                      <a:pt x="2231" y="10401"/>
                    </a:cubicBezTo>
                    <a:cubicBezTo>
                      <a:pt x="2682" y="11254"/>
                      <a:pt x="3133" y="12081"/>
                      <a:pt x="3710" y="12832"/>
                    </a:cubicBezTo>
                    <a:cubicBezTo>
                      <a:pt x="4086" y="13334"/>
                      <a:pt x="4512" y="13785"/>
                      <a:pt x="5013" y="14161"/>
                    </a:cubicBezTo>
                    <a:cubicBezTo>
                      <a:pt x="5159" y="14258"/>
                      <a:pt x="5294" y="14313"/>
                      <a:pt x="5439" y="14313"/>
                    </a:cubicBezTo>
                    <a:cubicBezTo>
                      <a:pt x="5519" y="14313"/>
                      <a:pt x="5601" y="14297"/>
                      <a:pt x="5690" y="14261"/>
                    </a:cubicBezTo>
                    <a:cubicBezTo>
                      <a:pt x="6041" y="14111"/>
                      <a:pt x="6366" y="14010"/>
                      <a:pt x="6717" y="13860"/>
                    </a:cubicBezTo>
                    <a:cubicBezTo>
                      <a:pt x="7419" y="13609"/>
                      <a:pt x="8121" y="13334"/>
                      <a:pt x="8823" y="13058"/>
                    </a:cubicBezTo>
                    <a:cubicBezTo>
                      <a:pt x="8597" y="12381"/>
                      <a:pt x="8346" y="11730"/>
                      <a:pt x="8096" y="11053"/>
                    </a:cubicBezTo>
                    <a:cubicBezTo>
                      <a:pt x="7945" y="10702"/>
                      <a:pt x="7795" y="10326"/>
                      <a:pt x="7645" y="9975"/>
                    </a:cubicBezTo>
                    <a:cubicBezTo>
                      <a:pt x="7620" y="9875"/>
                      <a:pt x="7595" y="9800"/>
                      <a:pt x="7569" y="9725"/>
                    </a:cubicBezTo>
                    <a:cubicBezTo>
                      <a:pt x="7369" y="9198"/>
                      <a:pt x="7143" y="8672"/>
                      <a:pt x="6943" y="8146"/>
                    </a:cubicBezTo>
                    <a:cubicBezTo>
                      <a:pt x="6291" y="6467"/>
                      <a:pt x="5640" y="4812"/>
                      <a:pt x="4988" y="3158"/>
                    </a:cubicBezTo>
                    <a:cubicBezTo>
                      <a:pt x="4938" y="2983"/>
                      <a:pt x="4838" y="2807"/>
                      <a:pt x="4888" y="2607"/>
                    </a:cubicBezTo>
                    <a:cubicBezTo>
                      <a:pt x="4737" y="2507"/>
                      <a:pt x="4687" y="2331"/>
                      <a:pt x="4612" y="2181"/>
                    </a:cubicBezTo>
                    <a:cubicBezTo>
                      <a:pt x="4412" y="1654"/>
                      <a:pt x="4236" y="1103"/>
                      <a:pt x="4011" y="602"/>
                    </a:cubicBezTo>
                    <a:cubicBezTo>
                      <a:pt x="3910" y="401"/>
                      <a:pt x="3910" y="151"/>
                      <a:pt x="3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2"/>
              <p:cNvSpPr/>
              <p:nvPr/>
            </p:nvSpPr>
            <p:spPr>
              <a:xfrm>
                <a:off x="3750150" y="723825"/>
                <a:ext cx="216200" cy="363325"/>
              </a:xfrm>
              <a:custGeom>
                <a:avLst/>
                <a:gdLst/>
                <a:ahLst/>
                <a:cxnLst/>
                <a:rect l="l" t="t" r="r" b="b"/>
                <a:pathLst>
                  <a:path w="8648" h="14533" extrusionOk="0">
                    <a:moveTo>
                      <a:pt x="3118" y="1"/>
                    </a:moveTo>
                    <a:cubicBezTo>
                      <a:pt x="3008" y="1"/>
                      <a:pt x="2895" y="26"/>
                      <a:pt x="2782" y="71"/>
                    </a:cubicBezTo>
                    <a:cubicBezTo>
                      <a:pt x="1855" y="422"/>
                      <a:pt x="928" y="798"/>
                      <a:pt x="1" y="1149"/>
                    </a:cubicBezTo>
                    <a:cubicBezTo>
                      <a:pt x="151" y="1600"/>
                      <a:pt x="301" y="2076"/>
                      <a:pt x="477" y="2527"/>
                    </a:cubicBezTo>
                    <a:cubicBezTo>
                      <a:pt x="853" y="3504"/>
                      <a:pt x="1229" y="4457"/>
                      <a:pt x="1630" y="5434"/>
                    </a:cubicBezTo>
                    <a:cubicBezTo>
                      <a:pt x="2031" y="6462"/>
                      <a:pt x="2432" y="7464"/>
                      <a:pt x="2808" y="8467"/>
                    </a:cubicBezTo>
                    <a:cubicBezTo>
                      <a:pt x="3083" y="9169"/>
                      <a:pt x="3359" y="9895"/>
                      <a:pt x="3635" y="10597"/>
                    </a:cubicBezTo>
                    <a:cubicBezTo>
                      <a:pt x="3810" y="11023"/>
                      <a:pt x="3985" y="11449"/>
                      <a:pt x="4186" y="11875"/>
                    </a:cubicBezTo>
                    <a:cubicBezTo>
                      <a:pt x="4161" y="11926"/>
                      <a:pt x="4161" y="12001"/>
                      <a:pt x="4136" y="12051"/>
                    </a:cubicBezTo>
                    <a:cubicBezTo>
                      <a:pt x="4186" y="12126"/>
                      <a:pt x="4211" y="12176"/>
                      <a:pt x="4236" y="12226"/>
                    </a:cubicBezTo>
                    <a:cubicBezTo>
                      <a:pt x="4462" y="12728"/>
                      <a:pt x="4662" y="13229"/>
                      <a:pt x="4863" y="13730"/>
                    </a:cubicBezTo>
                    <a:cubicBezTo>
                      <a:pt x="4963" y="14006"/>
                      <a:pt x="5063" y="14256"/>
                      <a:pt x="5163" y="14532"/>
                    </a:cubicBezTo>
                    <a:cubicBezTo>
                      <a:pt x="5214" y="14382"/>
                      <a:pt x="5314" y="14307"/>
                      <a:pt x="5464" y="14256"/>
                    </a:cubicBezTo>
                    <a:cubicBezTo>
                      <a:pt x="5790" y="14131"/>
                      <a:pt x="6141" y="14006"/>
                      <a:pt x="6467" y="13880"/>
                    </a:cubicBezTo>
                    <a:cubicBezTo>
                      <a:pt x="6993" y="13705"/>
                      <a:pt x="7494" y="13479"/>
                      <a:pt x="8021" y="13304"/>
                    </a:cubicBezTo>
                    <a:cubicBezTo>
                      <a:pt x="8371" y="13179"/>
                      <a:pt x="8572" y="12978"/>
                      <a:pt x="8572" y="12602"/>
                    </a:cubicBezTo>
                    <a:cubicBezTo>
                      <a:pt x="8597" y="12226"/>
                      <a:pt x="8647" y="11825"/>
                      <a:pt x="8622" y="11449"/>
                    </a:cubicBezTo>
                    <a:cubicBezTo>
                      <a:pt x="8622" y="10948"/>
                      <a:pt x="8622" y="10422"/>
                      <a:pt x="8472" y="9921"/>
                    </a:cubicBezTo>
                    <a:cubicBezTo>
                      <a:pt x="8472" y="9870"/>
                      <a:pt x="8497" y="9820"/>
                      <a:pt x="8497" y="9770"/>
                    </a:cubicBezTo>
                    <a:cubicBezTo>
                      <a:pt x="8296" y="8317"/>
                      <a:pt x="7920" y="6913"/>
                      <a:pt x="7394" y="5535"/>
                    </a:cubicBezTo>
                    <a:cubicBezTo>
                      <a:pt x="7068" y="4657"/>
                      <a:pt x="6617" y="3805"/>
                      <a:pt x="6141" y="2978"/>
                    </a:cubicBezTo>
                    <a:cubicBezTo>
                      <a:pt x="5715" y="2251"/>
                      <a:pt x="5189" y="1550"/>
                      <a:pt x="4587" y="948"/>
                    </a:cubicBezTo>
                    <a:cubicBezTo>
                      <a:pt x="4261" y="647"/>
                      <a:pt x="3885" y="397"/>
                      <a:pt x="3509" y="121"/>
                    </a:cubicBezTo>
                    <a:cubicBezTo>
                      <a:pt x="3385" y="38"/>
                      <a:pt x="3253" y="1"/>
                      <a:pt x="3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2"/>
              <p:cNvSpPr/>
              <p:nvPr/>
            </p:nvSpPr>
            <p:spPr>
              <a:xfrm>
                <a:off x="3853525" y="971825"/>
                <a:ext cx="112825" cy="115325"/>
              </a:xfrm>
              <a:custGeom>
                <a:avLst/>
                <a:gdLst/>
                <a:ahLst/>
                <a:cxnLst/>
                <a:rect l="l" t="t" r="r" b="b"/>
                <a:pathLst>
                  <a:path w="4513" h="4613" extrusionOk="0">
                    <a:moveTo>
                      <a:pt x="4337" y="1"/>
                    </a:moveTo>
                    <a:cubicBezTo>
                      <a:pt x="4287" y="1"/>
                      <a:pt x="4236" y="1"/>
                      <a:pt x="4186" y="26"/>
                    </a:cubicBezTo>
                    <a:cubicBezTo>
                      <a:pt x="3911" y="176"/>
                      <a:pt x="3635" y="326"/>
                      <a:pt x="3359" y="502"/>
                    </a:cubicBezTo>
                    <a:cubicBezTo>
                      <a:pt x="3209" y="577"/>
                      <a:pt x="3109" y="702"/>
                      <a:pt x="2958" y="777"/>
                    </a:cubicBezTo>
                    <a:cubicBezTo>
                      <a:pt x="2332" y="1103"/>
                      <a:pt x="1705" y="1479"/>
                      <a:pt x="1028" y="1705"/>
                    </a:cubicBezTo>
                    <a:cubicBezTo>
                      <a:pt x="742" y="1815"/>
                      <a:pt x="474" y="1964"/>
                      <a:pt x="175" y="1964"/>
                    </a:cubicBezTo>
                    <a:cubicBezTo>
                      <a:pt x="134" y="1964"/>
                      <a:pt x="93" y="1961"/>
                      <a:pt x="51" y="1955"/>
                    </a:cubicBezTo>
                    <a:cubicBezTo>
                      <a:pt x="26" y="2006"/>
                      <a:pt x="26" y="2081"/>
                      <a:pt x="1" y="2131"/>
                    </a:cubicBezTo>
                    <a:cubicBezTo>
                      <a:pt x="51" y="2206"/>
                      <a:pt x="76" y="2256"/>
                      <a:pt x="101" y="2306"/>
                    </a:cubicBezTo>
                    <a:cubicBezTo>
                      <a:pt x="327" y="2808"/>
                      <a:pt x="527" y="3309"/>
                      <a:pt x="728" y="3810"/>
                    </a:cubicBezTo>
                    <a:cubicBezTo>
                      <a:pt x="828" y="4086"/>
                      <a:pt x="928" y="4336"/>
                      <a:pt x="1028" y="4612"/>
                    </a:cubicBezTo>
                    <a:cubicBezTo>
                      <a:pt x="1079" y="4462"/>
                      <a:pt x="1179" y="4387"/>
                      <a:pt x="1329" y="4336"/>
                    </a:cubicBezTo>
                    <a:cubicBezTo>
                      <a:pt x="1655" y="4211"/>
                      <a:pt x="2006" y="4086"/>
                      <a:pt x="2332" y="3960"/>
                    </a:cubicBezTo>
                    <a:cubicBezTo>
                      <a:pt x="2858" y="3785"/>
                      <a:pt x="3359" y="3559"/>
                      <a:pt x="3886" y="3384"/>
                    </a:cubicBezTo>
                    <a:cubicBezTo>
                      <a:pt x="4236" y="3259"/>
                      <a:pt x="4437" y="3058"/>
                      <a:pt x="4437" y="2682"/>
                    </a:cubicBezTo>
                    <a:cubicBezTo>
                      <a:pt x="4462" y="2306"/>
                      <a:pt x="4512" y="1905"/>
                      <a:pt x="4487" y="1529"/>
                    </a:cubicBezTo>
                    <a:cubicBezTo>
                      <a:pt x="4487" y="1028"/>
                      <a:pt x="4487" y="502"/>
                      <a:pt x="4337"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2"/>
              <p:cNvSpPr/>
              <p:nvPr/>
            </p:nvSpPr>
            <p:spPr>
              <a:xfrm>
                <a:off x="3255775" y="1005650"/>
                <a:ext cx="216200" cy="262000"/>
              </a:xfrm>
              <a:custGeom>
                <a:avLst/>
                <a:gdLst/>
                <a:ahLst/>
                <a:cxnLst/>
                <a:rect l="l" t="t" r="r" b="b"/>
                <a:pathLst>
                  <a:path w="8648" h="10480" extrusionOk="0">
                    <a:moveTo>
                      <a:pt x="1" y="1"/>
                    </a:moveTo>
                    <a:cubicBezTo>
                      <a:pt x="1" y="226"/>
                      <a:pt x="1" y="427"/>
                      <a:pt x="26" y="627"/>
                    </a:cubicBezTo>
                    <a:cubicBezTo>
                      <a:pt x="176" y="1279"/>
                      <a:pt x="277" y="1956"/>
                      <a:pt x="477" y="2582"/>
                    </a:cubicBezTo>
                    <a:cubicBezTo>
                      <a:pt x="853" y="3961"/>
                      <a:pt x="1404" y="5289"/>
                      <a:pt x="2056" y="6567"/>
                    </a:cubicBezTo>
                    <a:cubicBezTo>
                      <a:pt x="2507" y="7420"/>
                      <a:pt x="2958" y="8247"/>
                      <a:pt x="3535" y="8998"/>
                    </a:cubicBezTo>
                    <a:cubicBezTo>
                      <a:pt x="3911" y="9500"/>
                      <a:pt x="4337" y="9951"/>
                      <a:pt x="4838" y="10327"/>
                    </a:cubicBezTo>
                    <a:cubicBezTo>
                      <a:pt x="4984" y="10424"/>
                      <a:pt x="5119" y="10479"/>
                      <a:pt x="5264" y="10479"/>
                    </a:cubicBezTo>
                    <a:cubicBezTo>
                      <a:pt x="5344" y="10479"/>
                      <a:pt x="5426" y="10463"/>
                      <a:pt x="5515" y="10427"/>
                    </a:cubicBezTo>
                    <a:cubicBezTo>
                      <a:pt x="5866" y="10277"/>
                      <a:pt x="6191" y="10176"/>
                      <a:pt x="6542" y="10026"/>
                    </a:cubicBezTo>
                    <a:cubicBezTo>
                      <a:pt x="7244" y="9775"/>
                      <a:pt x="7946" y="9500"/>
                      <a:pt x="8648" y="9224"/>
                    </a:cubicBezTo>
                    <a:cubicBezTo>
                      <a:pt x="8422" y="8547"/>
                      <a:pt x="8171" y="7896"/>
                      <a:pt x="7921" y="7219"/>
                    </a:cubicBezTo>
                    <a:cubicBezTo>
                      <a:pt x="7770" y="6868"/>
                      <a:pt x="7620" y="6492"/>
                      <a:pt x="7470" y="6141"/>
                    </a:cubicBezTo>
                    <a:cubicBezTo>
                      <a:pt x="7119" y="6116"/>
                      <a:pt x="6793" y="5991"/>
                      <a:pt x="6467" y="5891"/>
                    </a:cubicBezTo>
                    <a:cubicBezTo>
                      <a:pt x="6091" y="5765"/>
                      <a:pt x="5715" y="5640"/>
                      <a:pt x="5364" y="5440"/>
                    </a:cubicBezTo>
                    <a:cubicBezTo>
                      <a:pt x="5039" y="5264"/>
                      <a:pt x="4713" y="5114"/>
                      <a:pt x="4387" y="4888"/>
                    </a:cubicBezTo>
                    <a:cubicBezTo>
                      <a:pt x="3710" y="4462"/>
                      <a:pt x="3059" y="3986"/>
                      <a:pt x="2507" y="3384"/>
                    </a:cubicBezTo>
                    <a:cubicBezTo>
                      <a:pt x="2282" y="3134"/>
                      <a:pt x="2031" y="2883"/>
                      <a:pt x="1831" y="2633"/>
                    </a:cubicBezTo>
                    <a:cubicBezTo>
                      <a:pt x="1530" y="2257"/>
                      <a:pt x="1229" y="1906"/>
                      <a:pt x="1003" y="1530"/>
                    </a:cubicBezTo>
                    <a:cubicBezTo>
                      <a:pt x="728" y="1079"/>
                      <a:pt x="502" y="627"/>
                      <a:pt x="252" y="176"/>
                    </a:cubicBezTo>
                    <a:cubicBezTo>
                      <a:pt x="201" y="101"/>
                      <a:pt x="76" y="76"/>
                      <a:pt x="1"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22"/>
            <p:cNvGrpSpPr/>
            <p:nvPr/>
          </p:nvGrpSpPr>
          <p:grpSpPr>
            <a:xfrm rot="-9899719" flipH="1">
              <a:off x="8447232" y="4131533"/>
              <a:ext cx="465814" cy="966171"/>
              <a:chOff x="3614175" y="1788875"/>
              <a:chExt cx="629100" cy="1304850"/>
            </a:xfrm>
          </p:grpSpPr>
          <p:sp>
            <p:nvSpPr>
              <p:cNvPr id="1040" name="Google Shape;1040;p22"/>
              <p:cNvSpPr/>
              <p:nvPr/>
            </p:nvSpPr>
            <p:spPr>
              <a:xfrm>
                <a:off x="3668075" y="2556175"/>
                <a:ext cx="43250" cy="43500"/>
              </a:xfrm>
              <a:custGeom>
                <a:avLst/>
                <a:gdLst/>
                <a:ahLst/>
                <a:cxnLst/>
                <a:rect l="l" t="t" r="r" b="b"/>
                <a:pathLst>
                  <a:path w="1730" h="1740" extrusionOk="0">
                    <a:moveTo>
                      <a:pt x="1370" y="0"/>
                    </a:moveTo>
                    <a:cubicBezTo>
                      <a:pt x="1316" y="0"/>
                      <a:pt x="1260" y="13"/>
                      <a:pt x="1203" y="35"/>
                    </a:cubicBezTo>
                    <a:cubicBezTo>
                      <a:pt x="1153" y="35"/>
                      <a:pt x="1103" y="86"/>
                      <a:pt x="1078" y="111"/>
                    </a:cubicBezTo>
                    <a:cubicBezTo>
                      <a:pt x="752" y="436"/>
                      <a:pt x="451" y="762"/>
                      <a:pt x="201" y="1038"/>
                    </a:cubicBezTo>
                    <a:cubicBezTo>
                      <a:pt x="126" y="1138"/>
                      <a:pt x="101" y="1163"/>
                      <a:pt x="75" y="1213"/>
                    </a:cubicBezTo>
                    <a:cubicBezTo>
                      <a:pt x="0" y="1364"/>
                      <a:pt x="25" y="1564"/>
                      <a:pt x="176" y="1664"/>
                    </a:cubicBezTo>
                    <a:cubicBezTo>
                      <a:pt x="238" y="1715"/>
                      <a:pt x="307" y="1740"/>
                      <a:pt x="379" y="1740"/>
                    </a:cubicBezTo>
                    <a:cubicBezTo>
                      <a:pt x="451" y="1740"/>
                      <a:pt x="527" y="1715"/>
                      <a:pt x="602" y="1664"/>
                    </a:cubicBezTo>
                    <a:cubicBezTo>
                      <a:pt x="652" y="1639"/>
                      <a:pt x="702" y="1589"/>
                      <a:pt x="727" y="1539"/>
                    </a:cubicBezTo>
                    <a:cubicBezTo>
                      <a:pt x="1003" y="1263"/>
                      <a:pt x="1253" y="988"/>
                      <a:pt x="1504" y="712"/>
                    </a:cubicBezTo>
                    <a:cubicBezTo>
                      <a:pt x="1554" y="637"/>
                      <a:pt x="1604" y="562"/>
                      <a:pt x="1654" y="487"/>
                    </a:cubicBezTo>
                    <a:cubicBezTo>
                      <a:pt x="1730" y="336"/>
                      <a:pt x="1679" y="161"/>
                      <a:pt x="1554" y="60"/>
                    </a:cubicBezTo>
                    <a:cubicBezTo>
                      <a:pt x="1499" y="19"/>
                      <a:pt x="1436" y="0"/>
                      <a:pt x="137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2"/>
              <p:cNvSpPr/>
              <p:nvPr/>
            </p:nvSpPr>
            <p:spPr>
              <a:xfrm>
                <a:off x="3629225" y="1939250"/>
                <a:ext cx="530725" cy="329600"/>
              </a:xfrm>
              <a:custGeom>
                <a:avLst/>
                <a:gdLst/>
                <a:ahLst/>
                <a:cxnLst/>
                <a:rect l="l" t="t" r="r" b="b"/>
                <a:pathLst>
                  <a:path w="21229" h="13184" extrusionOk="0">
                    <a:moveTo>
                      <a:pt x="10327" y="1"/>
                    </a:moveTo>
                    <a:cubicBezTo>
                      <a:pt x="10085" y="1"/>
                      <a:pt x="9842" y="9"/>
                      <a:pt x="9599" y="26"/>
                    </a:cubicBezTo>
                    <a:cubicBezTo>
                      <a:pt x="8597" y="101"/>
                      <a:pt x="7594" y="251"/>
                      <a:pt x="6642" y="602"/>
                    </a:cubicBezTo>
                    <a:cubicBezTo>
                      <a:pt x="6416" y="677"/>
                      <a:pt x="6166" y="727"/>
                      <a:pt x="5940" y="828"/>
                    </a:cubicBezTo>
                    <a:cubicBezTo>
                      <a:pt x="5589" y="978"/>
                      <a:pt x="5264" y="1128"/>
                      <a:pt x="4938" y="1279"/>
                    </a:cubicBezTo>
                    <a:cubicBezTo>
                      <a:pt x="4863" y="1329"/>
                      <a:pt x="4812" y="1379"/>
                      <a:pt x="4737" y="1429"/>
                    </a:cubicBezTo>
                    <a:cubicBezTo>
                      <a:pt x="4411" y="1630"/>
                      <a:pt x="4336" y="1880"/>
                      <a:pt x="4386" y="2231"/>
                    </a:cubicBezTo>
                    <a:cubicBezTo>
                      <a:pt x="4462" y="2707"/>
                      <a:pt x="4487" y="3209"/>
                      <a:pt x="4537" y="3685"/>
                    </a:cubicBezTo>
                    <a:cubicBezTo>
                      <a:pt x="4562" y="4311"/>
                      <a:pt x="4336" y="4787"/>
                      <a:pt x="3835" y="5163"/>
                    </a:cubicBezTo>
                    <a:cubicBezTo>
                      <a:pt x="3434" y="5439"/>
                      <a:pt x="3058" y="5740"/>
                      <a:pt x="2682" y="6041"/>
                    </a:cubicBezTo>
                    <a:cubicBezTo>
                      <a:pt x="1604" y="6818"/>
                      <a:pt x="903" y="7895"/>
                      <a:pt x="477" y="9123"/>
                    </a:cubicBezTo>
                    <a:cubicBezTo>
                      <a:pt x="151" y="10001"/>
                      <a:pt x="0" y="10928"/>
                      <a:pt x="0" y="11855"/>
                    </a:cubicBezTo>
                    <a:cubicBezTo>
                      <a:pt x="0" y="12306"/>
                      <a:pt x="25" y="12757"/>
                      <a:pt x="51" y="13184"/>
                    </a:cubicBezTo>
                    <a:cubicBezTo>
                      <a:pt x="76" y="13133"/>
                      <a:pt x="151" y="13108"/>
                      <a:pt x="176" y="13058"/>
                    </a:cubicBezTo>
                    <a:cubicBezTo>
                      <a:pt x="527" y="12582"/>
                      <a:pt x="953" y="12231"/>
                      <a:pt x="1429" y="11905"/>
                    </a:cubicBezTo>
                    <a:cubicBezTo>
                      <a:pt x="1955" y="11529"/>
                      <a:pt x="2532" y="11279"/>
                      <a:pt x="3108" y="11028"/>
                    </a:cubicBezTo>
                    <a:cubicBezTo>
                      <a:pt x="3509" y="10853"/>
                      <a:pt x="3935" y="10702"/>
                      <a:pt x="4336" y="10552"/>
                    </a:cubicBezTo>
                    <a:cubicBezTo>
                      <a:pt x="4437" y="10552"/>
                      <a:pt x="4537" y="10527"/>
                      <a:pt x="4637" y="10527"/>
                    </a:cubicBezTo>
                    <a:cubicBezTo>
                      <a:pt x="5188" y="10376"/>
                      <a:pt x="5740" y="10201"/>
                      <a:pt x="6291" y="10051"/>
                    </a:cubicBezTo>
                    <a:cubicBezTo>
                      <a:pt x="8121" y="9650"/>
                      <a:pt x="10000" y="9374"/>
                      <a:pt x="11880" y="9249"/>
                    </a:cubicBezTo>
                    <a:cubicBezTo>
                      <a:pt x="13037" y="9155"/>
                      <a:pt x="14195" y="9081"/>
                      <a:pt x="15352" y="9081"/>
                    </a:cubicBezTo>
                    <a:cubicBezTo>
                      <a:pt x="16049" y="9081"/>
                      <a:pt x="16747" y="9107"/>
                      <a:pt x="17444" y="9173"/>
                    </a:cubicBezTo>
                    <a:cubicBezTo>
                      <a:pt x="18797" y="9274"/>
                      <a:pt x="20076" y="9549"/>
                      <a:pt x="21229" y="10301"/>
                    </a:cubicBezTo>
                    <a:cubicBezTo>
                      <a:pt x="21053" y="8647"/>
                      <a:pt x="20402" y="7219"/>
                      <a:pt x="19324" y="5965"/>
                    </a:cubicBezTo>
                    <a:cubicBezTo>
                      <a:pt x="18747" y="5264"/>
                      <a:pt x="17995" y="4762"/>
                      <a:pt x="17168" y="4361"/>
                    </a:cubicBezTo>
                    <a:cubicBezTo>
                      <a:pt x="16442" y="3985"/>
                      <a:pt x="15665" y="3735"/>
                      <a:pt x="14863" y="3509"/>
                    </a:cubicBezTo>
                    <a:cubicBezTo>
                      <a:pt x="14136" y="3309"/>
                      <a:pt x="13985" y="3434"/>
                      <a:pt x="13785" y="2356"/>
                    </a:cubicBezTo>
                    <a:cubicBezTo>
                      <a:pt x="13710" y="2006"/>
                      <a:pt x="13609" y="1655"/>
                      <a:pt x="13584" y="1304"/>
                    </a:cubicBezTo>
                    <a:cubicBezTo>
                      <a:pt x="13534" y="777"/>
                      <a:pt x="13309" y="427"/>
                      <a:pt x="12807" y="251"/>
                    </a:cubicBezTo>
                    <a:cubicBezTo>
                      <a:pt x="11992" y="96"/>
                      <a:pt x="11161" y="1"/>
                      <a:pt x="10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3733225" y="1788875"/>
                <a:ext cx="216200" cy="182350"/>
              </a:xfrm>
              <a:custGeom>
                <a:avLst/>
                <a:gdLst/>
                <a:ahLst/>
                <a:cxnLst/>
                <a:rect l="l" t="t" r="r" b="b"/>
                <a:pathLst>
                  <a:path w="8648" h="7294" extrusionOk="0">
                    <a:moveTo>
                      <a:pt x="2031" y="0"/>
                    </a:moveTo>
                    <a:cubicBezTo>
                      <a:pt x="1881" y="0"/>
                      <a:pt x="1705" y="0"/>
                      <a:pt x="1530" y="25"/>
                    </a:cubicBezTo>
                    <a:cubicBezTo>
                      <a:pt x="1442" y="25"/>
                      <a:pt x="1348" y="19"/>
                      <a:pt x="1254" y="19"/>
                    </a:cubicBezTo>
                    <a:cubicBezTo>
                      <a:pt x="1160" y="19"/>
                      <a:pt x="1066" y="25"/>
                      <a:pt x="978" y="51"/>
                    </a:cubicBezTo>
                    <a:cubicBezTo>
                      <a:pt x="527" y="126"/>
                      <a:pt x="226" y="401"/>
                      <a:pt x="126" y="853"/>
                    </a:cubicBezTo>
                    <a:cubicBezTo>
                      <a:pt x="51" y="1128"/>
                      <a:pt x="1" y="1404"/>
                      <a:pt x="26" y="1680"/>
                    </a:cubicBezTo>
                    <a:cubicBezTo>
                      <a:pt x="26" y="2156"/>
                      <a:pt x="26" y="2632"/>
                      <a:pt x="101" y="3108"/>
                    </a:cubicBezTo>
                    <a:cubicBezTo>
                      <a:pt x="251" y="4336"/>
                      <a:pt x="452" y="5539"/>
                      <a:pt x="627" y="6742"/>
                    </a:cubicBezTo>
                    <a:cubicBezTo>
                      <a:pt x="652" y="6918"/>
                      <a:pt x="728" y="7118"/>
                      <a:pt x="778" y="7294"/>
                    </a:cubicBezTo>
                    <a:cubicBezTo>
                      <a:pt x="1104" y="7143"/>
                      <a:pt x="1429" y="6993"/>
                      <a:pt x="1780" y="6843"/>
                    </a:cubicBezTo>
                    <a:cubicBezTo>
                      <a:pt x="2006" y="6767"/>
                      <a:pt x="2256" y="6692"/>
                      <a:pt x="2482" y="6617"/>
                    </a:cubicBezTo>
                    <a:cubicBezTo>
                      <a:pt x="3434" y="6266"/>
                      <a:pt x="4437" y="6116"/>
                      <a:pt x="5439" y="6066"/>
                    </a:cubicBezTo>
                    <a:cubicBezTo>
                      <a:pt x="5715" y="6046"/>
                      <a:pt x="5990" y="6037"/>
                      <a:pt x="6265" y="6037"/>
                    </a:cubicBezTo>
                    <a:cubicBezTo>
                      <a:pt x="7066" y="6037"/>
                      <a:pt x="7864" y="6117"/>
                      <a:pt x="8647" y="6266"/>
                    </a:cubicBezTo>
                    <a:cubicBezTo>
                      <a:pt x="8597" y="5965"/>
                      <a:pt x="8547" y="5640"/>
                      <a:pt x="8497" y="5314"/>
                    </a:cubicBezTo>
                    <a:cubicBezTo>
                      <a:pt x="8497" y="5113"/>
                      <a:pt x="8472" y="4913"/>
                      <a:pt x="8447" y="4712"/>
                    </a:cubicBezTo>
                    <a:cubicBezTo>
                      <a:pt x="8272" y="3735"/>
                      <a:pt x="7971" y="2782"/>
                      <a:pt x="7645" y="1830"/>
                    </a:cubicBezTo>
                    <a:cubicBezTo>
                      <a:pt x="7520" y="1529"/>
                      <a:pt x="7344" y="1329"/>
                      <a:pt x="7043" y="1228"/>
                    </a:cubicBezTo>
                    <a:cubicBezTo>
                      <a:pt x="6367" y="1003"/>
                      <a:pt x="5665" y="727"/>
                      <a:pt x="4963" y="527"/>
                    </a:cubicBezTo>
                    <a:cubicBezTo>
                      <a:pt x="4011" y="251"/>
                      <a:pt x="3033" y="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3614175" y="2166250"/>
                <a:ext cx="579600" cy="183425"/>
              </a:xfrm>
              <a:custGeom>
                <a:avLst/>
                <a:gdLst/>
                <a:ahLst/>
                <a:cxnLst/>
                <a:rect l="l" t="t" r="r" b="b"/>
                <a:pathLst>
                  <a:path w="23184" h="7337" extrusionOk="0">
                    <a:moveTo>
                      <a:pt x="15954" y="1"/>
                    </a:moveTo>
                    <a:cubicBezTo>
                      <a:pt x="14797" y="1"/>
                      <a:pt x="13639" y="75"/>
                      <a:pt x="12482" y="169"/>
                    </a:cubicBezTo>
                    <a:cubicBezTo>
                      <a:pt x="10602" y="294"/>
                      <a:pt x="8723" y="570"/>
                      <a:pt x="6893" y="971"/>
                    </a:cubicBezTo>
                    <a:cubicBezTo>
                      <a:pt x="6342" y="1121"/>
                      <a:pt x="5790" y="1296"/>
                      <a:pt x="5239" y="1447"/>
                    </a:cubicBezTo>
                    <a:cubicBezTo>
                      <a:pt x="5139" y="1447"/>
                      <a:pt x="5039" y="1472"/>
                      <a:pt x="4963" y="1472"/>
                    </a:cubicBezTo>
                    <a:cubicBezTo>
                      <a:pt x="4537" y="1622"/>
                      <a:pt x="4111" y="1773"/>
                      <a:pt x="3710" y="1948"/>
                    </a:cubicBezTo>
                    <a:cubicBezTo>
                      <a:pt x="3134" y="2199"/>
                      <a:pt x="2557" y="2449"/>
                      <a:pt x="2031" y="2825"/>
                    </a:cubicBezTo>
                    <a:cubicBezTo>
                      <a:pt x="1555" y="3151"/>
                      <a:pt x="1129" y="3502"/>
                      <a:pt x="778" y="3978"/>
                    </a:cubicBezTo>
                    <a:cubicBezTo>
                      <a:pt x="753" y="4028"/>
                      <a:pt x="703" y="4053"/>
                      <a:pt x="653" y="4104"/>
                    </a:cubicBezTo>
                    <a:cubicBezTo>
                      <a:pt x="552" y="4304"/>
                      <a:pt x="452" y="4479"/>
                      <a:pt x="377" y="4680"/>
                    </a:cubicBezTo>
                    <a:cubicBezTo>
                      <a:pt x="151" y="5231"/>
                      <a:pt x="1" y="5833"/>
                      <a:pt x="76" y="6459"/>
                    </a:cubicBezTo>
                    <a:cubicBezTo>
                      <a:pt x="126" y="7011"/>
                      <a:pt x="277" y="7186"/>
                      <a:pt x="878" y="7337"/>
                    </a:cubicBezTo>
                    <a:cubicBezTo>
                      <a:pt x="2382" y="6735"/>
                      <a:pt x="3961" y="6284"/>
                      <a:pt x="5515" y="5833"/>
                    </a:cubicBezTo>
                    <a:cubicBezTo>
                      <a:pt x="5715" y="5783"/>
                      <a:pt x="5916" y="5708"/>
                      <a:pt x="6116" y="5632"/>
                    </a:cubicBezTo>
                    <a:cubicBezTo>
                      <a:pt x="6392" y="5582"/>
                      <a:pt x="6668" y="5557"/>
                      <a:pt x="6918" y="5482"/>
                    </a:cubicBezTo>
                    <a:cubicBezTo>
                      <a:pt x="10310" y="4686"/>
                      <a:pt x="13736" y="4311"/>
                      <a:pt x="17197" y="4311"/>
                    </a:cubicBezTo>
                    <a:cubicBezTo>
                      <a:pt x="17880" y="4311"/>
                      <a:pt x="18564" y="4325"/>
                      <a:pt x="19249" y="4354"/>
                    </a:cubicBezTo>
                    <a:cubicBezTo>
                      <a:pt x="19550" y="4379"/>
                      <a:pt x="19851" y="4404"/>
                      <a:pt x="20126" y="4454"/>
                    </a:cubicBezTo>
                    <a:cubicBezTo>
                      <a:pt x="20302" y="4454"/>
                      <a:pt x="20477" y="4479"/>
                      <a:pt x="20653" y="4479"/>
                    </a:cubicBezTo>
                    <a:cubicBezTo>
                      <a:pt x="20753" y="4479"/>
                      <a:pt x="20853" y="4505"/>
                      <a:pt x="20928" y="4505"/>
                    </a:cubicBezTo>
                    <a:lnTo>
                      <a:pt x="20903" y="4505"/>
                    </a:lnTo>
                    <a:cubicBezTo>
                      <a:pt x="20978" y="4505"/>
                      <a:pt x="21054" y="4505"/>
                      <a:pt x="21129" y="4530"/>
                    </a:cubicBezTo>
                    <a:cubicBezTo>
                      <a:pt x="21655" y="4580"/>
                      <a:pt x="22156" y="4630"/>
                      <a:pt x="22683" y="4680"/>
                    </a:cubicBezTo>
                    <a:cubicBezTo>
                      <a:pt x="23084" y="4530"/>
                      <a:pt x="23184" y="4204"/>
                      <a:pt x="23134" y="3803"/>
                    </a:cubicBezTo>
                    <a:cubicBezTo>
                      <a:pt x="23059" y="2976"/>
                      <a:pt x="22783" y="2249"/>
                      <a:pt x="22232" y="1622"/>
                    </a:cubicBezTo>
                    <a:cubicBezTo>
                      <a:pt x="22106" y="1497"/>
                      <a:pt x="21956" y="1347"/>
                      <a:pt x="21831" y="1221"/>
                    </a:cubicBezTo>
                    <a:cubicBezTo>
                      <a:pt x="20678" y="469"/>
                      <a:pt x="19399" y="194"/>
                      <a:pt x="18046" y="93"/>
                    </a:cubicBezTo>
                    <a:cubicBezTo>
                      <a:pt x="17349" y="27"/>
                      <a:pt x="16651" y="1"/>
                      <a:pt x="15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2"/>
              <p:cNvSpPr/>
              <p:nvPr/>
            </p:nvSpPr>
            <p:spPr>
              <a:xfrm>
                <a:off x="4136750" y="2278850"/>
                <a:ext cx="650" cy="25"/>
              </a:xfrm>
              <a:custGeom>
                <a:avLst/>
                <a:gdLst/>
                <a:ahLst/>
                <a:cxnLst/>
                <a:rect l="l" t="t" r="r" b="b"/>
                <a:pathLst>
                  <a:path w="26" h="1" extrusionOk="0">
                    <a:moveTo>
                      <a:pt x="0" y="1"/>
                    </a:moveTo>
                    <a:cubicBezTo>
                      <a:pt x="25" y="1"/>
                      <a:pt x="25" y="1"/>
                      <a:pt x="25" y="1"/>
                    </a:cubicBezTo>
                    <a:cubicBezTo>
                      <a:pt x="25" y="1"/>
                      <a:pt x="25" y="1"/>
                      <a:pt x="25" y="1"/>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2"/>
              <p:cNvSpPr/>
              <p:nvPr/>
            </p:nvSpPr>
            <p:spPr>
              <a:xfrm>
                <a:off x="3636125" y="2274000"/>
                <a:ext cx="607150" cy="819725"/>
              </a:xfrm>
              <a:custGeom>
                <a:avLst/>
                <a:gdLst/>
                <a:ahLst/>
                <a:cxnLst/>
                <a:rect l="l" t="t" r="r" b="b"/>
                <a:pathLst>
                  <a:path w="24286"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5038" y="32475"/>
                      <a:pt x="15088" y="32487"/>
                      <a:pt x="15145" y="32487"/>
                    </a:cubicBezTo>
                    <a:cubicBezTo>
                      <a:pt x="15174" y="32487"/>
                      <a:pt x="15205" y="32484"/>
                      <a:pt x="15238" y="32475"/>
                    </a:cubicBezTo>
                    <a:cubicBezTo>
                      <a:pt x="17344" y="32150"/>
                      <a:pt x="19399" y="31623"/>
                      <a:pt x="21354" y="30671"/>
                    </a:cubicBezTo>
                    <a:cubicBezTo>
                      <a:pt x="21629" y="30546"/>
                      <a:pt x="21905" y="30370"/>
                      <a:pt x="22181" y="30220"/>
                    </a:cubicBezTo>
                    <a:cubicBezTo>
                      <a:pt x="22481" y="30069"/>
                      <a:pt x="22657" y="29819"/>
                      <a:pt x="22732" y="29493"/>
                    </a:cubicBezTo>
                    <a:cubicBezTo>
                      <a:pt x="22757" y="29343"/>
                      <a:pt x="22807" y="29192"/>
                      <a:pt x="22832" y="29067"/>
                    </a:cubicBezTo>
                    <a:cubicBezTo>
                      <a:pt x="23384" y="26711"/>
                      <a:pt x="23709" y="24330"/>
                      <a:pt x="23885" y="21924"/>
                    </a:cubicBezTo>
                    <a:cubicBezTo>
                      <a:pt x="24286" y="16109"/>
                      <a:pt x="23910" y="10345"/>
                      <a:pt x="22807" y="4631"/>
                    </a:cubicBezTo>
                    <a:cubicBezTo>
                      <a:pt x="22532" y="3202"/>
                      <a:pt x="22206" y="1773"/>
                      <a:pt x="21805" y="370"/>
                    </a:cubicBezTo>
                    <a:cubicBezTo>
                      <a:pt x="21278" y="320"/>
                      <a:pt x="20777" y="270"/>
                      <a:pt x="20251" y="220"/>
                    </a:cubicBezTo>
                    <a:cubicBezTo>
                      <a:pt x="20201" y="195"/>
                      <a:pt x="20126" y="195"/>
                      <a:pt x="20050" y="195"/>
                    </a:cubicBezTo>
                    <a:cubicBezTo>
                      <a:pt x="20010" y="235"/>
                      <a:pt x="19970" y="251"/>
                      <a:pt x="19932" y="251"/>
                    </a:cubicBezTo>
                    <a:cubicBezTo>
                      <a:pt x="19874" y="251"/>
                      <a:pt x="19820" y="215"/>
                      <a:pt x="19775" y="169"/>
                    </a:cubicBezTo>
                    <a:cubicBezTo>
                      <a:pt x="19599" y="169"/>
                      <a:pt x="19424" y="144"/>
                      <a:pt x="19248" y="144"/>
                    </a:cubicBezTo>
                    <a:cubicBezTo>
                      <a:pt x="18973" y="94"/>
                      <a:pt x="18672" y="69"/>
                      <a:pt x="18371" y="44"/>
                    </a:cubicBezTo>
                    <a:cubicBezTo>
                      <a:pt x="17686" y="15"/>
                      <a:pt x="17002" y="1"/>
                      <a:pt x="16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4130475" y="2278225"/>
                <a:ext cx="6925" cy="2050"/>
              </a:xfrm>
              <a:custGeom>
                <a:avLst/>
                <a:gdLst/>
                <a:ahLst/>
                <a:cxnLst/>
                <a:rect l="l" t="t" r="r" b="b"/>
                <a:pathLst>
                  <a:path w="277" h="82" extrusionOk="0">
                    <a:moveTo>
                      <a:pt x="1" y="0"/>
                    </a:moveTo>
                    <a:cubicBezTo>
                      <a:pt x="61" y="46"/>
                      <a:pt x="112" y="82"/>
                      <a:pt x="165" y="82"/>
                    </a:cubicBezTo>
                    <a:cubicBezTo>
                      <a:pt x="200" y="82"/>
                      <a:pt x="236" y="66"/>
                      <a:pt x="276" y="26"/>
                    </a:cubicBezTo>
                    <a:cubicBezTo>
                      <a:pt x="201" y="26"/>
                      <a:pt x="101" y="0"/>
                      <a:pt x="1" y="0"/>
                    </a:cubicBez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2"/>
              <p:cNvSpPr/>
              <p:nvPr/>
            </p:nvSpPr>
            <p:spPr>
              <a:xfrm>
                <a:off x="4136750" y="2278850"/>
                <a:ext cx="5650" cy="650"/>
              </a:xfrm>
              <a:custGeom>
                <a:avLst/>
                <a:gdLst/>
                <a:ahLst/>
                <a:cxnLst/>
                <a:rect l="l" t="t" r="r" b="b"/>
                <a:pathLst>
                  <a:path w="226" h="26" extrusionOk="0">
                    <a:moveTo>
                      <a:pt x="226" y="26"/>
                    </a:moveTo>
                    <a:lnTo>
                      <a:pt x="0" y="1"/>
                    </a:lnTo>
                    <a:lnTo>
                      <a:pt x="226" y="26"/>
                    </a:ln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2"/>
              <p:cNvSpPr/>
              <p:nvPr/>
            </p:nvSpPr>
            <p:spPr>
              <a:xfrm>
                <a:off x="3738250" y="1939250"/>
                <a:ext cx="421700" cy="263800"/>
              </a:xfrm>
              <a:custGeom>
                <a:avLst/>
                <a:gdLst/>
                <a:ahLst/>
                <a:cxnLst/>
                <a:rect l="l" t="t" r="r" b="b"/>
                <a:pathLst>
                  <a:path w="16868" h="10552" extrusionOk="0">
                    <a:moveTo>
                      <a:pt x="5966" y="1"/>
                    </a:moveTo>
                    <a:cubicBezTo>
                      <a:pt x="5724" y="1"/>
                      <a:pt x="5481" y="9"/>
                      <a:pt x="5238" y="26"/>
                    </a:cubicBezTo>
                    <a:cubicBezTo>
                      <a:pt x="4236" y="101"/>
                      <a:pt x="3233" y="251"/>
                      <a:pt x="2281" y="602"/>
                    </a:cubicBezTo>
                    <a:cubicBezTo>
                      <a:pt x="2456" y="752"/>
                      <a:pt x="2507" y="953"/>
                      <a:pt x="2557" y="1153"/>
                    </a:cubicBezTo>
                    <a:cubicBezTo>
                      <a:pt x="2607" y="1354"/>
                      <a:pt x="2657" y="1529"/>
                      <a:pt x="2682" y="1705"/>
                    </a:cubicBezTo>
                    <a:cubicBezTo>
                      <a:pt x="2807" y="2407"/>
                      <a:pt x="3058" y="3058"/>
                      <a:pt x="3133" y="3735"/>
                    </a:cubicBezTo>
                    <a:cubicBezTo>
                      <a:pt x="3208" y="4412"/>
                      <a:pt x="3108" y="5063"/>
                      <a:pt x="2857" y="5665"/>
                    </a:cubicBezTo>
                    <a:cubicBezTo>
                      <a:pt x="2632" y="6166"/>
                      <a:pt x="2331" y="6617"/>
                      <a:pt x="1905" y="6993"/>
                    </a:cubicBezTo>
                    <a:cubicBezTo>
                      <a:pt x="1604" y="7269"/>
                      <a:pt x="1329" y="7595"/>
                      <a:pt x="1003" y="7870"/>
                    </a:cubicBezTo>
                    <a:cubicBezTo>
                      <a:pt x="527" y="8246"/>
                      <a:pt x="276" y="8747"/>
                      <a:pt x="226" y="9324"/>
                    </a:cubicBezTo>
                    <a:cubicBezTo>
                      <a:pt x="201" y="9549"/>
                      <a:pt x="151" y="9750"/>
                      <a:pt x="151" y="9950"/>
                    </a:cubicBezTo>
                    <a:cubicBezTo>
                      <a:pt x="151" y="10176"/>
                      <a:pt x="101" y="10376"/>
                      <a:pt x="0" y="10552"/>
                    </a:cubicBezTo>
                    <a:cubicBezTo>
                      <a:pt x="76" y="10552"/>
                      <a:pt x="176" y="10527"/>
                      <a:pt x="276" y="10527"/>
                    </a:cubicBezTo>
                    <a:cubicBezTo>
                      <a:pt x="827" y="10376"/>
                      <a:pt x="1379" y="10201"/>
                      <a:pt x="1930" y="10051"/>
                    </a:cubicBezTo>
                    <a:cubicBezTo>
                      <a:pt x="3760" y="9650"/>
                      <a:pt x="5639" y="9374"/>
                      <a:pt x="7519" y="9249"/>
                    </a:cubicBezTo>
                    <a:cubicBezTo>
                      <a:pt x="8676" y="9155"/>
                      <a:pt x="9834" y="9081"/>
                      <a:pt x="10991" y="9081"/>
                    </a:cubicBezTo>
                    <a:cubicBezTo>
                      <a:pt x="11688" y="9081"/>
                      <a:pt x="12386" y="9107"/>
                      <a:pt x="13083" y="9173"/>
                    </a:cubicBezTo>
                    <a:cubicBezTo>
                      <a:pt x="14436" y="9274"/>
                      <a:pt x="15715" y="9549"/>
                      <a:pt x="16868" y="10301"/>
                    </a:cubicBezTo>
                    <a:cubicBezTo>
                      <a:pt x="16692" y="8647"/>
                      <a:pt x="16041" y="7219"/>
                      <a:pt x="14963" y="5965"/>
                    </a:cubicBezTo>
                    <a:cubicBezTo>
                      <a:pt x="14386" y="5264"/>
                      <a:pt x="13634" y="4762"/>
                      <a:pt x="12807" y="4361"/>
                    </a:cubicBezTo>
                    <a:cubicBezTo>
                      <a:pt x="12081" y="3985"/>
                      <a:pt x="11304" y="3735"/>
                      <a:pt x="10502" y="3509"/>
                    </a:cubicBezTo>
                    <a:cubicBezTo>
                      <a:pt x="9775" y="3309"/>
                      <a:pt x="9624" y="3434"/>
                      <a:pt x="9424" y="2356"/>
                    </a:cubicBezTo>
                    <a:cubicBezTo>
                      <a:pt x="9349" y="2006"/>
                      <a:pt x="9248" y="1655"/>
                      <a:pt x="9223" y="1304"/>
                    </a:cubicBezTo>
                    <a:cubicBezTo>
                      <a:pt x="9173" y="777"/>
                      <a:pt x="8948" y="427"/>
                      <a:pt x="8446" y="251"/>
                    </a:cubicBezTo>
                    <a:cubicBezTo>
                      <a:pt x="7631" y="96"/>
                      <a:pt x="6800" y="1"/>
                      <a:pt x="596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3771450" y="1788875"/>
                <a:ext cx="174225" cy="132850"/>
              </a:xfrm>
              <a:custGeom>
                <a:avLst/>
                <a:gdLst/>
                <a:ahLst/>
                <a:cxnLst/>
                <a:rect l="l" t="t" r="r" b="b"/>
                <a:pathLst>
                  <a:path w="6969" h="5314" extrusionOk="0">
                    <a:moveTo>
                      <a:pt x="502" y="0"/>
                    </a:moveTo>
                    <a:cubicBezTo>
                      <a:pt x="352" y="0"/>
                      <a:pt x="176" y="0"/>
                      <a:pt x="1" y="25"/>
                    </a:cubicBezTo>
                    <a:cubicBezTo>
                      <a:pt x="126" y="276"/>
                      <a:pt x="276" y="502"/>
                      <a:pt x="352" y="752"/>
                    </a:cubicBezTo>
                    <a:cubicBezTo>
                      <a:pt x="753" y="1930"/>
                      <a:pt x="1454" y="2883"/>
                      <a:pt x="2357" y="3685"/>
                    </a:cubicBezTo>
                    <a:cubicBezTo>
                      <a:pt x="2783" y="4061"/>
                      <a:pt x="3309" y="4311"/>
                      <a:pt x="3835" y="4537"/>
                    </a:cubicBezTo>
                    <a:cubicBezTo>
                      <a:pt x="4687" y="4913"/>
                      <a:pt x="5590" y="5088"/>
                      <a:pt x="6517" y="5188"/>
                    </a:cubicBezTo>
                    <a:cubicBezTo>
                      <a:pt x="6667" y="5188"/>
                      <a:pt x="6843" y="5188"/>
                      <a:pt x="6968" y="5314"/>
                    </a:cubicBezTo>
                    <a:cubicBezTo>
                      <a:pt x="6968" y="5113"/>
                      <a:pt x="6943" y="4913"/>
                      <a:pt x="6918" y="4712"/>
                    </a:cubicBezTo>
                    <a:cubicBezTo>
                      <a:pt x="6743" y="3735"/>
                      <a:pt x="6442" y="2782"/>
                      <a:pt x="6116" y="1830"/>
                    </a:cubicBezTo>
                    <a:cubicBezTo>
                      <a:pt x="5991" y="1529"/>
                      <a:pt x="5815" y="1329"/>
                      <a:pt x="5514" y="1228"/>
                    </a:cubicBezTo>
                    <a:cubicBezTo>
                      <a:pt x="4838" y="1003"/>
                      <a:pt x="4136" y="727"/>
                      <a:pt x="3434" y="527"/>
                    </a:cubicBezTo>
                    <a:cubicBezTo>
                      <a:pt x="2482" y="251"/>
                      <a:pt x="1504" y="76"/>
                      <a:pt x="502" y="0"/>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2"/>
              <p:cNvSpPr/>
              <p:nvPr/>
            </p:nvSpPr>
            <p:spPr>
              <a:xfrm>
                <a:off x="3614175" y="2202400"/>
                <a:ext cx="152925" cy="147275"/>
              </a:xfrm>
              <a:custGeom>
                <a:avLst/>
                <a:gdLst/>
                <a:ahLst/>
                <a:cxnLst/>
                <a:rect l="l" t="t" r="r" b="b"/>
                <a:pathLst>
                  <a:path w="6117" h="5891" extrusionOk="0">
                    <a:moveTo>
                      <a:pt x="5239" y="1"/>
                    </a:moveTo>
                    <a:cubicBezTo>
                      <a:pt x="5139" y="1"/>
                      <a:pt x="5039" y="26"/>
                      <a:pt x="4963" y="26"/>
                    </a:cubicBezTo>
                    <a:cubicBezTo>
                      <a:pt x="4537" y="176"/>
                      <a:pt x="4111" y="327"/>
                      <a:pt x="3710" y="502"/>
                    </a:cubicBezTo>
                    <a:cubicBezTo>
                      <a:pt x="3134" y="753"/>
                      <a:pt x="2557" y="1003"/>
                      <a:pt x="2031" y="1379"/>
                    </a:cubicBezTo>
                    <a:cubicBezTo>
                      <a:pt x="1555" y="1705"/>
                      <a:pt x="1129" y="2056"/>
                      <a:pt x="778" y="2532"/>
                    </a:cubicBezTo>
                    <a:cubicBezTo>
                      <a:pt x="753" y="2582"/>
                      <a:pt x="703" y="2607"/>
                      <a:pt x="653" y="2658"/>
                    </a:cubicBezTo>
                    <a:cubicBezTo>
                      <a:pt x="552" y="2858"/>
                      <a:pt x="452" y="3033"/>
                      <a:pt x="377" y="3234"/>
                    </a:cubicBezTo>
                    <a:cubicBezTo>
                      <a:pt x="151" y="3810"/>
                      <a:pt x="1" y="4387"/>
                      <a:pt x="76" y="5013"/>
                    </a:cubicBezTo>
                    <a:cubicBezTo>
                      <a:pt x="126" y="5565"/>
                      <a:pt x="277" y="5740"/>
                      <a:pt x="878" y="5891"/>
                    </a:cubicBezTo>
                    <a:cubicBezTo>
                      <a:pt x="2382" y="5289"/>
                      <a:pt x="3961" y="4838"/>
                      <a:pt x="5515" y="4387"/>
                    </a:cubicBezTo>
                    <a:cubicBezTo>
                      <a:pt x="5715" y="4337"/>
                      <a:pt x="5916" y="4262"/>
                      <a:pt x="6116" y="4186"/>
                    </a:cubicBezTo>
                    <a:cubicBezTo>
                      <a:pt x="5465" y="3460"/>
                      <a:pt x="5114" y="2582"/>
                      <a:pt x="5013" y="1605"/>
                    </a:cubicBezTo>
                    <a:cubicBezTo>
                      <a:pt x="4988" y="1329"/>
                      <a:pt x="5064" y="1053"/>
                      <a:pt x="5089" y="803"/>
                    </a:cubicBezTo>
                    <a:cubicBezTo>
                      <a:pt x="5139" y="527"/>
                      <a:pt x="5189" y="277"/>
                      <a:pt x="5239" y="1"/>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2"/>
              <p:cNvSpPr/>
              <p:nvPr/>
            </p:nvSpPr>
            <p:spPr>
              <a:xfrm>
                <a:off x="3636125" y="2274000"/>
                <a:ext cx="481225" cy="819725"/>
              </a:xfrm>
              <a:custGeom>
                <a:avLst/>
                <a:gdLst/>
                <a:ahLst/>
                <a:cxnLst/>
                <a:rect l="l" t="t" r="r" b="b"/>
                <a:pathLst>
                  <a:path w="19249"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4637" y="31974"/>
                      <a:pt x="14261" y="31498"/>
                      <a:pt x="13935" y="30997"/>
                    </a:cubicBezTo>
                    <a:cubicBezTo>
                      <a:pt x="13133" y="29794"/>
                      <a:pt x="12406" y="28566"/>
                      <a:pt x="11679" y="27338"/>
                    </a:cubicBezTo>
                    <a:cubicBezTo>
                      <a:pt x="11078" y="26260"/>
                      <a:pt x="10526" y="25132"/>
                      <a:pt x="9975" y="24004"/>
                    </a:cubicBezTo>
                    <a:cubicBezTo>
                      <a:pt x="9424" y="22876"/>
                      <a:pt x="8922" y="21723"/>
                      <a:pt x="8496" y="20520"/>
                    </a:cubicBezTo>
                    <a:cubicBezTo>
                      <a:pt x="8171" y="19593"/>
                      <a:pt x="7820" y="18666"/>
                      <a:pt x="7544" y="17713"/>
                    </a:cubicBezTo>
                    <a:cubicBezTo>
                      <a:pt x="7118" y="16335"/>
                      <a:pt x="6842" y="14931"/>
                      <a:pt x="6617" y="13503"/>
                    </a:cubicBezTo>
                    <a:cubicBezTo>
                      <a:pt x="6491" y="12851"/>
                      <a:pt x="6491" y="12175"/>
                      <a:pt x="6416" y="11498"/>
                    </a:cubicBezTo>
                    <a:cubicBezTo>
                      <a:pt x="6266" y="10395"/>
                      <a:pt x="6341" y="9267"/>
                      <a:pt x="6391" y="8139"/>
                    </a:cubicBezTo>
                    <a:cubicBezTo>
                      <a:pt x="6416" y="7237"/>
                      <a:pt x="6541" y="6310"/>
                      <a:pt x="6867" y="5433"/>
                    </a:cubicBezTo>
                    <a:cubicBezTo>
                      <a:pt x="7068" y="4831"/>
                      <a:pt x="7419" y="4330"/>
                      <a:pt x="7845" y="3879"/>
                    </a:cubicBezTo>
                    <a:cubicBezTo>
                      <a:pt x="7970" y="3728"/>
                      <a:pt x="8145" y="3603"/>
                      <a:pt x="8296" y="3428"/>
                    </a:cubicBezTo>
                    <a:cubicBezTo>
                      <a:pt x="9173" y="2475"/>
                      <a:pt x="10301" y="1874"/>
                      <a:pt x="11554" y="1448"/>
                    </a:cubicBezTo>
                    <a:cubicBezTo>
                      <a:pt x="12882" y="997"/>
                      <a:pt x="14261" y="721"/>
                      <a:pt x="15689" y="621"/>
                    </a:cubicBezTo>
                    <a:cubicBezTo>
                      <a:pt x="16416" y="570"/>
                      <a:pt x="17143" y="445"/>
                      <a:pt x="17870" y="395"/>
                    </a:cubicBezTo>
                    <a:cubicBezTo>
                      <a:pt x="18008" y="382"/>
                      <a:pt x="18146" y="376"/>
                      <a:pt x="18283" y="376"/>
                    </a:cubicBezTo>
                    <a:cubicBezTo>
                      <a:pt x="18421" y="376"/>
                      <a:pt x="18559" y="382"/>
                      <a:pt x="18697" y="395"/>
                    </a:cubicBezTo>
                    <a:cubicBezTo>
                      <a:pt x="18948" y="395"/>
                      <a:pt x="19123" y="320"/>
                      <a:pt x="19248" y="144"/>
                    </a:cubicBezTo>
                    <a:cubicBezTo>
                      <a:pt x="18973" y="94"/>
                      <a:pt x="18672" y="69"/>
                      <a:pt x="18371" y="44"/>
                    </a:cubicBezTo>
                    <a:cubicBezTo>
                      <a:pt x="17686" y="15"/>
                      <a:pt x="17002" y="1"/>
                      <a:pt x="16319"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3831600" y="2372250"/>
                <a:ext cx="238750" cy="507450"/>
              </a:xfrm>
              <a:custGeom>
                <a:avLst/>
                <a:gdLst/>
                <a:ahLst/>
                <a:cxnLst/>
                <a:rect l="l" t="t" r="r" b="b"/>
                <a:pathLst>
                  <a:path w="9550" h="20298" extrusionOk="0">
                    <a:moveTo>
                      <a:pt x="3349" y="1"/>
                    </a:moveTo>
                    <a:cubicBezTo>
                      <a:pt x="2654" y="1"/>
                      <a:pt x="1985" y="358"/>
                      <a:pt x="1454" y="1102"/>
                    </a:cubicBezTo>
                    <a:cubicBezTo>
                      <a:pt x="1179" y="1453"/>
                      <a:pt x="1003" y="1879"/>
                      <a:pt x="828" y="2280"/>
                    </a:cubicBezTo>
                    <a:cubicBezTo>
                      <a:pt x="502" y="3031"/>
                      <a:pt x="352" y="3808"/>
                      <a:pt x="251" y="4610"/>
                    </a:cubicBezTo>
                    <a:cubicBezTo>
                      <a:pt x="1" y="6415"/>
                      <a:pt x="51" y="8194"/>
                      <a:pt x="301" y="9999"/>
                    </a:cubicBezTo>
                    <a:cubicBezTo>
                      <a:pt x="577" y="12129"/>
                      <a:pt x="1103" y="14209"/>
                      <a:pt x="1981" y="16214"/>
                    </a:cubicBezTo>
                    <a:cubicBezTo>
                      <a:pt x="2357" y="17067"/>
                      <a:pt x="2833" y="17869"/>
                      <a:pt x="3384" y="18621"/>
                    </a:cubicBezTo>
                    <a:cubicBezTo>
                      <a:pt x="3760" y="19097"/>
                      <a:pt x="4186" y="19523"/>
                      <a:pt x="4712" y="19874"/>
                    </a:cubicBezTo>
                    <a:cubicBezTo>
                      <a:pt x="5168" y="20168"/>
                      <a:pt x="5624" y="20298"/>
                      <a:pt x="6052" y="20298"/>
                    </a:cubicBezTo>
                    <a:cubicBezTo>
                      <a:pt x="6825" y="20298"/>
                      <a:pt x="7510" y="19876"/>
                      <a:pt x="7946" y="19247"/>
                    </a:cubicBezTo>
                    <a:cubicBezTo>
                      <a:pt x="8246" y="18821"/>
                      <a:pt x="8497" y="18345"/>
                      <a:pt x="8672" y="17844"/>
                    </a:cubicBezTo>
                    <a:cubicBezTo>
                      <a:pt x="8998" y="16941"/>
                      <a:pt x="9199" y="16014"/>
                      <a:pt x="9274" y="15062"/>
                    </a:cubicBezTo>
                    <a:cubicBezTo>
                      <a:pt x="9550" y="11077"/>
                      <a:pt x="8898" y="7267"/>
                      <a:pt x="7244" y="3633"/>
                    </a:cubicBezTo>
                    <a:cubicBezTo>
                      <a:pt x="6943" y="3006"/>
                      <a:pt x="6592" y="2405"/>
                      <a:pt x="6166" y="1854"/>
                    </a:cubicBezTo>
                    <a:cubicBezTo>
                      <a:pt x="5991" y="1603"/>
                      <a:pt x="5790" y="1377"/>
                      <a:pt x="5540" y="1077"/>
                    </a:cubicBezTo>
                    <a:cubicBezTo>
                      <a:pt x="5314" y="901"/>
                      <a:pt x="5038" y="651"/>
                      <a:pt x="4712" y="450"/>
                    </a:cubicBezTo>
                    <a:cubicBezTo>
                      <a:pt x="4267" y="153"/>
                      <a:pt x="3802" y="1"/>
                      <a:pt x="3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4069075" y="2332575"/>
                <a:ext cx="122825" cy="238325"/>
              </a:xfrm>
              <a:custGeom>
                <a:avLst/>
                <a:gdLst/>
                <a:ahLst/>
                <a:cxnLst/>
                <a:rect l="l" t="t" r="r" b="b"/>
                <a:pathLst>
                  <a:path w="4913" h="9533" extrusionOk="0">
                    <a:moveTo>
                      <a:pt x="1801" y="1"/>
                    </a:moveTo>
                    <a:cubicBezTo>
                      <a:pt x="1213" y="1"/>
                      <a:pt x="629" y="310"/>
                      <a:pt x="351" y="909"/>
                    </a:cubicBezTo>
                    <a:cubicBezTo>
                      <a:pt x="151" y="1310"/>
                      <a:pt x="101" y="1736"/>
                      <a:pt x="51" y="2137"/>
                    </a:cubicBezTo>
                    <a:cubicBezTo>
                      <a:pt x="0" y="2488"/>
                      <a:pt x="51" y="2864"/>
                      <a:pt x="76" y="3215"/>
                    </a:cubicBezTo>
                    <a:cubicBezTo>
                      <a:pt x="151" y="4243"/>
                      <a:pt x="401" y="5245"/>
                      <a:pt x="652" y="6248"/>
                    </a:cubicBezTo>
                    <a:cubicBezTo>
                      <a:pt x="828" y="6999"/>
                      <a:pt x="1153" y="7726"/>
                      <a:pt x="1529" y="8403"/>
                    </a:cubicBezTo>
                    <a:cubicBezTo>
                      <a:pt x="1630" y="8603"/>
                      <a:pt x="1805" y="8779"/>
                      <a:pt x="1955" y="8954"/>
                    </a:cubicBezTo>
                    <a:cubicBezTo>
                      <a:pt x="2156" y="9130"/>
                      <a:pt x="2356" y="9305"/>
                      <a:pt x="2632" y="9431"/>
                    </a:cubicBezTo>
                    <a:cubicBezTo>
                      <a:pt x="2790" y="9501"/>
                      <a:pt x="2958" y="9533"/>
                      <a:pt x="3126" y="9533"/>
                    </a:cubicBezTo>
                    <a:cubicBezTo>
                      <a:pt x="3677" y="9533"/>
                      <a:pt x="4231" y="9190"/>
                      <a:pt x="4462" y="8729"/>
                    </a:cubicBezTo>
                    <a:cubicBezTo>
                      <a:pt x="4687" y="8328"/>
                      <a:pt x="4813" y="7877"/>
                      <a:pt x="4838" y="7400"/>
                    </a:cubicBezTo>
                    <a:cubicBezTo>
                      <a:pt x="4913" y="6172"/>
                      <a:pt x="4712" y="4969"/>
                      <a:pt x="4437" y="3766"/>
                    </a:cubicBezTo>
                    <a:cubicBezTo>
                      <a:pt x="4311" y="3215"/>
                      <a:pt x="4136" y="2664"/>
                      <a:pt x="3960" y="2137"/>
                    </a:cubicBezTo>
                    <a:cubicBezTo>
                      <a:pt x="3760" y="1511"/>
                      <a:pt x="3434" y="959"/>
                      <a:pt x="2958" y="483"/>
                    </a:cubicBezTo>
                    <a:cubicBezTo>
                      <a:pt x="2644" y="159"/>
                      <a:pt x="2222" y="1"/>
                      <a:pt x="1801"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4122325" y="2588075"/>
                <a:ext cx="78975" cy="85400"/>
              </a:xfrm>
              <a:custGeom>
                <a:avLst/>
                <a:gdLst/>
                <a:ahLst/>
                <a:cxnLst/>
                <a:rect l="l" t="t" r="r" b="b"/>
                <a:pathLst>
                  <a:path w="3159" h="3416" extrusionOk="0">
                    <a:moveTo>
                      <a:pt x="1426" y="1"/>
                    </a:moveTo>
                    <a:cubicBezTo>
                      <a:pt x="1045" y="1"/>
                      <a:pt x="652" y="193"/>
                      <a:pt x="452" y="514"/>
                    </a:cubicBezTo>
                    <a:cubicBezTo>
                      <a:pt x="1" y="1241"/>
                      <a:pt x="126" y="1967"/>
                      <a:pt x="527" y="2669"/>
                    </a:cubicBezTo>
                    <a:cubicBezTo>
                      <a:pt x="652" y="2895"/>
                      <a:pt x="753" y="3120"/>
                      <a:pt x="1053" y="3246"/>
                    </a:cubicBezTo>
                    <a:cubicBezTo>
                      <a:pt x="1272" y="3355"/>
                      <a:pt x="1471" y="3415"/>
                      <a:pt x="1675" y="3415"/>
                    </a:cubicBezTo>
                    <a:cubicBezTo>
                      <a:pt x="1798" y="3415"/>
                      <a:pt x="1924" y="3393"/>
                      <a:pt x="2056" y="3346"/>
                    </a:cubicBezTo>
                    <a:cubicBezTo>
                      <a:pt x="2432" y="3196"/>
                      <a:pt x="2708" y="2945"/>
                      <a:pt x="2858" y="2569"/>
                    </a:cubicBezTo>
                    <a:cubicBezTo>
                      <a:pt x="3159" y="1792"/>
                      <a:pt x="2983" y="1090"/>
                      <a:pt x="2457" y="464"/>
                    </a:cubicBezTo>
                    <a:cubicBezTo>
                      <a:pt x="2282" y="213"/>
                      <a:pt x="2006" y="113"/>
                      <a:pt x="1705" y="38"/>
                    </a:cubicBezTo>
                    <a:cubicBezTo>
                      <a:pt x="1615" y="13"/>
                      <a:pt x="1521" y="1"/>
                      <a:pt x="142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5" name="Google Shape;1055;p22"/>
          <p:cNvGrpSpPr/>
          <p:nvPr/>
        </p:nvGrpSpPr>
        <p:grpSpPr>
          <a:xfrm>
            <a:off x="-311652" y="3605698"/>
            <a:ext cx="1623971" cy="2142934"/>
            <a:chOff x="-311652" y="3605698"/>
            <a:chExt cx="1623971" cy="2142934"/>
          </a:xfrm>
        </p:grpSpPr>
        <p:grpSp>
          <p:nvGrpSpPr>
            <p:cNvPr id="1056" name="Google Shape;1056;p22"/>
            <p:cNvGrpSpPr/>
            <p:nvPr/>
          </p:nvGrpSpPr>
          <p:grpSpPr>
            <a:xfrm rot="-8248398" flipH="1">
              <a:off x="-109674" y="4404955"/>
              <a:ext cx="1220015" cy="1072392"/>
              <a:chOff x="1" y="5679"/>
              <a:chExt cx="1564206" cy="1374935"/>
            </a:xfrm>
          </p:grpSpPr>
          <p:sp>
            <p:nvSpPr>
              <p:cNvPr id="1057" name="Google Shape;1057;p2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22"/>
            <p:cNvGrpSpPr/>
            <p:nvPr/>
          </p:nvGrpSpPr>
          <p:grpSpPr>
            <a:xfrm rot="-1379592">
              <a:off x="-41501" y="3700029"/>
              <a:ext cx="606647" cy="608032"/>
              <a:chOff x="7581671" y="539495"/>
              <a:chExt cx="606681" cy="608066"/>
            </a:xfrm>
          </p:grpSpPr>
          <p:sp>
            <p:nvSpPr>
              <p:cNvPr id="1080" name="Google Shape;1080;p22"/>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2"/>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2"/>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2"/>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2"/>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64"/>
        <p:cNvGrpSpPr/>
        <p:nvPr/>
      </p:nvGrpSpPr>
      <p:grpSpPr>
        <a:xfrm>
          <a:off x="0" y="0"/>
          <a:ext cx="0" cy="0"/>
          <a:chOff x="0" y="0"/>
          <a:chExt cx="0" cy="0"/>
        </a:xfrm>
      </p:grpSpPr>
      <p:sp>
        <p:nvSpPr>
          <p:cNvPr id="1165" name="Google Shape;116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6" name="Google Shape;1166;p24"/>
          <p:cNvSpPr txBox="1">
            <a:spLocks noGrp="1"/>
          </p:cNvSpPr>
          <p:nvPr>
            <p:ph type="subTitle" idx="1"/>
          </p:nvPr>
        </p:nvSpPr>
        <p:spPr>
          <a:xfrm>
            <a:off x="720000"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7" name="Google Shape;1167;p24"/>
          <p:cNvSpPr txBox="1">
            <a:spLocks noGrp="1"/>
          </p:cNvSpPr>
          <p:nvPr>
            <p:ph type="subTitle" idx="2"/>
          </p:nvPr>
        </p:nvSpPr>
        <p:spPr>
          <a:xfrm>
            <a:off x="3419218"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8" name="Google Shape;1168;p24"/>
          <p:cNvSpPr txBox="1">
            <a:spLocks noGrp="1"/>
          </p:cNvSpPr>
          <p:nvPr>
            <p:ph type="subTitle" idx="3"/>
          </p:nvPr>
        </p:nvSpPr>
        <p:spPr>
          <a:xfrm>
            <a:off x="6118443"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9" name="Google Shape;1169;p24"/>
          <p:cNvSpPr txBox="1">
            <a:spLocks noGrp="1"/>
          </p:cNvSpPr>
          <p:nvPr>
            <p:ph type="subTitle" idx="4"/>
          </p:nvPr>
        </p:nvSpPr>
        <p:spPr>
          <a:xfrm>
            <a:off x="720000"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0" name="Google Shape;1170;p24"/>
          <p:cNvSpPr txBox="1">
            <a:spLocks noGrp="1"/>
          </p:cNvSpPr>
          <p:nvPr>
            <p:ph type="subTitle" idx="5"/>
          </p:nvPr>
        </p:nvSpPr>
        <p:spPr>
          <a:xfrm>
            <a:off x="3419222"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1" name="Google Shape;1171;p24"/>
          <p:cNvSpPr txBox="1">
            <a:spLocks noGrp="1"/>
          </p:cNvSpPr>
          <p:nvPr>
            <p:ph type="subTitle" idx="6"/>
          </p:nvPr>
        </p:nvSpPr>
        <p:spPr>
          <a:xfrm>
            <a:off x="6118444"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1172" name="Google Shape;1172;p24"/>
          <p:cNvGrpSpPr/>
          <p:nvPr/>
        </p:nvGrpSpPr>
        <p:grpSpPr>
          <a:xfrm>
            <a:off x="51367" y="2894075"/>
            <a:ext cx="668626" cy="1090176"/>
            <a:chOff x="51367" y="2894075"/>
            <a:chExt cx="668626" cy="1090176"/>
          </a:xfrm>
        </p:grpSpPr>
        <p:grpSp>
          <p:nvGrpSpPr>
            <p:cNvPr id="1173" name="Google Shape;1173;p24"/>
            <p:cNvGrpSpPr/>
            <p:nvPr/>
          </p:nvGrpSpPr>
          <p:grpSpPr>
            <a:xfrm rot="633019">
              <a:off x="118375" y="2940290"/>
              <a:ext cx="555778" cy="552028"/>
              <a:chOff x="2439375" y="2818275"/>
              <a:chExt cx="555775" cy="552025"/>
            </a:xfrm>
          </p:grpSpPr>
          <p:sp>
            <p:nvSpPr>
              <p:cNvPr id="1174" name="Google Shape;1174;p24"/>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4"/>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4"/>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4"/>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4"/>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24"/>
            <p:cNvGrpSpPr/>
            <p:nvPr/>
          </p:nvGrpSpPr>
          <p:grpSpPr>
            <a:xfrm rot="780811">
              <a:off x="79169" y="3677130"/>
              <a:ext cx="281374" cy="279024"/>
              <a:chOff x="3128600" y="3028450"/>
              <a:chExt cx="281350" cy="279000"/>
            </a:xfrm>
          </p:grpSpPr>
          <p:sp>
            <p:nvSpPr>
              <p:cNvPr id="1182" name="Google Shape;1182;p24"/>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4"/>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4"/>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4"/>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4"/>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24"/>
          <p:cNvGrpSpPr/>
          <p:nvPr/>
        </p:nvGrpSpPr>
        <p:grpSpPr>
          <a:xfrm>
            <a:off x="8349217" y="1934234"/>
            <a:ext cx="992377" cy="3707466"/>
            <a:chOff x="8349217" y="1934234"/>
            <a:chExt cx="992377" cy="3707466"/>
          </a:xfrm>
        </p:grpSpPr>
        <p:sp>
          <p:nvSpPr>
            <p:cNvPr id="1188" name="Google Shape;1188;p24"/>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9" name="Google Shape;1189;p24"/>
            <p:cNvGrpSpPr/>
            <p:nvPr/>
          </p:nvGrpSpPr>
          <p:grpSpPr>
            <a:xfrm>
              <a:off x="8349217" y="4280502"/>
              <a:ext cx="647493" cy="646977"/>
              <a:chOff x="4088500" y="3399775"/>
              <a:chExt cx="785125" cy="784500"/>
            </a:xfrm>
          </p:grpSpPr>
          <p:sp>
            <p:nvSpPr>
              <p:cNvPr id="1190" name="Google Shape;1190;p24"/>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4"/>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4"/>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4"/>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4"/>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4"/>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4"/>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4"/>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4"/>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9" name="Google Shape;1199;p24"/>
          <p:cNvGrpSpPr/>
          <p:nvPr/>
        </p:nvGrpSpPr>
        <p:grpSpPr>
          <a:xfrm>
            <a:off x="-127223" y="-307321"/>
            <a:ext cx="9497893" cy="6060506"/>
            <a:chOff x="-127223" y="-307321"/>
            <a:chExt cx="9497893" cy="6060506"/>
          </a:xfrm>
        </p:grpSpPr>
        <p:grpSp>
          <p:nvGrpSpPr>
            <p:cNvPr id="1200" name="Google Shape;1200;p24"/>
            <p:cNvGrpSpPr/>
            <p:nvPr/>
          </p:nvGrpSpPr>
          <p:grpSpPr>
            <a:xfrm rot="6395472">
              <a:off x="-112599" y="4234427"/>
              <a:ext cx="1564267" cy="1196674"/>
              <a:chOff x="8489095" y="3798132"/>
              <a:chExt cx="2066925" cy="1581211"/>
            </a:xfrm>
          </p:grpSpPr>
          <p:sp>
            <p:nvSpPr>
              <p:cNvPr id="1201" name="Google Shape;1201;p24"/>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4"/>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4"/>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4"/>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4"/>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4"/>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4"/>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4"/>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4"/>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4"/>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4"/>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4"/>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4"/>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4"/>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4"/>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4"/>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4"/>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4"/>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4"/>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4"/>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4"/>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4"/>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4"/>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24"/>
            <p:cNvGrpSpPr/>
            <p:nvPr/>
          </p:nvGrpSpPr>
          <p:grpSpPr>
            <a:xfrm flipH="1">
              <a:off x="7806464" y="-307321"/>
              <a:ext cx="1564206" cy="1374935"/>
              <a:chOff x="1" y="5679"/>
              <a:chExt cx="1564206" cy="1374935"/>
            </a:xfrm>
          </p:grpSpPr>
          <p:sp>
            <p:nvSpPr>
              <p:cNvPr id="1225" name="Google Shape;1225;p2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01"/>
        <p:cNvGrpSpPr/>
        <p:nvPr/>
      </p:nvGrpSpPr>
      <p:grpSpPr>
        <a:xfrm>
          <a:off x="0" y="0"/>
          <a:ext cx="0" cy="0"/>
          <a:chOff x="0" y="0"/>
          <a:chExt cx="0" cy="0"/>
        </a:xfrm>
      </p:grpSpPr>
      <p:sp>
        <p:nvSpPr>
          <p:cNvPr id="1402" name="Google Shape;1402;p27"/>
          <p:cNvSpPr txBox="1">
            <a:spLocks noGrp="1"/>
          </p:cNvSpPr>
          <p:nvPr>
            <p:ph type="title" hasCustomPrompt="1"/>
          </p:nvPr>
        </p:nvSpPr>
        <p:spPr>
          <a:xfrm>
            <a:off x="2223600" y="65947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3" name="Google Shape;1403;p27"/>
          <p:cNvSpPr txBox="1">
            <a:spLocks noGrp="1"/>
          </p:cNvSpPr>
          <p:nvPr>
            <p:ph type="subTitle" idx="1"/>
          </p:nvPr>
        </p:nvSpPr>
        <p:spPr>
          <a:xfrm>
            <a:off x="2223600" y="1348396"/>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4" name="Google Shape;1404;p27"/>
          <p:cNvSpPr txBox="1">
            <a:spLocks noGrp="1"/>
          </p:cNvSpPr>
          <p:nvPr>
            <p:ph type="title" idx="2" hasCustomPrompt="1"/>
          </p:nvPr>
        </p:nvSpPr>
        <p:spPr>
          <a:xfrm>
            <a:off x="2223600" y="201173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5" name="Google Shape;1405;p27"/>
          <p:cNvSpPr txBox="1">
            <a:spLocks noGrp="1"/>
          </p:cNvSpPr>
          <p:nvPr>
            <p:ph type="subTitle" idx="3"/>
          </p:nvPr>
        </p:nvSpPr>
        <p:spPr>
          <a:xfrm>
            <a:off x="2223600" y="2700652"/>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6" name="Google Shape;1406;p27"/>
          <p:cNvSpPr txBox="1">
            <a:spLocks noGrp="1"/>
          </p:cNvSpPr>
          <p:nvPr>
            <p:ph type="title" idx="4" hasCustomPrompt="1"/>
          </p:nvPr>
        </p:nvSpPr>
        <p:spPr>
          <a:xfrm>
            <a:off x="2223600" y="336399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7" name="Google Shape;1407;p27"/>
          <p:cNvSpPr txBox="1">
            <a:spLocks noGrp="1"/>
          </p:cNvSpPr>
          <p:nvPr>
            <p:ph type="subTitle" idx="5"/>
          </p:nvPr>
        </p:nvSpPr>
        <p:spPr>
          <a:xfrm>
            <a:off x="2223600" y="4052925"/>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408" name="Google Shape;1408;p27"/>
          <p:cNvGrpSpPr/>
          <p:nvPr/>
        </p:nvGrpSpPr>
        <p:grpSpPr>
          <a:xfrm>
            <a:off x="184503" y="167988"/>
            <a:ext cx="4571978" cy="4855165"/>
            <a:chOff x="184503" y="167988"/>
            <a:chExt cx="4571978" cy="4855165"/>
          </a:xfrm>
        </p:grpSpPr>
        <p:sp>
          <p:nvSpPr>
            <p:cNvPr id="1409" name="Google Shape;1409;p27"/>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27"/>
          <p:cNvGrpSpPr/>
          <p:nvPr/>
        </p:nvGrpSpPr>
        <p:grpSpPr>
          <a:xfrm>
            <a:off x="-278098" y="1938133"/>
            <a:ext cx="1075421" cy="1267237"/>
            <a:chOff x="-278098" y="1938133"/>
            <a:chExt cx="1075421" cy="1267237"/>
          </a:xfrm>
        </p:grpSpPr>
        <p:grpSp>
          <p:nvGrpSpPr>
            <p:cNvPr id="1413" name="Google Shape;1413;p27"/>
            <p:cNvGrpSpPr/>
            <p:nvPr/>
          </p:nvGrpSpPr>
          <p:grpSpPr>
            <a:xfrm rot="5400000">
              <a:off x="-24743" y="2383304"/>
              <a:ext cx="568711" cy="1075421"/>
              <a:chOff x="3925396" y="4059189"/>
              <a:chExt cx="757372" cy="1432176"/>
            </a:xfrm>
          </p:grpSpPr>
          <p:sp>
            <p:nvSpPr>
              <p:cNvPr id="1414" name="Google Shape;1414;p2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27"/>
            <p:cNvGrpSpPr/>
            <p:nvPr/>
          </p:nvGrpSpPr>
          <p:grpSpPr>
            <a:xfrm rot="5400000">
              <a:off x="-59729" y="1805146"/>
              <a:ext cx="533336" cy="799310"/>
              <a:chOff x="2995144" y="4433786"/>
              <a:chExt cx="710262" cy="1064470"/>
            </a:xfrm>
          </p:grpSpPr>
          <p:sp>
            <p:nvSpPr>
              <p:cNvPr id="1418" name="Google Shape;1418;p2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2" name="Google Shape;1422;p27"/>
          <p:cNvGrpSpPr/>
          <p:nvPr/>
        </p:nvGrpSpPr>
        <p:grpSpPr>
          <a:xfrm>
            <a:off x="-161186" y="-15826"/>
            <a:ext cx="9445898" cy="5218160"/>
            <a:chOff x="-161186" y="-15826"/>
            <a:chExt cx="9445898" cy="5218160"/>
          </a:xfrm>
        </p:grpSpPr>
        <p:grpSp>
          <p:nvGrpSpPr>
            <p:cNvPr id="1423" name="Google Shape;1423;p27"/>
            <p:cNvGrpSpPr/>
            <p:nvPr/>
          </p:nvGrpSpPr>
          <p:grpSpPr>
            <a:xfrm>
              <a:off x="7720463" y="4005673"/>
              <a:ext cx="1564249" cy="1196661"/>
              <a:chOff x="8489095" y="3798132"/>
              <a:chExt cx="2066925" cy="1581211"/>
            </a:xfrm>
          </p:grpSpPr>
          <p:sp>
            <p:nvSpPr>
              <p:cNvPr id="1424" name="Google Shape;1424;p27"/>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7"/>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7"/>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7"/>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7"/>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7"/>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7"/>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7"/>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7"/>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7"/>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7"/>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7"/>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7"/>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7"/>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7"/>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7"/>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7"/>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7"/>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7"/>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7"/>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7"/>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27"/>
            <p:cNvGrpSpPr/>
            <p:nvPr/>
          </p:nvGrpSpPr>
          <p:grpSpPr>
            <a:xfrm>
              <a:off x="-161186" y="-15826"/>
              <a:ext cx="1135926" cy="998478"/>
              <a:chOff x="1" y="5679"/>
              <a:chExt cx="1564206" cy="1374935"/>
            </a:xfrm>
          </p:grpSpPr>
          <p:sp>
            <p:nvSpPr>
              <p:cNvPr id="1448" name="Google Shape;1448;p27"/>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7"/>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7"/>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7"/>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7"/>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7"/>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7"/>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7"/>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7"/>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7"/>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7"/>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7"/>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7"/>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7"/>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7"/>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7"/>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7"/>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7"/>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7"/>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7"/>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7"/>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7"/>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00"/>
        <p:cNvGrpSpPr/>
        <p:nvPr/>
      </p:nvGrpSpPr>
      <p:grpSpPr>
        <a:xfrm>
          <a:off x="0" y="0"/>
          <a:ext cx="0" cy="0"/>
          <a:chOff x="0" y="0"/>
          <a:chExt cx="0" cy="0"/>
        </a:xfrm>
      </p:grpSpPr>
      <p:grpSp>
        <p:nvGrpSpPr>
          <p:cNvPr id="1501" name="Google Shape;1501;p29"/>
          <p:cNvGrpSpPr/>
          <p:nvPr/>
        </p:nvGrpSpPr>
        <p:grpSpPr>
          <a:xfrm>
            <a:off x="8399068" y="2894075"/>
            <a:ext cx="668626" cy="1090176"/>
            <a:chOff x="8399068" y="2894075"/>
            <a:chExt cx="668626" cy="1090176"/>
          </a:xfrm>
        </p:grpSpPr>
        <p:grpSp>
          <p:nvGrpSpPr>
            <p:cNvPr id="1502" name="Google Shape;1502;p29"/>
            <p:cNvGrpSpPr/>
            <p:nvPr/>
          </p:nvGrpSpPr>
          <p:grpSpPr>
            <a:xfrm rot="-633019" flipH="1">
              <a:off x="8444908" y="2940290"/>
              <a:ext cx="555778" cy="552028"/>
              <a:chOff x="2439375" y="2818275"/>
              <a:chExt cx="555775" cy="552025"/>
            </a:xfrm>
          </p:grpSpPr>
          <p:sp>
            <p:nvSpPr>
              <p:cNvPr id="1503" name="Google Shape;1503;p29"/>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9"/>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29"/>
            <p:cNvGrpSpPr/>
            <p:nvPr/>
          </p:nvGrpSpPr>
          <p:grpSpPr>
            <a:xfrm rot="-780811" flipH="1">
              <a:off x="8758518" y="3677130"/>
              <a:ext cx="281374" cy="279024"/>
              <a:chOff x="3128600" y="3028450"/>
              <a:chExt cx="281350" cy="279000"/>
            </a:xfrm>
          </p:grpSpPr>
          <p:sp>
            <p:nvSpPr>
              <p:cNvPr id="1511" name="Google Shape;1511;p29"/>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6" name="Google Shape;1516;p29"/>
          <p:cNvGrpSpPr/>
          <p:nvPr/>
        </p:nvGrpSpPr>
        <p:grpSpPr>
          <a:xfrm>
            <a:off x="-222533" y="1934234"/>
            <a:ext cx="992377" cy="3707466"/>
            <a:chOff x="-222533" y="1934234"/>
            <a:chExt cx="992377" cy="3707466"/>
          </a:xfrm>
        </p:grpSpPr>
        <p:sp>
          <p:nvSpPr>
            <p:cNvPr id="1517" name="Google Shape;1517;p29"/>
            <p:cNvSpPr/>
            <p:nvPr/>
          </p:nvSpPr>
          <p:spPr>
            <a:xfrm rot="-5400000">
              <a:off x="-1580081"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8" name="Google Shape;1518;p29"/>
            <p:cNvGrpSpPr/>
            <p:nvPr/>
          </p:nvGrpSpPr>
          <p:grpSpPr>
            <a:xfrm flipH="1">
              <a:off x="122352" y="4280502"/>
              <a:ext cx="647493" cy="646977"/>
              <a:chOff x="4088500" y="3399775"/>
              <a:chExt cx="785125" cy="784500"/>
            </a:xfrm>
          </p:grpSpPr>
          <p:sp>
            <p:nvSpPr>
              <p:cNvPr id="1519" name="Google Shape;1519;p29"/>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29"/>
          <p:cNvGrpSpPr/>
          <p:nvPr/>
        </p:nvGrpSpPr>
        <p:grpSpPr>
          <a:xfrm>
            <a:off x="-251609" y="-307321"/>
            <a:ext cx="9497893" cy="6060506"/>
            <a:chOff x="-251609" y="-307321"/>
            <a:chExt cx="9497893" cy="6060506"/>
          </a:xfrm>
        </p:grpSpPr>
        <p:grpSp>
          <p:nvGrpSpPr>
            <p:cNvPr id="1529" name="Google Shape;1529;p29"/>
            <p:cNvGrpSpPr/>
            <p:nvPr/>
          </p:nvGrpSpPr>
          <p:grpSpPr>
            <a:xfrm rot="-6395472" flipH="1">
              <a:off x="7667393" y="4234427"/>
              <a:ext cx="1564267" cy="1196674"/>
              <a:chOff x="8489095" y="3798132"/>
              <a:chExt cx="2066925" cy="1581211"/>
            </a:xfrm>
          </p:grpSpPr>
          <p:sp>
            <p:nvSpPr>
              <p:cNvPr id="1530" name="Google Shape;1530;p29"/>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9"/>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9"/>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29"/>
            <p:cNvGrpSpPr/>
            <p:nvPr/>
          </p:nvGrpSpPr>
          <p:grpSpPr>
            <a:xfrm>
              <a:off x="-251609" y="-307321"/>
              <a:ext cx="1564206" cy="1374935"/>
              <a:chOff x="1" y="5679"/>
              <a:chExt cx="1564206" cy="1374935"/>
            </a:xfrm>
          </p:grpSpPr>
          <p:sp>
            <p:nvSpPr>
              <p:cNvPr id="1554" name="Google Shape;1554;p29"/>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9"/>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9"/>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9"/>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9"/>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9"/>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9"/>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9"/>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76"/>
        <p:cNvGrpSpPr/>
        <p:nvPr/>
      </p:nvGrpSpPr>
      <p:grpSpPr>
        <a:xfrm>
          <a:off x="0" y="0"/>
          <a:ext cx="0" cy="0"/>
          <a:chOff x="0" y="0"/>
          <a:chExt cx="0" cy="0"/>
        </a:xfrm>
      </p:grpSpPr>
      <p:sp>
        <p:nvSpPr>
          <p:cNvPr id="1577" name="Google Shape;1577;p30"/>
          <p:cNvSpPr/>
          <p:nvPr/>
        </p:nvSpPr>
        <p:spPr>
          <a:xfrm rot="6073284" flipH="1">
            <a:off x="-771008"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8" name="Google Shape;1578;p30"/>
          <p:cNvGrpSpPr/>
          <p:nvPr/>
        </p:nvGrpSpPr>
        <p:grpSpPr>
          <a:xfrm>
            <a:off x="7807269" y="3605698"/>
            <a:ext cx="1623971" cy="2142934"/>
            <a:chOff x="7807269" y="3605698"/>
            <a:chExt cx="1623971" cy="2142934"/>
          </a:xfrm>
        </p:grpSpPr>
        <p:grpSp>
          <p:nvGrpSpPr>
            <p:cNvPr id="1579" name="Google Shape;1579;p30"/>
            <p:cNvGrpSpPr/>
            <p:nvPr/>
          </p:nvGrpSpPr>
          <p:grpSpPr>
            <a:xfrm rot="8248398">
              <a:off x="8009247" y="4404955"/>
              <a:ext cx="1220015" cy="1072392"/>
              <a:chOff x="1" y="5679"/>
              <a:chExt cx="1564206" cy="1374935"/>
            </a:xfrm>
          </p:grpSpPr>
          <p:sp>
            <p:nvSpPr>
              <p:cNvPr id="1580" name="Google Shape;1580;p30"/>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30"/>
            <p:cNvGrpSpPr/>
            <p:nvPr/>
          </p:nvGrpSpPr>
          <p:grpSpPr>
            <a:xfrm rot="1379592" flipH="1">
              <a:off x="8554443" y="3700029"/>
              <a:ext cx="606647" cy="608032"/>
              <a:chOff x="7581671" y="539495"/>
              <a:chExt cx="606681" cy="608066"/>
            </a:xfrm>
          </p:grpSpPr>
          <p:sp>
            <p:nvSpPr>
              <p:cNvPr id="1603" name="Google Shape;1603;p30"/>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5306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2536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61933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115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2367600" y="2770156"/>
            <a:ext cx="4408800" cy="1002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3"/>
          <p:cNvSpPr txBox="1">
            <a:spLocks noGrp="1"/>
          </p:cNvSpPr>
          <p:nvPr>
            <p:ph type="title" idx="2" hasCustomPrompt="1"/>
          </p:nvPr>
        </p:nvSpPr>
        <p:spPr>
          <a:xfrm>
            <a:off x="3844500" y="1417822"/>
            <a:ext cx="145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9" name="Google Shape;69;p3"/>
          <p:cNvSpPr txBox="1">
            <a:spLocks noGrp="1"/>
          </p:cNvSpPr>
          <p:nvPr>
            <p:ph type="subTitle" idx="1"/>
          </p:nvPr>
        </p:nvSpPr>
        <p:spPr>
          <a:xfrm>
            <a:off x="2367600" y="3772435"/>
            <a:ext cx="4408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0" name="Google Shape;70;p3"/>
          <p:cNvGrpSpPr/>
          <p:nvPr/>
        </p:nvGrpSpPr>
        <p:grpSpPr>
          <a:xfrm>
            <a:off x="4237542" y="167988"/>
            <a:ext cx="4649654" cy="4731503"/>
            <a:chOff x="4237542" y="167988"/>
            <a:chExt cx="4649654" cy="4731503"/>
          </a:xfrm>
        </p:grpSpPr>
        <p:sp>
          <p:nvSpPr>
            <p:cNvPr id="71" name="Google Shape;71;p3"/>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8671299" y="2429332"/>
              <a:ext cx="215897" cy="206016"/>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983249" y="4658798"/>
              <a:ext cx="54578" cy="5512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699946" y="4681417"/>
              <a:ext cx="215897" cy="218074"/>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278759" y="-395357"/>
            <a:ext cx="9896578" cy="6056219"/>
            <a:chOff x="-278759" y="-395357"/>
            <a:chExt cx="9896578" cy="6056219"/>
          </a:xfrm>
        </p:grpSpPr>
        <p:grpSp>
          <p:nvGrpSpPr>
            <p:cNvPr id="77" name="Google Shape;77;p3"/>
            <p:cNvGrpSpPr/>
            <p:nvPr/>
          </p:nvGrpSpPr>
          <p:grpSpPr>
            <a:xfrm>
              <a:off x="7654558" y="-395357"/>
              <a:ext cx="1963260" cy="2753257"/>
              <a:chOff x="7654558" y="-395357"/>
              <a:chExt cx="1963260" cy="2753257"/>
            </a:xfrm>
          </p:grpSpPr>
          <p:sp>
            <p:nvSpPr>
              <p:cNvPr id="78" name="Google Shape;78;p3"/>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3"/>
              <p:cNvGrpSpPr/>
              <p:nvPr/>
            </p:nvGrpSpPr>
            <p:grpSpPr>
              <a:xfrm flipH="1">
                <a:off x="7806464" y="-307321"/>
                <a:ext cx="1564206" cy="1374935"/>
                <a:chOff x="1" y="5679"/>
                <a:chExt cx="1564206" cy="1374935"/>
              </a:xfrm>
            </p:grpSpPr>
            <p:sp>
              <p:nvSpPr>
                <p:cNvPr id="80" name="Google Shape;80;p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2" name="Google Shape;102;p3"/>
            <p:cNvSpPr/>
            <p:nvPr/>
          </p:nvSpPr>
          <p:spPr>
            <a:xfrm flipH="1">
              <a:off x="-278759" y="2940330"/>
              <a:ext cx="3150684" cy="2720532"/>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82154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25704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06523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46336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83597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9671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50667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
        <p:cNvGrpSpPr/>
        <p:nvPr/>
      </p:nvGrpSpPr>
      <p:grpSpPr>
        <a:xfrm>
          <a:off x="0" y="0"/>
          <a:ext cx="0" cy="0"/>
          <a:chOff x="0" y="0"/>
          <a:chExt cx="0" cy="0"/>
        </a:xfrm>
      </p:grpSpPr>
      <p:sp>
        <p:nvSpPr>
          <p:cNvPr id="255" name="Google Shape;2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6" name="Google Shape;256;p6"/>
          <p:cNvGrpSpPr/>
          <p:nvPr/>
        </p:nvGrpSpPr>
        <p:grpSpPr>
          <a:xfrm>
            <a:off x="8349217" y="1934234"/>
            <a:ext cx="992377" cy="3707466"/>
            <a:chOff x="8349217" y="1934234"/>
            <a:chExt cx="992377" cy="3707466"/>
          </a:xfrm>
        </p:grpSpPr>
        <p:sp>
          <p:nvSpPr>
            <p:cNvPr id="257" name="Google Shape;257;p6"/>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6"/>
            <p:cNvGrpSpPr/>
            <p:nvPr/>
          </p:nvGrpSpPr>
          <p:grpSpPr>
            <a:xfrm>
              <a:off x="8349217" y="4280502"/>
              <a:ext cx="647493" cy="646977"/>
              <a:chOff x="4088500" y="3399775"/>
              <a:chExt cx="785125" cy="784500"/>
            </a:xfrm>
          </p:grpSpPr>
          <p:sp>
            <p:nvSpPr>
              <p:cNvPr id="259" name="Google Shape;259;p6"/>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 name="Google Shape;268;p6"/>
          <p:cNvGrpSpPr/>
          <p:nvPr/>
        </p:nvGrpSpPr>
        <p:grpSpPr>
          <a:xfrm>
            <a:off x="51366" y="2856919"/>
            <a:ext cx="512437" cy="1127332"/>
            <a:chOff x="51366" y="2856919"/>
            <a:chExt cx="512437" cy="1127332"/>
          </a:xfrm>
        </p:grpSpPr>
        <p:grpSp>
          <p:nvGrpSpPr>
            <p:cNvPr id="269" name="Google Shape;269;p6"/>
            <p:cNvGrpSpPr/>
            <p:nvPr/>
          </p:nvGrpSpPr>
          <p:grpSpPr>
            <a:xfrm rot="632937">
              <a:off x="87643" y="2893492"/>
              <a:ext cx="439883" cy="436915"/>
              <a:chOff x="2439375" y="2818275"/>
              <a:chExt cx="555775" cy="552025"/>
            </a:xfrm>
          </p:grpSpPr>
          <p:sp>
            <p:nvSpPr>
              <p:cNvPr id="270" name="Google Shape;270;p6"/>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6"/>
            <p:cNvGrpSpPr/>
            <p:nvPr/>
          </p:nvGrpSpPr>
          <p:grpSpPr>
            <a:xfrm rot="780811">
              <a:off x="79169" y="3677130"/>
              <a:ext cx="281374" cy="279024"/>
              <a:chOff x="3128600" y="3028450"/>
              <a:chExt cx="281350" cy="279000"/>
            </a:xfrm>
          </p:grpSpPr>
          <p:sp>
            <p:nvSpPr>
              <p:cNvPr id="278" name="Google Shape;278;p6"/>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3" name="Google Shape;283;p6"/>
          <p:cNvGrpSpPr/>
          <p:nvPr/>
        </p:nvGrpSpPr>
        <p:grpSpPr>
          <a:xfrm>
            <a:off x="-127223" y="-307321"/>
            <a:ext cx="9497893" cy="6060506"/>
            <a:chOff x="-127223" y="-307321"/>
            <a:chExt cx="9497893" cy="6060506"/>
          </a:xfrm>
        </p:grpSpPr>
        <p:grpSp>
          <p:nvGrpSpPr>
            <p:cNvPr id="284" name="Google Shape;284;p6"/>
            <p:cNvGrpSpPr/>
            <p:nvPr/>
          </p:nvGrpSpPr>
          <p:grpSpPr>
            <a:xfrm rot="6395472">
              <a:off x="-112599" y="4234427"/>
              <a:ext cx="1564267" cy="1196674"/>
              <a:chOff x="8489095" y="3798132"/>
              <a:chExt cx="2066925" cy="1581211"/>
            </a:xfrm>
          </p:grpSpPr>
          <p:sp>
            <p:nvSpPr>
              <p:cNvPr id="285" name="Google Shape;285;p6"/>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6"/>
            <p:cNvGrpSpPr/>
            <p:nvPr/>
          </p:nvGrpSpPr>
          <p:grpSpPr>
            <a:xfrm flipH="1">
              <a:off x="7806464" y="-307321"/>
              <a:ext cx="1564206" cy="1374935"/>
              <a:chOff x="1" y="5679"/>
              <a:chExt cx="1564206" cy="1374935"/>
            </a:xfrm>
          </p:grpSpPr>
          <p:sp>
            <p:nvSpPr>
              <p:cNvPr id="309" name="Google Shape;309;p6"/>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1"/>
        <p:cNvGrpSpPr/>
        <p:nvPr/>
      </p:nvGrpSpPr>
      <p:grpSpPr>
        <a:xfrm>
          <a:off x="0" y="0"/>
          <a:ext cx="0" cy="0"/>
          <a:chOff x="0" y="0"/>
          <a:chExt cx="0" cy="0"/>
        </a:xfrm>
      </p:grpSpPr>
      <p:sp>
        <p:nvSpPr>
          <p:cNvPr id="332" name="Google Shape;332;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Chelsea Market"/>
                <a:ea typeface="Chelsea Market"/>
                <a:cs typeface="Chelsea Market"/>
                <a:sym typeface="Chelsea Marke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3" name="Google Shape;333;p7"/>
          <p:cNvSpPr txBox="1">
            <a:spLocks noGrp="1"/>
          </p:cNvSpPr>
          <p:nvPr>
            <p:ph type="subTitle" idx="1"/>
          </p:nvPr>
        </p:nvSpPr>
        <p:spPr>
          <a:xfrm>
            <a:off x="24246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1600"/>
              <a:buFont typeface="Nunito Light"/>
              <a:buChar char="●"/>
              <a:defRPr>
                <a:latin typeface="Be Vietnam Pro"/>
                <a:ea typeface="Be Vietnam Pro"/>
                <a:cs typeface="Be Vietnam Pro"/>
                <a:sym typeface="Be Vietnam Pro"/>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34" name="Google Shape;334;p7"/>
          <p:cNvSpPr/>
          <p:nvPr/>
        </p:nvSpPr>
        <p:spPr>
          <a:xfrm rot="10800000">
            <a:off x="5524627" y="4234758"/>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7"/>
          <p:cNvGrpSpPr/>
          <p:nvPr/>
        </p:nvGrpSpPr>
        <p:grpSpPr>
          <a:xfrm rot="3438572">
            <a:off x="8159761" y="3206105"/>
            <a:ext cx="716056" cy="1028624"/>
            <a:chOff x="3955675" y="1122150"/>
            <a:chExt cx="716056" cy="1028625"/>
          </a:xfrm>
        </p:grpSpPr>
        <p:sp>
          <p:nvSpPr>
            <p:cNvPr id="336" name="Google Shape;336;p7"/>
            <p:cNvSpPr/>
            <p:nvPr/>
          </p:nvSpPr>
          <p:spPr>
            <a:xfrm>
              <a:off x="4285250"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4285756"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284000" y="1793875"/>
              <a:ext cx="337100" cy="356900"/>
            </a:xfrm>
            <a:custGeom>
              <a:avLst/>
              <a:gdLst/>
              <a:ahLst/>
              <a:cxnLst/>
              <a:rect l="l" t="t" r="r" b="b"/>
              <a:pathLst>
                <a:path w="13484" h="14276" extrusionOk="0">
                  <a:moveTo>
                    <a:pt x="5213" y="1"/>
                  </a:moveTo>
                  <a:cubicBezTo>
                    <a:pt x="4536" y="1"/>
                    <a:pt x="3885" y="1"/>
                    <a:pt x="3208" y="126"/>
                  </a:cubicBezTo>
                  <a:cubicBezTo>
                    <a:pt x="2431" y="226"/>
                    <a:pt x="1729" y="477"/>
                    <a:pt x="1028" y="753"/>
                  </a:cubicBezTo>
                  <a:cubicBezTo>
                    <a:pt x="802" y="853"/>
                    <a:pt x="602" y="1003"/>
                    <a:pt x="401" y="1129"/>
                  </a:cubicBezTo>
                  <a:cubicBezTo>
                    <a:pt x="366" y="1143"/>
                    <a:pt x="333" y="1149"/>
                    <a:pt x="302" y="1149"/>
                  </a:cubicBezTo>
                  <a:cubicBezTo>
                    <a:pt x="222" y="1149"/>
                    <a:pt x="154" y="1108"/>
                    <a:pt x="100" y="1054"/>
                  </a:cubicBezTo>
                  <a:lnTo>
                    <a:pt x="100" y="1054"/>
                  </a:lnTo>
                  <a:cubicBezTo>
                    <a:pt x="0" y="2658"/>
                    <a:pt x="226" y="4186"/>
                    <a:pt x="727" y="5690"/>
                  </a:cubicBezTo>
                  <a:cubicBezTo>
                    <a:pt x="1053" y="6718"/>
                    <a:pt x="1579" y="7670"/>
                    <a:pt x="2256" y="8497"/>
                  </a:cubicBezTo>
                  <a:cubicBezTo>
                    <a:pt x="3308" y="9826"/>
                    <a:pt x="4662" y="10778"/>
                    <a:pt x="6291" y="11279"/>
                  </a:cubicBezTo>
                  <a:cubicBezTo>
                    <a:pt x="6942" y="11480"/>
                    <a:pt x="7619" y="11630"/>
                    <a:pt x="8271" y="11805"/>
                  </a:cubicBezTo>
                  <a:cubicBezTo>
                    <a:pt x="8697" y="11931"/>
                    <a:pt x="9148" y="12031"/>
                    <a:pt x="9599" y="12181"/>
                  </a:cubicBezTo>
                  <a:cubicBezTo>
                    <a:pt x="10577" y="12482"/>
                    <a:pt x="11404" y="13034"/>
                    <a:pt x="12130" y="13760"/>
                  </a:cubicBezTo>
                  <a:cubicBezTo>
                    <a:pt x="12256" y="13886"/>
                    <a:pt x="12406" y="14036"/>
                    <a:pt x="12556" y="14136"/>
                  </a:cubicBezTo>
                  <a:cubicBezTo>
                    <a:pt x="12660" y="14210"/>
                    <a:pt x="12781" y="14275"/>
                    <a:pt x="12904" y="14275"/>
                  </a:cubicBezTo>
                  <a:cubicBezTo>
                    <a:pt x="12989" y="14275"/>
                    <a:pt x="13076" y="14244"/>
                    <a:pt x="13158" y="14161"/>
                  </a:cubicBezTo>
                  <a:cubicBezTo>
                    <a:pt x="13058" y="13986"/>
                    <a:pt x="13083" y="13836"/>
                    <a:pt x="13133" y="13660"/>
                  </a:cubicBezTo>
                  <a:cubicBezTo>
                    <a:pt x="13384" y="12557"/>
                    <a:pt x="13484" y="11455"/>
                    <a:pt x="13484" y="10352"/>
                  </a:cubicBezTo>
                  <a:cubicBezTo>
                    <a:pt x="13484" y="8748"/>
                    <a:pt x="13208" y="7219"/>
                    <a:pt x="12632" y="5740"/>
                  </a:cubicBezTo>
                  <a:cubicBezTo>
                    <a:pt x="12481" y="5364"/>
                    <a:pt x="12256" y="5039"/>
                    <a:pt x="12105" y="4688"/>
                  </a:cubicBezTo>
                  <a:cubicBezTo>
                    <a:pt x="11880" y="4211"/>
                    <a:pt x="11554" y="3785"/>
                    <a:pt x="11228" y="3334"/>
                  </a:cubicBezTo>
                  <a:cubicBezTo>
                    <a:pt x="10577" y="2407"/>
                    <a:pt x="9774" y="1605"/>
                    <a:pt x="8772" y="1028"/>
                  </a:cubicBezTo>
                  <a:cubicBezTo>
                    <a:pt x="8196" y="678"/>
                    <a:pt x="7569" y="402"/>
                    <a:pt x="6892" y="277"/>
                  </a:cubicBezTo>
                  <a:cubicBezTo>
                    <a:pt x="6341" y="176"/>
                    <a:pt x="5790" y="26"/>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4251400" y="1626600"/>
              <a:ext cx="191750" cy="144750"/>
            </a:xfrm>
            <a:custGeom>
              <a:avLst/>
              <a:gdLst/>
              <a:ahLst/>
              <a:cxnLst/>
              <a:rect l="l" t="t" r="r" b="b"/>
              <a:pathLst>
                <a:path w="7670" h="5790" extrusionOk="0">
                  <a:moveTo>
                    <a:pt x="6041" y="0"/>
                  </a:moveTo>
                  <a:cubicBezTo>
                    <a:pt x="5916" y="50"/>
                    <a:pt x="5815" y="125"/>
                    <a:pt x="5690" y="151"/>
                  </a:cubicBezTo>
                  <a:cubicBezTo>
                    <a:pt x="4938" y="301"/>
                    <a:pt x="4211" y="552"/>
                    <a:pt x="3535" y="902"/>
                  </a:cubicBezTo>
                  <a:cubicBezTo>
                    <a:pt x="2933" y="1203"/>
                    <a:pt x="2382" y="1554"/>
                    <a:pt x="1855" y="2030"/>
                  </a:cubicBezTo>
                  <a:cubicBezTo>
                    <a:pt x="1429" y="2406"/>
                    <a:pt x="1003" y="2807"/>
                    <a:pt x="627" y="3283"/>
                  </a:cubicBezTo>
                  <a:cubicBezTo>
                    <a:pt x="602" y="3334"/>
                    <a:pt x="477" y="3359"/>
                    <a:pt x="402" y="3384"/>
                  </a:cubicBezTo>
                  <a:cubicBezTo>
                    <a:pt x="377" y="3534"/>
                    <a:pt x="327" y="3684"/>
                    <a:pt x="301" y="3810"/>
                  </a:cubicBezTo>
                  <a:cubicBezTo>
                    <a:pt x="226" y="4010"/>
                    <a:pt x="126" y="4211"/>
                    <a:pt x="101" y="4436"/>
                  </a:cubicBezTo>
                  <a:cubicBezTo>
                    <a:pt x="1" y="5063"/>
                    <a:pt x="327" y="5539"/>
                    <a:pt x="953" y="5689"/>
                  </a:cubicBezTo>
                  <a:cubicBezTo>
                    <a:pt x="1154" y="5740"/>
                    <a:pt x="1379" y="5765"/>
                    <a:pt x="1580" y="5790"/>
                  </a:cubicBezTo>
                  <a:cubicBezTo>
                    <a:pt x="2507" y="5639"/>
                    <a:pt x="3359" y="5339"/>
                    <a:pt x="4186" y="4912"/>
                  </a:cubicBezTo>
                  <a:cubicBezTo>
                    <a:pt x="5364" y="4261"/>
                    <a:pt x="6417" y="3459"/>
                    <a:pt x="7194" y="2331"/>
                  </a:cubicBezTo>
                  <a:cubicBezTo>
                    <a:pt x="7269" y="2206"/>
                    <a:pt x="7394" y="2130"/>
                    <a:pt x="7495" y="2005"/>
                  </a:cubicBezTo>
                  <a:cubicBezTo>
                    <a:pt x="7520" y="1830"/>
                    <a:pt x="7545" y="1629"/>
                    <a:pt x="7570" y="1454"/>
                  </a:cubicBezTo>
                  <a:cubicBezTo>
                    <a:pt x="7670" y="802"/>
                    <a:pt x="7394" y="351"/>
                    <a:pt x="6768" y="176"/>
                  </a:cubicBezTo>
                  <a:cubicBezTo>
                    <a:pt x="6642" y="125"/>
                    <a:pt x="6467" y="125"/>
                    <a:pt x="6342" y="100"/>
                  </a:cubicBezTo>
                  <a:cubicBezTo>
                    <a:pt x="6241" y="75"/>
                    <a:pt x="6141" y="25"/>
                    <a:pt x="6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3955675" y="1122150"/>
              <a:ext cx="446750" cy="589050"/>
            </a:xfrm>
            <a:custGeom>
              <a:avLst/>
              <a:gdLst/>
              <a:ahLst/>
              <a:cxnLst/>
              <a:rect l="l" t="t" r="r" b="b"/>
              <a:pathLst>
                <a:path w="17870" h="23562" extrusionOk="0">
                  <a:moveTo>
                    <a:pt x="1655" y="1"/>
                  </a:moveTo>
                  <a:cubicBezTo>
                    <a:pt x="1191" y="1"/>
                    <a:pt x="842" y="227"/>
                    <a:pt x="652" y="679"/>
                  </a:cubicBezTo>
                  <a:cubicBezTo>
                    <a:pt x="501" y="1080"/>
                    <a:pt x="351" y="1456"/>
                    <a:pt x="401" y="1907"/>
                  </a:cubicBezTo>
                  <a:cubicBezTo>
                    <a:pt x="351" y="2033"/>
                    <a:pt x="301" y="2183"/>
                    <a:pt x="276" y="2333"/>
                  </a:cubicBezTo>
                  <a:cubicBezTo>
                    <a:pt x="0" y="4213"/>
                    <a:pt x="176" y="6093"/>
                    <a:pt x="602" y="7922"/>
                  </a:cubicBezTo>
                  <a:cubicBezTo>
                    <a:pt x="1078" y="9852"/>
                    <a:pt x="1780" y="11682"/>
                    <a:pt x="2682" y="13436"/>
                  </a:cubicBezTo>
                  <a:cubicBezTo>
                    <a:pt x="3484" y="14990"/>
                    <a:pt x="4411" y="16444"/>
                    <a:pt x="5489" y="17772"/>
                  </a:cubicBezTo>
                  <a:cubicBezTo>
                    <a:pt x="5815" y="18173"/>
                    <a:pt x="6166" y="18524"/>
                    <a:pt x="6491" y="18900"/>
                  </a:cubicBezTo>
                  <a:cubicBezTo>
                    <a:pt x="6842" y="19451"/>
                    <a:pt x="7318" y="19852"/>
                    <a:pt x="7820" y="20253"/>
                  </a:cubicBezTo>
                  <a:cubicBezTo>
                    <a:pt x="8120" y="20504"/>
                    <a:pt x="8421" y="20780"/>
                    <a:pt x="8697" y="21055"/>
                  </a:cubicBezTo>
                  <a:cubicBezTo>
                    <a:pt x="9073" y="21406"/>
                    <a:pt x="9449" y="21757"/>
                    <a:pt x="9900" y="21958"/>
                  </a:cubicBezTo>
                  <a:cubicBezTo>
                    <a:pt x="9950" y="22008"/>
                    <a:pt x="10000" y="22058"/>
                    <a:pt x="10025" y="22083"/>
                  </a:cubicBezTo>
                  <a:cubicBezTo>
                    <a:pt x="10075" y="22108"/>
                    <a:pt x="10100" y="22133"/>
                    <a:pt x="10151" y="22158"/>
                  </a:cubicBezTo>
                  <a:cubicBezTo>
                    <a:pt x="10602" y="22484"/>
                    <a:pt x="11078" y="22785"/>
                    <a:pt x="11554" y="23110"/>
                  </a:cubicBezTo>
                  <a:cubicBezTo>
                    <a:pt x="11780" y="23261"/>
                    <a:pt x="12005" y="23411"/>
                    <a:pt x="12231" y="23562"/>
                  </a:cubicBezTo>
                  <a:cubicBezTo>
                    <a:pt x="12306" y="23537"/>
                    <a:pt x="12431" y="23512"/>
                    <a:pt x="12456" y="23461"/>
                  </a:cubicBezTo>
                  <a:cubicBezTo>
                    <a:pt x="12832" y="22985"/>
                    <a:pt x="13258" y="22584"/>
                    <a:pt x="13684" y="22208"/>
                  </a:cubicBezTo>
                  <a:cubicBezTo>
                    <a:pt x="14211" y="21732"/>
                    <a:pt x="14762" y="21381"/>
                    <a:pt x="15364" y="21080"/>
                  </a:cubicBezTo>
                  <a:cubicBezTo>
                    <a:pt x="16040" y="20730"/>
                    <a:pt x="16767" y="20479"/>
                    <a:pt x="17519" y="20329"/>
                  </a:cubicBezTo>
                  <a:cubicBezTo>
                    <a:pt x="17644" y="20303"/>
                    <a:pt x="17745" y="20228"/>
                    <a:pt x="17870" y="20178"/>
                  </a:cubicBezTo>
                  <a:cubicBezTo>
                    <a:pt x="17770" y="19351"/>
                    <a:pt x="17669" y="18524"/>
                    <a:pt x="17569" y="17697"/>
                  </a:cubicBezTo>
                  <a:cubicBezTo>
                    <a:pt x="17544" y="17521"/>
                    <a:pt x="17469" y="17371"/>
                    <a:pt x="17419" y="17196"/>
                  </a:cubicBezTo>
                  <a:cubicBezTo>
                    <a:pt x="17419" y="16795"/>
                    <a:pt x="17318" y="16394"/>
                    <a:pt x="17143" y="16018"/>
                  </a:cubicBezTo>
                  <a:cubicBezTo>
                    <a:pt x="17168" y="15516"/>
                    <a:pt x="16917" y="15065"/>
                    <a:pt x="16817" y="14614"/>
                  </a:cubicBezTo>
                  <a:cubicBezTo>
                    <a:pt x="16767" y="14464"/>
                    <a:pt x="16667" y="14339"/>
                    <a:pt x="16617" y="14213"/>
                  </a:cubicBezTo>
                  <a:cubicBezTo>
                    <a:pt x="16592" y="13787"/>
                    <a:pt x="16391" y="13411"/>
                    <a:pt x="16241" y="13035"/>
                  </a:cubicBezTo>
                  <a:cubicBezTo>
                    <a:pt x="16241" y="12960"/>
                    <a:pt x="16216" y="12910"/>
                    <a:pt x="16191" y="12835"/>
                  </a:cubicBezTo>
                  <a:cubicBezTo>
                    <a:pt x="15288" y="10479"/>
                    <a:pt x="14085" y="8273"/>
                    <a:pt x="12506" y="6293"/>
                  </a:cubicBezTo>
                  <a:cubicBezTo>
                    <a:pt x="11404" y="4915"/>
                    <a:pt x="10151" y="3712"/>
                    <a:pt x="8722" y="2709"/>
                  </a:cubicBezTo>
                  <a:cubicBezTo>
                    <a:pt x="6742" y="1331"/>
                    <a:pt x="4511" y="554"/>
                    <a:pt x="2181" y="53"/>
                  </a:cubicBezTo>
                  <a:cubicBezTo>
                    <a:pt x="2030" y="28"/>
                    <a:pt x="1880" y="3"/>
                    <a:pt x="1729" y="3"/>
                  </a:cubicBezTo>
                  <a:cubicBezTo>
                    <a:pt x="1704" y="1"/>
                    <a:pt x="1680" y="1"/>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206300" y="1674200"/>
              <a:ext cx="3150" cy="1925"/>
            </a:xfrm>
            <a:custGeom>
              <a:avLst/>
              <a:gdLst/>
              <a:ahLst/>
              <a:cxnLst/>
              <a:rect l="l" t="t" r="r" b="b"/>
              <a:pathLst>
                <a:path w="126" h="77" extrusionOk="0">
                  <a:moveTo>
                    <a:pt x="0" y="1"/>
                  </a:moveTo>
                  <a:cubicBezTo>
                    <a:pt x="50" y="26"/>
                    <a:pt x="75" y="51"/>
                    <a:pt x="126" y="76"/>
                  </a:cubicBezTo>
                  <a:cubicBezTo>
                    <a:pt x="75" y="51"/>
                    <a:pt x="50" y="26"/>
                    <a:pt x="0" y="1"/>
                  </a:cubicBezTo>
                  <a:close/>
                </a:path>
              </a:pathLst>
            </a:custGeom>
            <a:solidFill>
              <a:srgbClr val="C04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3964425" y="1122150"/>
              <a:ext cx="397275" cy="344700"/>
            </a:xfrm>
            <a:custGeom>
              <a:avLst/>
              <a:gdLst/>
              <a:ahLst/>
              <a:cxnLst/>
              <a:rect l="l" t="t" r="r" b="b"/>
              <a:pathLst>
                <a:path w="15891" h="13788" extrusionOk="0">
                  <a:moveTo>
                    <a:pt x="1305" y="1"/>
                  </a:moveTo>
                  <a:cubicBezTo>
                    <a:pt x="841" y="1"/>
                    <a:pt x="492" y="227"/>
                    <a:pt x="302" y="679"/>
                  </a:cubicBezTo>
                  <a:cubicBezTo>
                    <a:pt x="151" y="1080"/>
                    <a:pt x="1" y="1456"/>
                    <a:pt x="51" y="1907"/>
                  </a:cubicBezTo>
                  <a:cubicBezTo>
                    <a:pt x="118" y="1907"/>
                    <a:pt x="196" y="1896"/>
                    <a:pt x="263" y="1896"/>
                  </a:cubicBezTo>
                  <a:cubicBezTo>
                    <a:pt x="296" y="1896"/>
                    <a:pt x="327" y="1899"/>
                    <a:pt x="352" y="1907"/>
                  </a:cubicBezTo>
                  <a:cubicBezTo>
                    <a:pt x="1680" y="2459"/>
                    <a:pt x="3009" y="3060"/>
                    <a:pt x="4237" y="3812"/>
                  </a:cubicBezTo>
                  <a:cubicBezTo>
                    <a:pt x="5490" y="4564"/>
                    <a:pt x="6643" y="5441"/>
                    <a:pt x="7720" y="6444"/>
                  </a:cubicBezTo>
                  <a:cubicBezTo>
                    <a:pt x="8673" y="7346"/>
                    <a:pt x="9600" y="8248"/>
                    <a:pt x="10352" y="9326"/>
                  </a:cubicBezTo>
                  <a:cubicBezTo>
                    <a:pt x="10377" y="9376"/>
                    <a:pt x="10427" y="9426"/>
                    <a:pt x="10477" y="9476"/>
                  </a:cubicBezTo>
                  <a:cubicBezTo>
                    <a:pt x="10653" y="9702"/>
                    <a:pt x="10828" y="9902"/>
                    <a:pt x="11004" y="10128"/>
                  </a:cubicBezTo>
                  <a:cubicBezTo>
                    <a:pt x="11304" y="10604"/>
                    <a:pt x="11605" y="11105"/>
                    <a:pt x="11931" y="11582"/>
                  </a:cubicBezTo>
                  <a:cubicBezTo>
                    <a:pt x="12106" y="11857"/>
                    <a:pt x="12332" y="12108"/>
                    <a:pt x="12432" y="12409"/>
                  </a:cubicBezTo>
                  <a:cubicBezTo>
                    <a:pt x="12608" y="12910"/>
                    <a:pt x="12908" y="13336"/>
                    <a:pt x="13159" y="13787"/>
                  </a:cubicBezTo>
                  <a:cubicBezTo>
                    <a:pt x="14061" y="13486"/>
                    <a:pt x="14963" y="13236"/>
                    <a:pt x="15891" y="13035"/>
                  </a:cubicBezTo>
                  <a:cubicBezTo>
                    <a:pt x="15891" y="12960"/>
                    <a:pt x="15866" y="12910"/>
                    <a:pt x="15841" y="12835"/>
                  </a:cubicBezTo>
                  <a:cubicBezTo>
                    <a:pt x="14938" y="10479"/>
                    <a:pt x="13735" y="8273"/>
                    <a:pt x="12156" y="6293"/>
                  </a:cubicBezTo>
                  <a:cubicBezTo>
                    <a:pt x="11054" y="4915"/>
                    <a:pt x="9801" y="3712"/>
                    <a:pt x="8372" y="2709"/>
                  </a:cubicBezTo>
                  <a:cubicBezTo>
                    <a:pt x="6392" y="1331"/>
                    <a:pt x="4161" y="554"/>
                    <a:pt x="1831" y="53"/>
                  </a:cubicBezTo>
                  <a:cubicBezTo>
                    <a:pt x="1680" y="28"/>
                    <a:pt x="1530" y="3"/>
                    <a:pt x="1379" y="3"/>
                  </a:cubicBezTo>
                  <a:cubicBezTo>
                    <a:pt x="1354" y="1"/>
                    <a:pt x="1330" y="1"/>
                    <a:pt x="130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117950" y="1448025"/>
              <a:ext cx="253150" cy="180475"/>
            </a:xfrm>
            <a:custGeom>
              <a:avLst/>
              <a:gdLst/>
              <a:ahLst/>
              <a:cxnLst/>
              <a:rect l="l" t="t" r="r" b="b"/>
              <a:pathLst>
                <a:path w="10126" h="7219" extrusionOk="0">
                  <a:moveTo>
                    <a:pt x="9750" y="0"/>
                  </a:moveTo>
                  <a:cubicBezTo>
                    <a:pt x="8822" y="201"/>
                    <a:pt x="7920" y="451"/>
                    <a:pt x="7018" y="752"/>
                  </a:cubicBezTo>
                  <a:cubicBezTo>
                    <a:pt x="6918" y="827"/>
                    <a:pt x="6817" y="903"/>
                    <a:pt x="6692" y="953"/>
                  </a:cubicBezTo>
                  <a:cubicBezTo>
                    <a:pt x="5965" y="1228"/>
                    <a:pt x="5289" y="1554"/>
                    <a:pt x="4637" y="1980"/>
                  </a:cubicBezTo>
                  <a:cubicBezTo>
                    <a:pt x="4211" y="2256"/>
                    <a:pt x="3735" y="2532"/>
                    <a:pt x="3334" y="2832"/>
                  </a:cubicBezTo>
                  <a:cubicBezTo>
                    <a:pt x="2832" y="3208"/>
                    <a:pt x="2356" y="3584"/>
                    <a:pt x="1905" y="3985"/>
                  </a:cubicBezTo>
                  <a:cubicBezTo>
                    <a:pt x="1379" y="4486"/>
                    <a:pt x="903" y="5038"/>
                    <a:pt x="401" y="5539"/>
                  </a:cubicBezTo>
                  <a:cubicBezTo>
                    <a:pt x="301" y="5664"/>
                    <a:pt x="151" y="5765"/>
                    <a:pt x="0" y="5865"/>
                  </a:cubicBezTo>
                  <a:cubicBezTo>
                    <a:pt x="351" y="6416"/>
                    <a:pt x="827" y="6817"/>
                    <a:pt x="1329" y="7218"/>
                  </a:cubicBezTo>
                  <a:cubicBezTo>
                    <a:pt x="1254" y="7068"/>
                    <a:pt x="1203" y="6918"/>
                    <a:pt x="1329" y="6792"/>
                  </a:cubicBezTo>
                  <a:cubicBezTo>
                    <a:pt x="1479" y="6567"/>
                    <a:pt x="1655" y="6316"/>
                    <a:pt x="1855" y="6116"/>
                  </a:cubicBezTo>
                  <a:cubicBezTo>
                    <a:pt x="2431" y="5539"/>
                    <a:pt x="3033" y="4963"/>
                    <a:pt x="3609" y="4386"/>
                  </a:cubicBezTo>
                  <a:cubicBezTo>
                    <a:pt x="3710" y="4286"/>
                    <a:pt x="3810" y="4211"/>
                    <a:pt x="3935" y="4161"/>
                  </a:cubicBezTo>
                  <a:cubicBezTo>
                    <a:pt x="4762" y="3609"/>
                    <a:pt x="5614" y="3058"/>
                    <a:pt x="6467" y="2532"/>
                  </a:cubicBezTo>
                  <a:cubicBezTo>
                    <a:pt x="6817" y="2331"/>
                    <a:pt x="7218" y="2206"/>
                    <a:pt x="7594" y="2055"/>
                  </a:cubicBezTo>
                  <a:cubicBezTo>
                    <a:pt x="8121" y="1755"/>
                    <a:pt x="8672" y="1604"/>
                    <a:pt x="9249" y="1454"/>
                  </a:cubicBezTo>
                  <a:cubicBezTo>
                    <a:pt x="9549" y="1379"/>
                    <a:pt x="9825" y="1278"/>
                    <a:pt x="10126" y="1178"/>
                  </a:cubicBezTo>
                  <a:cubicBezTo>
                    <a:pt x="10101" y="752"/>
                    <a:pt x="9900" y="376"/>
                    <a:pt x="9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244525" y="1552025"/>
              <a:ext cx="157900" cy="159175"/>
            </a:xfrm>
            <a:custGeom>
              <a:avLst/>
              <a:gdLst/>
              <a:ahLst/>
              <a:cxnLst/>
              <a:rect l="l" t="t" r="r" b="b"/>
              <a:pathLst>
                <a:path w="6316" h="6367" extrusionOk="0">
                  <a:moveTo>
                    <a:pt x="5865" y="1"/>
                  </a:moveTo>
                  <a:cubicBezTo>
                    <a:pt x="5589" y="101"/>
                    <a:pt x="5288" y="176"/>
                    <a:pt x="5013" y="251"/>
                  </a:cubicBezTo>
                  <a:cubicBezTo>
                    <a:pt x="4436" y="402"/>
                    <a:pt x="3885" y="652"/>
                    <a:pt x="3333" y="903"/>
                  </a:cubicBezTo>
                  <a:cubicBezTo>
                    <a:pt x="3409" y="1254"/>
                    <a:pt x="3484" y="1580"/>
                    <a:pt x="3534" y="1931"/>
                  </a:cubicBezTo>
                  <a:cubicBezTo>
                    <a:pt x="3584" y="2156"/>
                    <a:pt x="3534" y="2332"/>
                    <a:pt x="3333" y="2432"/>
                  </a:cubicBezTo>
                  <a:cubicBezTo>
                    <a:pt x="3233" y="2482"/>
                    <a:pt x="3158" y="2557"/>
                    <a:pt x="3058" y="2607"/>
                  </a:cubicBezTo>
                  <a:cubicBezTo>
                    <a:pt x="1980" y="3309"/>
                    <a:pt x="1103" y="4211"/>
                    <a:pt x="376" y="5239"/>
                  </a:cubicBezTo>
                  <a:cubicBezTo>
                    <a:pt x="226" y="5464"/>
                    <a:pt x="0" y="5615"/>
                    <a:pt x="0" y="5915"/>
                  </a:cubicBezTo>
                  <a:cubicBezTo>
                    <a:pt x="226" y="6066"/>
                    <a:pt x="451" y="6216"/>
                    <a:pt x="677" y="6367"/>
                  </a:cubicBezTo>
                  <a:cubicBezTo>
                    <a:pt x="752" y="6342"/>
                    <a:pt x="877" y="6317"/>
                    <a:pt x="902" y="6266"/>
                  </a:cubicBezTo>
                  <a:cubicBezTo>
                    <a:pt x="1278" y="5790"/>
                    <a:pt x="1704" y="5389"/>
                    <a:pt x="2130" y="5013"/>
                  </a:cubicBezTo>
                  <a:cubicBezTo>
                    <a:pt x="2657" y="4537"/>
                    <a:pt x="3208" y="4186"/>
                    <a:pt x="3810" y="3885"/>
                  </a:cubicBezTo>
                  <a:cubicBezTo>
                    <a:pt x="4486" y="3535"/>
                    <a:pt x="5213" y="3284"/>
                    <a:pt x="5965" y="3134"/>
                  </a:cubicBezTo>
                  <a:cubicBezTo>
                    <a:pt x="6090" y="3108"/>
                    <a:pt x="6191" y="3033"/>
                    <a:pt x="6316" y="2983"/>
                  </a:cubicBezTo>
                  <a:cubicBezTo>
                    <a:pt x="6216" y="2156"/>
                    <a:pt x="6115" y="1329"/>
                    <a:pt x="6015" y="502"/>
                  </a:cubicBezTo>
                  <a:cubicBezTo>
                    <a:pt x="5990" y="326"/>
                    <a:pt x="5915" y="176"/>
                    <a:pt x="586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173075" y="1522575"/>
              <a:ext cx="218075" cy="148525"/>
            </a:xfrm>
            <a:custGeom>
              <a:avLst/>
              <a:gdLst/>
              <a:ahLst/>
              <a:cxnLst/>
              <a:rect l="l" t="t" r="r" b="b"/>
              <a:pathLst>
                <a:path w="8723" h="5941" extrusionOk="0">
                  <a:moveTo>
                    <a:pt x="8447" y="1"/>
                  </a:moveTo>
                  <a:cubicBezTo>
                    <a:pt x="7670" y="126"/>
                    <a:pt x="6943" y="327"/>
                    <a:pt x="6216" y="627"/>
                  </a:cubicBezTo>
                  <a:cubicBezTo>
                    <a:pt x="6116" y="652"/>
                    <a:pt x="6016" y="677"/>
                    <a:pt x="5916" y="702"/>
                  </a:cubicBezTo>
                  <a:cubicBezTo>
                    <a:pt x="5665" y="828"/>
                    <a:pt x="5440" y="1003"/>
                    <a:pt x="5164" y="1103"/>
                  </a:cubicBezTo>
                  <a:cubicBezTo>
                    <a:pt x="4337" y="1454"/>
                    <a:pt x="3585" y="1956"/>
                    <a:pt x="2883" y="2507"/>
                  </a:cubicBezTo>
                  <a:cubicBezTo>
                    <a:pt x="2031" y="3134"/>
                    <a:pt x="1229" y="3860"/>
                    <a:pt x="527" y="4662"/>
                  </a:cubicBezTo>
                  <a:cubicBezTo>
                    <a:pt x="377" y="4838"/>
                    <a:pt x="226" y="4963"/>
                    <a:pt x="1" y="5038"/>
                  </a:cubicBezTo>
                  <a:cubicBezTo>
                    <a:pt x="377" y="5389"/>
                    <a:pt x="753" y="5740"/>
                    <a:pt x="1204" y="5941"/>
                  </a:cubicBezTo>
                  <a:cubicBezTo>
                    <a:pt x="1780" y="5364"/>
                    <a:pt x="2332" y="4738"/>
                    <a:pt x="2958" y="4211"/>
                  </a:cubicBezTo>
                  <a:cubicBezTo>
                    <a:pt x="3785" y="3484"/>
                    <a:pt x="4638" y="2758"/>
                    <a:pt x="5665" y="2357"/>
                  </a:cubicBezTo>
                  <a:cubicBezTo>
                    <a:pt x="5866" y="2281"/>
                    <a:pt x="6016" y="2181"/>
                    <a:pt x="6191" y="2081"/>
                  </a:cubicBezTo>
                  <a:cubicBezTo>
                    <a:pt x="6743" y="1830"/>
                    <a:pt x="7294" y="1605"/>
                    <a:pt x="7871" y="1429"/>
                  </a:cubicBezTo>
                  <a:cubicBezTo>
                    <a:pt x="8146" y="1354"/>
                    <a:pt x="8447" y="1279"/>
                    <a:pt x="8723" y="1179"/>
                  </a:cubicBezTo>
                  <a:cubicBezTo>
                    <a:pt x="8723" y="778"/>
                    <a:pt x="8622" y="377"/>
                    <a:pt x="8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307175" y="1477475"/>
              <a:ext cx="77725" cy="62675"/>
            </a:xfrm>
            <a:custGeom>
              <a:avLst/>
              <a:gdLst/>
              <a:ahLst/>
              <a:cxnLst/>
              <a:rect l="l" t="t" r="r" b="b"/>
              <a:pathLst>
                <a:path w="3109" h="2507" extrusionOk="0">
                  <a:moveTo>
                    <a:pt x="2557" y="0"/>
                  </a:moveTo>
                  <a:cubicBezTo>
                    <a:pt x="2256" y="100"/>
                    <a:pt x="1980" y="201"/>
                    <a:pt x="1680" y="276"/>
                  </a:cubicBezTo>
                  <a:cubicBezTo>
                    <a:pt x="1103" y="426"/>
                    <a:pt x="552" y="577"/>
                    <a:pt x="25" y="877"/>
                  </a:cubicBezTo>
                  <a:cubicBezTo>
                    <a:pt x="25" y="953"/>
                    <a:pt x="0" y="1028"/>
                    <a:pt x="25" y="1078"/>
                  </a:cubicBezTo>
                  <a:cubicBezTo>
                    <a:pt x="201" y="1554"/>
                    <a:pt x="376" y="2030"/>
                    <a:pt x="552" y="2506"/>
                  </a:cubicBezTo>
                  <a:cubicBezTo>
                    <a:pt x="652" y="2481"/>
                    <a:pt x="752" y="2456"/>
                    <a:pt x="852" y="2431"/>
                  </a:cubicBezTo>
                  <a:cubicBezTo>
                    <a:pt x="1579" y="2131"/>
                    <a:pt x="2306" y="1930"/>
                    <a:pt x="3083" y="1805"/>
                  </a:cubicBezTo>
                  <a:cubicBezTo>
                    <a:pt x="3108" y="1303"/>
                    <a:pt x="2857" y="852"/>
                    <a:pt x="2757" y="401"/>
                  </a:cubicBezTo>
                  <a:cubicBezTo>
                    <a:pt x="2707" y="251"/>
                    <a:pt x="2607" y="126"/>
                    <a:pt x="2557"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7"/>
          <p:cNvGrpSpPr/>
          <p:nvPr/>
        </p:nvGrpSpPr>
        <p:grpSpPr>
          <a:xfrm>
            <a:off x="99000" y="101763"/>
            <a:ext cx="766325" cy="1022025"/>
            <a:chOff x="2733850" y="1716850"/>
            <a:chExt cx="766325" cy="1022025"/>
          </a:xfrm>
        </p:grpSpPr>
        <p:sp>
          <p:nvSpPr>
            <p:cNvPr id="348" name="Google Shape;348;p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5"/>
        <p:cNvGrpSpPr/>
        <p:nvPr/>
      </p:nvGrpSpPr>
      <p:grpSpPr>
        <a:xfrm>
          <a:off x="0" y="0"/>
          <a:ext cx="0" cy="0"/>
          <a:chOff x="0" y="0"/>
          <a:chExt cx="0" cy="0"/>
        </a:xfrm>
      </p:grpSpPr>
      <p:grpSp>
        <p:nvGrpSpPr>
          <p:cNvPr id="436" name="Google Shape;436;p9"/>
          <p:cNvGrpSpPr/>
          <p:nvPr/>
        </p:nvGrpSpPr>
        <p:grpSpPr>
          <a:xfrm>
            <a:off x="252726" y="3205130"/>
            <a:ext cx="9527895" cy="2425270"/>
            <a:chOff x="252726" y="3205130"/>
            <a:chExt cx="9527895" cy="2425270"/>
          </a:xfrm>
        </p:grpSpPr>
        <p:sp>
          <p:nvSpPr>
            <p:cNvPr id="437" name="Google Shape;437;p9"/>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5879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2527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9"/>
          <p:cNvSpPr txBox="1">
            <a:spLocks noGrp="1"/>
          </p:cNvSpPr>
          <p:nvPr>
            <p:ph type="title"/>
          </p:nvPr>
        </p:nvSpPr>
        <p:spPr>
          <a:xfrm>
            <a:off x="2055500" y="1582425"/>
            <a:ext cx="5016000" cy="13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500">
                <a:solidFill>
                  <a:schemeClr val="accent6"/>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2" name="Google Shape;442;p9"/>
          <p:cNvSpPr txBox="1">
            <a:spLocks noGrp="1"/>
          </p:cNvSpPr>
          <p:nvPr>
            <p:ph type="subTitle" idx="1"/>
          </p:nvPr>
        </p:nvSpPr>
        <p:spPr>
          <a:xfrm>
            <a:off x="2055500" y="2890000"/>
            <a:ext cx="50160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9"/>
          <p:cNvGrpSpPr/>
          <p:nvPr/>
        </p:nvGrpSpPr>
        <p:grpSpPr>
          <a:xfrm>
            <a:off x="192562" y="130109"/>
            <a:ext cx="9105098" cy="5151125"/>
            <a:chOff x="192562" y="130109"/>
            <a:chExt cx="9105098" cy="5151125"/>
          </a:xfrm>
        </p:grpSpPr>
        <p:grpSp>
          <p:nvGrpSpPr>
            <p:cNvPr id="444" name="Google Shape;444;p9"/>
            <p:cNvGrpSpPr/>
            <p:nvPr/>
          </p:nvGrpSpPr>
          <p:grpSpPr>
            <a:xfrm flipH="1">
              <a:off x="192562" y="4205813"/>
              <a:ext cx="568711" cy="1075421"/>
              <a:chOff x="3925396" y="4059189"/>
              <a:chExt cx="757372" cy="1432176"/>
            </a:xfrm>
          </p:grpSpPr>
          <p:sp>
            <p:nvSpPr>
              <p:cNvPr id="445" name="Google Shape;445;p9"/>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9"/>
            <p:cNvGrpSpPr/>
            <p:nvPr/>
          </p:nvGrpSpPr>
          <p:grpSpPr>
            <a:xfrm flipH="1">
              <a:off x="897888" y="4481916"/>
              <a:ext cx="533336" cy="799310"/>
              <a:chOff x="2995144" y="4433786"/>
              <a:chExt cx="710262" cy="1064470"/>
            </a:xfrm>
          </p:grpSpPr>
          <p:sp>
            <p:nvSpPr>
              <p:cNvPr id="449" name="Google Shape;449;p9"/>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9"/>
            <p:cNvGrpSpPr/>
            <p:nvPr/>
          </p:nvGrpSpPr>
          <p:grpSpPr>
            <a:xfrm rot="-5085516">
              <a:off x="8697189" y="-85131"/>
              <a:ext cx="334064" cy="839871"/>
              <a:chOff x="4979142" y="4336675"/>
              <a:chExt cx="444861" cy="1118426"/>
            </a:xfrm>
          </p:grpSpPr>
          <p:sp>
            <p:nvSpPr>
              <p:cNvPr id="454" name="Google Shape;454;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9"/>
              <p:cNvGrpSpPr/>
              <p:nvPr/>
            </p:nvGrpSpPr>
            <p:grpSpPr>
              <a:xfrm>
                <a:off x="4979142" y="4336675"/>
                <a:ext cx="444861" cy="1118426"/>
                <a:chOff x="4979142" y="4336675"/>
                <a:chExt cx="444861" cy="1118426"/>
              </a:xfrm>
            </p:grpSpPr>
            <p:sp>
              <p:nvSpPr>
                <p:cNvPr id="456" name="Google Shape;456;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9" name="Google Shape;459;p9"/>
          <p:cNvGrpSpPr/>
          <p:nvPr/>
        </p:nvGrpSpPr>
        <p:grpSpPr>
          <a:xfrm rot="3505052">
            <a:off x="8500460" y="4184619"/>
            <a:ext cx="395664" cy="390963"/>
            <a:chOff x="8351592" y="1216461"/>
            <a:chExt cx="549944" cy="543410"/>
          </a:xfrm>
        </p:grpSpPr>
        <p:sp>
          <p:nvSpPr>
            <p:cNvPr id="460" name="Google Shape;460;p9"/>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44"/>
        <p:cNvGrpSpPr/>
        <p:nvPr/>
      </p:nvGrpSpPr>
      <p:grpSpPr>
        <a:xfrm>
          <a:off x="0" y="0"/>
          <a:ext cx="0" cy="0"/>
          <a:chOff x="0" y="0"/>
          <a:chExt cx="0" cy="0"/>
        </a:xfrm>
      </p:grpSpPr>
      <p:sp>
        <p:nvSpPr>
          <p:cNvPr id="645" name="Google Shape;645;p14"/>
          <p:cNvSpPr txBox="1">
            <a:spLocks noGrp="1"/>
          </p:cNvSpPr>
          <p:nvPr>
            <p:ph type="title"/>
          </p:nvPr>
        </p:nvSpPr>
        <p:spPr>
          <a:xfrm>
            <a:off x="745875" y="3470500"/>
            <a:ext cx="5637000" cy="550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4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6" name="Google Shape;646;p14"/>
          <p:cNvSpPr txBox="1">
            <a:spLocks noGrp="1"/>
          </p:cNvSpPr>
          <p:nvPr>
            <p:ph type="subTitle" idx="1"/>
          </p:nvPr>
        </p:nvSpPr>
        <p:spPr>
          <a:xfrm>
            <a:off x="745850" y="1122500"/>
            <a:ext cx="5637000" cy="2348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647" name="Google Shape;647;p14"/>
          <p:cNvGrpSpPr/>
          <p:nvPr/>
        </p:nvGrpSpPr>
        <p:grpSpPr>
          <a:xfrm>
            <a:off x="184503" y="167988"/>
            <a:ext cx="4571978" cy="4855165"/>
            <a:chOff x="184503" y="167988"/>
            <a:chExt cx="4571978" cy="4855165"/>
          </a:xfrm>
        </p:grpSpPr>
        <p:sp>
          <p:nvSpPr>
            <p:cNvPr id="648" name="Google Shape;648;p14"/>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14"/>
          <p:cNvGrpSpPr/>
          <p:nvPr/>
        </p:nvGrpSpPr>
        <p:grpSpPr>
          <a:xfrm>
            <a:off x="3297712" y="4358213"/>
            <a:ext cx="1267237" cy="1075421"/>
            <a:chOff x="3297712" y="4358213"/>
            <a:chExt cx="1267237" cy="1075421"/>
          </a:xfrm>
        </p:grpSpPr>
        <p:grpSp>
          <p:nvGrpSpPr>
            <p:cNvPr id="653" name="Google Shape;653;p14"/>
            <p:cNvGrpSpPr/>
            <p:nvPr/>
          </p:nvGrpSpPr>
          <p:grpSpPr>
            <a:xfrm>
              <a:off x="3996238" y="4358213"/>
              <a:ext cx="568711" cy="1075421"/>
              <a:chOff x="3925396" y="4059189"/>
              <a:chExt cx="757372" cy="1432176"/>
            </a:xfrm>
          </p:grpSpPr>
          <p:sp>
            <p:nvSpPr>
              <p:cNvPr id="654" name="Google Shape;654;p14"/>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4"/>
            <p:cNvGrpSpPr/>
            <p:nvPr/>
          </p:nvGrpSpPr>
          <p:grpSpPr>
            <a:xfrm>
              <a:off x="3297712" y="4548941"/>
              <a:ext cx="533336" cy="799310"/>
              <a:chOff x="2995144" y="4433786"/>
              <a:chExt cx="710262" cy="1064470"/>
            </a:xfrm>
          </p:grpSpPr>
          <p:sp>
            <p:nvSpPr>
              <p:cNvPr id="658" name="Google Shape;658;p14"/>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2" name="Google Shape;662;p14"/>
          <p:cNvGrpSpPr/>
          <p:nvPr/>
        </p:nvGrpSpPr>
        <p:grpSpPr>
          <a:xfrm>
            <a:off x="-161186" y="-15826"/>
            <a:ext cx="1135926" cy="998478"/>
            <a:chOff x="1" y="5679"/>
            <a:chExt cx="1564206" cy="1374935"/>
          </a:xfrm>
        </p:grpSpPr>
        <p:sp>
          <p:nvSpPr>
            <p:cNvPr id="663" name="Google Shape;663;p1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797"/>
        <p:cNvGrpSpPr/>
        <p:nvPr/>
      </p:nvGrpSpPr>
      <p:grpSpPr>
        <a:xfrm>
          <a:off x="0" y="0"/>
          <a:ext cx="0" cy="0"/>
          <a:chOff x="0" y="0"/>
          <a:chExt cx="0" cy="0"/>
        </a:xfrm>
      </p:grpSpPr>
      <p:sp>
        <p:nvSpPr>
          <p:cNvPr id="798" name="Google Shape;798;p17"/>
          <p:cNvSpPr txBox="1">
            <a:spLocks noGrp="1"/>
          </p:cNvSpPr>
          <p:nvPr>
            <p:ph type="title"/>
          </p:nvPr>
        </p:nvSpPr>
        <p:spPr>
          <a:xfrm>
            <a:off x="5394025" y="1386750"/>
            <a:ext cx="3036600" cy="1194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9" name="Google Shape;799;p17"/>
          <p:cNvSpPr txBox="1">
            <a:spLocks noGrp="1"/>
          </p:cNvSpPr>
          <p:nvPr>
            <p:ph type="subTitle" idx="1"/>
          </p:nvPr>
        </p:nvSpPr>
        <p:spPr>
          <a:xfrm>
            <a:off x="5394175" y="2581350"/>
            <a:ext cx="3036600" cy="117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7"/>
          <p:cNvGrpSpPr/>
          <p:nvPr/>
        </p:nvGrpSpPr>
        <p:grpSpPr>
          <a:xfrm>
            <a:off x="192562" y="4205813"/>
            <a:ext cx="1238662" cy="1075421"/>
            <a:chOff x="192562" y="4205813"/>
            <a:chExt cx="1238662" cy="1075421"/>
          </a:xfrm>
        </p:grpSpPr>
        <p:grpSp>
          <p:nvGrpSpPr>
            <p:cNvPr id="801" name="Google Shape;801;p17"/>
            <p:cNvGrpSpPr/>
            <p:nvPr/>
          </p:nvGrpSpPr>
          <p:grpSpPr>
            <a:xfrm flipH="1">
              <a:off x="192562" y="4205813"/>
              <a:ext cx="568711" cy="1075421"/>
              <a:chOff x="3925396" y="4059189"/>
              <a:chExt cx="757372" cy="1432176"/>
            </a:xfrm>
          </p:grpSpPr>
          <p:sp>
            <p:nvSpPr>
              <p:cNvPr id="802" name="Google Shape;802;p1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7"/>
            <p:cNvGrpSpPr/>
            <p:nvPr/>
          </p:nvGrpSpPr>
          <p:grpSpPr>
            <a:xfrm flipH="1">
              <a:off x="897888" y="4481916"/>
              <a:ext cx="533336" cy="799310"/>
              <a:chOff x="2995144" y="4433786"/>
              <a:chExt cx="710262" cy="1064470"/>
            </a:xfrm>
          </p:grpSpPr>
          <p:sp>
            <p:nvSpPr>
              <p:cNvPr id="806" name="Google Shape;806;p1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0" name="Google Shape;810;p17"/>
          <p:cNvGrpSpPr/>
          <p:nvPr/>
        </p:nvGrpSpPr>
        <p:grpSpPr>
          <a:xfrm>
            <a:off x="-1941963" y="-2039161"/>
            <a:ext cx="11722584" cy="7669561"/>
            <a:chOff x="-1941963" y="-2039161"/>
            <a:chExt cx="11722584" cy="7669561"/>
          </a:xfrm>
        </p:grpSpPr>
        <p:sp>
          <p:nvSpPr>
            <p:cNvPr id="811" name="Google Shape;811;p17"/>
            <p:cNvSpPr/>
            <p:nvPr/>
          </p:nvSpPr>
          <p:spPr>
            <a:xfrm rot="-6826508">
              <a:off x="-1625304" y="-1412801"/>
              <a:ext cx="3167664" cy="2758001"/>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7"/>
            <p:cNvSpPr/>
            <p:nvPr/>
          </p:nvSpPr>
          <p:spPr>
            <a:xfrm>
              <a:off x="4355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7"/>
            <p:cNvSpPr/>
            <p:nvPr/>
          </p:nvSpPr>
          <p:spPr>
            <a:xfrm>
              <a:off x="1003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7"/>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17"/>
          <p:cNvGrpSpPr/>
          <p:nvPr/>
        </p:nvGrpSpPr>
        <p:grpSpPr>
          <a:xfrm rot="194987">
            <a:off x="7750262" y="269835"/>
            <a:ext cx="1560593" cy="597069"/>
            <a:chOff x="5554408" y="1265017"/>
            <a:chExt cx="1620304" cy="619914"/>
          </a:xfrm>
        </p:grpSpPr>
        <p:sp>
          <p:nvSpPr>
            <p:cNvPr id="817" name="Google Shape;817;p17"/>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7"/>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7"/>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7"/>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7"/>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7"/>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17"/>
          <p:cNvGrpSpPr/>
          <p:nvPr/>
        </p:nvGrpSpPr>
        <p:grpSpPr>
          <a:xfrm>
            <a:off x="7218205" y="68453"/>
            <a:ext cx="1750224" cy="4582557"/>
            <a:chOff x="7218205" y="68453"/>
            <a:chExt cx="1750224" cy="4582557"/>
          </a:xfrm>
        </p:grpSpPr>
        <p:grpSp>
          <p:nvGrpSpPr>
            <p:cNvPr id="840" name="Google Shape;840;p17"/>
            <p:cNvGrpSpPr/>
            <p:nvPr/>
          </p:nvGrpSpPr>
          <p:grpSpPr>
            <a:xfrm rot="-1800044">
              <a:off x="7329581" y="179390"/>
              <a:ext cx="606668" cy="608052"/>
              <a:chOff x="7581671" y="539495"/>
              <a:chExt cx="606681" cy="608066"/>
            </a:xfrm>
          </p:grpSpPr>
          <p:sp>
            <p:nvSpPr>
              <p:cNvPr id="841" name="Google Shape;841;p17"/>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17"/>
            <p:cNvGrpSpPr/>
            <p:nvPr/>
          </p:nvGrpSpPr>
          <p:grpSpPr>
            <a:xfrm rot="3505052">
              <a:off x="8500460" y="4184619"/>
              <a:ext cx="395664" cy="390963"/>
              <a:chOff x="8351592" y="1216461"/>
              <a:chExt cx="549944" cy="543410"/>
            </a:xfrm>
          </p:grpSpPr>
          <p:sp>
            <p:nvSpPr>
              <p:cNvPr id="847" name="Google Shape;847;p17"/>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7"/>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7"/>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7"/>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7"/>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3" name="Google Shape;853;p17"/>
          <p:cNvGrpSpPr/>
          <p:nvPr/>
        </p:nvGrpSpPr>
        <p:grpSpPr>
          <a:xfrm>
            <a:off x="100321" y="130101"/>
            <a:ext cx="978367" cy="1304819"/>
            <a:chOff x="2733850" y="1716850"/>
            <a:chExt cx="766325" cy="1022025"/>
          </a:xfrm>
        </p:grpSpPr>
        <p:sp>
          <p:nvSpPr>
            <p:cNvPr id="854" name="Google Shape;854;p1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881"/>
        <p:cNvGrpSpPr/>
        <p:nvPr/>
      </p:nvGrpSpPr>
      <p:grpSpPr>
        <a:xfrm>
          <a:off x="0" y="0"/>
          <a:ext cx="0" cy="0"/>
          <a:chOff x="0" y="0"/>
          <a:chExt cx="0" cy="0"/>
        </a:xfrm>
      </p:grpSpPr>
      <p:sp>
        <p:nvSpPr>
          <p:cNvPr id="882" name="Google Shape;88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3" name="Google Shape;883;p18"/>
          <p:cNvGrpSpPr/>
          <p:nvPr/>
        </p:nvGrpSpPr>
        <p:grpSpPr>
          <a:xfrm>
            <a:off x="-736967" y="2864395"/>
            <a:ext cx="9819351" cy="2753257"/>
            <a:chOff x="-736967" y="2864395"/>
            <a:chExt cx="9819351" cy="2753257"/>
          </a:xfrm>
        </p:grpSpPr>
        <p:sp>
          <p:nvSpPr>
            <p:cNvPr id="884" name="Google Shape;884;p18"/>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8"/>
          <p:cNvGrpSpPr/>
          <p:nvPr/>
        </p:nvGrpSpPr>
        <p:grpSpPr>
          <a:xfrm>
            <a:off x="-240454" y="100282"/>
            <a:ext cx="9533016" cy="5119675"/>
            <a:chOff x="-240454" y="100282"/>
            <a:chExt cx="9533016" cy="5119675"/>
          </a:xfrm>
        </p:grpSpPr>
        <p:grpSp>
          <p:nvGrpSpPr>
            <p:cNvPr id="888" name="Google Shape;888;p18"/>
            <p:cNvGrpSpPr/>
            <p:nvPr/>
          </p:nvGrpSpPr>
          <p:grpSpPr>
            <a:xfrm rot="4955892" flipH="1">
              <a:off x="-24691" y="-40614"/>
              <a:ext cx="429754" cy="812657"/>
              <a:chOff x="3925396" y="4059189"/>
              <a:chExt cx="757372" cy="1432176"/>
            </a:xfrm>
          </p:grpSpPr>
          <p:sp>
            <p:nvSpPr>
              <p:cNvPr id="889" name="Google Shape;889;p18"/>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18"/>
            <p:cNvGrpSpPr/>
            <p:nvPr/>
          </p:nvGrpSpPr>
          <p:grpSpPr>
            <a:xfrm rot="4956030" flipH="1">
              <a:off x="-76462" y="787193"/>
              <a:ext cx="533303" cy="799260"/>
              <a:chOff x="2995144" y="4433786"/>
              <a:chExt cx="710262" cy="1064470"/>
            </a:xfrm>
          </p:grpSpPr>
          <p:sp>
            <p:nvSpPr>
              <p:cNvPr id="893" name="Google Shape;893;p18"/>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8"/>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8"/>
            <p:cNvGrpSpPr/>
            <p:nvPr/>
          </p:nvGrpSpPr>
          <p:grpSpPr>
            <a:xfrm rot="-4124887">
              <a:off x="8583996" y="4386761"/>
              <a:ext cx="382430" cy="961467"/>
              <a:chOff x="4979142" y="4336675"/>
              <a:chExt cx="444861" cy="1118426"/>
            </a:xfrm>
          </p:grpSpPr>
          <p:sp>
            <p:nvSpPr>
              <p:cNvPr id="898" name="Google Shape;898;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18"/>
              <p:cNvGrpSpPr/>
              <p:nvPr/>
            </p:nvGrpSpPr>
            <p:grpSpPr>
              <a:xfrm>
                <a:off x="4979142" y="4336675"/>
                <a:ext cx="444861" cy="1118426"/>
                <a:chOff x="4979142" y="4336675"/>
                <a:chExt cx="444861" cy="1118426"/>
              </a:xfrm>
            </p:grpSpPr>
            <p:sp>
              <p:nvSpPr>
                <p:cNvPr id="900" name="Google Shape;900;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8"/>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03" name="Google Shape;903;p18"/>
          <p:cNvGrpSpPr/>
          <p:nvPr/>
        </p:nvGrpSpPr>
        <p:grpSpPr>
          <a:xfrm flipH="1">
            <a:off x="7806464" y="-307321"/>
            <a:ext cx="1564206" cy="1374935"/>
            <a:chOff x="1" y="5679"/>
            <a:chExt cx="1564206" cy="1374935"/>
          </a:xfrm>
        </p:grpSpPr>
        <p:sp>
          <p:nvSpPr>
            <p:cNvPr id="904" name="Google Shape;904;p18"/>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8"/>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8"/>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8"/>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8"/>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8"/>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8"/>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8"/>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8"/>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8"/>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8"/>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8"/>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8"/>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8"/>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8"/>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1pPr>
            <a:lvl2pPr lvl="1"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2pPr>
            <a:lvl3pPr lvl="2"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3pPr>
            <a:lvl4pPr lvl="3"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4pPr>
            <a:lvl5pPr lvl="4"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5pPr>
            <a:lvl6pPr lvl="5"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6pPr>
            <a:lvl7pPr lvl="6"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7pPr>
            <a:lvl8pPr lvl="7"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8pPr>
            <a:lvl9pPr lvl="8"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60" r:id="rId7"/>
    <p:sldLayoutId id="2147483663" r:id="rId8"/>
    <p:sldLayoutId id="2147483664" r:id="rId9"/>
    <p:sldLayoutId id="2147483666" r:id="rId10"/>
    <p:sldLayoutId id="2147483668" r:id="rId11"/>
    <p:sldLayoutId id="2147483670" r:id="rId12"/>
    <p:sldLayoutId id="2147483673" r:id="rId13"/>
    <p:sldLayoutId id="2147483675" r:id="rId14"/>
    <p:sldLayoutId id="214748367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3/5/2025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676578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0.png"/><Relationship Id="rId7" Type="http://schemas.openxmlformats.org/officeDocument/2006/relationships/image" Target="../media/image49.png"/><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8.png"/><Relationship Id="rId11" Type="http://schemas.openxmlformats.org/officeDocument/2006/relationships/image" Target="../media/image23.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0.png"/><Relationship Id="rId7" Type="http://schemas.openxmlformats.org/officeDocument/2006/relationships/image" Target="../media/image56.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5.png"/><Relationship Id="rId11" Type="http://schemas.openxmlformats.org/officeDocument/2006/relationships/image" Target="../media/image23.png"/><Relationship Id="rId5" Type="http://schemas.openxmlformats.org/officeDocument/2006/relationships/image" Target="../media/image54.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0.png"/><Relationship Id="rId7" Type="http://schemas.openxmlformats.org/officeDocument/2006/relationships/image" Target="../media/image60.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9.png"/><Relationship Id="rId11" Type="http://schemas.openxmlformats.org/officeDocument/2006/relationships/image" Target="../media/image23.png"/><Relationship Id="rId5" Type="http://schemas.openxmlformats.org/officeDocument/2006/relationships/image" Target="../media/image58.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0.png"/><Relationship Id="rId7" Type="http://schemas.openxmlformats.org/officeDocument/2006/relationships/image" Target="../media/image64.png"/><Relationship Id="rId12"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63.png"/><Relationship Id="rId11" Type="http://schemas.openxmlformats.org/officeDocument/2006/relationships/image" Target="../media/image23.png"/><Relationship Id="rId5" Type="http://schemas.openxmlformats.org/officeDocument/2006/relationships/image" Target="../media/image62.png"/><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8" Type="http://schemas.microsoft.com/office/2007/relationships/hdphoto" Target="../media/hdphoto1.wdp"/><Relationship Id="rId3" Type="http://schemas.openxmlformats.org/officeDocument/2006/relationships/audio" Target="../media/audio1.wav"/><Relationship Id="rId21" Type="http://schemas.openxmlformats.org/officeDocument/2006/relationships/image" Target="../media/image7.png"/><Relationship Id="rId17" Type="http://schemas.openxmlformats.org/officeDocument/2006/relationships/image" Target="../media/image4.png"/><Relationship Id="rId2" Type="http://schemas.openxmlformats.org/officeDocument/2006/relationships/notesSlide" Target="../notesSlides/notesSlide2.xml"/><Relationship Id="rId16" Type="http://schemas.openxmlformats.org/officeDocument/2006/relationships/image" Target="NULL"/><Relationship Id="rId20"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3.png"/><Relationship Id="rId19" Type="http://schemas.openxmlformats.org/officeDocument/2006/relationships/image" Target="../media/image5.gif"/><Relationship Id="rId4" Type="http://schemas.openxmlformats.org/officeDocument/2006/relationships/image" Target="../media/image2.png"/><Relationship Id="rId22"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9" name="Google Shape;1619;p34"/>
          <p:cNvSpPr txBox="1">
            <a:spLocks noGrp="1"/>
          </p:cNvSpPr>
          <p:nvPr>
            <p:ph type="ctrTitle"/>
          </p:nvPr>
        </p:nvSpPr>
        <p:spPr>
          <a:xfrm>
            <a:off x="1471573" y="989942"/>
            <a:ext cx="6237562" cy="2943900"/>
          </a:xfrm>
          <a:prstGeom prst="rect">
            <a:avLst/>
          </a:prstGeom>
        </p:spPr>
        <p:txBody>
          <a:bodyPr spcFirstLastPara="1" wrap="square" lIns="91425" tIns="91425" rIns="91425" bIns="91425" anchor="ctr" anchorCtr="0">
            <a:noAutofit/>
          </a:bodyPr>
          <a:lstStyle/>
          <a:p>
            <a:pPr lvl="0" algn="ctr">
              <a:lnSpc>
                <a:spcPct val="150000"/>
              </a:lnSpc>
            </a:pPr>
            <a:r>
              <a:rPr lang="en-US" sz="4500">
                <a:solidFill>
                  <a:schemeClr val="accent6">
                    <a:lumMod val="75000"/>
                  </a:schemeClr>
                </a:solidFill>
                <a:latin typeface="+mj-lt"/>
              </a:rPr>
              <a:t>CHÀO MỪNG </a:t>
            </a:r>
            <a:r>
              <a:rPr lang="en-US" sz="4500" smtClean="0">
                <a:solidFill>
                  <a:schemeClr val="accent6">
                    <a:lumMod val="75000"/>
                  </a:schemeClr>
                </a:solidFill>
                <a:latin typeface="+mj-lt"/>
              </a:rPr>
              <a:t>CẢ LỚP</a:t>
            </a:r>
            <a:r>
              <a:rPr lang="en-US" sz="4500">
                <a:solidFill>
                  <a:schemeClr val="accent6">
                    <a:lumMod val="75000"/>
                  </a:schemeClr>
                </a:solidFill>
                <a:latin typeface="+mj-lt"/>
              </a:rPr>
              <a:t/>
            </a:r>
            <a:br>
              <a:rPr lang="en-US" sz="4500">
                <a:solidFill>
                  <a:schemeClr val="accent6">
                    <a:lumMod val="75000"/>
                  </a:schemeClr>
                </a:solidFill>
                <a:latin typeface="+mj-lt"/>
              </a:rPr>
            </a:br>
            <a:r>
              <a:rPr lang="en-US" sz="4500">
                <a:solidFill>
                  <a:schemeClr val="accent6">
                    <a:lumMod val="75000"/>
                  </a:schemeClr>
                </a:solidFill>
                <a:latin typeface="+mj-lt"/>
              </a:rPr>
              <a:t>ĐẾN VỚI TIẾT </a:t>
            </a:r>
            <a:r>
              <a:rPr lang="en-US" sz="4500" smtClean="0">
                <a:solidFill>
                  <a:schemeClr val="accent6">
                    <a:lumMod val="75000"/>
                  </a:schemeClr>
                </a:solidFill>
                <a:latin typeface="+mj-lt"/>
              </a:rPr>
              <a:t>HỌC</a:t>
            </a:r>
            <a:br>
              <a:rPr lang="en-US" sz="4500" smtClean="0">
                <a:solidFill>
                  <a:schemeClr val="accent6">
                    <a:lumMod val="75000"/>
                  </a:schemeClr>
                </a:solidFill>
                <a:latin typeface="+mj-lt"/>
              </a:rPr>
            </a:br>
            <a:r>
              <a:rPr lang="en-US" sz="4500" smtClean="0">
                <a:solidFill>
                  <a:schemeClr val="accent6">
                    <a:lumMod val="75000"/>
                  </a:schemeClr>
                </a:solidFill>
                <a:latin typeface="+mj-lt"/>
              </a:rPr>
              <a:t> HÔM  NAY!</a:t>
            </a:r>
            <a:endParaRPr sz="4500">
              <a:solidFill>
                <a:schemeClr val="accent6">
                  <a:lumMod val="7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Lst>
          </a:blip>
          <a:stretch>
            <a:fillRect/>
          </a:stretch>
        </p:blipFill>
        <p:spPr>
          <a:xfrm>
            <a:off x="8078813" y="0"/>
            <a:ext cx="1065187" cy="1149752"/>
          </a:xfrm>
          <a:prstGeom prst="rect">
            <a:avLst/>
          </a:prstGeom>
        </p:spPr>
      </p:pic>
      <p:sp>
        <p:nvSpPr>
          <p:cNvPr id="38" name="Title 21"/>
          <p:cNvSpPr txBox="1">
            <a:spLocks/>
          </p:cNvSpPr>
          <p:nvPr/>
        </p:nvSpPr>
        <p:spPr>
          <a:xfrm>
            <a:off x="383028" y="245886"/>
            <a:ext cx="8367474" cy="1172971"/>
          </a:xfrm>
          <a:prstGeom prst="rect">
            <a:avLst/>
          </a:prstGeom>
          <a:solidFill>
            <a:srgbClr val="FCD4DD"/>
          </a:solidFill>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lgn="ctr" defTabSz="457200">
              <a:lnSpc>
                <a:spcPct val="140000"/>
              </a:lnSpc>
              <a:buClr>
                <a:srgbClr val="070185"/>
              </a:buClr>
              <a:defRPr/>
            </a:pPr>
            <a:r>
              <a:rPr kumimoji="0" lang="nl-NL"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2. </a:t>
            </a:r>
            <a:r>
              <a:rPr lang="nl-NL" sz="2200" b="1" kern="1200">
                <a:solidFill>
                  <a:srgbClr val="000000"/>
                </a:solidFill>
                <a:latin typeface="Arial" panose="020B0604020202020204" pitchFamily="34" charset="0"/>
                <a:ea typeface="+mn-ea"/>
                <a:cs typeface="Arial" panose="020B0604020202020204" pitchFamily="34" charset="0"/>
                <a:sym typeface="Arial"/>
              </a:rPr>
              <a:t>Mối liên hệ giữa xác suất thực nghiệm của một biến cố với xác suất của biến cố đó khi số lần thực nghiệm rất lớn</a:t>
            </a:r>
            <a:endPar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5" name="Google Shape;2540;p49"/>
          <p:cNvSpPr txBox="1">
            <a:spLocks/>
          </p:cNvSpPr>
          <p:nvPr/>
        </p:nvSpPr>
        <p:spPr>
          <a:xfrm>
            <a:off x="3003864" y="1643809"/>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pPr>
            <a:r>
              <a:rPr lang="vi-VN" sz="2500" b="1">
                <a:solidFill>
                  <a:srgbClr val="C00000"/>
                </a:solidFill>
                <a:latin typeface="Arial" panose="020B0604020202020204" pitchFamily="34" charset="0"/>
              </a:rPr>
              <a:t>Kết luận</a:t>
            </a:r>
            <a:endParaRPr kumimoji="0" lang="vi-VN" sz="25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endParaRPr>
          </a:p>
        </p:txBody>
      </p:sp>
      <p:sp>
        <p:nvSpPr>
          <p:cNvPr id="36" name="Rectangle 35"/>
          <p:cNvSpPr/>
          <p:nvPr/>
        </p:nvSpPr>
        <p:spPr>
          <a:xfrm>
            <a:off x="943805" y="2358349"/>
            <a:ext cx="7245919" cy="1755930"/>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200000"/>
              </a:lnSpc>
            </a:pPr>
            <a:r>
              <a:rPr lang="vi-VN" sz="1900">
                <a:latin typeface="Arial" panose="020B0604020202020204" pitchFamily="34" charset="0"/>
                <a:ea typeface="Arial" panose="020B0604020202020204" pitchFamily="34" charset="0"/>
                <a:cs typeface="Times New Roman" panose="02020603050405020304" pitchFamily="18" charset="0"/>
              </a:rPr>
              <a:t>Khi số lần lấy ra ngẫu nhiên một đối tượng ngày càng lớn thì xác suất thực nghiệm của biến cố “Đối tượng lấy ra là đối tượng A” ngày càng gần với xác suất của biến cố đó.</a:t>
            </a:r>
            <a:endPar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37" name="Picture 36"/>
          <p:cNvPicPr>
            <a:picLocks noChangeAspect="1"/>
          </p:cNvPicPr>
          <p:nvPr/>
        </p:nvPicPr>
        <p:blipFill>
          <a:blip r:embed="rId5"/>
          <a:stretch>
            <a:fillRect/>
          </a:stretch>
        </p:blipFill>
        <p:spPr>
          <a:xfrm rot="1073886" flipH="1">
            <a:off x="4068181" y="4412948"/>
            <a:ext cx="997165" cy="678557"/>
          </a:xfrm>
          <a:prstGeom prst="rect">
            <a:avLst/>
          </a:prstGeom>
        </p:spPr>
      </p:pic>
    </p:spTree>
    <p:extLst>
      <p:ext uri="{BB962C8B-B14F-4D97-AF65-F5344CB8AC3E}">
        <p14:creationId xmlns:p14="http://schemas.microsoft.com/office/powerpoint/2010/main" val="315561163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78"/>
        <p:cNvGrpSpPr/>
        <p:nvPr/>
      </p:nvGrpSpPr>
      <p:grpSpPr>
        <a:xfrm>
          <a:off x="0" y="0"/>
          <a:ext cx="0" cy="0"/>
          <a:chOff x="0" y="0"/>
          <a:chExt cx="0" cy="0"/>
        </a:xfrm>
      </p:grpSpPr>
      <p:sp>
        <p:nvSpPr>
          <p:cNvPr id="27" name="Rectangle 26"/>
          <p:cNvSpPr/>
          <p:nvPr/>
        </p:nvSpPr>
        <p:spPr>
          <a:xfrm>
            <a:off x="4225981" y="2184693"/>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0" y="0"/>
            <a:ext cx="859536" cy="111434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3" name="Rectangle 12"/>
          <p:cNvSpPr/>
          <p:nvPr/>
        </p:nvSpPr>
        <p:spPr>
          <a:xfrm>
            <a:off x="27432" y="3654552"/>
            <a:ext cx="935736" cy="146151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6" name="TextBox 15"/>
              <p:cNvSpPr txBox="1"/>
              <p:nvPr/>
            </p:nvSpPr>
            <p:spPr>
              <a:xfrm>
                <a:off x="167375" y="241960"/>
                <a:ext cx="7895248" cy="1792478"/>
              </a:xfrm>
              <a:prstGeom prst="rect">
                <a:avLst/>
              </a:prstGeom>
              <a:noFill/>
            </p:spPr>
            <p:txBody>
              <a:bodyPr wrap="square" rtlCol="0">
                <a:spAutoFit/>
              </a:bodyPr>
              <a:lstStyle/>
              <a:p>
                <a:pPr lvl="0" algn="just">
                  <a:lnSpc>
                    <a:spcPct val="150000"/>
                  </a:lnSpc>
                  <a:buClr>
                    <a:srgbClr val="2D1549"/>
                  </a:buClr>
                  <a:buSzPts val="1100"/>
                  <a:defRPr/>
                </a:pPr>
                <a:r>
                  <a:rPr kumimoji="0" lang="en-US" sz="1900" b="1" i="0" u="none" strike="noStrike" kern="0" cap="none" spc="0" normalizeH="0" baseline="0" noProof="0">
                    <a:ln>
                      <a:noFill/>
                    </a:ln>
                    <a:solidFill>
                      <a:srgbClr val="FFFFFF"/>
                    </a:solidFill>
                    <a:effectLst/>
                    <a:highlight>
                      <a:srgbClr val="CE4D8E"/>
                    </a:highlight>
                    <a:uLnTx/>
                    <a:uFillTx/>
                    <a:cs typeface="Poppins SemiBold"/>
                    <a:sym typeface="Poppins SemiBold"/>
                  </a:rPr>
                  <a:t>Ví dụ </a:t>
                </a:r>
                <a:r>
                  <a:rPr kumimoji="0" lang="en-US" sz="1900" b="1" i="0" u="none" strike="noStrike" kern="0" cap="none" spc="0" normalizeH="0" baseline="0" noProof="0" smtClean="0">
                    <a:ln>
                      <a:noFill/>
                    </a:ln>
                    <a:solidFill>
                      <a:srgbClr val="FFFFFF"/>
                    </a:solidFill>
                    <a:effectLst/>
                    <a:highlight>
                      <a:srgbClr val="CE4D8E"/>
                    </a:highlight>
                    <a:uLnTx/>
                    <a:uFillTx/>
                    <a:cs typeface="Poppins SemiBold"/>
                    <a:sym typeface="Poppins SemiBold"/>
                  </a:rPr>
                  <a:t>6:</a:t>
                </a:r>
                <a:r>
                  <a:rPr kumimoji="0" lang="en-US" sz="1900" b="0" i="0" u="none" strike="noStrike" kern="1200" cap="none" spc="0" normalizeH="0" baseline="0" noProof="0" smtClean="0">
                    <a:ln>
                      <a:noFill/>
                    </a:ln>
                    <a:solidFill>
                      <a:srgbClr val="000000"/>
                    </a:solidFill>
                    <a:effectLst/>
                    <a:uLnTx/>
                    <a:uFillTx/>
                    <a:ea typeface="+mn-ea"/>
                    <a:cs typeface="Arial" panose="020B0604020202020204" pitchFamily="34" charset="0"/>
                    <a:sym typeface="Arial"/>
                  </a:rPr>
                  <a:t> </a:t>
                </a:r>
                <a:r>
                  <a:rPr lang="vi-VN" sz="1900" kern="1200">
                    <a:latin typeface="Arial" panose="020B0604020202020204" pitchFamily="34" charset="0"/>
                    <a:ea typeface="+mn-ea"/>
                    <a:cs typeface="Arial" panose="020B0604020202020204" pitchFamily="34" charset="0"/>
                  </a:rPr>
                  <a:t>Xét đối tượng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m:t>
                    </m:r>
                  </m:oMath>
                </a14:m>
                <a:r>
                  <a:rPr lang="vi-VN" sz="1900" kern="1200" smtClean="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từ nhóm gồm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𝑘</m:t>
                    </m:r>
                  </m:oMath>
                </a14:m>
                <a:r>
                  <a:rPr lang="vi-VN" sz="1900" kern="1200">
                    <a:latin typeface="Arial" panose="020B0604020202020204" pitchFamily="34" charset="0"/>
                    <a:ea typeface="+mn-ea"/>
                    <a:cs typeface="Arial" panose="020B0604020202020204" pitchFamily="34" charset="0"/>
                  </a:rPr>
                  <a:t> đối tượng trong trò chơi nói trên. Khi số lần lấy ra ngẫu nhiên một đối tượng ngày càng lớn thì xác suất thực nghiệm của biến cố “Đối tượng lấy ra là đối tượng </a:t>
                </a:r>
                <a14:m>
                  <m:oMath xmlns:m="http://schemas.openxmlformats.org/officeDocument/2006/math">
                    <m:r>
                      <a:rPr lang="en-US" sz="1900" i="1" kern="1200">
                        <a:latin typeface="Cambria Math" panose="02040503050406030204" pitchFamily="18" charset="0"/>
                        <a:cs typeface="Arial" panose="020B0604020202020204" pitchFamily="34" charset="0"/>
                      </a:rPr>
                      <m:t>𝐴</m:t>
                    </m:r>
                  </m:oMath>
                </a14:m>
                <a:r>
                  <a:rPr lang="vi-VN" sz="1900" kern="1200">
                    <a:latin typeface="Arial" panose="020B0604020202020204" pitchFamily="34" charset="0"/>
                    <a:ea typeface="+mn-ea"/>
                    <a:cs typeface="Arial" panose="020B0604020202020204" pitchFamily="34" charset="0"/>
                  </a:rPr>
                  <a:t>” ngày càng gần với số thực nào?</a:t>
                </a:r>
              </a:p>
            </p:txBody>
          </p:sp>
        </mc:Choice>
        <mc:Fallback xmlns="">
          <p:sp>
            <p:nvSpPr>
              <p:cNvPr id="16" name="TextBox 15"/>
              <p:cNvSpPr txBox="1">
                <a:spLocks noRot="1" noChangeAspect="1" noMove="1" noResize="1" noEditPoints="1" noAdjustHandles="1" noChangeArrowheads="1" noChangeShapeType="1" noTextEdit="1"/>
              </p:cNvSpPr>
              <p:nvPr/>
            </p:nvSpPr>
            <p:spPr>
              <a:xfrm>
                <a:off x="167375" y="241960"/>
                <a:ext cx="7895248" cy="1792478"/>
              </a:xfrm>
              <a:prstGeom prst="rect">
                <a:avLst/>
              </a:prstGeom>
              <a:blipFill>
                <a:blip r:embed="rId3"/>
                <a:stretch>
                  <a:fillRect l="-694" r="-694" b="-4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67375" y="2621388"/>
                <a:ext cx="8761940" cy="1722523"/>
              </a:xfrm>
              <a:prstGeom prst="rect">
                <a:avLst/>
              </a:prstGeom>
            </p:spPr>
            <p:txBody>
              <a:bodyPr wrap="square">
                <a:spAutoFit/>
              </a:bodyPr>
              <a:lstStyle/>
              <a:p>
                <a:pPr lvl="0" algn="just">
                  <a:lnSpc>
                    <a:spcPct val="150000"/>
                  </a:lnSpc>
                </a:pPr>
                <a:r>
                  <a:rPr lang="vi-VN" sz="1900" smtClean="0">
                    <a:solidFill>
                      <a:srgbClr val="1F2000"/>
                    </a:solidFill>
                    <a:latin typeface="Arial" panose="020B0604020202020204" pitchFamily="34" charset="0"/>
                  </a:rPr>
                  <a:t>Do xác suất của biến cố “Đối tượng lấy ra là đối tượng </a:t>
                </a:r>
                <a14:m>
                  <m:oMath xmlns:m="http://schemas.openxmlformats.org/officeDocument/2006/math">
                    <m:r>
                      <a:rPr lang="en-US" sz="1900" i="1" kern="1200">
                        <a:latin typeface="Cambria Math" panose="02040503050406030204" pitchFamily="18" charset="0"/>
                        <a:cs typeface="Arial" panose="020B0604020202020204" pitchFamily="34" charset="0"/>
                      </a:rPr>
                      <m:t>𝐴</m:t>
                    </m:r>
                  </m:oMath>
                </a14:m>
                <a:r>
                  <a:rPr lang="vi-VN" sz="1900">
                    <a:solidFill>
                      <a:srgbClr val="1F2000"/>
                    </a:solidFill>
                    <a:latin typeface="Arial" panose="020B0604020202020204" pitchFamily="34" charset="0"/>
                  </a:rPr>
                  <a:t>” </a:t>
                </a:r>
                <a:r>
                  <a:rPr lang="vi-VN" sz="1900" smtClean="0">
                    <a:solidFill>
                      <a:srgbClr val="1F2000"/>
                    </a:solidFill>
                    <a:latin typeface="Arial" panose="020B0604020202020204" pitchFamily="34" charset="0"/>
                  </a:rPr>
                  <a:t>là</a:t>
                </a:r>
                <a:r>
                  <a:rPr lang="en-US" sz="1900" smtClean="0">
                    <a:solidFill>
                      <a:srgbClr val="1F2000"/>
                    </a:solidFill>
                    <a:latin typeface="Arial" panose="020B0604020202020204" pitchFamily="34" charset="0"/>
                  </a:rPr>
                  <a:t> </a:t>
                </a:r>
                <a14:m>
                  <m:oMath xmlns:m="http://schemas.openxmlformats.org/officeDocument/2006/math">
                    <m:f>
                      <m:fPr>
                        <m:ctrlPr>
                          <a:rPr lang="vi-VN" sz="1900" i="1" smtClean="0">
                            <a:solidFill>
                              <a:srgbClr val="1F2000"/>
                            </a:solidFill>
                            <a:latin typeface="Cambria Math"/>
                          </a:rPr>
                        </m:ctrlPr>
                      </m:fPr>
                      <m:num>
                        <m:r>
                          <a:rPr lang="en-US" sz="1900" b="0" i="1" smtClean="0">
                            <a:solidFill>
                              <a:srgbClr val="1F2000"/>
                            </a:solidFill>
                            <a:latin typeface="Cambria Math" panose="02040503050406030204" pitchFamily="18" charset="0"/>
                          </a:rPr>
                          <m:t>1</m:t>
                        </m:r>
                      </m:num>
                      <m:den>
                        <m:r>
                          <a:rPr lang="en-US" sz="1900" b="0" i="1" smtClean="0">
                            <a:solidFill>
                              <a:srgbClr val="1F2000"/>
                            </a:solidFill>
                            <a:latin typeface="Cambria Math" panose="02040503050406030204" pitchFamily="18" charset="0"/>
                          </a:rPr>
                          <m:t>𝑘</m:t>
                        </m:r>
                      </m:den>
                    </m:f>
                  </m:oMath>
                </a14:m>
                <a:r>
                  <a:rPr lang="en-US" sz="1900" smtClean="0">
                    <a:solidFill>
                      <a:srgbClr val="1F2000"/>
                    </a:solidFill>
                    <a:latin typeface="Arial" panose="020B0604020202020204" pitchFamily="34" charset="0"/>
                  </a:rPr>
                  <a:t> </a:t>
                </a:r>
                <a:r>
                  <a:rPr lang="vi-VN" sz="1900" smtClean="0">
                    <a:solidFill>
                      <a:srgbClr val="1F2000"/>
                    </a:solidFill>
                    <a:latin typeface="Arial" panose="020B0604020202020204" pitchFamily="34" charset="0"/>
                  </a:rPr>
                  <a:t>nên </a:t>
                </a:r>
                <a:r>
                  <a:rPr lang="vi-VN" sz="1900">
                    <a:solidFill>
                      <a:srgbClr val="1F2000"/>
                    </a:solidFill>
                    <a:latin typeface="Arial" panose="020B0604020202020204" pitchFamily="34" charset="0"/>
                  </a:rPr>
                  <a:t>khi số lần lấy ra </a:t>
                </a:r>
                <a:r>
                  <a:rPr lang="vi-VN" sz="1900" smtClean="0">
                    <a:solidFill>
                      <a:srgbClr val="1F2000"/>
                    </a:solidFill>
                    <a:latin typeface="Arial" panose="020B0604020202020204" pitchFamily="34" charset="0"/>
                  </a:rPr>
                  <a:t>ngẫu</a:t>
                </a:r>
                <a:r>
                  <a:rPr lang="en-US" sz="1900" smtClean="0">
                    <a:solidFill>
                      <a:srgbClr val="1F2000"/>
                    </a:solidFill>
                    <a:latin typeface="Arial" panose="020B0604020202020204" pitchFamily="34" charset="0"/>
                  </a:rPr>
                  <a:t> </a:t>
                </a:r>
                <a:r>
                  <a:rPr lang="vi-VN" sz="1900" smtClean="0">
                    <a:solidFill>
                      <a:srgbClr val="1F2000"/>
                    </a:solidFill>
                    <a:latin typeface="Arial" panose="020B0604020202020204" pitchFamily="34" charset="0"/>
                  </a:rPr>
                  <a:t>nhiên </a:t>
                </a:r>
                <a:r>
                  <a:rPr lang="vi-VN" sz="1900">
                    <a:solidFill>
                      <a:srgbClr val="1F2000"/>
                    </a:solidFill>
                    <a:latin typeface="Arial" panose="020B0604020202020204" pitchFamily="34" charset="0"/>
                  </a:rPr>
                  <a:t>một đối tượng ngày càng lớn thì xác suất thực nghiệm của biến cố “Đối tượng lấy </a:t>
                </a:r>
                <a:r>
                  <a:rPr lang="vi-VN" sz="1900" smtClean="0">
                    <a:solidFill>
                      <a:srgbClr val="1F2000"/>
                    </a:solidFill>
                    <a:latin typeface="Arial" panose="020B0604020202020204" pitchFamily="34" charset="0"/>
                  </a:rPr>
                  <a:t>ra</a:t>
                </a:r>
                <a:r>
                  <a:rPr lang="en-US" sz="1900" smtClean="0">
                    <a:solidFill>
                      <a:srgbClr val="1F2000"/>
                    </a:solidFill>
                    <a:latin typeface="Arial" panose="020B0604020202020204" pitchFamily="34" charset="0"/>
                  </a:rPr>
                  <a:t> </a:t>
                </a:r>
                <a:r>
                  <a:rPr lang="vi-VN" sz="1900" smtClean="0">
                    <a:solidFill>
                      <a:srgbClr val="1F2000"/>
                    </a:solidFill>
                    <a:latin typeface="Arial" panose="020B0604020202020204" pitchFamily="34" charset="0"/>
                  </a:rPr>
                  <a:t>là </a:t>
                </a:r>
                <a:r>
                  <a:rPr lang="vi-VN" sz="1900">
                    <a:solidFill>
                      <a:srgbClr val="1F2000"/>
                    </a:solidFill>
                    <a:latin typeface="Arial" panose="020B0604020202020204" pitchFamily="34" charset="0"/>
                  </a:rPr>
                  <a:t>đối tượng </a:t>
                </a:r>
                <a14:m>
                  <m:oMath xmlns:m="http://schemas.openxmlformats.org/officeDocument/2006/math">
                    <m:r>
                      <a:rPr lang="en-US" sz="1900" i="1" kern="1200">
                        <a:latin typeface="Cambria Math" panose="02040503050406030204" pitchFamily="18" charset="0"/>
                        <a:cs typeface="Arial" panose="020B0604020202020204" pitchFamily="34" charset="0"/>
                      </a:rPr>
                      <m:t>𝐴</m:t>
                    </m:r>
                  </m:oMath>
                </a14:m>
                <a:r>
                  <a:rPr lang="vi-VN" sz="1900">
                    <a:solidFill>
                      <a:srgbClr val="1F2000"/>
                    </a:solidFill>
                    <a:latin typeface="Arial" panose="020B0604020202020204" pitchFamily="34" charset="0"/>
                  </a:rPr>
                  <a:t>” ngày càng gần </a:t>
                </a:r>
                <a:r>
                  <a:rPr lang="vi-VN" sz="1900" smtClean="0">
                    <a:solidFill>
                      <a:srgbClr val="1F2000"/>
                    </a:solidFill>
                    <a:latin typeface="Arial" panose="020B0604020202020204" pitchFamily="34" charset="0"/>
                  </a:rPr>
                  <a:t>với</a:t>
                </a:r>
                <a:r>
                  <a:rPr lang="en-US" sz="1900" smtClean="0">
                    <a:solidFill>
                      <a:srgbClr val="1F2000"/>
                    </a:solidFill>
                    <a:latin typeface="Arial" panose="020B0604020202020204" pitchFamily="34" charset="0"/>
                  </a:rPr>
                  <a:t> </a:t>
                </a:r>
                <a14:m>
                  <m:oMath xmlns:m="http://schemas.openxmlformats.org/officeDocument/2006/math">
                    <m:f>
                      <m:fPr>
                        <m:ctrlPr>
                          <a:rPr lang="vi-VN" sz="1900" i="1">
                            <a:solidFill>
                              <a:srgbClr val="1F2000"/>
                            </a:solidFill>
                            <a:latin typeface="Cambria Math"/>
                          </a:rPr>
                        </m:ctrlPr>
                      </m:fPr>
                      <m:num>
                        <m:r>
                          <a:rPr lang="en-US" sz="1900" i="1">
                            <a:solidFill>
                              <a:srgbClr val="1F2000"/>
                            </a:solidFill>
                            <a:latin typeface="Cambria Math" panose="02040503050406030204" pitchFamily="18" charset="0"/>
                          </a:rPr>
                          <m:t>1</m:t>
                        </m:r>
                      </m:num>
                      <m:den>
                        <m:r>
                          <a:rPr lang="en-US" sz="1900" i="1">
                            <a:solidFill>
                              <a:srgbClr val="1F2000"/>
                            </a:solidFill>
                            <a:latin typeface="Cambria Math" panose="02040503050406030204" pitchFamily="18" charset="0"/>
                          </a:rPr>
                          <m:t>𝑘</m:t>
                        </m:r>
                      </m:den>
                    </m:f>
                    <m:r>
                      <a:rPr lang="en-US" sz="1900" b="0" i="1" smtClean="0">
                        <a:solidFill>
                          <a:srgbClr val="1F2000"/>
                        </a:solidFill>
                        <a:latin typeface="Cambria Math" panose="02040503050406030204" pitchFamily="18" charset="0"/>
                      </a:rPr>
                      <m:t>.</m:t>
                    </m:r>
                  </m:oMath>
                </a14:m>
                <a:endParaRPr lang="vi-VN" sz="1900">
                  <a:solidFill>
                    <a:srgbClr val="1F2000"/>
                  </a:solidFill>
                  <a:latin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7375" y="2621388"/>
                <a:ext cx="8761940" cy="1722523"/>
              </a:xfrm>
              <a:prstGeom prst="rect">
                <a:avLst/>
              </a:prstGeom>
              <a:blipFill>
                <a:blip r:embed="rId4"/>
                <a:stretch>
                  <a:fillRect l="-626" r="-626" b="-1060"/>
                </a:stretch>
              </a:blipFill>
            </p:spPr>
            <p:txBody>
              <a:bodyPr/>
              <a:lstStyle/>
              <a:p>
                <a:r>
                  <a:rPr lang="en-US">
                    <a:noFill/>
                  </a:rPr>
                  <a:t> </a:t>
                </a:r>
              </a:p>
            </p:txBody>
          </p:sp>
        </mc:Fallback>
      </mc:AlternateContent>
    </p:spTree>
    <p:extLst>
      <p:ext uri="{BB962C8B-B14F-4D97-AF65-F5344CB8AC3E}">
        <p14:creationId xmlns:p14="http://schemas.microsoft.com/office/powerpoint/2010/main" val="74875874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randombar(horizont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lang="en-US" sz="7000" b="1" smtClean="0">
                <a:solidFill>
                  <a:srgbClr val="0082C6">
                    <a:lumMod val="50000"/>
                  </a:srgbClr>
                </a:solidFill>
                <a:latin typeface="Arial" panose="020B0604020202020204" pitchFamily="34" charset="0"/>
                <a:sym typeface="Delius"/>
              </a:rPr>
              <a:t>LUYỆN TẬP</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Tree>
    <p:extLst>
      <p:ext uri="{BB962C8B-B14F-4D97-AF65-F5344CB8AC3E}">
        <p14:creationId xmlns:p14="http://schemas.microsoft.com/office/powerpoint/2010/main" val="200439234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1624" y="366819"/>
            <a:ext cx="3829050" cy="10287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3300" b="1" kern="1200" dirty="0" err="1">
                <a:solidFill>
                  <a:srgbClr val="C00000"/>
                </a:solidFill>
                <a:latin typeface="Arial" panose="020B0604020202020204" pitchFamily="34" charset="0"/>
                <a:cs typeface="Arial" panose="020B0604020202020204" pitchFamily="34" charset="0"/>
              </a:rPr>
              <a:t>Bắn</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Cung</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Tên</a:t>
            </a:r>
            <a:endParaRPr lang="en-US" sz="3300" b="1" kern="1200" dirty="0">
              <a:solidFill>
                <a:srgbClr val="C00000"/>
              </a:solidFill>
              <a:latin typeface="Arial" panose="020B0604020202020204" pitchFamily="34" charset="0"/>
              <a:cs typeface="Arial" panose="020B0604020202020204" pitchFamily="34" charset="0"/>
            </a:endParaRPr>
          </a:p>
        </p:txBody>
      </p:sp>
      <p:pic>
        <p:nvPicPr>
          <p:cNvPr id="3" name="Picture 2" descr="1548b78863bea9b589200adb6a7ee866.png"/>
          <p:cNvPicPr>
            <a:picLocks noChangeAspect="1"/>
          </p:cNvPicPr>
          <p:nvPr/>
        </p:nvPicPr>
        <p:blipFill>
          <a:blip r:embed="rId2" cstate="print"/>
          <a:stretch>
            <a:fillRect/>
          </a:stretch>
        </p:blipFill>
        <p:spPr>
          <a:xfrm rot="21388199">
            <a:off x="3030847" y="1834275"/>
            <a:ext cx="2970605" cy="2858535"/>
          </a:xfrm>
          <a:prstGeom prst="rect">
            <a:avLst/>
          </a:prstGeom>
        </p:spPr>
      </p:pic>
    </p:spTree>
    <p:extLst>
      <p:ext uri="{BB962C8B-B14F-4D97-AF65-F5344CB8AC3E}">
        <p14:creationId xmlns:p14="http://schemas.microsoft.com/office/powerpoint/2010/main" val="215481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93232"/>
            <a:ext cx="628650" cy="9214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048476" y="2931518"/>
                <a:ext cx="818449" cy="7117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f>
                        <m:fPr>
                          <m:ctrlPr>
                            <a:rPr lang="en-US" sz="2000" i="1">
                              <a:solidFill>
                                <a:srgbClr val="000000"/>
                              </a:solidFill>
                              <a:effectLst/>
                              <a:latin typeface="Cambria Math"/>
                              <a:cs typeface="Times New Roman" panose="02020603050405020304" pitchFamily="18" charset="0"/>
                            </a:rPr>
                          </m:ctrlPr>
                        </m:fPr>
                        <m:num>
                          <m:r>
                            <a:rPr lang="fr-F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fr-F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8</m:t>
                          </m:r>
                        </m:den>
                      </m:f>
                    </m:oMath>
                  </m:oMathPara>
                </a14:m>
                <a:endParaRPr lang="en-US" sz="2000" kern="1200" dirty="0">
                  <a:solidFill>
                    <a:schemeClr val="tx1"/>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048476" y="2931518"/>
                <a:ext cx="818449" cy="711799"/>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53025" y="3404115"/>
            <a:ext cx="628650" cy="9023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387453" y="4476750"/>
                <a:ext cx="997744" cy="5253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1</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87453" y="4476750"/>
                <a:ext cx="997744" cy="525378"/>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572000" y="3638550"/>
            <a:ext cx="628650" cy="902369"/>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519251" y="4318233"/>
                <a:ext cx="920330" cy="6838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a:solidFill>
                                <a:srgbClr val="000000"/>
                              </a:solidFill>
                              <a:latin typeface="Cambria Math"/>
                              <a:cs typeface="Times New Roman" panose="02020603050405020304" pitchFamily="18" charset="0"/>
                            </a:rPr>
                          </m:ctrlPr>
                        </m:fPr>
                        <m:num>
                          <m:r>
                            <a:rPr lang="en-US" sz="2000" i="1">
                              <a:solidFill>
                                <a:srgbClr val="000000"/>
                              </a:solidFill>
                              <a:latin typeface="Cambria Math" panose="02040503050406030204" pitchFamily="18" charset="0"/>
                              <a:cs typeface="Times New Roman" panose="02020603050405020304" pitchFamily="18" charset="0"/>
                            </a:rPr>
                            <m:t>2</m:t>
                          </m:r>
                        </m:num>
                        <m:den>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40</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519251" y="4318233"/>
                <a:ext cx="920330" cy="683896"/>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792488"/>
            <a:ext cx="628650" cy="8597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6543867" y="2757100"/>
                <a:ext cx="1028316" cy="7012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a:cs typeface="Times New Roman" panose="02020603050405020304" pitchFamily="18" charset="0"/>
                            </a:rPr>
                          </m:ctrlPr>
                        </m:fPr>
                        <m:num>
                          <m:r>
                            <a:rPr lang="en-US" sz="2000" b="0" i="1" smtClean="0">
                              <a:solidFill>
                                <a:srgbClr val="000000"/>
                              </a:solidFill>
                              <a:latin typeface="Cambria Math" panose="02040503050406030204" pitchFamily="18" charset="0"/>
                              <a:cs typeface="Times New Roman" panose="02020603050405020304" pitchFamily="18" charset="0"/>
                            </a:rPr>
                            <m:t>25</m:t>
                          </m:r>
                        </m:num>
                        <m:den>
                          <m:r>
                            <a:rPr lang="en-US" sz="20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40</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543867" y="2757100"/>
                <a:ext cx="1028316" cy="701207"/>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55448" y="133350"/>
            <a:ext cx="9427464" cy="14397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1653" y="400316"/>
            <a:ext cx="8098405" cy="892552"/>
          </a:xfrm>
          <a:prstGeom prst="rect">
            <a:avLst/>
          </a:prstGeom>
          <a:noFill/>
        </p:spPr>
        <p:txBody>
          <a:bodyPr wrap="square" rtlCol="0">
            <a:spAutoFit/>
          </a:bodyPr>
          <a:lstStyle/>
          <a:p>
            <a:pPr algn="just">
              <a:lnSpc>
                <a:spcPct val="130000"/>
              </a:lnSpc>
              <a:spcBef>
                <a:spcPts val="600"/>
              </a:spcBef>
              <a:spcAft>
                <a:spcPts val="600"/>
              </a:spcAft>
            </a:pPr>
            <a:r>
              <a:rPr lang="fr-FR"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000">
                <a:solidFill>
                  <a:schemeClr val="bg1"/>
                </a:solidFill>
                <a:latin typeface="Arial" panose="020B0604020202020204" pitchFamily="34" charset="0"/>
                <a:ea typeface="Arial" panose="020B0604020202020204" pitchFamily="34" charset="0"/>
                <a:cs typeface="Arial" panose="020B0604020202020204" pitchFamily="34" charset="0"/>
              </a:rPr>
              <a:t>Gieo ngẫu nhiên xúc xắc 40 lần thì có 15 lần xuất hiện mặt 2 chấm. Xác suất thực nghiệm của biến cố: “Xuất hiện mặt 2 chấm” là:</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6" name="Picture 15" descr="12.png"/>
          <p:cNvPicPr>
            <a:picLocks noChangeAspect="1"/>
          </p:cNvPicPr>
          <p:nvPr/>
        </p:nvPicPr>
        <p:blipFill>
          <a:blip r:embed="rId11"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2"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2" cstate="print"/>
          <a:stretch>
            <a:fillRect/>
          </a:stretch>
        </p:blipFill>
        <p:spPr>
          <a:xfrm rot="3009738">
            <a:off x="2140317" y="2654667"/>
            <a:ext cx="685800" cy="685800"/>
          </a:xfrm>
          <a:prstGeom prst="rect">
            <a:avLst/>
          </a:prstGeom>
        </p:spPr>
      </p:pic>
      <p:sp>
        <p:nvSpPr>
          <p:cNvPr id="21" name="Rectangle 20"/>
          <p:cNvSpPr/>
          <p:nvPr/>
        </p:nvSpPr>
        <p:spPr>
          <a:xfrm>
            <a:off x="2966184" y="4384625"/>
            <a:ext cx="915407" cy="3458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114550"/>
            <a:ext cx="1286184"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7" y="3975333"/>
            <a:ext cx="97806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2" cstate="print"/>
          <a:stretch>
            <a:fillRect/>
          </a:stretch>
        </p:blipFill>
        <p:spPr>
          <a:xfrm rot="3009738">
            <a:off x="2145933" y="2654668"/>
            <a:ext cx="685800" cy="685800"/>
          </a:xfrm>
          <a:prstGeom prst="rect">
            <a:avLst/>
          </a:prstGeom>
        </p:spPr>
      </p:pic>
      <p:sp>
        <p:nvSpPr>
          <p:cNvPr id="26" name="Rounded Rectangle 25"/>
          <p:cNvSpPr/>
          <p:nvPr/>
        </p:nvSpPr>
        <p:spPr>
          <a:xfrm>
            <a:off x="5424642" y="2097855"/>
            <a:ext cx="98353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124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515100" y="1735955"/>
            <a:ext cx="628650" cy="9214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201967" y="2638324"/>
                <a:ext cx="1017818" cy="6652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a:cs typeface="Times New Roman" panose="02020603050405020304" pitchFamily="18" charset="0"/>
                            </a:rPr>
                          </m:ctrlPr>
                        </m:fPr>
                        <m:num>
                          <m:r>
                            <a:rPr lang="en-US" sz="2000" b="0" i="1" smtClean="0">
                              <a:solidFill>
                                <a:srgbClr val="000000"/>
                              </a:solidFill>
                              <a:latin typeface="Cambria Math" panose="02040503050406030204" pitchFamily="18" charset="0"/>
                              <a:cs typeface="Times New Roman" panose="02020603050405020304" pitchFamily="18" charset="0"/>
                            </a:rPr>
                            <m:t>1</m:t>
                          </m:r>
                        </m:num>
                        <m:den>
                          <m:r>
                            <a:rPr lang="en-US" sz="20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201967" y="2638324"/>
                <a:ext cx="1017818" cy="66521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824117" y="3374313"/>
            <a:ext cx="628650" cy="9023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202907" y="4326184"/>
                <a:ext cx="978694" cy="6838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a:cs typeface="Times New Roman" panose="02020603050405020304" pitchFamily="18" charset="0"/>
                            </a:rPr>
                          </m:ctrlPr>
                        </m:fPr>
                        <m:num>
                          <m:r>
                            <a:rPr lang="en-US" sz="2000" b="0" i="1" smtClean="0">
                              <a:solidFill>
                                <a:srgbClr val="000000"/>
                              </a:solidFill>
                              <a:latin typeface="Cambria Math" panose="02040503050406030204" pitchFamily="18" charset="0"/>
                              <a:cs typeface="Times New Roman" panose="02020603050405020304" pitchFamily="18" charset="0"/>
                            </a:rPr>
                            <m:t>5</m:t>
                          </m:r>
                        </m:num>
                        <m:den>
                          <m:r>
                            <a:rPr lang="en-US" sz="2000" i="1">
                              <a:solidFill>
                                <a:srgbClr val="000000"/>
                              </a:solidFill>
                              <a:latin typeface="Cambria Math" panose="02040503050406030204" pitchFamily="18" charset="0"/>
                              <a:cs typeface="Times New Roman" panose="02020603050405020304" pitchFamily="18" charset="0"/>
                            </a:rPr>
                            <m:t>30</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202907" y="4326184"/>
                <a:ext cx="978694" cy="683896"/>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458843" y="3472583"/>
            <a:ext cx="628650" cy="902369"/>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562458" y="4276682"/>
                <a:ext cx="890309" cy="7235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a:cs typeface="Times New Roman" panose="02020603050405020304" pitchFamily="18" charset="0"/>
                            </a:rPr>
                          </m:ctrlPr>
                        </m:fPr>
                        <m:num>
                          <m:r>
                            <a:rPr lang="en-US" sz="2000" b="0" i="1" smtClean="0">
                              <a:solidFill>
                                <a:srgbClr val="000000"/>
                              </a:solidFill>
                              <a:latin typeface="Cambria Math" panose="02040503050406030204" pitchFamily="18" charset="0"/>
                              <a:cs typeface="Times New Roman" panose="02020603050405020304" pitchFamily="18" charset="0"/>
                            </a:rPr>
                            <m:t>6</m:t>
                          </m:r>
                        </m:num>
                        <m:den>
                          <m:r>
                            <a:rPr lang="en-US" sz="2000" i="1">
                              <a:solidFill>
                                <a:srgbClr val="000000"/>
                              </a:solidFill>
                              <a:latin typeface="Cambria Math" panose="02040503050406030204" pitchFamily="18" charset="0"/>
                              <a:cs typeface="Times New Roman" panose="02020603050405020304" pitchFamily="18" charset="0"/>
                            </a:rPr>
                            <m:t>30</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562458" y="4276682"/>
                <a:ext cx="890309" cy="723568"/>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3924300" y="1826278"/>
            <a:ext cx="628650" cy="8597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3598484" y="2665772"/>
                <a:ext cx="1016718" cy="7112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a:cs typeface="Times New Roman" panose="02020603050405020304" pitchFamily="18" charset="0"/>
                            </a:rPr>
                          </m:ctrlPr>
                        </m:fPr>
                        <m:num>
                          <m:r>
                            <a:rPr lang="en-US" sz="2000" b="0" i="1" smtClean="0">
                              <a:solidFill>
                                <a:srgbClr val="000000"/>
                              </a:solidFill>
                              <a:latin typeface="Cambria Math" panose="02040503050406030204" pitchFamily="18" charset="0"/>
                              <a:cs typeface="Times New Roman" panose="02020603050405020304" pitchFamily="18" charset="0"/>
                            </a:rPr>
                            <m:t>4</m:t>
                          </m:r>
                        </m:num>
                        <m:den>
                          <m:r>
                            <a:rPr lang="en-US" sz="2000" b="0" i="1" smtClean="0">
                              <a:solidFill>
                                <a:srgbClr val="000000"/>
                              </a:solidFill>
                              <a:latin typeface="Cambria Math" panose="02040503050406030204" pitchFamily="18" charset="0"/>
                              <a:cs typeface="Times New Roman" panose="02020603050405020304" pitchFamily="18" charset="0"/>
                            </a:rPr>
                            <m:t>30</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598484" y="2665772"/>
                <a:ext cx="1016718" cy="711216"/>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37160" y="-46190"/>
            <a:ext cx="9390888" cy="17821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48016" y="106474"/>
            <a:ext cx="8057573" cy="1477328"/>
          </a:xfrm>
          <a:prstGeom prst="rect">
            <a:avLst/>
          </a:prstGeom>
          <a:noFill/>
        </p:spPr>
        <p:txBody>
          <a:bodyPr wrap="square" rtlCol="0">
            <a:spAutoFit/>
          </a:bodyPr>
          <a:lstStyle/>
          <a:p>
            <a:pPr marR="30480" algn="just">
              <a:lnSpc>
                <a:spcPct val="150000"/>
              </a:lnSpc>
              <a:spcBef>
                <a:spcPts val="600"/>
              </a:spcBef>
              <a:spcAft>
                <a:spcPts val="600"/>
              </a:spcAft>
            </a:pPr>
            <a:r>
              <a:rPr lang="fr-FR" sz="2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2000">
                <a:solidFill>
                  <a:schemeClr val="bg1"/>
                </a:solidFill>
                <a:latin typeface="Arial" panose="020B0604020202020204" pitchFamily="34" charset="0"/>
                <a:ea typeface="Times New Roman" panose="02020603050405020304" pitchFamily="18" charset="0"/>
                <a:cs typeface="Arial" panose="020B0604020202020204" pitchFamily="34" charset="0"/>
              </a:rPr>
              <a:t>Gieo ngẫu nhiên xúc xắc 30 lần thì có 4 lần xuất hiện mặt 2 chấm, 5 lần xuất hiện mặt 4 chấm, 6 lần xuất hiện mặt 6 chấm. Xác suất thực nghiệm của biến cố: “Xuất hiện mặt chẵn” là: </a:t>
            </a:r>
            <a:endParaRPr lang="en-US" sz="20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descr="12.png"/>
          <p:cNvPicPr>
            <a:picLocks noChangeAspect="1"/>
          </p:cNvPicPr>
          <p:nvPr/>
        </p:nvPicPr>
        <p:blipFill>
          <a:blip r:embed="rId11" cstate="print"/>
          <a:stretch>
            <a:fillRect/>
          </a:stretch>
        </p:blipFill>
        <p:spPr>
          <a:xfrm rot="3038657">
            <a:off x="2089720" y="2642170"/>
            <a:ext cx="719859" cy="719859"/>
          </a:xfrm>
          <a:prstGeom prst="rect">
            <a:avLst/>
          </a:prstGeom>
        </p:spPr>
      </p:pic>
      <p:pic>
        <p:nvPicPr>
          <p:cNvPr id="17" name="Picture 16" descr="12.png"/>
          <p:cNvPicPr>
            <a:picLocks noChangeAspect="1"/>
          </p:cNvPicPr>
          <p:nvPr/>
        </p:nvPicPr>
        <p:blipFill>
          <a:blip r:embed="rId12"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2" cstate="print"/>
          <a:stretch>
            <a:fillRect/>
          </a:stretch>
        </p:blipFill>
        <p:spPr>
          <a:xfrm rot="3009738">
            <a:off x="2140317" y="2654667"/>
            <a:ext cx="685800" cy="685800"/>
          </a:xfrm>
          <a:prstGeom prst="rect">
            <a:avLst/>
          </a:prstGeom>
        </p:spPr>
      </p:pic>
      <p:sp>
        <p:nvSpPr>
          <p:cNvPr id="21" name="Rectangle 20"/>
          <p:cNvSpPr/>
          <p:nvPr/>
        </p:nvSpPr>
        <p:spPr>
          <a:xfrm>
            <a:off x="2947134" y="4454316"/>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181600" y="1855551"/>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329238" y="3975333"/>
            <a:ext cx="956197"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2" cstate="print"/>
          <a:stretch>
            <a:fillRect/>
          </a:stretch>
        </p:blipFill>
        <p:spPr>
          <a:xfrm rot="3009738">
            <a:off x="2121267" y="2654668"/>
            <a:ext cx="685800" cy="685800"/>
          </a:xfrm>
          <a:prstGeom prst="rect">
            <a:avLst/>
          </a:prstGeom>
        </p:spPr>
      </p:pic>
      <p:sp>
        <p:nvSpPr>
          <p:cNvPr id="26" name="Rounded Rectangle 25"/>
          <p:cNvSpPr/>
          <p:nvPr/>
        </p:nvSpPr>
        <p:spPr>
          <a:xfrm>
            <a:off x="2735249" y="2117332"/>
            <a:ext cx="94408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653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97531E-6 C -1.94444E-6 0.00232 0.23368 -0.08241 0.46927 -0.16234 " pathEditMode="relative" rAng="0" ptsTypes="AA">
                                      <p:cBhvr>
                                        <p:cTn id="6" dur="2000" fill="hold"/>
                                        <p:tgtEl>
                                          <p:spTgt spid="16"/>
                                        </p:tgtEl>
                                        <p:attrNameLst>
                                          <p:attrName>ppt_x</p:attrName>
                                          <p:attrName>ppt_y</p:attrName>
                                        </p:attrNameLst>
                                      </p:cBhvr>
                                      <p:rCtr x="23464" y="-811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4.44444E-6 3.95062E-6 L 0.19289 -0.12115 " pathEditMode="relative" rAng="0" ptsTypes="AA">
                                      <p:cBhvr>
                                        <p:cTn id="56" dur="2000" fill="hold"/>
                                        <p:tgtEl>
                                          <p:spTgt spid="25"/>
                                        </p:tgtEl>
                                        <p:attrNameLst>
                                          <p:attrName>ppt_x</p:attrName>
                                          <p:attrName>ppt_y</p:attrName>
                                        </p:attrNameLst>
                                      </p:cBhvr>
                                      <p:rCtr x="9644" y="-6065"/>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229100" y="3474262"/>
            <a:ext cx="628650" cy="9214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028705" y="4293159"/>
                <a:ext cx="860389" cy="6514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a:solidFill>
                                <a:srgbClr val="000000"/>
                              </a:solidFill>
                              <a:latin typeface="Cambria Math"/>
                              <a:cs typeface="Times New Roman" panose="02020603050405020304" pitchFamily="18" charset="0"/>
                            </a:rPr>
                          </m:ctrlPr>
                        </m:fPr>
                        <m:num>
                          <m:r>
                            <a:rPr lang="en-US" sz="2000" i="1">
                              <a:solidFill>
                                <a:srgbClr val="000000"/>
                              </a:solidFill>
                              <a:latin typeface="Cambria Math" panose="02040503050406030204" pitchFamily="18" charset="0"/>
                              <a:cs typeface="Times New Roman" panose="02020603050405020304" pitchFamily="18" charset="0"/>
                            </a:rPr>
                            <m:t>1</m:t>
                          </m:r>
                        </m:num>
                        <m:den>
                          <m:r>
                            <a:rPr lang="en-US" sz="20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028705" y="4293159"/>
                <a:ext cx="860389" cy="651445"/>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356787" y="2635995"/>
                <a:ext cx="833412" cy="723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a:cs typeface="Times New Roman" panose="02020603050405020304" pitchFamily="18" charset="0"/>
                            </a:rPr>
                          </m:ctrlPr>
                        </m:fPr>
                        <m:num>
                          <m:r>
                            <a:rPr lang="en-US" sz="2000" b="0" i="1" smtClean="0">
                              <a:solidFill>
                                <a:srgbClr val="000000"/>
                              </a:solidFill>
                              <a:latin typeface="Cambria Math" panose="02040503050406030204" pitchFamily="18" charset="0"/>
                              <a:cs typeface="Times New Roman" panose="02020603050405020304" pitchFamily="18" charset="0"/>
                            </a:rPr>
                            <m:t>4</m:t>
                          </m:r>
                        </m:num>
                        <m:den>
                          <m:r>
                            <a:rPr lang="en-US" sz="2000" i="1">
                              <a:solidFill>
                                <a:srgbClr val="000000"/>
                              </a:solidFill>
                              <a:latin typeface="Cambria Math" panose="02040503050406030204" pitchFamily="18" charset="0"/>
                              <a:cs typeface="Times New Roman" panose="02020603050405020304" pitchFamily="18" charset="0"/>
                            </a:rPr>
                            <m:t>30</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56787" y="2635995"/>
                <a:ext cx="833412" cy="723143"/>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298526" y="1720438"/>
            <a:ext cx="628650" cy="902369"/>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497805" y="4443984"/>
                <a:ext cx="879452" cy="4518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kern="0" smtClean="0">
                          <a:effectLst/>
                          <a:latin typeface="Cambria Math" panose="02040503050406030204" pitchFamily="18" charset="0"/>
                          <a:cs typeface="Times New Roman" panose="02020603050405020304" pitchFamily="18" charset="0"/>
                        </a:rPr>
                        <m:t>1</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497805" y="4443984"/>
                <a:ext cx="879452" cy="451866"/>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869155" y="1788178"/>
            <a:ext cx="628650" cy="8597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6675770" y="2673125"/>
                <a:ext cx="989321" cy="7096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latin typeface="Cambria Math"/>
                              <a:cs typeface="Times New Roman" panose="02020603050405020304" pitchFamily="18" charset="0"/>
                            </a:rPr>
                          </m:ctrlPr>
                        </m:fPr>
                        <m:num>
                          <m:r>
                            <a:rPr lang="en-US" sz="2000" b="0" i="1" smtClean="0">
                              <a:solidFill>
                                <a:srgbClr val="000000"/>
                              </a:solidFill>
                              <a:latin typeface="Cambria Math" panose="02040503050406030204" pitchFamily="18" charset="0"/>
                              <a:cs typeface="Times New Roman" panose="02020603050405020304" pitchFamily="18" charset="0"/>
                            </a:rPr>
                            <m:t>5</m:t>
                          </m:r>
                        </m:num>
                        <m:den>
                          <m:r>
                            <a:rPr lang="en-US" sz="2000" b="0" i="1" smtClean="0">
                              <a:solidFill>
                                <a:srgbClr val="000000"/>
                              </a:solidFill>
                              <a:latin typeface="Cambria Math" panose="02040503050406030204" pitchFamily="18" charset="0"/>
                              <a:cs typeface="Times New Roman" panose="02020603050405020304" pitchFamily="18" charset="0"/>
                            </a:rPr>
                            <m:t>30</m:t>
                          </m:r>
                        </m:den>
                      </m:f>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675770" y="2673125"/>
                <a:ext cx="989321" cy="709663"/>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8288" y="-60469"/>
            <a:ext cx="9079992" cy="16842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9793" y="177664"/>
            <a:ext cx="7856982" cy="1292662"/>
          </a:xfrm>
          <a:prstGeom prst="rect">
            <a:avLst/>
          </a:prstGeom>
          <a:noFill/>
        </p:spPr>
        <p:txBody>
          <a:bodyPr wrap="square" rtlCol="0">
            <a:spAutoFit/>
          </a:bodyPr>
          <a:lstStyle/>
          <a:p>
            <a:pPr algn="just">
              <a:lnSpc>
                <a:spcPct val="130000"/>
              </a:lnSpc>
              <a:spcBef>
                <a:spcPts val="600"/>
              </a:spcBef>
              <a:spcAft>
                <a:spcPts val="600"/>
              </a:spcAft>
            </a:pPr>
            <a:r>
              <a:rPr lang="fr-FR" sz="2000" b="1">
                <a:solidFill>
                  <a:schemeClr val="bg1"/>
                </a:solidFill>
                <a:latin typeface="Arial" panose="020B0604020202020204" pitchFamily="34" charset="0"/>
                <a:ea typeface="Arial" panose="020B0604020202020204" pitchFamily="34" charset="0"/>
                <a:cs typeface="Arial" panose="020B0604020202020204" pitchFamily="34" charset="0"/>
              </a:rPr>
              <a:t>Câu 3: </a:t>
            </a:r>
            <a:r>
              <a:rPr lang="fr-FR" sz="2000">
                <a:solidFill>
                  <a:schemeClr val="bg1"/>
                </a:solidFill>
                <a:latin typeface="Arial" panose="020B0604020202020204" pitchFamily="34" charset="0"/>
                <a:ea typeface="Arial" panose="020B0604020202020204" pitchFamily="34" charset="0"/>
                <a:cs typeface="Arial" panose="020B0604020202020204" pitchFamily="34" charset="0"/>
              </a:rPr>
              <a:t>Gieo ngẫu nhiên một con xúc xắc số lần đủ lớn thì xác suất thực nghiệm của biến cố: “Mặt xuất hiện là số nguyên tố” rất gần với số nào?</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6" name="Picture 15" descr="12.png"/>
          <p:cNvPicPr>
            <a:picLocks noChangeAspect="1"/>
          </p:cNvPicPr>
          <p:nvPr/>
        </p:nvPicPr>
        <p:blipFill>
          <a:blip r:embed="rId11"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2"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2" cstate="print"/>
          <a:stretch>
            <a:fillRect/>
          </a:stretch>
        </p:blipFill>
        <p:spPr>
          <a:xfrm rot="3009738">
            <a:off x="2140317" y="2654667"/>
            <a:ext cx="685800" cy="685800"/>
          </a:xfrm>
          <a:prstGeom prst="rect">
            <a:avLst/>
          </a:prstGeom>
        </p:spPr>
      </p:pic>
      <p:sp>
        <p:nvSpPr>
          <p:cNvPr id="21" name="Rectangle 20"/>
          <p:cNvSpPr/>
          <p:nvPr/>
        </p:nvSpPr>
        <p:spPr>
          <a:xfrm>
            <a:off x="2628900" y="1885950"/>
            <a:ext cx="1000964" cy="36652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790455" y="3565426"/>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108346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2" cstate="print"/>
          <a:stretch>
            <a:fillRect/>
          </a:stretch>
        </p:blipFill>
        <p:spPr>
          <a:xfrm rot="3009738">
            <a:off x="2145933" y="2654668"/>
            <a:ext cx="685800" cy="685800"/>
          </a:xfrm>
          <a:prstGeom prst="rect">
            <a:avLst/>
          </a:prstGeom>
        </p:spPr>
      </p:pic>
      <p:sp>
        <p:nvSpPr>
          <p:cNvPr id="26" name="Rounded Rectangle 25"/>
          <p:cNvSpPr/>
          <p:nvPr/>
        </p:nvSpPr>
        <p:spPr>
          <a:xfrm>
            <a:off x="5477966" y="2097855"/>
            <a:ext cx="1011064"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182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278 0.12613 0.10046 0.19922 0.1929 " pathEditMode="relative" rAng="0" ptsTypes="AA">
                                      <p:cBhvr>
                                        <p:cTn id="6" dur="2000" fill="hold"/>
                                        <p:tgtEl>
                                          <p:spTgt spid="16"/>
                                        </p:tgtEl>
                                        <p:attrNameLst>
                                          <p:attrName>ppt_x</p:attrName>
                                          <p:attrName>ppt_y</p:attrName>
                                        </p:attrNameLst>
                                      </p:cBhvr>
                                      <p:rCtr x="7283" y="936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0.00016 0.09054 -0.08365 0.18194 -0.16713 " pathEditMode="relative" rAng="0" ptsTypes="AA">
                                      <p:cBhvr>
                                        <p:cTn id="29" dur="2000" fill="hold"/>
                                        <p:tgtEl>
                                          <p:spTgt spid="17"/>
                                        </p:tgtEl>
                                        <p:attrNameLst>
                                          <p:attrName>ppt_x</p:attrName>
                                          <p:attrName>ppt_y</p:attrName>
                                        </p:attrNameLst>
                                      </p:cBhvr>
                                      <p:rCtr x="9097" y="-8364"/>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37575"/>
            <a:ext cx="628650" cy="9214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933387" y="2860788"/>
                <a:ext cx="889638" cy="6340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a:solidFill>
                                <a:srgbClr val="000000"/>
                              </a:solidFill>
                              <a:latin typeface="Cambria Math"/>
                              <a:cs typeface="Times New Roman" panose="02020603050405020304" pitchFamily="18" charset="0"/>
                            </a:rPr>
                          </m:ctrlPr>
                        </m:fPr>
                        <m:num>
                          <m:r>
                            <a:rPr lang="en-US" sz="1800" i="1">
                              <a:solidFill>
                                <a:srgbClr val="000000"/>
                              </a:solidFill>
                              <a:latin typeface="Cambria Math" panose="02040503050406030204" pitchFamily="18" charset="0"/>
                              <a:cs typeface="Times New Roman" panose="02020603050405020304" pitchFamily="18" charset="0"/>
                            </a:rPr>
                            <m:t>1</m:t>
                          </m:r>
                        </m:num>
                        <m:den>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800" kern="12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933387" y="2860788"/>
                <a:ext cx="889638" cy="634084"/>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415864"/>
            <a:ext cx="628650" cy="9023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393193" y="4414707"/>
                <a:ext cx="870570" cy="6152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smtClean="0">
                              <a:solidFill>
                                <a:srgbClr val="000000"/>
                              </a:solidFill>
                              <a:latin typeface="Cambria Math"/>
                              <a:cs typeface="Times New Roman" panose="02020603050405020304" pitchFamily="18" charset="0"/>
                            </a:rPr>
                          </m:ctrlPr>
                        </m:fPr>
                        <m:num>
                          <m:r>
                            <a:rPr lang="en-US" sz="1800" b="0" i="1" smtClean="0">
                              <a:solidFill>
                                <a:srgbClr val="000000"/>
                              </a:solidFill>
                              <a:latin typeface="Cambria Math" panose="02040503050406030204" pitchFamily="18" charset="0"/>
                              <a:cs typeface="Times New Roman" panose="02020603050405020304" pitchFamily="18" charset="0"/>
                            </a:rPr>
                            <m:t>3</m:t>
                          </m:r>
                        </m:num>
                        <m:den>
                          <m:r>
                            <a:rPr lang="en-US" sz="1800" b="0" i="1" smtClean="0">
                              <a:solidFill>
                                <a:srgbClr val="000000"/>
                              </a:solidFill>
                              <a:latin typeface="Cambria Math" panose="02040503050406030204" pitchFamily="18" charset="0"/>
                              <a:cs typeface="Times New Roman" panose="02020603050405020304" pitchFamily="18" charset="0"/>
                            </a:rPr>
                            <m:t>10</m:t>
                          </m:r>
                        </m:den>
                      </m:f>
                    </m:oMath>
                  </m:oMathPara>
                </a14:m>
                <a:endParaRPr lang="en-US" sz="1800" kern="1200" dirty="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93193" y="4414707"/>
                <a:ext cx="870570" cy="615216"/>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713052" y="3497993"/>
            <a:ext cx="628650" cy="902369"/>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372350" y="4318234"/>
                <a:ext cx="921391" cy="6109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Group"/>
                    </m:oMathParaPr>
                    <m:oMath xmlns:m="http://schemas.openxmlformats.org/officeDocument/2006/math">
                      <m:f>
                        <m:fPr>
                          <m:ctrlPr>
                            <a:rPr lang="en-US" sz="1800" i="1" smtClean="0">
                              <a:solidFill>
                                <a:srgbClr val="000000"/>
                              </a:solidFill>
                              <a:latin typeface="Cambria Math"/>
                              <a:cs typeface="Times New Roman" panose="02020603050405020304" pitchFamily="18" charset="0"/>
                            </a:rPr>
                          </m:ctrlPr>
                        </m:fPr>
                        <m:num>
                          <m:r>
                            <a:rPr lang="en-US" sz="1800" b="0" i="1" smtClean="0">
                              <a:solidFill>
                                <a:srgbClr val="000000"/>
                              </a:solidFill>
                              <a:latin typeface="Cambria Math" panose="02040503050406030204" pitchFamily="18" charset="0"/>
                              <a:cs typeface="Times New Roman" panose="02020603050405020304" pitchFamily="18" charset="0"/>
                            </a:rPr>
                            <m:t>2</m:t>
                          </m:r>
                        </m:num>
                        <m:den>
                          <m:r>
                            <a:rPr lang="en-US" sz="1800" i="1">
                              <a:solidFill>
                                <a:srgbClr val="000000"/>
                              </a:solidFill>
                              <a:latin typeface="Cambria Math" panose="02040503050406030204" pitchFamily="18" charset="0"/>
                              <a:cs typeface="Times New Roman" panose="02020603050405020304" pitchFamily="18" charset="0"/>
                            </a:rPr>
                            <m:t>10</m:t>
                          </m:r>
                        </m:den>
                      </m:f>
                    </m:oMath>
                  </m:oMathPara>
                </a14:m>
                <a:endParaRPr lang="en-US" sz="1800" kern="1200" dirty="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372350" y="4318234"/>
                <a:ext cx="921391" cy="610944"/>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951508"/>
            <a:ext cx="628650" cy="8597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6489030" y="2843626"/>
                <a:ext cx="1089905" cy="4744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1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489030" y="2843626"/>
                <a:ext cx="1089905" cy="474487"/>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43124" y="-58752"/>
            <a:ext cx="9406393" cy="19706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35027" y="161941"/>
            <a:ext cx="8208039" cy="1532727"/>
          </a:xfrm>
          <a:prstGeom prst="rect">
            <a:avLst/>
          </a:prstGeom>
          <a:noFill/>
        </p:spPr>
        <p:txBody>
          <a:bodyPr wrap="square" rtlCol="0">
            <a:spAutoFit/>
          </a:bodyPr>
          <a:lstStyle/>
          <a:p>
            <a:pPr algn="just">
              <a:lnSpc>
                <a:spcPct val="130000"/>
              </a:lnSpc>
              <a:spcBef>
                <a:spcPts val="600"/>
              </a:spcBef>
              <a:spcAft>
                <a:spcPts val="600"/>
              </a:spcAft>
            </a:pPr>
            <a:r>
              <a:rPr lang="fr-FR" sz="1800" b="1">
                <a:solidFill>
                  <a:schemeClr val="bg1"/>
                </a:solidFill>
                <a:latin typeface="Arial" panose="020B0604020202020204" pitchFamily="34" charset="0"/>
                <a:ea typeface="Arial" panose="020B0604020202020204" pitchFamily="34" charset="0"/>
                <a:cs typeface="Arial" panose="020B0604020202020204" pitchFamily="34" charset="0"/>
              </a:rPr>
              <a:t>Câu 4:  </a:t>
            </a:r>
            <a:r>
              <a:rPr lang="fr-FR" sz="1800">
                <a:solidFill>
                  <a:schemeClr val="bg1"/>
                </a:solidFill>
                <a:latin typeface="Arial" panose="020B0604020202020204" pitchFamily="34" charset="0"/>
                <a:ea typeface="Arial" panose="020B0604020202020204" pitchFamily="34" charset="0"/>
                <a:cs typeface="Arial" panose="020B0604020202020204" pitchFamily="34" charset="0"/>
              </a:rPr>
              <a:t>Một hộp có 2 bóng xanh, 3 bóng đỏ và 5 bóng vàng. Các quả bóng có kích thước và khối lượng như nhau. An lấy ra một quả rồi lại bỏ vào hộp. Cứ như vậy, sau số lần lấy rất lớn thì xác suất thực nghiệm của biến cố: “Lấy được quả màu vàng” rất gần với số nào?</a:t>
            </a:r>
            <a:endParaRPr lang="en-US" sz="18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6" name="Picture 15" descr="12.png"/>
          <p:cNvPicPr>
            <a:picLocks noChangeAspect="1"/>
          </p:cNvPicPr>
          <p:nvPr/>
        </p:nvPicPr>
        <p:blipFill>
          <a:blip r:embed="rId11"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2"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2" cstate="print"/>
          <a:stretch>
            <a:fillRect/>
          </a:stretch>
        </p:blipFill>
        <p:spPr>
          <a:xfrm rot="3009738">
            <a:off x="2140317" y="2654667"/>
            <a:ext cx="685800" cy="685800"/>
          </a:xfrm>
          <a:prstGeom prst="rect">
            <a:avLst/>
          </a:prstGeom>
        </p:spPr>
      </p:pic>
      <p:sp>
        <p:nvSpPr>
          <p:cNvPr id="21" name="Rectangle 20"/>
          <p:cNvSpPr/>
          <p:nvPr/>
        </p:nvSpPr>
        <p:spPr>
          <a:xfrm>
            <a:off x="2933700" y="4382903"/>
            <a:ext cx="915407" cy="3786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058893"/>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98601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2" cstate="print"/>
          <a:stretch>
            <a:fillRect/>
          </a:stretch>
        </p:blipFill>
        <p:spPr>
          <a:xfrm rot="3009738">
            <a:off x="2145933" y="2654668"/>
            <a:ext cx="685800" cy="685800"/>
          </a:xfrm>
          <a:prstGeom prst="rect">
            <a:avLst/>
          </a:prstGeom>
        </p:spPr>
      </p:pic>
      <p:sp>
        <p:nvSpPr>
          <p:cNvPr id="26" name="Rounded Rectangle 25"/>
          <p:cNvSpPr/>
          <p:nvPr/>
        </p:nvSpPr>
        <p:spPr>
          <a:xfrm>
            <a:off x="5534108" y="2256875"/>
            <a:ext cx="95492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02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283909" y="2165020"/>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901234" y="1530125"/>
            <a:ext cx="628650" cy="865812"/>
          </a:xfrm>
          <a:prstGeom prst="rect">
            <a:avLst/>
          </a:prstGeom>
        </p:spPr>
      </p:pic>
      <p:sp>
        <p:nvSpPr>
          <p:cNvPr id="7" name="Rectangle 6"/>
          <p:cNvSpPr/>
          <p:nvPr/>
        </p:nvSpPr>
        <p:spPr>
          <a:xfrm>
            <a:off x="5941190" y="2428140"/>
            <a:ext cx="2740708" cy="6942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just">
              <a:lnSpc>
                <a:spcPct val="150000"/>
              </a:lnSpc>
            </a:pPr>
            <a:r>
              <a:rPr lang="fr-FR" sz="1600">
                <a:latin typeface="Arial" panose="020B0604020202020204" pitchFamily="34" charset="0"/>
                <a:ea typeface="Times New Roman" panose="02020603050405020304" pitchFamily="18" charset="0"/>
                <a:cs typeface="Arial" panose="020B0604020202020204" pitchFamily="34" charset="0"/>
              </a:rPr>
              <a:t>“Nga quay vào ô có số điểm là số tròn trăm”</a:t>
            </a:r>
            <a:endParaRPr lang="en-US" sz="1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11.png"/>
          <p:cNvPicPr>
            <a:picLocks noChangeAspect="1"/>
          </p:cNvPicPr>
          <p:nvPr/>
        </p:nvPicPr>
        <p:blipFill>
          <a:blip r:embed="rId4" cstate="print"/>
          <a:stretch>
            <a:fillRect/>
          </a:stretch>
        </p:blipFill>
        <p:spPr>
          <a:xfrm>
            <a:off x="7101454" y="3380411"/>
            <a:ext cx="628650" cy="902369"/>
          </a:xfrm>
          <a:prstGeom prst="rect">
            <a:avLst/>
          </a:prstGeom>
        </p:spPr>
      </p:pic>
      <p:sp>
        <p:nvSpPr>
          <p:cNvPr id="9" name="Rectangle 8"/>
          <p:cNvSpPr/>
          <p:nvPr/>
        </p:nvSpPr>
        <p:spPr>
          <a:xfrm>
            <a:off x="2885177" y="4160478"/>
            <a:ext cx="2631831" cy="7831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just">
              <a:lnSpc>
                <a:spcPct val="150000"/>
              </a:lnSpc>
              <a:spcBef>
                <a:spcPts val="600"/>
              </a:spcBef>
              <a:spcAft>
                <a:spcPts val="600"/>
              </a:spcAft>
            </a:pPr>
            <a:r>
              <a:rPr lang="vi-VN" sz="1600">
                <a:ea typeface="Times New Roman" panose="02020603050405020304" pitchFamily="18" charset="0"/>
                <a:cs typeface="Arial" panose="020B0604020202020204" pitchFamily="34" charset="0"/>
              </a:rPr>
              <a:t>“Nga quay vào ô có số điểm nhỏ hơn 100"</a:t>
            </a:r>
            <a:endParaRPr lang="en-US" sz="1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descr="11.png"/>
          <p:cNvPicPr>
            <a:picLocks noChangeAspect="1"/>
          </p:cNvPicPr>
          <p:nvPr/>
        </p:nvPicPr>
        <p:blipFill>
          <a:blip r:embed="rId4" cstate="print"/>
          <a:stretch>
            <a:fillRect/>
          </a:stretch>
        </p:blipFill>
        <p:spPr>
          <a:xfrm>
            <a:off x="3744523" y="3258109"/>
            <a:ext cx="628650" cy="902369"/>
          </a:xfrm>
          <a:prstGeom prst="rect">
            <a:avLst/>
          </a:prstGeom>
        </p:spPr>
      </p:pic>
      <p:sp>
        <p:nvSpPr>
          <p:cNvPr id="11" name="Rectangle 10"/>
          <p:cNvSpPr/>
          <p:nvPr/>
        </p:nvSpPr>
        <p:spPr>
          <a:xfrm>
            <a:off x="6432604" y="4428877"/>
            <a:ext cx="2194561" cy="5451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lnSpc>
                <a:spcPct val="150000"/>
              </a:lnSpc>
              <a:spcBef>
                <a:spcPts val="600"/>
              </a:spcBef>
              <a:spcAft>
                <a:spcPts val="600"/>
              </a:spcAft>
            </a:pPr>
            <a:r>
              <a:rPr lang="pt-BR" sz="1600">
                <a:latin typeface="Arial" panose="020B0604020202020204" pitchFamily="34" charset="0"/>
                <a:ea typeface="Times New Roman" panose="02020603050405020304" pitchFamily="18" charset="0"/>
                <a:cs typeface="Arial" panose="020B0604020202020204" pitchFamily="34" charset="0"/>
              </a:rPr>
              <a:t>Cả A và C đều đúng</a:t>
            </a:r>
            <a:endParaRPr lang="en-US" sz="1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descr="11.png"/>
          <p:cNvPicPr>
            <a:picLocks noChangeAspect="1"/>
          </p:cNvPicPr>
          <p:nvPr/>
        </p:nvPicPr>
        <p:blipFill>
          <a:blip r:embed="rId4" cstate="print"/>
          <a:stretch>
            <a:fillRect/>
          </a:stretch>
        </p:blipFill>
        <p:spPr>
          <a:xfrm>
            <a:off x="3504851" y="1445795"/>
            <a:ext cx="628650" cy="859772"/>
          </a:xfrm>
          <a:prstGeom prst="rect">
            <a:avLst/>
          </a:prstGeom>
        </p:spPr>
      </p:pic>
      <p:sp>
        <p:nvSpPr>
          <p:cNvPr id="13" name="Rectangle 12"/>
          <p:cNvSpPr/>
          <p:nvPr/>
        </p:nvSpPr>
        <p:spPr>
          <a:xfrm>
            <a:off x="2679561" y="2311337"/>
            <a:ext cx="2303860" cy="75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just">
              <a:lnSpc>
                <a:spcPct val="150000"/>
              </a:lnSpc>
              <a:spcBef>
                <a:spcPts val="600"/>
              </a:spcBef>
              <a:spcAft>
                <a:spcPts val="600"/>
              </a:spcAft>
            </a:pPr>
            <a:r>
              <a:rPr lang="vi-VN" sz="1600">
                <a:ea typeface="Times New Roman" panose="02020603050405020304" pitchFamily="18" charset="0"/>
                <a:cs typeface="Arial" panose="020B0604020202020204" pitchFamily="34" charset="0"/>
              </a:rPr>
              <a:t>“Nga quay vào ô có số điểm nhỏ hơn 2000"</a:t>
            </a:r>
            <a:endParaRPr lang="en-US">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52487" y="-47707"/>
            <a:ext cx="8991513" cy="15337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66453" y="250335"/>
            <a:ext cx="4985700" cy="923330"/>
          </a:xfrm>
          <a:prstGeom prst="rect">
            <a:avLst/>
          </a:prstGeom>
          <a:noFill/>
        </p:spPr>
        <p:txBody>
          <a:bodyPr wrap="square" rtlCol="0">
            <a:spAutoFit/>
          </a:bodyPr>
          <a:lstStyle/>
          <a:p>
            <a:pPr marR="30480" algn="just">
              <a:lnSpc>
                <a:spcPct val="150000"/>
              </a:lnSpc>
            </a:pPr>
            <a:r>
              <a:rPr lang="fr-FR" sz="1800" b="1">
                <a:solidFill>
                  <a:schemeClr val="bg1"/>
                </a:solidFill>
                <a:latin typeface="Arial" panose="020B0604020202020204" pitchFamily="34" charset="0"/>
                <a:ea typeface="Times New Roman" panose="02020603050405020304" pitchFamily="18" charset="0"/>
                <a:cs typeface="Arial" panose="020B0604020202020204" pitchFamily="34" charset="0"/>
              </a:rPr>
              <a:t>Câu 5. </a:t>
            </a:r>
            <a:r>
              <a:rPr lang="fr-FR" sz="1800">
                <a:solidFill>
                  <a:schemeClr val="bg1"/>
                </a:solidFill>
                <a:latin typeface="Arial" panose="020B0604020202020204" pitchFamily="34" charset="0"/>
                <a:ea typeface="Times New Roman" panose="02020603050405020304" pitchFamily="18" charset="0"/>
                <a:cs typeface="Arial" panose="020B0604020202020204" pitchFamily="34" charset="0"/>
              </a:rPr>
              <a:t>Nga quay vòng quay may mắn sau</a:t>
            </a:r>
            <a:r>
              <a:rPr lang="fr-FR" sz="180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R="30480" algn="just">
              <a:lnSpc>
                <a:spcPct val="150000"/>
              </a:lnSpc>
            </a:pPr>
            <a:r>
              <a:rPr lang="en-US" sz="1800">
                <a:solidFill>
                  <a:schemeClr val="bg1"/>
                </a:solidFill>
                <a:latin typeface="Arial" panose="020B0604020202020204" pitchFamily="34" charset="0"/>
                <a:ea typeface="Times New Roman" panose="02020603050405020304" pitchFamily="18" charset="0"/>
                <a:cs typeface="Arial" panose="020B0604020202020204" pitchFamily="34" charset="0"/>
              </a:rPr>
              <a:t>Biến cố chắc chắn là:</a:t>
            </a:r>
            <a:endParaRPr lang="en-US" sz="1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15" descr="12.png"/>
          <p:cNvPicPr>
            <a:picLocks noChangeAspect="1"/>
          </p:cNvPicPr>
          <p:nvPr/>
        </p:nvPicPr>
        <p:blipFill>
          <a:blip r:embed="rId7" cstate="print"/>
          <a:stretch>
            <a:fillRect/>
          </a:stretch>
        </p:blipFill>
        <p:spPr>
          <a:xfrm rot="3038657">
            <a:off x="1366283" y="2513981"/>
            <a:ext cx="719859" cy="719859"/>
          </a:xfrm>
          <a:prstGeom prst="rect">
            <a:avLst/>
          </a:prstGeom>
        </p:spPr>
      </p:pic>
      <p:pic>
        <p:nvPicPr>
          <p:cNvPr id="17" name="Picture 16" descr="12.png"/>
          <p:cNvPicPr>
            <a:picLocks noChangeAspect="1"/>
          </p:cNvPicPr>
          <p:nvPr/>
        </p:nvPicPr>
        <p:blipFill>
          <a:blip r:embed="rId8" cstate="print"/>
          <a:stretch>
            <a:fillRect/>
          </a:stretch>
        </p:blipFill>
        <p:spPr>
          <a:xfrm rot="3009738">
            <a:off x="1416880" y="2526479"/>
            <a:ext cx="685800" cy="685800"/>
          </a:xfrm>
          <a:prstGeom prst="rect">
            <a:avLst/>
          </a:prstGeom>
        </p:spPr>
      </p:pic>
      <p:pic>
        <p:nvPicPr>
          <p:cNvPr id="19" name="Picture 18" descr="12.png"/>
          <p:cNvPicPr>
            <a:picLocks noChangeAspect="1"/>
          </p:cNvPicPr>
          <p:nvPr/>
        </p:nvPicPr>
        <p:blipFill>
          <a:blip r:embed="rId8" cstate="print"/>
          <a:stretch>
            <a:fillRect/>
          </a:stretch>
        </p:blipFill>
        <p:spPr>
          <a:xfrm rot="3009738">
            <a:off x="1416880" y="2526478"/>
            <a:ext cx="685800" cy="685800"/>
          </a:xfrm>
          <a:prstGeom prst="rect">
            <a:avLst/>
          </a:prstGeom>
        </p:spPr>
      </p:pic>
      <p:sp>
        <p:nvSpPr>
          <p:cNvPr id="21" name="Rectangle 20"/>
          <p:cNvSpPr/>
          <p:nvPr/>
        </p:nvSpPr>
        <p:spPr>
          <a:xfrm>
            <a:off x="2451831" y="3518751"/>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1800" kern="1200" err="1">
                <a:solidFill>
                  <a:prstClr val="black"/>
                </a:solidFill>
                <a:latin typeface="Arial" panose="020B0604020202020204" pitchFamily="34" charset="0"/>
                <a:cs typeface="Arial" panose="020B0604020202020204" pitchFamily="34" charset="0"/>
              </a:rPr>
              <a:t>Sai</a:t>
            </a:r>
            <a:r>
              <a:rPr lang="en-US" sz="1800" kern="1200">
                <a:solidFill>
                  <a:prstClr val="black"/>
                </a:solidFill>
                <a:latin typeface="Arial" panose="020B0604020202020204" pitchFamily="34" charset="0"/>
                <a:cs typeface="Arial" panose="020B0604020202020204" pitchFamily="34" charset="0"/>
              </a:rPr>
              <a:t> rồi</a:t>
            </a:r>
            <a:endParaRPr lang="en-US" sz="18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517008" y="1562981"/>
            <a:ext cx="109988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1800" kern="1200" dirty="0" err="1">
                <a:solidFill>
                  <a:prstClr val="black"/>
                </a:solidFill>
                <a:latin typeface="Arial" panose="020B0604020202020204" pitchFamily="34" charset="0"/>
                <a:cs typeface="Arial" panose="020B0604020202020204" pitchFamily="34" charset="0"/>
              </a:rPr>
              <a:t>Đúng</a:t>
            </a:r>
            <a:r>
              <a:rPr lang="en-US" sz="1800" kern="1200" dirty="0">
                <a:solidFill>
                  <a:prstClr val="black"/>
                </a:solidFill>
                <a:latin typeface="Arial" panose="020B0604020202020204" pitchFamily="34" charset="0"/>
                <a:cs typeface="Arial" panose="020B0604020202020204" pitchFamily="34" charset="0"/>
              </a:rPr>
              <a:t> </a:t>
            </a:r>
            <a:r>
              <a:rPr lang="en-US" sz="1800" kern="1200" dirty="0" err="1">
                <a:solidFill>
                  <a:prstClr val="black"/>
                </a:solidFill>
                <a:latin typeface="Arial" panose="020B0604020202020204" pitchFamily="34" charset="0"/>
                <a:cs typeface="Arial" panose="020B0604020202020204" pitchFamily="34" charset="0"/>
              </a:rPr>
              <a:t>rồi</a:t>
            </a:r>
            <a:endParaRPr lang="en-US" sz="18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7914556" y="3480851"/>
            <a:ext cx="941784"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1800" kern="1200" dirty="0" err="1">
                <a:solidFill>
                  <a:prstClr val="black"/>
                </a:solidFill>
                <a:latin typeface="Arial" panose="020B0604020202020204" pitchFamily="34" charset="0"/>
                <a:cs typeface="Arial" panose="020B0604020202020204" pitchFamily="34" charset="0"/>
              </a:rPr>
              <a:t>Sai</a:t>
            </a:r>
            <a:r>
              <a:rPr lang="en-US" sz="1800" kern="1200" dirty="0">
                <a:solidFill>
                  <a:prstClr val="black"/>
                </a:solidFill>
                <a:latin typeface="Arial" panose="020B0604020202020204" pitchFamily="34" charset="0"/>
                <a:cs typeface="Arial" panose="020B0604020202020204" pitchFamily="34" charset="0"/>
              </a:rPr>
              <a:t> </a:t>
            </a:r>
            <a:r>
              <a:rPr lang="en-US" sz="1800" kern="1200" dirty="0" err="1">
                <a:solidFill>
                  <a:prstClr val="black"/>
                </a:solidFill>
                <a:latin typeface="Arial" panose="020B0604020202020204" pitchFamily="34" charset="0"/>
                <a:cs typeface="Arial" panose="020B0604020202020204" pitchFamily="34" charset="0"/>
              </a:rPr>
              <a:t>rồi</a:t>
            </a:r>
            <a:endParaRPr lang="en-US" sz="18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8" cstate="print"/>
          <a:stretch>
            <a:fillRect/>
          </a:stretch>
        </p:blipFill>
        <p:spPr>
          <a:xfrm rot="3009738">
            <a:off x="1397830" y="2526479"/>
            <a:ext cx="685800" cy="685800"/>
          </a:xfrm>
          <a:prstGeom prst="rect">
            <a:avLst/>
          </a:prstGeom>
        </p:spPr>
      </p:pic>
      <p:sp>
        <p:nvSpPr>
          <p:cNvPr id="26" name="Rounded Rectangle 25"/>
          <p:cNvSpPr/>
          <p:nvPr/>
        </p:nvSpPr>
        <p:spPr>
          <a:xfrm>
            <a:off x="2299897" y="1736849"/>
            <a:ext cx="959991"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1800" kern="1200" dirty="0" err="1">
                <a:solidFill>
                  <a:prstClr val="black"/>
                </a:solidFill>
                <a:latin typeface="Arial" panose="020B0604020202020204" pitchFamily="34" charset="0"/>
                <a:cs typeface="Arial" panose="020B0604020202020204" pitchFamily="34" charset="0"/>
              </a:rPr>
              <a:t>Sai</a:t>
            </a:r>
            <a:r>
              <a:rPr lang="en-US" sz="1800" kern="1200" dirty="0">
                <a:solidFill>
                  <a:prstClr val="black"/>
                </a:solidFill>
                <a:latin typeface="Arial" panose="020B0604020202020204" pitchFamily="34" charset="0"/>
                <a:cs typeface="Arial" panose="020B0604020202020204" pitchFamily="34" charset="0"/>
              </a:rPr>
              <a:t> </a:t>
            </a:r>
            <a:r>
              <a:rPr lang="en-US" sz="1800" kern="1200" dirty="0" err="1">
                <a:solidFill>
                  <a:prstClr val="black"/>
                </a:solidFill>
                <a:latin typeface="Arial" panose="020B0604020202020204" pitchFamily="34" charset="0"/>
                <a:cs typeface="Arial" panose="020B0604020202020204" pitchFamily="34" charset="0"/>
              </a:rPr>
              <a:t>rồi</a:t>
            </a:r>
            <a:endParaRPr lang="en-US" sz="1800" kern="12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9"/>
          <a:stretch>
            <a:fillRect/>
          </a:stretch>
        </p:blipFill>
        <p:spPr>
          <a:xfrm>
            <a:off x="6786900" y="32885"/>
            <a:ext cx="2357100" cy="1790129"/>
          </a:xfrm>
          <a:prstGeom prst="rect">
            <a:avLst/>
          </a:prstGeom>
        </p:spPr>
      </p:pic>
    </p:spTree>
    <p:extLst>
      <p:ext uri="{BB962C8B-B14F-4D97-AF65-F5344CB8AC3E}">
        <p14:creationId xmlns:p14="http://schemas.microsoft.com/office/powerpoint/2010/main" val="2192551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1.97531E-6 C 4.72222E-6 0.00216 0.27378 -0.07963 0.55 -0.15617 " pathEditMode="relative" rAng="0" ptsTypes="AA">
                                      <p:cBhvr>
                                        <p:cTn id="6" dur="2000" fill="hold"/>
                                        <p:tgtEl>
                                          <p:spTgt spid="16"/>
                                        </p:tgtEl>
                                        <p:attrNameLst>
                                          <p:attrName>ppt_x</p:attrName>
                                          <p:attrName>ppt_y</p:attrName>
                                        </p:attrNameLst>
                                      </p:cBhvr>
                                      <p:rCtr x="27500" y="-7809"/>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4.72222E-6 3.95062E-6 C -4.72222E-6 3.95062E-6 0.10382 0.05864 0.20834 0.11759 " pathEditMode="relative" rAng="0" ptsTypes="AA">
                                      <p:cBhvr>
                                        <p:cTn id="29" dur="2000" fill="hold"/>
                                        <p:tgtEl>
                                          <p:spTgt spid="17"/>
                                        </p:tgtEl>
                                        <p:attrNameLst>
                                          <p:attrName>ppt_x</p:attrName>
                                          <p:attrName>ppt_y</p:attrName>
                                        </p:attrNameLst>
                                      </p:cBhvr>
                                      <p:rCtr x="10417" y="5864"/>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4.72222E-6 3.95062E-6 L 0.56789 0.12592 " pathEditMode="relative" rAng="0" ptsTypes="AA">
                                      <p:cBhvr>
                                        <p:cTn id="43" dur="2000" fill="hold"/>
                                        <p:tgtEl>
                                          <p:spTgt spid="19"/>
                                        </p:tgtEl>
                                        <p:attrNameLst>
                                          <p:attrName>ppt_x</p:attrName>
                                          <p:attrName>ppt_y</p:attrName>
                                        </p:attrNameLst>
                                      </p:cBhvr>
                                      <p:rCtr x="28385" y="6296"/>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1.38889E-6 3.95062E-6 L 0.16788 -0.23612 " pathEditMode="relative" rAng="0" ptsTypes="AA">
                                      <p:cBhvr>
                                        <p:cTn id="56" dur="2000" fill="hold"/>
                                        <p:tgtEl>
                                          <p:spTgt spid="25"/>
                                        </p:tgtEl>
                                        <p:attrNameLst>
                                          <p:attrName>ppt_x</p:attrName>
                                          <p:attrName>ppt_y</p:attrName>
                                        </p:attrNameLst>
                                      </p:cBhvr>
                                      <p:rCtr x="8385" y="-1182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20343" y="2268972"/>
            <a:ext cx="390337" cy="544916"/>
          </a:xfrm>
          <a:prstGeom prst="rect">
            <a:avLst/>
          </a:prstGeom>
        </p:spPr>
      </p:pic>
      <p:sp>
        <p:nvSpPr>
          <p:cNvPr id="3" name="Rectangle 2"/>
          <p:cNvSpPr/>
          <p:nvPr/>
        </p:nvSpPr>
        <p:spPr>
          <a:xfrm>
            <a:off x="65612" y="675830"/>
            <a:ext cx="8243583" cy="216982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Gieo</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1800" dirty="0" err="1" smtClean="0">
                <a:latin typeface="Times New Roman" panose="02020603050405020304" pitchFamily="18" charset="0"/>
                <a:cs typeface="Times New Roman" panose="02020603050405020304" pitchFamily="18" charset="0"/>
              </a:rPr>
              <a:t>một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đồng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xu</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30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lần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liên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tiếp</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ghi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lại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mặt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1800" noProof="0" dirty="0" err="1" smtClean="0">
                <a:latin typeface="Times New Roman" panose="02020603050405020304" pitchFamily="18" charset="0"/>
                <a:cs typeface="Times New Roman" panose="02020603050405020304" pitchFamily="18" charset="0"/>
              </a:rPr>
              <a:t>đồng</a:t>
            </a:r>
            <a:r>
              <a:rPr lang="en-US" sz="1800" noProof="0" dirty="0" smtClean="0">
                <a:latin typeface="Times New Roman" panose="02020603050405020304" pitchFamily="18" charset="0"/>
                <a:cs typeface="Times New Roman" panose="02020603050405020304" pitchFamily="18" charset="0"/>
              </a:rPr>
              <a:t> </a:t>
            </a:r>
            <a:r>
              <a:rPr lang="en-US" sz="1800" noProof="0" dirty="0" err="1" smtClean="0">
                <a:latin typeface="Times New Roman" panose="02020603050405020304" pitchFamily="18" charset="0"/>
                <a:cs typeface="Times New Roman" panose="02020603050405020304" pitchFamily="18" charset="0"/>
              </a:rPr>
              <a:t>xu</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mỗi</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lần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1800" dirty="0" err="1" smtClean="0">
                <a:latin typeface="Times New Roman" panose="02020603050405020304" pitchFamily="18" charset="0"/>
                <a:cs typeface="Times New Roman" panose="02020603050405020304" pitchFamily="18" charset="0"/>
              </a:rPr>
              <a:t>tung</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Tính</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xác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suất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nghiệm</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lang="en-US" sz="1800" dirty="0">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biến</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cố</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khi</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số</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lần</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tung</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càng</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lớn</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thì</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xác</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suất</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nghiệm</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biến</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cố</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càng</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gần</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số</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noProof="0" dirty="0" err="1"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nà</a:t>
            </a:r>
            <a:r>
              <a:rPr lang="en-US" sz="1800" dirty="0" smtClean="0">
                <a:latin typeface="Times New Roman" panose="02020603050405020304" pitchFamily="18" charset="0"/>
                <a:cs typeface="Times New Roman" panose="02020603050405020304" pitchFamily="18" charset="0"/>
              </a:rPr>
              <a:t>o?</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chemeClr val="accent2"/>
                </a:solidFill>
                <a:effectLst/>
                <a:uLnTx/>
                <a:uFillTx/>
                <a:latin typeface="Times New Roman" panose="02020603050405020304" pitchFamily="18" charset="0"/>
                <a:cs typeface="Times New Roman" panose="02020603050405020304" pitchFamily="18" charset="0"/>
                <a:sym typeface="Arial"/>
              </a:rPr>
              <a:t>Nhóm</a:t>
            </a:r>
            <a:r>
              <a:rPr kumimoji="0" lang="en-US" sz="1800" b="0" i="0" u="none" strike="noStrike" kern="0" cap="none" spc="0" normalizeH="0" noProof="0" dirty="0" smtClean="0">
                <a:ln>
                  <a:noFill/>
                </a:ln>
                <a:solidFill>
                  <a:schemeClr val="accent2"/>
                </a:solidFill>
                <a:effectLst/>
                <a:uLnTx/>
                <a:uFillTx/>
                <a:latin typeface="Times New Roman" panose="02020603050405020304" pitchFamily="18" charset="0"/>
                <a:cs typeface="Times New Roman" panose="02020603050405020304" pitchFamily="18" charset="0"/>
                <a:sym typeface="Arial"/>
              </a:rPr>
              <a:t> 1</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a</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Mặt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1800" noProof="0" dirty="0" err="1" smtClean="0">
                <a:latin typeface="Times New Roman" panose="02020603050405020304" pitchFamily="18" charset="0"/>
                <a:cs typeface="Times New Roman" panose="02020603050405020304" pitchFamily="18" charset="0"/>
              </a:rPr>
              <a:t>đồng</a:t>
            </a:r>
            <a:r>
              <a:rPr lang="en-US" sz="1800" noProof="0" dirty="0" smtClean="0">
                <a:latin typeface="Times New Roman" panose="02020603050405020304" pitchFamily="18" charset="0"/>
                <a:cs typeface="Times New Roman" panose="02020603050405020304" pitchFamily="18" charset="0"/>
              </a:rPr>
              <a:t> </a:t>
            </a:r>
            <a:r>
              <a:rPr lang="en-US" sz="1800" noProof="0" dirty="0" err="1" smtClean="0">
                <a:latin typeface="Times New Roman" panose="02020603050405020304" pitchFamily="18" charset="0"/>
                <a:cs typeface="Times New Roman" panose="02020603050405020304" pitchFamily="18" charset="0"/>
              </a:rPr>
              <a:t>xu</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mặt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1800" dirty="0">
                <a:latin typeface="Times New Roman" panose="02020603050405020304" pitchFamily="18" charset="0"/>
                <a:cs typeface="Times New Roman" panose="02020603050405020304" pitchFamily="18" charset="0"/>
              </a:rPr>
              <a:t>N</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smtClean="0">
                <a:ln>
                  <a:noFill/>
                </a:ln>
                <a:solidFill>
                  <a:schemeClr val="accent2"/>
                </a:solidFill>
                <a:effectLst/>
                <a:uLnTx/>
                <a:uFillTx/>
                <a:latin typeface="Times New Roman" panose="02020603050405020304" pitchFamily="18" charset="0"/>
                <a:cs typeface="Times New Roman" panose="02020603050405020304" pitchFamily="18" charset="0"/>
                <a:sym typeface="Arial"/>
              </a:rPr>
              <a:t>Nhóm</a:t>
            </a:r>
            <a:r>
              <a:rPr kumimoji="0" lang="en-US" sz="1800" b="0" i="0" u="none" strike="noStrike" kern="0" cap="none" spc="0" normalizeH="0" noProof="0" dirty="0" smtClean="0">
                <a:ln>
                  <a:noFill/>
                </a:ln>
                <a:solidFill>
                  <a:schemeClr val="accent2"/>
                </a:solidFill>
                <a:effectLst/>
                <a:uLnTx/>
                <a:uFillTx/>
                <a:latin typeface="Times New Roman" panose="02020603050405020304" pitchFamily="18" charset="0"/>
                <a:cs typeface="Times New Roman" panose="02020603050405020304" pitchFamily="18" charset="0"/>
                <a:sym typeface="Arial"/>
              </a:rPr>
              <a:t> 2</a:t>
            </a:r>
            <a:r>
              <a:rPr kumimoji="0" lang="en-US" sz="1800" b="0" i="0" u="none" strike="noStrike" kern="0" cap="none" spc="0" normalizeH="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b</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Mặt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1800" noProof="0" dirty="0" err="1" smtClean="0">
                <a:latin typeface="Times New Roman" panose="02020603050405020304" pitchFamily="18" charset="0"/>
                <a:cs typeface="Times New Roman" panose="02020603050405020304" pitchFamily="18" charset="0"/>
              </a:rPr>
              <a:t>đồng</a:t>
            </a:r>
            <a:r>
              <a:rPr lang="en-US" sz="1800" noProof="0" dirty="0" smtClean="0">
                <a:latin typeface="Times New Roman" panose="02020603050405020304" pitchFamily="18" charset="0"/>
                <a:cs typeface="Times New Roman" panose="02020603050405020304" pitchFamily="18" charset="0"/>
              </a:rPr>
              <a:t> </a:t>
            </a:r>
            <a:r>
              <a:rPr lang="en-US" sz="1800" noProof="0" dirty="0" err="1" smtClean="0">
                <a:latin typeface="Times New Roman" panose="02020603050405020304" pitchFamily="18" charset="0"/>
                <a:cs typeface="Times New Roman" panose="02020603050405020304" pitchFamily="18" charset="0"/>
              </a:rPr>
              <a:t>xu</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mặt</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1800" dirty="0">
                <a:latin typeface="Times New Roman" panose="02020603050405020304" pitchFamily="18" charset="0"/>
                <a:cs typeface="Times New Roman" panose="02020603050405020304" pitchFamily="18" charset="0"/>
              </a:rPr>
              <a:t>S</a:t>
            </a:r>
            <a:r>
              <a:rPr kumimoji="0" lang="en-US"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Google Shape;3331;p61"/>
          <p:cNvSpPr txBox="1"/>
          <p:nvPr/>
        </p:nvSpPr>
        <p:spPr>
          <a:xfrm flipH="1">
            <a:off x="173051" y="489603"/>
            <a:ext cx="886822" cy="32898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800" i="0" u="none" strike="noStrike" kern="0" cap="none" spc="0" normalizeH="0" baseline="0" noProof="0" dirty="0" err="1"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Bài</a:t>
            </a:r>
            <a:r>
              <a:rPr kumimoji="0" lang="fr-FR" sz="1800" i="0" u="none" strike="noStrike" kern="0" cap="none" spc="0" normalizeH="0" baseline="0" noProof="0" dirty="0"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1 </a:t>
            </a:r>
            <a:endParaRPr kumimoji="0" lang="en-US" sz="1800" i="0" u="none" strike="noStrike" kern="0" cap="none" spc="0" normalizeH="0" baseline="0" noProof="0" dirty="0"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Google Shape;3331;p61"/>
          <p:cNvSpPr txBox="1"/>
          <p:nvPr/>
        </p:nvSpPr>
        <p:spPr>
          <a:xfrm flipH="1">
            <a:off x="1932575" y="96984"/>
            <a:ext cx="5160949" cy="463678"/>
          </a:xfrm>
          <a:prstGeom prst="rect">
            <a:avLst/>
          </a:prstGeom>
          <a:solidFill>
            <a:schemeClr val="bg1"/>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2800" b="1" dirty="0">
                <a:solidFill>
                  <a:schemeClr val="accent2"/>
                </a:solidFill>
                <a:latin typeface="Times New Roman" panose="02020603050405020304" pitchFamily="18" charset="0"/>
                <a:cs typeface="Times New Roman" panose="02020603050405020304" pitchFamily="18" charset="0"/>
              </a:rPr>
              <a:t>HOẠT ĐỘNG NHÓM</a:t>
            </a:r>
            <a:endParaRPr lang="en-US" sz="2800" b="1" dirty="0">
              <a:solidFill>
                <a:schemeClr val="accent2"/>
              </a:solidFill>
              <a:latin typeface="Times New Roman" panose="02020603050405020304" pitchFamily="18" charset="0"/>
              <a:cs typeface="Times New Roman" panose="02020603050405020304" pitchFamily="18" charset="0"/>
            </a:endParaRPr>
          </a:p>
        </p:txBody>
      </p:sp>
      <p:sp>
        <p:nvSpPr>
          <p:cNvPr id="11" name="Google Shape;3331;p61"/>
          <p:cNvSpPr txBox="1"/>
          <p:nvPr/>
        </p:nvSpPr>
        <p:spPr>
          <a:xfrm flipH="1">
            <a:off x="173049" y="2796328"/>
            <a:ext cx="976877" cy="32898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800" i="0" u="none" strike="noStrike" kern="0" cap="none" spc="0" normalizeH="0" baseline="0" noProof="0" dirty="0" err="1"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Bài</a:t>
            </a:r>
            <a:r>
              <a:rPr kumimoji="0" lang="fr-FR" sz="1800" i="0" u="none" strike="noStrike" kern="0" cap="none" spc="0" normalizeH="0" baseline="0" noProof="0" dirty="0"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1800" dirty="0" smtClean="0">
                <a:solidFill>
                  <a:srgbClr val="BFDBF7">
                    <a:lumMod val="25000"/>
                  </a:srgbClr>
                </a:solidFill>
                <a:latin typeface="Times New Roman" panose="02020603050405020304" pitchFamily="18" charset="0"/>
                <a:ea typeface="Calibri" panose="020F0502020204030204" pitchFamily="34" charset="0"/>
                <a:cs typeface="Times New Roman" panose="02020603050405020304" pitchFamily="18" charset="0"/>
              </a:rPr>
              <a:t>2</a:t>
            </a:r>
            <a:endParaRPr kumimoji="0" lang="en-US" sz="1800" i="0" u="none" strike="noStrike" kern="0" cap="none" spc="0" normalizeH="0" baseline="0" noProof="0" dirty="0"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5" name="Rectangle 4"/>
          <p:cNvSpPr/>
          <p:nvPr/>
        </p:nvSpPr>
        <p:spPr>
          <a:xfrm>
            <a:off x="65612" y="2960824"/>
            <a:ext cx="8711526" cy="2120068"/>
          </a:xfrm>
          <a:prstGeom prst="rect">
            <a:avLst/>
          </a:prstGeom>
        </p:spPr>
        <p:txBody>
          <a:bodyPr wrap="square">
            <a:spAutoFit/>
          </a:bodyPr>
          <a:lstStyle/>
          <a:p>
            <a:pPr algn="just">
              <a:lnSpc>
                <a:spcPct val="150000"/>
              </a:lnSpc>
            </a:pPr>
            <a:r>
              <a:rPr lang="en-US" sz="1800" dirty="0" err="1">
                <a:latin typeface="Times New Roman" panose="02020603050405020304" pitchFamily="18" charset="0"/>
                <a:cs typeface="Times New Roman" panose="02020603050405020304" pitchFamily="18" charset="0"/>
              </a:rPr>
              <a:t>Gieo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xắc</a:t>
            </a:r>
            <a:r>
              <a:rPr lang="en-US" sz="1800" dirty="0">
                <a:latin typeface="Times New Roman" panose="02020603050405020304" pitchFamily="18" charset="0"/>
                <a:cs typeface="Times New Roman" panose="02020603050405020304" pitchFamily="18" charset="0"/>
              </a:rPr>
              <a:t> 30 </a:t>
            </a:r>
            <a:r>
              <a:rPr lang="en-US" sz="1800" dirty="0" err="1">
                <a:latin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tiếp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xuất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xắc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mỗi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gieo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suất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nghiệm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mỗi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biến</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sau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khi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lần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gieo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càng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lớn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thì</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xác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suất</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thực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nghiệm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của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biến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đó</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càng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gần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với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thực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nào</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algn="just">
              <a:lnSpc>
                <a:spcPct val="150000"/>
              </a:lnSpc>
            </a:pPr>
            <a:r>
              <a:rPr lang="en-US" sz="1800" dirty="0" err="1" smtClean="0">
                <a:solidFill>
                  <a:schemeClr val="accent2"/>
                </a:solidFill>
                <a:latin typeface="Times New Roman" panose="02020603050405020304" pitchFamily="18" charset="0"/>
                <a:cs typeface="Times New Roman" panose="02020603050405020304" pitchFamily="18" charset="0"/>
              </a:rPr>
              <a:t>Nhóm</a:t>
            </a:r>
            <a:r>
              <a:rPr lang="en-US" sz="1800" dirty="0" smtClean="0">
                <a:solidFill>
                  <a:schemeClr val="accent2"/>
                </a:solidFill>
                <a:latin typeface="Times New Roman" panose="02020603050405020304" pitchFamily="18" charset="0"/>
                <a:cs typeface="Times New Roman" panose="02020603050405020304" pitchFamily="18" charset="0"/>
              </a:rPr>
              <a:t> 3</a:t>
            </a:r>
            <a:r>
              <a:rPr lang="en-US" sz="1800" dirty="0" smtClean="0">
                <a:latin typeface="Times New Roman" panose="02020603050405020304" pitchFamily="18" charset="0"/>
                <a:cs typeface="Times New Roman" panose="02020603050405020304" pitchFamily="18" charset="0"/>
              </a:rPr>
              <a:t>: 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xuất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xắc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3 </a:t>
            </a:r>
            <a:r>
              <a:rPr lang="en-US" sz="1800" dirty="0" err="1">
                <a:latin typeface="Times New Roman" panose="02020603050405020304" pitchFamily="18" charset="0"/>
                <a:cs typeface="Times New Roman" panose="02020603050405020304" pitchFamily="18" charset="0"/>
              </a:rPr>
              <a:t>chấm</a:t>
            </a:r>
            <a:r>
              <a:rPr lang="en-US" sz="1800" dirty="0">
                <a:latin typeface="Times New Roman" panose="02020603050405020304" pitchFamily="18" charset="0"/>
                <a:cs typeface="Times New Roman" panose="02020603050405020304" pitchFamily="18" charset="0"/>
              </a:rPr>
              <a:t>”.</a:t>
            </a:r>
          </a:p>
          <a:p>
            <a:pPr algn="just">
              <a:lnSpc>
                <a:spcPct val="150000"/>
              </a:lnSpc>
            </a:pPr>
            <a:r>
              <a:rPr lang="en-US" sz="1800" dirty="0" err="1" smtClean="0">
                <a:solidFill>
                  <a:schemeClr val="accent2"/>
                </a:solidFill>
                <a:latin typeface="Times New Roman" panose="02020603050405020304" pitchFamily="18" charset="0"/>
                <a:cs typeface="Times New Roman" panose="02020603050405020304" pitchFamily="18" charset="0"/>
              </a:rPr>
              <a:t>Nhóm</a:t>
            </a:r>
            <a:r>
              <a:rPr lang="en-US" sz="1800" dirty="0" smtClean="0">
                <a:solidFill>
                  <a:schemeClr val="accent2"/>
                </a:solidFill>
                <a:latin typeface="Times New Roman" panose="02020603050405020304" pitchFamily="18" charset="0"/>
                <a:cs typeface="Times New Roman" panose="02020603050405020304" pitchFamily="18" charset="0"/>
              </a:rPr>
              <a:t> 4</a:t>
            </a:r>
            <a:r>
              <a:rPr lang="en-US" sz="1800" dirty="0" smtClean="0">
                <a:latin typeface="Times New Roman" panose="02020603050405020304" pitchFamily="18" charset="0"/>
                <a:cs typeface="Times New Roman" panose="02020603050405020304" pitchFamily="18" charset="0"/>
              </a:rPr>
              <a:t>: b</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xuất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xúc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xắc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mặt</a:t>
            </a:r>
            <a:r>
              <a:rPr lang="en-US" sz="1800" dirty="0">
                <a:latin typeface="Times New Roman" panose="02020603050405020304" pitchFamily="18" charset="0"/>
                <a:cs typeface="Times New Roman" panose="02020603050405020304" pitchFamily="18" charset="0"/>
              </a:rPr>
              <a:t> 4 </a:t>
            </a:r>
            <a:r>
              <a:rPr lang="en-US" sz="1800" dirty="0" err="1">
                <a:latin typeface="Times New Roman" panose="02020603050405020304" pitchFamily="18" charset="0"/>
                <a:cs typeface="Times New Roman" panose="02020603050405020304" pitchFamily="18" charset="0"/>
              </a:rPr>
              <a:t>chấm</a:t>
            </a:r>
            <a:r>
              <a:rPr lang="en-US"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3300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888"/>
        <p:cNvGrpSpPr/>
        <p:nvPr/>
      </p:nvGrpSpPr>
      <p:grpSpPr>
        <a:xfrm>
          <a:off x="0" y="0"/>
          <a:ext cx="0" cy="0"/>
          <a:chOff x="0" y="0"/>
          <a:chExt cx="0" cy="0"/>
        </a:xfrm>
      </p:grpSpPr>
      <p:sp>
        <p:nvSpPr>
          <p:cNvPr id="12" name="Google Shape;1991;p38"/>
          <p:cNvSpPr txBox="1">
            <a:spLocks/>
          </p:cNvSpPr>
          <p:nvPr/>
        </p:nvSpPr>
        <p:spPr>
          <a:xfrm>
            <a:off x="275044" y="5512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en-US" sz="3200" b="1" i="0" u="none" strike="noStrike" kern="0" cap="none" spc="0" normalizeH="0" baseline="0" noProof="0" dirty="0" smtClean="0">
                <a:ln>
                  <a:noFill/>
                </a:ln>
                <a:solidFill>
                  <a:srgbClr val="C00000"/>
                </a:solidFill>
                <a:effectLst/>
                <a:uLnTx/>
                <a:uFillTx/>
                <a:latin typeface="Arial"/>
                <a:sym typeface="Maven Pro ExtraBold"/>
              </a:rPr>
              <a:t>KHỞI ĐỘNG</a:t>
            </a:r>
            <a:endParaRPr kumimoji="0" lang="en-US" sz="3200" b="1" i="0" u="none" strike="noStrike" kern="0" cap="none" spc="0" normalizeH="0" baseline="0" noProof="0" dirty="0">
              <a:ln>
                <a:noFill/>
              </a:ln>
              <a:solidFill>
                <a:srgbClr val="C00000"/>
              </a:solidFill>
              <a:effectLst/>
              <a:uLnTx/>
              <a:uFillTx/>
              <a:latin typeface="Arial"/>
              <a:sym typeface="Maven Pro ExtraBold"/>
            </a:endParaRPr>
          </a:p>
        </p:txBody>
      </p:sp>
      <p:sp>
        <p:nvSpPr>
          <p:cNvPr id="2" name="Rectangle 1"/>
          <p:cNvSpPr/>
          <p:nvPr/>
        </p:nvSpPr>
        <p:spPr>
          <a:xfrm>
            <a:off x="355186" y="567134"/>
            <a:ext cx="8336945" cy="1061829"/>
          </a:xfrm>
          <a:prstGeom prst="rect">
            <a:avLst/>
          </a:prstGeom>
        </p:spPr>
        <p:txBody>
          <a:bodyPr wrap="square">
            <a:spAutoFit/>
          </a:bodyPr>
          <a:lstStyle/>
          <a:p>
            <a:pPr algn="just">
              <a:lnSpc>
                <a:spcPct val="150000"/>
              </a:lnSpc>
            </a:pPr>
            <a:r>
              <a:rPr lang="en-US" sz="2100" kern="100" dirty="0" err="1">
                <a:latin typeface="+mn-lt"/>
                <a:ea typeface="Calibri" panose="020F0502020204030204" pitchFamily="34" charset="0"/>
                <a:cs typeface="Times New Roman" panose="02020603050405020304" pitchFamily="18" charset="0"/>
              </a:rPr>
              <a:t>M</a:t>
            </a:r>
            <a:r>
              <a:rPr lang="en-US" sz="2100" kern="100" dirty="0" err="1" smtClean="0">
                <a:latin typeface="+mn-lt"/>
                <a:ea typeface="Calibri" panose="020F0502020204030204" pitchFamily="34" charset="0"/>
                <a:cs typeface="Times New Roman" panose="02020603050405020304" pitchFamily="18" charset="0"/>
              </a:rPr>
              <a:t>ột</a:t>
            </a:r>
            <a:r>
              <a:rPr lang="en-US" sz="2100" kern="100" dirty="0" smtClean="0">
                <a:latin typeface="+mn-lt"/>
                <a:ea typeface="Calibri" panose="020F0502020204030204" pitchFamily="34" charset="0"/>
                <a:cs typeface="Times New Roman" panose="02020603050405020304" pitchFamily="18" charset="0"/>
              </a:rPr>
              <a:t> con </a:t>
            </a:r>
            <a:r>
              <a:rPr lang="en-US" sz="2100" kern="100" dirty="0" err="1" smtClean="0">
                <a:latin typeface="+mn-lt"/>
                <a:ea typeface="Calibri" panose="020F0502020204030204" pitchFamily="34" charset="0"/>
                <a:cs typeface="Times New Roman" panose="02020603050405020304" pitchFamily="18" charset="0"/>
              </a:rPr>
              <a:t>xúc</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xắc</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có</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sáu</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mặt</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cân</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đối</a:t>
            </a:r>
            <a:r>
              <a:rPr lang="en-US" sz="2100" kern="100" dirty="0" smtClean="0">
                <a:latin typeface="+mn-lt"/>
                <a:ea typeface="Calibri" panose="020F0502020204030204" pitchFamily="34" charset="0"/>
                <a:cs typeface="Times New Roman" panose="02020603050405020304" pitchFamily="18" charset="0"/>
              </a:rPr>
              <a:t>,</a:t>
            </a:r>
            <a:r>
              <a:rPr lang="vi-VN"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gieo</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xúc</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xắc</a:t>
            </a:r>
            <a:r>
              <a:rPr lang="en-US" sz="2100" kern="100" dirty="0" smtClean="0">
                <a:latin typeface="+mn-lt"/>
                <a:ea typeface="Calibri" panose="020F0502020204030204" pitchFamily="34" charset="0"/>
                <a:cs typeface="Times New Roman" panose="02020603050405020304" pitchFamily="18" charset="0"/>
              </a:rPr>
              <a:t> 40</a:t>
            </a:r>
            <a:r>
              <a:rPr lang="vi-VN" sz="2100" kern="100" dirty="0" smtClean="0">
                <a:latin typeface="+mn-lt"/>
                <a:ea typeface="Calibri" panose="020F0502020204030204" pitchFamily="34" charset="0"/>
                <a:cs typeface="Times New Roman" panose="02020603050405020304" pitchFamily="18" charset="0"/>
              </a:rPr>
              <a:t> </a:t>
            </a:r>
            <a:r>
              <a:rPr lang="vi-VN" sz="2100" kern="100" dirty="0">
                <a:latin typeface="+mn-lt"/>
                <a:ea typeface="Calibri" panose="020F0502020204030204" pitchFamily="34" charset="0"/>
                <a:cs typeface="Times New Roman" panose="02020603050405020304" pitchFamily="18" charset="0"/>
              </a:rPr>
              <a:t>lần liên tiếp, bạn Thảo kiểm đếm được mặt </a:t>
            </a:r>
            <a:r>
              <a:rPr lang="en-US" sz="2100" kern="100" dirty="0" smtClean="0">
                <a:latin typeface="+mn-lt"/>
                <a:ea typeface="Calibri" panose="020F0502020204030204" pitchFamily="34" charset="0"/>
                <a:cs typeface="Times New Roman" panose="02020603050405020304" pitchFamily="18" charset="0"/>
              </a:rPr>
              <a:t>2 </a:t>
            </a:r>
            <a:r>
              <a:rPr lang="en-US" sz="2100" kern="100" dirty="0" err="1" smtClean="0">
                <a:latin typeface="+mn-lt"/>
                <a:ea typeface="Calibri" panose="020F0502020204030204" pitchFamily="34" charset="0"/>
                <a:cs typeface="Times New Roman" panose="02020603050405020304" pitchFamily="18" charset="0"/>
              </a:rPr>
              <a:t>chấm</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xuất</a:t>
            </a:r>
            <a:r>
              <a:rPr lang="en-US" sz="2100" kern="100" dirty="0" smtClean="0">
                <a:latin typeface="+mn-lt"/>
                <a:ea typeface="Calibri" panose="020F0502020204030204" pitchFamily="34" charset="0"/>
                <a:cs typeface="Times New Roman" panose="02020603050405020304" pitchFamily="18" charset="0"/>
              </a:rPr>
              <a:t> </a:t>
            </a:r>
            <a:r>
              <a:rPr lang="en-US" sz="2100" kern="100" dirty="0" err="1" smtClean="0">
                <a:latin typeface="+mn-lt"/>
                <a:ea typeface="Calibri" panose="020F0502020204030204" pitchFamily="34" charset="0"/>
                <a:cs typeface="Times New Roman" panose="02020603050405020304" pitchFamily="18" charset="0"/>
              </a:rPr>
              <a:t>hiện</a:t>
            </a:r>
            <a:r>
              <a:rPr lang="vi-VN" sz="2100" kern="100" dirty="0" smtClean="0">
                <a:latin typeface="+mn-lt"/>
                <a:ea typeface="Calibri" panose="020F0502020204030204" pitchFamily="34" charset="0"/>
                <a:cs typeface="Times New Roman" panose="02020603050405020304" pitchFamily="18" charset="0"/>
              </a:rPr>
              <a:t> </a:t>
            </a:r>
            <a:r>
              <a:rPr lang="en-US" sz="2100" kern="100" dirty="0" smtClean="0">
                <a:latin typeface="+mn-lt"/>
                <a:ea typeface="Calibri" panose="020F0502020204030204" pitchFamily="34" charset="0"/>
                <a:cs typeface="Times New Roman" panose="02020603050405020304" pitchFamily="18" charset="0"/>
              </a:rPr>
              <a:t>7</a:t>
            </a:r>
            <a:r>
              <a:rPr lang="vi-VN" sz="2100" kern="100" dirty="0" smtClean="0">
                <a:latin typeface="+mn-lt"/>
                <a:ea typeface="Calibri" panose="020F0502020204030204" pitchFamily="34" charset="0"/>
                <a:cs typeface="Times New Roman" panose="02020603050405020304" pitchFamily="18" charset="0"/>
              </a:rPr>
              <a:t> </a:t>
            </a:r>
            <a:r>
              <a:rPr lang="vi-VN" sz="2100" kern="100" dirty="0">
                <a:latin typeface="+mn-lt"/>
                <a:ea typeface="Calibri" panose="020F0502020204030204" pitchFamily="34" charset="0"/>
                <a:cs typeface="Times New Roman" panose="02020603050405020304" pitchFamily="18" charset="0"/>
              </a:rPr>
              <a:t>lần</a:t>
            </a:r>
            <a:r>
              <a:rPr lang="vi-VN" sz="2100" kern="100" dirty="0" smtClean="0">
                <a:latin typeface="+mn-lt"/>
                <a:ea typeface="Calibri" panose="020F0502020204030204" pitchFamily="34" charset="0"/>
                <a:cs typeface="Times New Roman" panose="02020603050405020304" pitchFamily="18" charset="0"/>
              </a:rPr>
              <a:t>.</a:t>
            </a:r>
            <a:endParaRPr lang="vi-VN" sz="2100" kern="100" dirty="0">
              <a:latin typeface="+mn-lt"/>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flipH="1">
            <a:off x="8662970" y="196151"/>
            <a:ext cx="322004" cy="490161"/>
          </a:xfrm>
          <a:prstGeom prst="rect">
            <a:avLst/>
          </a:prstGeom>
        </p:spPr>
      </p:pic>
      <p:sp>
        <p:nvSpPr>
          <p:cNvPr id="13" name="Freeform 9"/>
          <p:cNvSpPr/>
          <p:nvPr/>
        </p:nvSpPr>
        <p:spPr>
          <a:xfrm>
            <a:off x="62343" y="813313"/>
            <a:ext cx="425403" cy="655784"/>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5">
              <a:extLst>
                <a:ext uri="{96DAC541-7B7A-43D3-8B79-37D633B846F1}">
                  <asvg:svgBlip xmlns="" xmlns:asvg="http://schemas.microsoft.com/office/drawing/2016/SVG/main" r:embed="rId16"/>
                </a:ext>
              </a:extLst>
            </a:blip>
            <a:stretch>
              <a:fillRect/>
            </a:stretch>
          </a:blipFill>
        </p:spPr>
      </p:sp>
      <p:pic>
        <p:nvPicPr>
          <p:cNvPr id="3" name="Picture 2"/>
          <p:cNvPicPr>
            <a:picLocks noChangeAspect="1"/>
          </p:cNvPicPr>
          <p:nvPr/>
        </p:nvPicPr>
        <p:blipFill>
          <a:blip r:embed="rId17">
            <a:extLst>
              <a:ext uri="{BEBA8EAE-BF5A-486C-A8C5-ECC9F3942E4B}">
                <a14:imgProps xmlns:a14="http://schemas.microsoft.com/office/drawing/2010/main">
                  <a14:imgLayer r:embed="rId18">
                    <a14:imgEffect>
                      <a14:sharpenSoften amount="25000"/>
                    </a14:imgEffect>
                    <a14:imgEffect>
                      <a14:brightnessContrast contrast="-20000"/>
                    </a14:imgEffect>
                  </a14:imgLayer>
                </a14:imgProps>
              </a:ext>
            </a:extLst>
          </a:blip>
          <a:stretch>
            <a:fillRect/>
          </a:stretch>
        </p:blipFill>
        <p:spPr>
          <a:xfrm>
            <a:off x="8305728" y="4011751"/>
            <a:ext cx="772806" cy="113174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679127123"/>
              </p:ext>
            </p:extLst>
          </p:nvPr>
        </p:nvGraphicFramePr>
        <p:xfrm>
          <a:off x="355186" y="1705604"/>
          <a:ext cx="8541326" cy="3474720"/>
        </p:xfrm>
        <a:graphic>
          <a:graphicData uri="http://schemas.openxmlformats.org/drawingml/2006/table">
            <a:tbl>
              <a:tblPr firstRow="1" bandRow="1">
                <a:tableStyleId>{B7E8CA21-6702-4EC6-B724-3792C4BCC2F7}</a:tableStyleId>
              </a:tblPr>
              <a:tblGrid>
                <a:gridCol w="6546273"/>
                <a:gridCol w="1995053"/>
              </a:tblGrid>
              <a:tr h="86596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Xác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suất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biến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cố</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Mặt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xuất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hiện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xúc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xắc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mặt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2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chấm</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a:txBody>
                  <a:tcPr/>
                </a:tc>
                <a:tc>
                  <a:txBody>
                    <a:bodyPr/>
                    <a:lstStyle/>
                    <a:p>
                      <a:pPr algn="ctr"/>
                      <a:r>
                        <a:rPr lang="en-US" sz="4800" dirty="0" smtClean="0">
                          <a:solidFill>
                            <a:schemeClr val="accent2"/>
                          </a:solidFill>
                          <a:latin typeface="Times New Roman" panose="02020603050405020304" pitchFamily="18" charset="0"/>
                          <a:cs typeface="Times New Roman" panose="02020603050405020304" pitchFamily="18" charset="0"/>
                        </a:rPr>
                        <a:t>?</a:t>
                      </a:r>
                      <a:endParaRPr lang="en-US" sz="4800" dirty="0">
                        <a:solidFill>
                          <a:schemeClr val="accent2"/>
                        </a:solidFill>
                        <a:latin typeface="Times New Roman" panose="02020603050405020304" pitchFamily="18" charset="0"/>
                        <a:cs typeface="Times New Roman" panose="02020603050405020304" pitchFamily="18" charset="0"/>
                      </a:endParaRPr>
                    </a:p>
                  </a:txBody>
                  <a:tcPr/>
                </a:tc>
              </a:tr>
              <a:tr h="77232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Xác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suất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thực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nghiệm</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biến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cố</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Mặt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xuất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hiện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xúc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xắc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mặt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2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chấm</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vi-VN" sz="2400" kern="100" dirty="0" smtClean="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smtClean="0">
                          <a:solidFill>
                            <a:schemeClr val="accent2"/>
                          </a:solidFill>
                          <a:latin typeface="Times New Roman" panose="02020603050405020304" pitchFamily="18" charset="0"/>
                          <a:cs typeface="Times New Roman" panose="02020603050405020304" pitchFamily="18" charset="0"/>
                        </a:rPr>
                        <a:t>?</a:t>
                      </a:r>
                    </a:p>
                    <a:p>
                      <a:endParaRPr lang="en-US" dirty="0"/>
                    </a:p>
                  </a:txBody>
                  <a:tcPr/>
                </a:tc>
              </a:tr>
              <a:tr h="1321956">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Khi</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lần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gieo</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ngày</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càng</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lớn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thì</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x</a:t>
                      </a:r>
                      <a:r>
                        <a:rPr lang="vi-VN" sz="2400" kern="100" dirty="0" smtClean="0">
                          <a:latin typeface="Times New Roman" panose="02020603050405020304" pitchFamily="18" charset="0"/>
                          <a:ea typeface="Calibri" panose="020F0502020204030204" pitchFamily="34" charset="0"/>
                          <a:cs typeface="Times New Roman" panose="02020603050405020304" pitchFamily="18" charset="0"/>
                        </a:rPr>
                        <a:t>ác suất thực nghiệm</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biến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cố</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Mặt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xuất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hiện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xúc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xắc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mặt</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2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chấm</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ngày</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càng</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gần</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thực</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smtClean="0">
                          <a:latin typeface="Times New Roman" panose="02020603050405020304" pitchFamily="18" charset="0"/>
                          <a:ea typeface="Calibri" panose="020F0502020204030204" pitchFamily="34" charset="0"/>
                          <a:cs typeface="Times New Roman" panose="02020603050405020304" pitchFamily="18" charset="0"/>
                        </a:rPr>
                        <a:t>nào</a:t>
                      </a:r>
                      <a:r>
                        <a:rPr lang="en-US" sz="2400" kern="100" dirty="0" smtClean="0">
                          <a:latin typeface="Times New Roman" panose="02020603050405020304" pitchFamily="18" charset="0"/>
                          <a:ea typeface="Calibri" panose="020F0502020204030204" pitchFamily="34" charset="0"/>
                          <a:cs typeface="Times New Roman" panose="02020603050405020304" pitchFamily="18" charset="0"/>
                        </a:rPr>
                        <a:t>?</a:t>
                      </a:r>
                      <a:endParaRPr lang="vi-VN" sz="2400" kern="100" dirty="0" smtClean="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smtClean="0">
                          <a:solidFill>
                            <a:schemeClr val="accent2"/>
                          </a:solidFill>
                          <a:latin typeface="Times New Roman" panose="02020603050405020304" pitchFamily="18" charset="0"/>
                          <a:cs typeface="Times New Roman" panose="02020603050405020304" pitchFamily="18" charset="0"/>
                        </a:rPr>
                        <a:t>?</a:t>
                      </a:r>
                    </a:p>
                    <a:p>
                      <a:endParaRPr lang="en-US" dirty="0"/>
                    </a:p>
                  </a:txBody>
                  <a:tcPr/>
                </a:tc>
              </a:tr>
            </a:tbl>
          </a:graphicData>
        </a:graphic>
      </p:graphicFrame>
      <p:pic>
        <p:nvPicPr>
          <p:cNvPr id="9" name="Picture 10" descr="Digit 180"/>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950344" y="1984"/>
            <a:ext cx="1480147" cy="68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Rectangle 3"/>
              <p:cNvSpPr/>
              <p:nvPr/>
            </p:nvSpPr>
            <p:spPr>
              <a:xfrm>
                <a:off x="7204364" y="1870364"/>
                <a:ext cx="1551709" cy="658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000" i="1" smtClean="0">
                              <a:solidFill>
                                <a:schemeClr val="tx1"/>
                              </a:solidFill>
                              <a:latin typeface="Cambria Math"/>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6</m:t>
                          </m:r>
                        </m:den>
                      </m:f>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204364" y="1870364"/>
                <a:ext cx="1551709" cy="658091"/>
              </a:xfrm>
              <a:prstGeom prst="rect">
                <a:avLst/>
              </a:prstGeom>
              <a:blipFill rotWithShape="0">
                <a:blip r:embed="rId2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203189" y="2874818"/>
                <a:ext cx="1551709" cy="658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000" i="1" smtClean="0">
                              <a:solidFill>
                                <a:schemeClr val="tx1"/>
                              </a:solidFill>
                              <a:latin typeface="Cambria Math"/>
                            </a:rPr>
                          </m:ctrlPr>
                        </m:fPr>
                        <m:num>
                          <m:r>
                            <a:rPr lang="en-US" sz="2000" b="0" i="1" smtClean="0">
                              <a:solidFill>
                                <a:schemeClr val="tx1"/>
                              </a:solidFill>
                              <a:latin typeface="Cambria Math" panose="02040503050406030204" pitchFamily="18" charset="0"/>
                            </a:rPr>
                            <m:t>7</m:t>
                          </m:r>
                        </m:num>
                        <m:den>
                          <m:r>
                            <a:rPr lang="en-US" sz="2000" b="0" i="1" smtClean="0">
                              <a:solidFill>
                                <a:schemeClr val="tx1"/>
                              </a:solidFill>
                              <a:latin typeface="Cambria Math" panose="02040503050406030204" pitchFamily="18" charset="0"/>
                            </a:rPr>
                            <m:t>40</m:t>
                          </m:r>
                        </m:den>
                      </m:f>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203189" y="2874818"/>
                <a:ext cx="1551709" cy="658091"/>
              </a:xfrm>
              <a:prstGeom prst="rect">
                <a:avLst/>
              </a:prstGeom>
              <a:blipFill rotWithShape="0">
                <a:blip r:embed="rId21"/>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7140422" y="3923719"/>
                <a:ext cx="1551709" cy="658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000" i="1" smtClean="0">
                              <a:solidFill>
                                <a:schemeClr val="tx1"/>
                              </a:solidFill>
                              <a:latin typeface="Cambria Math"/>
                            </a:rPr>
                          </m:ctrlPr>
                        </m:fPr>
                        <m:num>
                          <m:r>
                            <a:rPr lang="en-US" sz="2000" b="0" i="1" smtClean="0">
                              <a:solidFill>
                                <a:schemeClr val="tx1"/>
                              </a:solidFill>
                              <a:latin typeface="Cambria Math" panose="02040503050406030204" pitchFamily="18" charset="0"/>
                            </a:rPr>
                            <m:t>1</m:t>
                          </m:r>
                        </m:num>
                        <m:den>
                          <m:r>
                            <a:rPr lang="en-US" sz="2000" b="0" i="1" smtClean="0">
                              <a:solidFill>
                                <a:schemeClr val="tx1"/>
                              </a:solidFill>
                              <a:latin typeface="Cambria Math" panose="02040503050406030204" pitchFamily="18" charset="0"/>
                            </a:rPr>
                            <m:t>6</m:t>
                          </m:r>
                        </m:den>
                      </m:f>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140422" y="3923719"/>
                <a:ext cx="1551709" cy="658091"/>
              </a:xfrm>
              <a:prstGeom prst="rect">
                <a:avLst/>
              </a:prstGeom>
              <a:blipFill rotWithShape="0">
                <a:blip r:embed="rId22"/>
                <a:stretch>
                  <a:fillRect/>
                </a:stretch>
              </a:blipFill>
              <a:ln>
                <a:solidFill>
                  <a:schemeClr val="bg1"/>
                </a:solidFill>
              </a:ln>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31" presetClass="exit" presetSubtype="0" fill="hold" nodeType="withEffect">
                                  <p:stCondLst>
                                    <p:cond delay="0"/>
                                  </p:stCondLst>
                                  <p:iterate type="lt">
                                    <p:tmPct val="5000"/>
                                  </p:iterate>
                                  <p:childTnLst>
                                    <p:anim calcmode="lin" valueType="num">
                                      <p:cBhvr>
                                        <p:cTn id="45" dur="1000"/>
                                        <p:tgtEl>
                                          <p:spTgt spid="9"/>
                                        </p:tgtEl>
                                        <p:attrNameLst>
                                          <p:attrName>ppt_w</p:attrName>
                                        </p:attrNameLst>
                                      </p:cBhvr>
                                      <p:tavLst>
                                        <p:tav tm="0">
                                          <p:val>
                                            <p:strVal val="ppt_w"/>
                                          </p:val>
                                        </p:tav>
                                        <p:tav tm="100000">
                                          <p:val>
                                            <p:fltVal val="0"/>
                                          </p:val>
                                        </p:tav>
                                      </p:tavLst>
                                    </p:anim>
                                    <p:anim calcmode="lin" valueType="num">
                                      <p:cBhvr>
                                        <p:cTn id="46" dur="1000"/>
                                        <p:tgtEl>
                                          <p:spTgt spid="9"/>
                                        </p:tgtEl>
                                        <p:attrNameLst>
                                          <p:attrName>ppt_h</p:attrName>
                                        </p:attrNameLst>
                                      </p:cBhvr>
                                      <p:tavLst>
                                        <p:tav tm="0">
                                          <p:val>
                                            <p:strVal val="ppt_h"/>
                                          </p:val>
                                        </p:tav>
                                        <p:tav tm="100000">
                                          <p:val>
                                            <p:fltVal val="0"/>
                                          </p:val>
                                        </p:tav>
                                      </p:tavLst>
                                    </p:anim>
                                    <p:anim calcmode="lin" valueType="num">
                                      <p:cBhvr>
                                        <p:cTn id="47" dur="1000"/>
                                        <p:tgtEl>
                                          <p:spTgt spid="9"/>
                                        </p:tgtEl>
                                        <p:attrNameLst>
                                          <p:attrName>style.rotation</p:attrName>
                                        </p:attrNameLst>
                                      </p:cBhvr>
                                      <p:tavLst>
                                        <p:tav tm="0">
                                          <p:val>
                                            <p:fltVal val="0"/>
                                          </p:val>
                                        </p:tav>
                                        <p:tav tm="100000">
                                          <p:val>
                                            <p:fltVal val="90"/>
                                          </p:val>
                                        </p:tav>
                                      </p:tavLst>
                                    </p:anim>
                                    <p:animEffect transition="out" filter="fade">
                                      <p:cBhvr>
                                        <p:cTn id="48" dur="1000"/>
                                        <p:tgtEl>
                                          <p:spTgt spid="9"/>
                                        </p:tgtEl>
                                      </p:cBhvr>
                                    </p:animEffect>
                                    <p:set>
                                      <p:cBhvr>
                                        <p:cTn id="49"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4" grpId="0" animBg="1"/>
      <p:bldP spid="10"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8"/>
        <p:cNvGrpSpPr/>
        <p:nvPr/>
      </p:nvGrpSpPr>
      <p:grpSpPr>
        <a:xfrm>
          <a:off x="0" y="0"/>
          <a:ext cx="0" cy="0"/>
          <a:chOff x="0" y="0"/>
          <a:chExt cx="0" cy="0"/>
        </a:xfrm>
      </p:grpSpPr>
      <p:grpSp>
        <p:nvGrpSpPr>
          <p:cNvPr id="8" name="Google Shape;3786;p58"/>
          <p:cNvGrpSpPr/>
          <p:nvPr/>
        </p:nvGrpSpPr>
        <p:grpSpPr>
          <a:xfrm rot="922726" flipH="1">
            <a:off x="8390013" y="3194335"/>
            <a:ext cx="647422" cy="651223"/>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228599" y="497591"/>
            <a:ext cx="8761209" cy="2950744"/>
          </a:xfrm>
          <a:prstGeom prst="rect">
            <a:avLst/>
          </a:prstGeom>
        </p:spPr>
        <p:txBody>
          <a:bodyPr wrap="square">
            <a:spAutoFit/>
          </a:bodyPr>
          <a:lstStyle/>
          <a:p>
            <a:pPr algn="just">
              <a:lnSpc>
                <a:spcPct val="150000"/>
              </a:lnSpc>
            </a:pPr>
            <a:r>
              <a:rPr lang="vi-VN" sz="1800" dirty="0">
                <a:latin typeface="+mj-lt"/>
                <a:cs typeface="Times New Roman" panose="02020603050405020304" pitchFamily="18" charset="0"/>
              </a:rPr>
              <a:t>Một hộp có 10 chiếc thẻ cùng loại, mỗi thẻ được ghi một trong các số nguyên dương không vượt quá 10, hai thẻ khác nhau thì ghi hai số khác nhau.</a:t>
            </a:r>
          </a:p>
          <a:p>
            <a:pPr algn="just">
              <a:lnSpc>
                <a:spcPct val="150000"/>
              </a:lnSpc>
            </a:pPr>
            <a:r>
              <a:rPr lang="vi-VN" sz="1800" dirty="0">
                <a:latin typeface="+mj-lt"/>
                <a:cs typeface="Times New Roman" panose="02020603050405020304" pitchFamily="18" charset="0"/>
              </a:rPr>
              <a:t>Lấy ngẫu nhiên một chiếc thẻ từ trong hộp, ghi lại số của thẻ lấy ra và bỏ lại thẻ đó vào hộp.</a:t>
            </a:r>
          </a:p>
          <a:p>
            <a:pPr algn="just">
              <a:lnSpc>
                <a:spcPct val="150000"/>
              </a:lnSpc>
            </a:pPr>
            <a:r>
              <a:rPr lang="vi-VN" sz="1800" dirty="0" smtClean="0">
                <a:latin typeface="+mj-lt"/>
                <a:cs typeface="Times New Roman" panose="02020603050405020304" pitchFamily="18" charset="0"/>
              </a:rPr>
              <a:t>Sau </a:t>
            </a:r>
            <a:r>
              <a:rPr lang="vi-VN" sz="1800" dirty="0">
                <a:latin typeface="+mj-lt"/>
                <a:cs typeface="Times New Roman" panose="02020603050405020304" pitchFamily="18" charset="0"/>
              </a:rPr>
              <a:t>30 lần rút thẻ liên tiếp, tính xác suất thực nghiệm của mỗi biến cố </a:t>
            </a:r>
            <a:r>
              <a:rPr lang="vi-VN" sz="1800" dirty="0" smtClean="0">
                <a:latin typeface="+mj-lt"/>
                <a:cs typeface="Times New Roman" panose="02020603050405020304" pitchFamily="18" charset="0"/>
              </a:rPr>
              <a:t>sa</a:t>
            </a:r>
            <a:r>
              <a:rPr lang="en-US" sz="1800" dirty="0" smtClean="0">
                <a:latin typeface="Times New Roman" panose="02020603050405020304" pitchFamily="18" charset="0"/>
                <a:cs typeface="Times New Roman" panose="02020603050405020304" pitchFamily="18" charset="0"/>
              </a:rPr>
              <a:t>u, </a:t>
            </a:r>
            <a:r>
              <a:rPr lang="en-US" sz="1800" dirty="0" err="1" smtClean="0">
                <a:latin typeface="Times New Roman" panose="02020603050405020304" pitchFamily="18" charset="0"/>
                <a:cs typeface="Times New Roman" panose="02020603050405020304" pitchFamily="18" charset="0"/>
              </a:rPr>
              <a:t>khi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lần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rút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thẻ</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ngày</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càng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lớn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thì</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xác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suất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thực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nghiệm</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của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biến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đó</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càng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gần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với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thực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nào</a:t>
            </a:r>
            <a:r>
              <a:rPr lang="en-US" sz="1800" dirty="0" smtClean="0">
                <a:latin typeface="Times New Roman" panose="02020603050405020304" pitchFamily="18" charset="0"/>
                <a:cs typeface="Times New Roman" panose="02020603050405020304" pitchFamily="18" charset="0"/>
              </a:rPr>
              <a:t>?</a:t>
            </a:r>
            <a:endParaRPr lang="vi-VN" sz="1800" dirty="0">
              <a:latin typeface="Times New Roman" panose="02020603050405020304" pitchFamily="18" charset="0"/>
              <a:cs typeface="Times New Roman" panose="02020603050405020304" pitchFamily="18" charset="0"/>
            </a:endParaRPr>
          </a:p>
          <a:p>
            <a:pPr algn="just">
              <a:lnSpc>
                <a:spcPct val="150000"/>
              </a:lnSpc>
            </a:pPr>
            <a:r>
              <a:rPr lang="en-US" sz="1800" dirty="0" err="1" smtClean="0">
                <a:solidFill>
                  <a:schemeClr val="accent2"/>
                </a:solidFill>
                <a:latin typeface="+mj-lt"/>
                <a:cs typeface="Times New Roman" panose="02020603050405020304" pitchFamily="18" charset="0"/>
              </a:rPr>
              <a:t>Nhóm</a:t>
            </a:r>
            <a:r>
              <a:rPr lang="en-US" sz="1800" dirty="0" smtClean="0">
                <a:solidFill>
                  <a:schemeClr val="accent2"/>
                </a:solidFill>
                <a:latin typeface="+mj-lt"/>
                <a:cs typeface="Times New Roman" panose="02020603050405020304" pitchFamily="18" charset="0"/>
              </a:rPr>
              <a:t> 5</a:t>
            </a:r>
            <a:r>
              <a:rPr lang="en-US" sz="1800" dirty="0" smtClean="0">
                <a:solidFill>
                  <a:schemeClr val="tx1"/>
                </a:solidFill>
                <a:latin typeface="+mj-lt"/>
                <a:cs typeface="Times New Roman" panose="02020603050405020304" pitchFamily="18" charset="0"/>
              </a:rPr>
              <a:t>:</a:t>
            </a:r>
            <a:r>
              <a:rPr lang="en-US" sz="1800" dirty="0" smtClean="0">
                <a:solidFill>
                  <a:schemeClr val="accent2"/>
                </a:solidFill>
                <a:latin typeface="+mj-lt"/>
                <a:cs typeface="Times New Roman" panose="02020603050405020304" pitchFamily="18" charset="0"/>
              </a:rPr>
              <a:t> </a:t>
            </a:r>
            <a:r>
              <a:rPr lang="vi-VN" sz="1800" dirty="0" smtClean="0">
                <a:latin typeface="+mj-lt"/>
                <a:cs typeface="Times New Roman" panose="02020603050405020304" pitchFamily="18" charset="0"/>
              </a:rPr>
              <a:t>–</a:t>
            </a:r>
            <a:r>
              <a:rPr lang="en-US" sz="1800" dirty="0" smtClean="0">
                <a:latin typeface="+mj-lt"/>
                <a:cs typeface="Times New Roman" panose="02020603050405020304" pitchFamily="18" charset="0"/>
              </a:rPr>
              <a:t> </a:t>
            </a:r>
            <a:r>
              <a:rPr lang="vi-VN" sz="1800" dirty="0" smtClean="0">
                <a:latin typeface="+mj-lt"/>
                <a:cs typeface="Times New Roman" panose="02020603050405020304" pitchFamily="18" charset="0"/>
              </a:rPr>
              <a:t>“Thẻ </a:t>
            </a:r>
            <a:r>
              <a:rPr lang="vi-VN" sz="1800" dirty="0">
                <a:latin typeface="+mj-lt"/>
                <a:cs typeface="Times New Roman" panose="02020603050405020304" pitchFamily="18" charset="0"/>
              </a:rPr>
              <a:t>rút ra ghi số 1</a:t>
            </a:r>
            <a:r>
              <a:rPr lang="vi-VN" sz="1800" dirty="0" smtClean="0">
                <a:latin typeface="+mj-lt"/>
                <a:cs typeface="Times New Roman" panose="02020603050405020304" pitchFamily="18" charset="0"/>
              </a:rPr>
              <a:t>”;</a:t>
            </a:r>
            <a:endParaRPr lang="en-US" sz="1800" dirty="0" smtClean="0">
              <a:latin typeface="+mj-lt"/>
              <a:cs typeface="Times New Roman" panose="02020603050405020304" pitchFamily="18" charset="0"/>
            </a:endParaRPr>
          </a:p>
          <a:p>
            <a:pPr algn="just">
              <a:lnSpc>
                <a:spcPct val="150000"/>
              </a:lnSpc>
            </a:pPr>
            <a:r>
              <a:rPr lang="en-US" sz="1800" dirty="0" err="1" smtClean="0">
                <a:solidFill>
                  <a:schemeClr val="accent2"/>
                </a:solidFill>
                <a:latin typeface="+mj-lt"/>
                <a:cs typeface="Times New Roman" panose="02020603050405020304" pitchFamily="18" charset="0"/>
              </a:rPr>
              <a:t>Nhóm</a:t>
            </a:r>
            <a:r>
              <a:rPr lang="en-US" sz="1800" dirty="0" smtClean="0">
                <a:solidFill>
                  <a:schemeClr val="accent2"/>
                </a:solidFill>
                <a:latin typeface="+mj-lt"/>
                <a:cs typeface="Times New Roman" panose="02020603050405020304" pitchFamily="18" charset="0"/>
              </a:rPr>
              <a:t> 6</a:t>
            </a:r>
            <a:r>
              <a:rPr lang="en-US" sz="1800" dirty="0" smtClean="0">
                <a:latin typeface="+mj-lt"/>
                <a:cs typeface="Times New Roman" panose="02020603050405020304" pitchFamily="18" charset="0"/>
              </a:rPr>
              <a:t>: </a:t>
            </a:r>
            <a:r>
              <a:rPr lang="vi-VN" sz="1800" dirty="0" smtClean="0">
                <a:latin typeface="+mj-lt"/>
                <a:cs typeface="Times New Roman" panose="02020603050405020304" pitchFamily="18" charset="0"/>
              </a:rPr>
              <a:t>–</a:t>
            </a:r>
            <a:r>
              <a:rPr lang="en-US" sz="1800" dirty="0" smtClean="0">
                <a:latin typeface="+mj-lt"/>
                <a:cs typeface="Times New Roman" panose="02020603050405020304" pitchFamily="18" charset="0"/>
              </a:rPr>
              <a:t> </a:t>
            </a:r>
            <a:r>
              <a:rPr lang="vi-VN" sz="1800" dirty="0" smtClean="0">
                <a:latin typeface="+mj-lt"/>
                <a:cs typeface="Times New Roman" panose="02020603050405020304" pitchFamily="18" charset="0"/>
              </a:rPr>
              <a:t>“</a:t>
            </a:r>
            <a:r>
              <a:rPr lang="vi-VN" sz="1800" dirty="0">
                <a:latin typeface="+mj-lt"/>
                <a:cs typeface="Times New Roman" panose="02020603050405020304" pitchFamily="18" charset="0"/>
              </a:rPr>
              <a:t>Thẻ rút ra ghi số 5</a:t>
            </a:r>
            <a:r>
              <a:rPr lang="vi-VN" sz="1800" dirty="0" smtClean="0">
                <a:latin typeface="+mj-lt"/>
                <a:cs typeface="Times New Roman" panose="02020603050405020304" pitchFamily="18" charset="0"/>
              </a:rPr>
              <a:t>”;</a:t>
            </a:r>
            <a:endParaRPr lang="en-US" sz="1800" dirty="0" smtClean="0">
              <a:latin typeface="+mj-lt"/>
              <a:cs typeface="Times New Roman" panose="02020603050405020304" pitchFamily="18" charset="0"/>
            </a:endParaRPr>
          </a:p>
        </p:txBody>
      </p:sp>
      <p:sp>
        <p:nvSpPr>
          <p:cNvPr id="32" name="Google Shape;3331;p61"/>
          <p:cNvSpPr txBox="1"/>
          <p:nvPr/>
        </p:nvSpPr>
        <p:spPr>
          <a:xfrm flipH="1">
            <a:off x="463998" y="144943"/>
            <a:ext cx="1080784" cy="32898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i="0" u="none" strike="noStrike" kern="0" cap="none" spc="0" normalizeH="0" baseline="0" noProof="0" dirty="0" err="1"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Bài</a:t>
            </a:r>
            <a:r>
              <a:rPr kumimoji="0" lang="fr-FR" sz="2000" i="0" u="none" strike="noStrike" kern="0" cap="none" spc="0" normalizeH="0" baseline="0" noProof="0" dirty="0"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fr-FR" sz="2000" noProof="0" dirty="0" smtClean="0">
                <a:solidFill>
                  <a:srgbClr val="BFDBF7">
                    <a:lumMod val="25000"/>
                  </a:srgbClr>
                </a:solidFill>
                <a:latin typeface="Times New Roman" panose="02020603050405020304" pitchFamily="18" charset="0"/>
                <a:ea typeface="Calibri" panose="020F0502020204030204" pitchFamily="34" charset="0"/>
                <a:cs typeface="Times New Roman" panose="02020603050405020304" pitchFamily="18" charset="0"/>
              </a:rPr>
              <a:t>3</a:t>
            </a:r>
            <a:r>
              <a:rPr kumimoji="0" lang="fr-FR" sz="2000" i="0" u="none" strike="noStrike" kern="0" cap="none" spc="0" normalizeH="0" baseline="0" noProof="0" dirty="0"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sz="2000" i="0" u="none" strike="noStrike" kern="0" cap="none" spc="0" normalizeH="0" baseline="0" noProof="0" dirty="0" smtClean="0">
              <a:ln>
                <a:noFill/>
              </a:ln>
              <a:solidFill>
                <a:srgbClr val="BFDBF7">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121200" y="4307232"/>
            <a:ext cx="8530479" cy="784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Times New Roman" panose="02020603050405020304" pitchFamily="18" charset="0"/>
                <a:cs typeface="Times New Roman" panose="02020603050405020304" pitchFamily="18" charset="0"/>
              </a:rPr>
              <a:t>Lớp</a:t>
            </a:r>
            <a:r>
              <a:rPr lang="en-US" sz="2400" dirty="0" smtClean="0">
                <a:solidFill>
                  <a:srgbClr val="FF0000"/>
                </a:solidFill>
                <a:latin typeface="Times New Roman" panose="02020603050405020304" pitchFamily="18" charset="0"/>
                <a:cs typeface="Times New Roman" panose="02020603050405020304" pitchFamily="18" charset="0"/>
              </a:rPr>
              <a:t> chia </a:t>
            </a:r>
            <a:r>
              <a:rPr lang="en-US" sz="2400" dirty="0" err="1" smtClean="0">
                <a:solidFill>
                  <a:srgbClr val="FF0000"/>
                </a:solidFill>
                <a:latin typeface="Times New Roman" panose="02020603050405020304" pitchFamily="18" charset="0"/>
                <a:cs typeface="Times New Roman" panose="02020603050405020304" pitchFamily="18" charset="0"/>
              </a:rPr>
              <a:t>thành</a:t>
            </a:r>
            <a:r>
              <a:rPr lang="en-US" sz="2400" dirty="0" smtClean="0">
                <a:solidFill>
                  <a:srgbClr val="FF0000"/>
                </a:solidFill>
                <a:latin typeface="Times New Roman" panose="02020603050405020304" pitchFamily="18" charset="0"/>
                <a:cs typeface="Times New Roman" panose="02020603050405020304" pitchFamily="18" charset="0"/>
              </a:rPr>
              <a:t> 6 </a:t>
            </a:r>
            <a:r>
              <a:rPr lang="en-US" sz="2400" dirty="0" err="1" smtClean="0">
                <a:solidFill>
                  <a:srgbClr val="FF0000"/>
                </a:solidFill>
                <a:latin typeface="Times New Roman" panose="02020603050405020304" pitchFamily="18" charset="0"/>
                <a:cs typeface="Times New Roman" panose="02020603050405020304" pitchFamily="18" charset="0"/>
              </a:rPr>
              <a:t>nhóm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mỗi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nhóm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hoạt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động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vòng</a:t>
            </a:r>
            <a:r>
              <a:rPr lang="en-US" sz="2400" dirty="0" smtClean="0">
                <a:solidFill>
                  <a:srgbClr val="FF0000"/>
                </a:solidFill>
                <a:latin typeface="Times New Roman" panose="02020603050405020304" pitchFamily="18" charset="0"/>
                <a:cs typeface="Times New Roman" panose="02020603050405020304" pitchFamily="18" charset="0"/>
              </a:rPr>
              <a:t> 10 </a:t>
            </a:r>
            <a:r>
              <a:rPr lang="en-US" sz="2400" dirty="0" err="1" smtClean="0">
                <a:solidFill>
                  <a:srgbClr val="FF0000"/>
                </a:solidFill>
                <a:latin typeface="Times New Roman" panose="02020603050405020304" pitchFamily="18" charset="0"/>
                <a:cs typeface="Times New Roman" panose="02020603050405020304" pitchFamily="18" charset="0"/>
              </a:rPr>
              <a:t>phút</a:t>
            </a:r>
            <a:r>
              <a:rPr lang="en-US" sz="2400" dirty="0" smtClean="0">
                <a:solidFill>
                  <a:srgbClr val="FF0000"/>
                </a:solidFill>
                <a:latin typeface="Times New Roman" panose="02020603050405020304" pitchFamily="18" charset="0"/>
                <a:cs typeface="Times New Roman" panose="02020603050405020304" pitchFamily="18" charset="0"/>
              </a:rPr>
              <a:t>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33" name="10-mins Hourglass">
            <a:hlinkClick r:id="" action="ppaction://media"/>
            <a:extLst>
              <a:ext uri="{FF2B5EF4-FFF2-40B4-BE49-F238E27FC236}">
                <a16:creationId xmlns="" xmlns:a16="http://schemas.microsoft.com/office/drawing/2014/main" id="{D91127E6-E26D-B456-0984-03FEF3D451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13401" y="3104907"/>
            <a:ext cx="1163612" cy="1098043"/>
          </a:xfrm>
          <a:prstGeom prst="rect">
            <a:avLst/>
          </a:prstGeom>
        </p:spPr>
      </p:pic>
    </p:spTree>
    <p:extLst>
      <p:ext uri="{BB962C8B-B14F-4D97-AF65-F5344CB8AC3E}">
        <p14:creationId xmlns:p14="http://schemas.microsoft.com/office/powerpoint/2010/main" val="11851701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06616"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3"/>
                                        </p:tgtEl>
                                      </p:cBhvr>
                                    </p:cmd>
                                  </p:childTnLst>
                                </p:cTn>
                              </p:par>
                            </p:childTnLst>
                          </p:cTn>
                        </p:par>
                      </p:childTnLst>
                    </p:cTn>
                  </p:par>
                </p:childTnLst>
              </p:cTn>
              <p:nextCondLst>
                <p:cond evt="onClick" delay="0">
                  <p:tgtEl>
                    <p:spTgt spid="33"/>
                  </p:tgtEl>
                </p:cond>
              </p:nextCondLst>
            </p:seq>
            <p:video>
              <p:cMediaNode vol="100000">
                <p:cTn id="19" fill="hold" display="0">
                  <p:stCondLst>
                    <p:cond delay="indefinite"/>
                  </p:stCondLst>
                </p:cTn>
                <p:tgtEl>
                  <p:spTgt spid="33"/>
                </p:tgtEl>
              </p:cMediaNode>
            </p:vide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70816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kumimoji="0" lang="en-US" sz="7000" b="1" i="0" u="none" strike="noStrike" kern="0" cap="none" spc="0" normalizeH="0" baseline="0" noProof="0" smtClean="0">
                <a:ln>
                  <a:noFill/>
                </a:ln>
                <a:solidFill>
                  <a:srgbClr val="0082C6">
                    <a:lumMod val="50000"/>
                  </a:srgbClr>
                </a:solidFill>
                <a:effectLst/>
                <a:uLnTx/>
                <a:uFillTx/>
                <a:latin typeface="Arial" panose="020B0604020202020204" pitchFamily="34" charset="0"/>
                <a:cs typeface="Arial"/>
                <a:sym typeface="Delius"/>
              </a:rPr>
              <a:t>VẬN</a:t>
            </a:r>
            <a:r>
              <a:rPr kumimoji="0" lang="en-US" sz="7000" b="1" i="0" u="none" strike="noStrike" kern="0" cap="none" spc="0" normalizeH="0" noProof="0" smtClean="0">
                <a:ln>
                  <a:noFill/>
                </a:ln>
                <a:solidFill>
                  <a:srgbClr val="0082C6">
                    <a:lumMod val="50000"/>
                  </a:srgbClr>
                </a:solidFill>
                <a:effectLst/>
                <a:uLnTx/>
                <a:uFillTx/>
                <a:latin typeface="Arial" panose="020B0604020202020204" pitchFamily="34" charset="0"/>
                <a:cs typeface="Arial"/>
                <a:sym typeface="Delius"/>
              </a:rPr>
              <a:t> DỤNG</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Tree>
    <p:extLst>
      <p:ext uri="{BB962C8B-B14F-4D97-AF65-F5344CB8AC3E}">
        <p14:creationId xmlns:p14="http://schemas.microsoft.com/office/powerpoint/2010/main" val="377078459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8390013" y="3194335"/>
            <a:ext cx="647422" cy="651223"/>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3331;p61"/>
          <p:cNvSpPr txBox="1"/>
          <p:nvPr/>
        </p:nvSpPr>
        <p:spPr>
          <a:xfrm flipH="1">
            <a:off x="400477" y="250071"/>
            <a:ext cx="128285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dirty="0" err="1"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a:t>
            </a:r>
            <a:r>
              <a:rPr kumimoji="0" lang="fr-FR" sz="2000" b="1" i="0" u="none" strike="noStrike" kern="0" cap="none" spc="0" normalizeH="0" baseline="0" noProof="0" dirty="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4</a:t>
            </a:r>
            <a:endParaRPr kumimoji="0" lang="en-US" sz="2000" b="0" i="0" u="none" strike="noStrike" kern="0" cap="none" spc="0" normalizeH="0" baseline="0" noProof="0" dirty="0" smtClean="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32496" y="1044676"/>
            <a:ext cx="8361651" cy="2816156"/>
          </a:xfrm>
          <a:prstGeom prst="rect">
            <a:avLst/>
          </a:prstGeom>
        </p:spPr>
        <p:txBody>
          <a:bodyPr wrap="square">
            <a:spAutoFit/>
          </a:bodyPr>
          <a:lstStyle/>
          <a:p>
            <a:pPr algn="just">
              <a:lnSpc>
                <a:spcPct val="150000"/>
              </a:lnSpc>
            </a:pPr>
            <a:r>
              <a:rPr lang="en-US" sz="2000" dirty="0" err="1" smtClean="0">
                <a:latin typeface="+mn-lt"/>
              </a:rPr>
              <a:t>Một</a:t>
            </a:r>
            <a:r>
              <a:rPr lang="en-US" sz="2000" dirty="0" smtClean="0">
                <a:latin typeface="+mn-lt"/>
              </a:rPr>
              <a:t> </a:t>
            </a:r>
            <a:r>
              <a:rPr lang="en-US" sz="2000" dirty="0" err="1" smtClean="0">
                <a:latin typeface="+mn-lt"/>
              </a:rPr>
              <a:t>đĩa</a:t>
            </a:r>
            <a:r>
              <a:rPr lang="en-US" sz="2000" dirty="0" smtClean="0">
                <a:latin typeface="+mn-lt"/>
              </a:rPr>
              <a:t> </a:t>
            </a:r>
            <a:r>
              <a:rPr lang="en-US" sz="2000" dirty="0" err="1" smtClean="0">
                <a:latin typeface="+mn-lt"/>
              </a:rPr>
              <a:t>tròn</a:t>
            </a:r>
            <a:r>
              <a:rPr lang="en-US" sz="2000" dirty="0" smtClean="0">
                <a:latin typeface="+mn-lt"/>
              </a:rPr>
              <a:t> </a:t>
            </a:r>
            <a:r>
              <a:rPr lang="en-US" sz="2000" dirty="0" err="1" smtClean="0">
                <a:latin typeface="+mn-lt"/>
              </a:rPr>
              <a:t>bằng</a:t>
            </a:r>
            <a:r>
              <a:rPr lang="en-US" sz="2000" dirty="0" smtClean="0">
                <a:latin typeface="+mn-lt"/>
              </a:rPr>
              <a:t> </a:t>
            </a:r>
            <a:r>
              <a:rPr lang="en-US" sz="2000" dirty="0" err="1" smtClean="0">
                <a:latin typeface="+mn-lt"/>
              </a:rPr>
              <a:t>bìa</a:t>
            </a:r>
            <a:r>
              <a:rPr lang="en-US" sz="2000" dirty="0" smtClean="0">
                <a:latin typeface="+mn-lt"/>
              </a:rPr>
              <a:t> </a:t>
            </a:r>
            <a:r>
              <a:rPr lang="en-US" sz="2000" dirty="0" err="1" smtClean="0">
                <a:latin typeface="+mn-lt"/>
              </a:rPr>
              <a:t>cứng</a:t>
            </a:r>
            <a:r>
              <a:rPr lang="en-US" sz="2000" dirty="0" smtClean="0">
                <a:latin typeface="+mn-lt"/>
              </a:rPr>
              <a:t> </a:t>
            </a:r>
            <a:r>
              <a:rPr lang="en-US" sz="2000" dirty="0" err="1" smtClean="0">
                <a:latin typeface="+mn-lt"/>
              </a:rPr>
              <a:t>được</a:t>
            </a:r>
            <a:r>
              <a:rPr lang="en-US" sz="2000" dirty="0" smtClean="0">
                <a:latin typeface="+mn-lt"/>
              </a:rPr>
              <a:t> chia </a:t>
            </a:r>
            <a:r>
              <a:rPr lang="en-US" sz="2000" dirty="0" err="1" smtClean="0">
                <a:latin typeface="+mn-lt"/>
              </a:rPr>
              <a:t>làm</a:t>
            </a:r>
            <a:r>
              <a:rPr lang="en-US" sz="2000" dirty="0" smtClean="0">
                <a:latin typeface="+mn-lt"/>
              </a:rPr>
              <a:t> </a:t>
            </a:r>
            <a:r>
              <a:rPr lang="en-US" sz="2000" dirty="0" err="1" smtClean="0">
                <a:latin typeface="+mn-lt"/>
              </a:rPr>
              <a:t>tám</a:t>
            </a:r>
            <a:r>
              <a:rPr lang="en-US" sz="2000" dirty="0" smtClean="0">
                <a:latin typeface="+mn-lt"/>
              </a:rPr>
              <a:t> </a:t>
            </a:r>
            <a:r>
              <a:rPr lang="en-US" sz="2000" dirty="0" err="1" smtClean="0">
                <a:latin typeface="+mn-lt"/>
              </a:rPr>
              <a:t>phần</a:t>
            </a:r>
            <a:r>
              <a:rPr lang="en-US" sz="2000" dirty="0" smtClean="0">
                <a:latin typeface="+mn-lt"/>
              </a:rPr>
              <a:t> </a:t>
            </a:r>
            <a:r>
              <a:rPr lang="en-US" sz="2000" dirty="0" err="1" smtClean="0">
                <a:latin typeface="+mn-lt"/>
              </a:rPr>
              <a:t>bằng</a:t>
            </a:r>
            <a:r>
              <a:rPr lang="en-US" sz="2000" dirty="0" smtClean="0">
                <a:latin typeface="+mn-lt"/>
              </a:rPr>
              <a:t> </a:t>
            </a:r>
            <a:r>
              <a:rPr lang="en-US" sz="2000" dirty="0" err="1" smtClean="0">
                <a:latin typeface="+mn-lt"/>
              </a:rPr>
              <a:t>nhau</a:t>
            </a:r>
            <a:r>
              <a:rPr lang="en-US" sz="2000" dirty="0" smtClean="0">
                <a:latin typeface="+mn-lt"/>
              </a:rPr>
              <a:t> </a:t>
            </a:r>
            <a:r>
              <a:rPr lang="en-US" sz="2000" dirty="0" err="1" smtClean="0">
                <a:latin typeface="+mn-lt"/>
              </a:rPr>
              <a:t>và</a:t>
            </a:r>
            <a:r>
              <a:rPr lang="en-US" sz="2000" dirty="0" smtClean="0">
                <a:latin typeface="+mn-lt"/>
              </a:rPr>
              <a:t> </a:t>
            </a:r>
            <a:r>
              <a:rPr lang="en-US" sz="2000" dirty="0" err="1" smtClean="0">
                <a:latin typeface="+mn-lt"/>
              </a:rPr>
              <a:t>ghi</a:t>
            </a:r>
            <a:r>
              <a:rPr lang="en-US" sz="2000" dirty="0" smtClean="0">
                <a:latin typeface="+mn-lt"/>
              </a:rPr>
              <a:t> </a:t>
            </a:r>
            <a:r>
              <a:rPr lang="en-US" sz="2000" dirty="0" err="1" smtClean="0">
                <a:latin typeface="+mn-lt"/>
              </a:rPr>
              <a:t>các</a:t>
            </a:r>
            <a:r>
              <a:rPr lang="en-US" sz="2000" dirty="0" smtClean="0">
                <a:latin typeface="+mn-lt"/>
              </a:rPr>
              <a:t> </a:t>
            </a:r>
            <a:r>
              <a:rPr lang="en-US" sz="2000" dirty="0" err="1" smtClean="0">
                <a:latin typeface="+mn-lt"/>
              </a:rPr>
              <a:t>số</a:t>
            </a:r>
            <a:r>
              <a:rPr lang="en-US" sz="2000" dirty="0" smtClean="0">
                <a:latin typeface="+mn-lt"/>
              </a:rPr>
              <a:t> 1; 2; 3; 4; 5; 6; 7; 8, </a:t>
            </a:r>
            <a:r>
              <a:rPr lang="en-US" sz="2000" dirty="0" err="1" smtClean="0">
                <a:latin typeface="+mn-lt"/>
              </a:rPr>
              <a:t>chiếc</a:t>
            </a:r>
            <a:r>
              <a:rPr lang="en-US" sz="2000" dirty="0" smtClean="0">
                <a:latin typeface="+mn-lt"/>
              </a:rPr>
              <a:t> </a:t>
            </a:r>
            <a:r>
              <a:rPr lang="en-US" sz="2000" dirty="0" err="1" smtClean="0">
                <a:latin typeface="+mn-lt"/>
              </a:rPr>
              <a:t>kim</a:t>
            </a:r>
            <a:r>
              <a:rPr lang="en-US" sz="2000" dirty="0" smtClean="0">
                <a:latin typeface="+mn-lt"/>
              </a:rPr>
              <a:t> </a:t>
            </a:r>
            <a:r>
              <a:rPr lang="en-US" sz="2000" dirty="0" err="1" smtClean="0">
                <a:latin typeface="+mn-lt"/>
              </a:rPr>
              <a:t>được</a:t>
            </a:r>
            <a:r>
              <a:rPr lang="en-US" sz="2000" dirty="0" smtClean="0">
                <a:latin typeface="+mn-lt"/>
              </a:rPr>
              <a:t> </a:t>
            </a:r>
            <a:r>
              <a:rPr lang="en-US" sz="2000" dirty="0" err="1" smtClean="0">
                <a:latin typeface="+mn-lt"/>
              </a:rPr>
              <a:t>gắn</a:t>
            </a:r>
            <a:r>
              <a:rPr lang="en-US" sz="2000" dirty="0" smtClean="0">
                <a:latin typeface="+mn-lt"/>
              </a:rPr>
              <a:t> </a:t>
            </a:r>
            <a:r>
              <a:rPr lang="en-US" sz="2000" dirty="0" err="1" smtClean="0">
                <a:latin typeface="+mn-lt"/>
              </a:rPr>
              <a:t>cố</a:t>
            </a:r>
            <a:r>
              <a:rPr lang="en-US" sz="2000" dirty="0" smtClean="0">
                <a:latin typeface="+mn-lt"/>
              </a:rPr>
              <a:t> </a:t>
            </a:r>
            <a:r>
              <a:rPr lang="en-US" sz="2000" dirty="0" err="1" smtClean="0">
                <a:latin typeface="+mn-lt"/>
              </a:rPr>
              <a:t>định</a:t>
            </a:r>
            <a:r>
              <a:rPr lang="en-US" sz="2000" dirty="0" smtClean="0">
                <a:latin typeface="+mn-lt"/>
              </a:rPr>
              <a:t> </a:t>
            </a:r>
            <a:r>
              <a:rPr lang="en-US" sz="2000" dirty="0" err="1" smtClean="0">
                <a:latin typeface="+mn-lt"/>
              </a:rPr>
              <a:t>vào</a:t>
            </a:r>
            <a:r>
              <a:rPr lang="en-US" sz="2000" dirty="0" smtClean="0">
                <a:latin typeface="+mn-lt"/>
              </a:rPr>
              <a:t> </a:t>
            </a:r>
            <a:r>
              <a:rPr lang="en-US" sz="2000" dirty="0" err="1" smtClean="0">
                <a:latin typeface="+mn-lt"/>
              </a:rPr>
              <a:t>trục</a:t>
            </a:r>
            <a:r>
              <a:rPr lang="en-US" sz="2000" dirty="0" smtClean="0">
                <a:latin typeface="+mn-lt"/>
              </a:rPr>
              <a:t> quay ở </a:t>
            </a:r>
            <a:r>
              <a:rPr lang="en-US" sz="2000" dirty="0" err="1" smtClean="0">
                <a:latin typeface="+mn-lt"/>
              </a:rPr>
              <a:t>tâm</a:t>
            </a:r>
            <a:r>
              <a:rPr lang="en-US" sz="2000" dirty="0" smtClean="0">
                <a:latin typeface="+mn-lt"/>
              </a:rPr>
              <a:t> </a:t>
            </a:r>
            <a:r>
              <a:rPr lang="en-US" sz="2000" dirty="0" err="1" smtClean="0">
                <a:latin typeface="+mn-lt"/>
              </a:rPr>
              <a:t>của</a:t>
            </a:r>
            <a:r>
              <a:rPr lang="en-US" sz="2000" dirty="0" smtClean="0">
                <a:latin typeface="+mn-lt"/>
              </a:rPr>
              <a:t> </a:t>
            </a:r>
            <a:r>
              <a:rPr lang="en-US" sz="2000" dirty="0" err="1" smtClean="0">
                <a:latin typeface="+mn-lt"/>
              </a:rPr>
              <a:t>đĩa</a:t>
            </a:r>
            <a:r>
              <a:rPr lang="en-US" sz="2000" dirty="0" smtClean="0">
                <a:latin typeface="+mn-lt"/>
              </a:rPr>
              <a:t>.</a:t>
            </a:r>
          </a:p>
          <a:p>
            <a:pPr algn="just">
              <a:lnSpc>
                <a:spcPct val="150000"/>
              </a:lnSpc>
            </a:pPr>
            <a:r>
              <a:rPr lang="en-US" sz="2000" dirty="0" err="1" smtClean="0">
                <a:latin typeface="+mn-lt"/>
              </a:rPr>
              <a:t>Một</a:t>
            </a:r>
            <a:r>
              <a:rPr lang="en-US" sz="2000" dirty="0" smtClean="0">
                <a:latin typeface="+mn-lt"/>
              </a:rPr>
              <a:t> </a:t>
            </a:r>
            <a:r>
              <a:rPr lang="en-US" sz="2000" dirty="0" err="1" smtClean="0">
                <a:latin typeface="+mn-lt"/>
              </a:rPr>
              <a:t>học</a:t>
            </a:r>
            <a:r>
              <a:rPr lang="en-US" sz="2000" dirty="0" smtClean="0">
                <a:latin typeface="+mn-lt"/>
              </a:rPr>
              <a:t> </a:t>
            </a:r>
            <a:r>
              <a:rPr lang="en-US" sz="2000" dirty="0" err="1" smtClean="0">
                <a:latin typeface="+mn-lt"/>
              </a:rPr>
              <a:t>sinh</a:t>
            </a:r>
            <a:r>
              <a:rPr lang="en-US" sz="2000" dirty="0" smtClean="0">
                <a:latin typeface="+mn-lt"/>
              </a:rPr>
              <a:t> </a:t>
            </a:r>
            <a:r>
              <a:rPr lang="en-US" sz="2000" dirty="0" err="1" smtClean="0">
                <a:latin typeface="+mn-lt"/>
              </a:rPr>
              <a:t>lên</a:t>
            </a:r>
            <a:r>
              <a:rPr lang="en-US" sz="2000" dirty="0" smtClean="0">
                <a:latin typeface="+mn-lt"/>
              </a:rPr>
              <a:t> quay </a:t>
            </a:r>
            <a:r>
              <a:rPr lang="en-US" sz="2000" dirty="0" err="1" smtClean="0">
                <a:latin typeface="+mn-lt"/>
              </a:rPr>
              <a:t>đĩa</a:t>
            </a:r>
            <a:r>
              <a:rPr lang="en-US" sz="2000" dirty="0" smtClean="0">
                <a:latin typeface="+mn-lt"/>
              </a:rPr>
              <a:t> </a:t>
            </a:r>
            <a:r>
              <a:rPr lang="en-US" sz="2000" dirty="0" err="1" smtClean="0">
                <a:latin typeface="+mn-lt"/>
              </a:rPr>
              <a:t>tròn</a:t>
            </a:r>
            <a:r>
              <a:rPr lang="en-US" sz="2000" dirty="0" smtClean="0">
                <a:latin typeface="+mn-lt"/>
              </a:rPr>
              <a:t> 10 </a:t>
            </a:r>
            <a:r>
              <a:rPr lang="en-US" sz="2000" dirty="0" err="1" smtClean="0">
                <a:latin typeface="+mn-lt"/>
              </a:rPr>
              <a:t>lần</a:t>
            </a:r>
            <a:r>
              <a:rPr lang="en-US" sz="2000" dirty="0" smtClean="0">
                <a:latin typeface="+mn-lt"/>
              </a:rPr>
              <a:t>, </a:t>
            </a:r>
            <a:r>
              <a:rPr lang="en-US" sz="2000" dirty="0" err="1" smtClean="0">
                <a:latin typeface="+mn-lt"/>
              </a:rPr>
              <a:t>ghi</a:t>
            </a:r>
            <a:r>
              <a:rPr lang="en-US" sz="2000" dirty="0" smtClean="0">
                <a:latin typeface="+mn-lt"/>
              </a:rPr>
              <a:t> </a:t>
            </a:r>
            <a:r>
              <a:rPr lang="en-US" sz="2000" dirty="0" err="1" smtClean="0">
                <a:latin typeface="+mn-lt"/>
              </a:rPr>
              <a:t>lại</a:t>
            </a:r>
            <a:r>
              <a:rPr lang="en-US" sz="2000" dirty="0" smtClean="0">
                <a:latin typeface="+mn-lt"/>
              </a:rPr>
              <a:t> </a:t>
            </a:r>
            <a:r>
              <a:rPr lang="en-US" sz="2000" dirty="0" err="1" smtClean="0">
                <a:latin typeface="+mn-lt"/>
              </a:rPr>
              <a:t>số</a:t>
            </a:r>
            <a:r>
              <a:rPr lang="en-US" sz="2000" dirty="0" smtClean="0">
                <a:latin typeface="+mn-lt"/>
              </a:rPr>
              <a:t> </a:t>
            </a:r>
            <a:r>
              <a:rPr lang="en-US" sz="2000" dirty="0" err="1" smtClean="0">
                <a:latin typeface="+mn-lt"/>
              </a:rPr>
              <a:t>mà</a:t>
            </a:r>
            <a:r>
              <a:rPr lang="en-US" sz="2000" dirty="0" smtClean="0">
                <a:latin typeface="+mn-lt"/>
              </a:rPr>
              <a:t> </a:t>
            </a:r>
            <a:r>
              <a:rPr lang="en-US" sz="2000" dirty="0" err="1" smtClean="0">
                <a:latin typeface="+mn-lt"/>
              </a:rPr>
              <a:t>chiếc</a:t>
            </a:r>
            <a:r>
              <a:rPr lang="en-US" sz="2000" dirty="0" smtClean="0">
                <a:latin typeface="+mn-lt"/>
              </a:rPr>
              <a:t> </a:t>
            </a:r>
            <a:r>
              <a:rPr lang="en-US" sz="2000" dirty="0" err="1" smtClean="0">
                <a:latin typeface="+mn-lt"/>
              </a:rPr>
              <a:t>kim</a:t>
            </a:r>
            <a:r>
              <a:rPr lang="en-US" sz="2000" dirty="0" smtClean="0">
                <a:latin typeface="+mn-lt"/>
              </a:rPr>
              <a:t> </a:t>
            </a:r>
            <a:r>
              <a:rPr lang="en-US" sz="2000" dirty="0" err="1" smtClean="0">
                <a:latin typeface="+mn-lt"/>
              </a:rPr>
              <a:t>chỉ</a:t>
            </a:r>
            <a:r>
              <a:rPr lang="en-US" sz="2000" dirty="0" smtClean="0">
                <a:latin typeface="+mn-lt"/>
              </a:rPr>
              <a:t> </a:t>
            </a:r>
            <a:r>
              <a:rPr lang="en-US" sz="2000" dirty="0" err="1" smtClean="0">
                <a:latin typeface="+mn-lt"/>
              </a:rPr>
              <a:t>vào</a:t>
            </a:r>
            <a:r>
              <a:rPr lang="en-US" sz="2000" dirty="0" smtClean="0">
                <a:latin typeface="+mn-lt"/>
              </a:rPr>
              <a:t>. </a:t>
            </a:r>
          </a:p>
          <a:p>
            <a:pPr algn="just">
              <a:lnSpc>
                <a:spcPct val="150000"/>
              </a:lnSpc>
            </a:pPr>
            <a:r>
              <a:rPr lang="en-US" sz="2000" dirty="0" err="1" smtClean="0">
                <a:latin typeface="+mn-lt"/>
              </a:rPr>
              <a:t>Dự</a:t>
            </a:r>
            <a:r>
              <a:rPr lang="en-US" sz="2000" dirty="0" smtClean="0">
                <a:latin typeface="+mn-lt"/>
              </a:rPr>
              <a:t> </a:t>
            </a:r>
            <a:r>
              <a:rPr lang="en-US" sz="2000" dirty="0" err="1" smtClean="0">
                <a:latin typeface="+mn-lt"/>
              </a:rPr>
              <a:t>đoán</a:t>
            </a:r>
            <a:r>
              <a:rPr lang="en-US" sz="2000" dirty="0" smtClean="0">
                <a:latin typeface="+mn-lt"/>
              </a:rPr>
              <a:t>: </a:t>
            </a:r>
          </a:p>
          <a:p>
            <a:pPr algn="just">
              <a:lnSpc>
                <a:spcPct val="150000"/>
              </a:lnSpc>
            </a:pPr>
            <a:endParaRPr lang="vi-VN" sz="1800" dirty="0">
              <a:latin typeface="+mn-lt"/>
            </a:endParaRPr>
          </a:p>
        </p:txBody>
      </p:sp>
      <p:sp>
        <p:nvSpPr>
          <p:cNvPr id="2" name="Rectangle 1"/>
          <p:cNvSpPr/>
          <p:nvPr/>
        </p:nvSpPr>
        <p:spPr>
          <a:xfrm>
            <a:off x="400477" y="3467739"/>
            <a:ext cx="8036790" cy="569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rPr>
              <a:t>1) </a:t>
            </a:r>
            <a:r>
              <a:rPr lang="en-US" sz="2000" dirty="0" err="1">
                <a:solidFill>
                  <a:schemeClr val="tx1"/>
                </a:solidFill>
              </a:rPr>
              <a:t>Xác</a:t>
            </a:r>
            <a:r>
              <a:rPr lang="en-US" sz="2000" dirty="0">
                <a:solidFill>
                  <a:schemeClr val="tx1"/>
                </a:solidFill>
              </a:rPr>
              <a:t> </a:t>
            </a:r>
            <a:r>
              <a:rPr lang="en-US" sz="2000" dirty="0" err="1">
                <a:solidFill>
                  <a:schemeClr val="tx1"/>
                </a:solidFill>
              </a:rPr>
              <a:t>suất</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nghiệm</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biến</a:t>
            </a:r>
            <a:r>
              <a:rPr lang="en-US" sz="2000" dirty="0">
                <a:solidFill>
                  <a:schemeClr val="tx1"/>
                </a:solidFill>
              </a:rPr>
              <a:t> </a:t>
            </a:r>
            <a:r>
              <a:rPr lang="en-US" sz="2000" dirty="0" err="1">
                <a:solidFill>
                  <a:schemeClr val="tx1"/>
                </a:solidFill>
              </a:rPr>
              <a:t>cố</a:t>
            </a:r>
            <a:r>
              <a:rPr lang="en-US" sz="2000" dirty="0">
                <a:solidFill>
                  <a:schemeClr val="tx1"/>
                </a:solidFill>
              </a:rPr>
              <a:t> “</a:t>
            </a:r>
            <a:r>
              <a:rPr lang="en-US" sz="2000" dirty="0" err="1">
                <a:solidFill>
                  <a:schemeClr val="tx1"/>
                </a:solidFill>
              </a:rPr>
              <a:t>Chiếc</a:t>
            </a:r>
            <a:r>
              <a:rPr lang="en-US" sz="2000" dirty="0">
                <a:solidFill>
                  <a:schemeClr val="tx1"/>
                </a:solidFill>
              </a:rPr>
              <a:t> </a:t>
            </a:r>
            <a:r>
              <a:rPr lang="en-US" sz="2000" dirty="0" err="1">
                <a:solidFill>
                  <a:schemeClr val="tx1"/>
                </a:solidFill>
              </a:rPr>
              <a:t>kim</a:t>
            </a:r>
            <a:r>
              <a:rPr lang="en-US" sz="2000" dirty="0">
                <a:solidFill>
                  <a:schemeClr val="tx1"/>
                </a:solidFill>
              </a:rPr>
              <a:t> </a:t>
            </a:r>
            <a:r>
              <a:rPr lang="en-US" sz="2000" dirty="0" err="1">
                <a:solidFill>
                  <a:schemeClr val="tx1"/>
                </a:solidFill>
              </a:rPr>
              <a:t>chỉ</a:t>
            </a:r>
            <a:r>
              <a:rPr lang="en-US" sz="2000" dirty="0">
                <a:solidFill>
                  <a:schemeClr val="tx1"/>
                </a:solidFill>
              </a:rPr>
              <a:t> </a:t>
            </a:r>
            <a:r>
              <a:rPr lang="en-US" sz="2000" dirty="0" err="1">
                <a:solidFill>
                  <a:schemeClr val="tx1"/>
                </a:solidFill>
              </a:rPr>
              <a:t>vào</a:t>
            </a:r>
            <a:r>
              <a:rPr lang="en-US" sz="2000" dirty="0">
                <a:solidFill>
                  <a:schemeClr val="tx1"/>
                </a:solidFill>
              </a:rPr>
              <a:t> </a:t>
            </a:r>
            <a:r>
              <a:rPr lang="en-US" sz="2000" dirty="0" err="1">
                <a:solidFill>
                  <a:schemeClr val="tx1"/>
                </a:solidFill>
              </a:rPr>
              <a:t>số</a:t>
            </a:r>
            <a:r>
              <a:rPr lang="en-US" sz="2000" dirty="0">
                <a:solidFill>
                  <a:schemeClr val="tx1"/>
                </a:solidFill>
              </a:rPr>
              <a:t> 3”.</a:t>
            </a:r>
          </a:p>
          <a:p>
            <a:pPr algn="ctr"/>
            <a:endParaRPr lang="en-US" dirty="0"/>
          </a:p>
        </p:txBody>
      </p:sp>
      <p:sp>
        <p:nvSpPr>
          <p:cNvPr id="32" name="Rectangle 31"/>
          <p:cNvSpPr/>
          <p:nvPr/>
        </p:nvSpPr>
        <p:spPr>
          <a:xfrm>
            <a:off x="429351" y="4092154"/>
            <a:ext cx="8036790" cy="590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chemeClr val="tx1"/>
                </a:solidFill>
              </a:rPr>
              <a:t>2</a:t>
            </a:r>
            <a:r>
              <a:rPr lang="en-US" sz="2000" dirty="0">
                <a:solidFill>
                  <a:schemeClr val="tx1"/>
                </a:solidFill>
              </a:rPr>
              <a:t>) </a:t>
            </a:r>
            <a:r>
              <a:rPr lang="en-US" sz="2000" dirty="0" err="1">
                <a:solidFill>
                  <a:schemeClr val="tx1"/>
                </a:solidFill>
              </a:rPr>
              <a:t>Xác</a:t>
            </a:r>
            <a:r>
              <a:rPr lang="en-US" sz="2000" dirty="0">
                <a:solidFill>
                  <a:schemeClr val="tx1"/>
                </a:solidFill>
              </a:rPr>
              <a:t> </a:t>
            </a:r>
            <a:r>
              <a:rPr lang="en-US" sz="2000" dirty="0" err="1">
                <a:solidFill>
                  <a:schemeClr val="tx1"/>
                </a:solidFill>
              </a:rPr>
              <a:t>suất</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nghiệm</a:t>
            </a:r>
            <a:r>
              <a:rPr lang="en-US" sz="2000" dirty="0">
                <a:solidFill>
                  <a:schemeClr val="tx1"/>
                </a:solidFill>
              </a:rPr>
              <a:t> </a:t>
            </a:r>
            <a:r>
              <a:rPr lang="en-US" sz="2000" dirty="0" err="1">
                <a:solidFill>
                  <a:schemeClr val="tx1"/>
                </a:solidFill>
              </a:rPr>
              <a:t>của</a:t>
            </a:r>
            <a:r>
              <a:rPr lang="en-US" sz="2000" dirty="0">
                <a:solidFill>
                  <a:schemeClr val="tx1"/>
                </a:solidFill>
              </a:rPr>
              <a:t> </a:t>
            </a:r>
            <a:r>
              <a:rPr lang="en-US" sz="2000" dirty="0" err="1">
                <a:solidFill>
                  <a:schemeClr val="tx1"/>
                </a:solidFill>
              </a:rPr>
              <a:t>biến</a:t>
            </a:r>
            <a:r>
              <a:rPr lang="en-US" sz="2000" dirty="0">
                <a:solidFill>
                  <a:schemeClr val="tx1"/>
                </a:solidFill>
              </a:rPr>
              <a:t> </a:t>
            </a:r>
            <a:r>
              <a:rPr lang="en-US" sz="2000" dirty="0" err="1">
                <a:solidFill>
                  <a:schemeClr val="tx1"/>
                </a:solidFill>
              </a:rPr>
              <a:t>cố</a:t>
            </a:r>
            <a:r>
              <a:rPr lang="en-US" sz="2000" dirty="0">
                <a:solidFill>
                  <a:schemeClr val="tx1"/>
                </a:solidFill>
              </a:rPr>
              <a:t> “</a:t>
            </a:r>
            <a:r>
              <a:rPr lang="en-US" sz="2000" dirty="0" err="1">
                <a:solidFill>
                  <a:schemeClr val="tx1"/>
                </a:solidFill>
              </a:rPr>
              <a:t>Chiếc</a:t>
            </a:r>
            <a:r>
              <a:rPr lang="en-US" sz="2000" dirty="0">
                <a:solidFill>
                  <a:schemeClr val="tx1"/>
                </a:solidFill>
              </a:rPr>
              <a:t> </a:t>
            </a:r>
            <a:r>
              <a:rPr lang="en-US" sz="2000" dirty="0" err="1">
                <a:solidFill>
                  <a:schemeClr val="tx1"/>
                </a:solidFill>
              </a:rPr>
              <a:t>kim</a:t>
            </a:r>
            <a:r>
              <a:rPr lang="en-US" sz="2000" dirty="0">
                <a:solidFill>
                  <a:schemeClr val="tx1"/>
                </a:solidFill>
              </a:rPr>
              <a:t> </a:t>
            </a:r>
            <a:r>
              <a:rPr lang="en-US" sz="2000" dirty="0" err="1">
                <a:solidFill>
                  <a:schemeClr val="tx1"/>
                </a:solidFill>
              </a:rPr>
              <a:t>chỉ</a:t>
            </a:r>
            <a:r>
              <a:rPr lang="en-US" sz="2000" dirty="0">
                <a:solidFill>
                  <a:schemeClr val="tx1"/>
                </a:solidFill>
              </a:rPr>
              <a:t> </a:t>
            </a:r>
            <a:r>
              <a:rPr lang="en-US" sz="2000" dirty="0" err="1">
                <a:solidFill>
                  <a:schemeClr val="tx1"/>
                </a:solidFill>
              </a:rPr>
              <a:t>vào</a:t>
            </a:r>
            <a:r>
              <a:rPr lang="en-US" sz="2000" dirty="0">
                <a:solidFill>
                  <a:schemeClr val="tx1"/>
                </a:solidFill>
              </a:rPr>
              <a:t> </a:t>
            </a:r>
            <a:r>
              <a:rPr lang="en-US" sz="2000" dirty="0" err="1">
                <a:solidFill>
                  <a:schemeClr val="tx1"/>
                </a:solidFill>
              </a:rPr>
              <a:t>số</a:t>
            </a:r>
            <a:r>
              <a:rPr lang="en-US" sz="2000" dirty="0">
                <a:solidFill>
                  <a:schemeClr val="tx1"/>
                </a:solidFill>
              </a:rPr>
              <a:t> </a:t>
            </a:r>
            <a:r>
              <a:rPr lang="en-US" sz="2000" dirty="0" err="1">
                <a:solidFill>
                  <a:schemeClr val="tx1"/>
                </a:solidFill>
              </a:rPr>
              <a:t>chẵn</a:t>
            </a:r>
            <a:r>
              <a:rPr lang="en-US" sz="2000" dirty="0">
                <a:solidFill>
                  <a:schemeClr val="tx1"/>
                </a:solidFill>
              </a:rPr>
              <a:t>”.</a:t>
            </a:r>
          </a:p>
          <a:p>
            <a:pPr algn="ctr"/>
            <a:endParaRPr lang="en-US" dirty="0"/>
          </a:p>
        </p:txBody>
      </p:sp>
    </p:spTree>
    <p:extLst>
      <p:ext uri="{BB962C8B-B14F-4D97-AF65-F5344CB8AC3E}">
        <p14:creationId xmlns:p14="http://schemas.microsoft.com/office/powerpoint/2010/main" val="199010323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p:bldP spid="2"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4" name="Google Shape;3264;p52"/>
          <p:cNvSpPr/>
          <p:nvPr/>
        </p:nvSpPr>
        <p:spPr>
          <a:xfrm>
            <a:off x="3831050" y="1749600"/>
            <a:ext cx="5956948" cy="514368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2" name="Google Shape;3292;p52"/>
          <p:cNvGrpSpPr/>
          <p:nvPr/>
        </p:nvGrpSpPr>
        <p:grpSpPr>
          <a:xfrm>
            <a:off x="4787495" y="4476020"/>
            <a:ext cx="334046" cy="839826"/>
            <a:chOff x="4979142" y="4336675"/>
            <a:chExt cx="444861" cy="1118426"/>
          </a:xfrm>
        </p:grpSpPr>
        <p:sp>
          <p:nvSpPr>
            <p:cNvPr id="3293" name="Google Shape;3293;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4" name="Google Shape;3294;p52"/>
            <p:cNvGrpSpPr/>
            <p:nvPr/>
          </p:nvGrpSpPr>
          <p:grpSpPr>
            <a:xfrm>
              <a:off x="4979142" y="4336675"/>
              <a:ext cx="444861" cy="1118426"/>
              <a:chOff x="4979142" y="4336675"/>
              <a:chExt cx="444861" cy="1118426"/>
            </a:xfrm>
          </p:grpSpPr>
          <p:sp>
            <p:nvSpPr>
              <p:cNvPr id="3295" name="Google Shape;3295;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2"/>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2"/>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638417" y="1099216"/>
            <a:ext cx="6850519" cy="2246769"/>
          </a:xfrm>
          <a:prstGeom prst="rect">
            <a:avLst/>
          </a:prstGeom>
        </p:spPr>
        <p:txBody>
          <a:bodyPr wrap="square">
            <a:spAutoFit/>
          </a:bodyPr>
          <a:lstStyle/>
          <a:p>
            <a:pPr marL="342900" indent="-342900" algn="just">
              <a:lnSpc>
                <a:spcPct val="200000"/>
              </a:lnSpc>
              <a:spcBef>
                <a:spcPts val="600"/>
              </a:spcBef>
              <a:spcAft>
                <a:spcPts val="600"/>
              </a:spcAft>
              <a:buFont typeface="Wingdings" panose="05000000000000000000" pitchFamily="2" charset="2"/>
              <a:buChar char="q"/>
            </a:pPr>
            <a:r>
              <a:rPr lang="pt-BR" sz="2000" smtClean="0">
                <a:latin typeface="Arial" panose="020B0604020202020204" pitchFamily="34" charset="0"/>
                <a:ea typeface="Calibri" panose="020F0502020204030204" pitchFamily="34" charset="0"/>
                <a:cs typeface="Arial" panose="020B0604020202020204" pitchFamily="34" charset="0"/>
              </a:rPr>
              <a:t>Ghi </a:t>
            </a:r>
            <a:r>
              <a:rPr lang="pt-BR" sz="2000">
                <a:latin typeface="Arial" panose="020B0604020202020204" pitchFamily="34" charset="0"/>
                <a:ea typeface="Calibri" panose="020F0502020204030204" pitchFamily="34" charset="0"/>
                <a:cs typeface="Arial" panose="020B0604020202020204" pitchFamily="34" charset="0"/>
              </a:rPr>
              <a:t>nhớ kiến thức trong </a:t>
            </a:r>
            <a:r>
              <a:rPr lang="pt-BR" sz="2000" smtClean="0">
                <a:latin typeface="Arial" panose="020B0604020202020204" pitchFamily="34" charset="0"/>
                <a:ea typeface="Calibri" panose="020F0502020204030204" pitchFamily="34" charset="0"/>
                <a:cs typeface="Arial" panose="020B0604020202020204" pitchFamily="34" charset="0"/>
              </a:rPr>
              <a:t>bài.</a:t>
            </a:r>
            <a:endParaRPr lang="en-US" sz="2000" smtClean="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smtClean="0">
                <a:latin typeface="Arial" panose="020B0604020202020204" pitchFamily="34" charset="0"/>
                <a:ea typeface="Calibri" panose="020F0502020204030204" pitchFamily="34" charset="0"/>
                <a:cs typeface="Arial" panose="020B0604020202020204" pitchFamily="34" charset="0"/>
              </a:rPr>
              <a:t>Hoàn </a:t>
            </a:r>
            <a:r>
              <a:rPr lang="pt-BR" sz="2000">
                <a:latin typeface="Arial" panose="020B0604020202020204" pitchFamily="34" charset="0"/>
                <a:ea typeface="Calibri" panose="020F0502020204030204" pitchFamily="34" charset="0"/>
                <a:cs typeface="Arial" panose="020B0604020202020204" pitchFamily="34" charset="0"/>
              </a:rPr>
              <a:t>thành bài tập trong </a:t>
            </a:r>
            <a:r>
              <a:rPr lang="pt-BR" sz="2000" smtClean="0">
                <a:latin typeface="Arial" panose="020B0604020202020204" pitchFamily="34" charset="0"/>
                <a:ea typeface="Calibri" panose="020F0502020204030204" pitchFamily="34" charset="0"/>
                <a:cs typeface="Arial" panose="020B0604020202020204" pitchFamily="34" charset="0"/>
              </a:rPr>
              <a:t>SBT.</a:t>
            </a:r>
            <a:endParaRPr lang="en-US" sz="2000" smtClean="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smtClean="0">
                <a:latin typeface="Arial" panose="020B0604020202020204" pitchFamily="34" charset="0"/>
                <a:ea typeface="Calibri" panose="020F0502020204030204" pitchFamily="34" charset="0"/>
                <a:cs typeface="Arial" panose="020B0604020202020204" pitchFamily="34" charset="0"/>
              </a:rPr>
              <a:t>Chuẩn </a:t>
            </a:r>
            <a:r>
              <a:rPr lang="pt-BR" sz="2000">
                <a:latin typeface="Arial" panose="020B0604020202020204" pitchFamily="34" charset="0"/>
                <a:ea typeface="Calibri" panose="020F0502020204030204" pitchFamily="34" charset="0"/>
                <a:cs typeface="Arial" panose="020B0604020202020204" pitchFamily="34" charset="0"/>
              </a:rPr>
              <a:t>bị bài sau </a:t>
            </a:r>
            <a:r>
              <a:rPr lang="vi-VN" sz="2000" b="1" i="1">
                <a:latin typeface="Arial" panose="020B0604020202020204" pitchFamily="34" charset="0"/>
                <a:ea typeface="Calibri" panose="020F0502020204030204" pitchFamily="34" charset="0"/>
                <a:cs typeface="Arial" panose="020B0604020202020204" pitchFamily="34" charset="0"/>
              </a:rPr>
              <a:t>Bài tập cuối chương </a:t>
            </a:r>
            <a:r>
              <a:rPr lang="vi-VN" sz="2000" b="1" i="1" smtClean="0">
                <a:latin typeface="Arial" panose="020B0604020202020204" pitchFamily="34" charset="0"/>
                <a:ea typeface="Calibri" panose="020F0502020204030204" pitchFamily="34" charset="0"/>
                <a:cs typeface="Arial" panose="020B0604020202020204" pitchFamily="34" charset="0"/>
              </a:rPr>
              <a:t>VI</a:t>
            </a:r>
            <a:r>
              <a:rPr lang="en-US" sz="2000" b="1" i="1" smtClean="0">
                <a:latin typeface="Arial" panose="020B0604020202020204" pitchFamily="34" charset="0"/>
                <a:ea typeface="Calibri" panose="020F0502020204030204" pitchFamily="34" charset="0"/>
                <a:cs typeface="Arial" panose="020B0604020202020204" pitchFamily="34" charset="0"/>
              </a:rPr>
              <a:t>.</a:t>
            </a:r>
            <a:endParaRPr lang="en-US" sz="2000" i="1">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3768918" y="103367"/>
            <a:ext cx="1622066" cy="659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Google Shape;1991;p38"/>
          <p:cNvSpPr txBox="1">
            <a:spLocks/>
          </p:cNvSpPr>
          <p:nvPr/>
        </p:nvSpPr>
        <p:spPr>
          <a:xfrm>
            <a:off x="727951" y="26854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buClr>
                <a:srgbClr val="070185"/>
              </a:buClr>
            </a:pPr>
            <a:r>
              <a:rPr lang="vi-VN" sz="3200" b="1">
                <a:solidFill>
                  <a:srgbClr val="C00000"/>
                </a:solidFill>
                <a:latin typeface="Arial"/>
              </a:rPr>
              <a:t>HƯỚNG DẪN VỀ NHÀ</a:t>
            </a:r>
            <a:endParaRPr lang="en-US" sz="3200" b="1">
              <a:solidFill>
                <a:srgbClr val="C00000"/>
              </a:solidFill>
              <a:latin typeface="Arial"/>
            </a:endParaRPr>
          </a:p>
        </p:txBody>
      </p:sp>
      <p:pic>
        <p:nvPicPr>
          <p:cNvPr id="2" name="Picture 1"/>
          <p:cNvPicPr>
            <a:picLocks noChangeAspect="1"/>
          </p:cNvPicPr>
          <p:nvPr/>
        </p:nvPicPr>
        <p:blipFill>
          <a:blip r:embed="rId3"/>
          <a:stretch>
            <a:fillRect/>
          </a:stretch>
        </p:blipFill>
        <p:spPr>
          <a:xfrm>
            <a:off x="109884" y="4530167"/>
            <a:ext cx="859371" cy="549472"/>
          </a:xfrm>
          <a:prstGeom prst="rect">
            <a:avLst/>
          </a:prstGeom>
        </p:spPr>
      </p:pic>
      <p:pic>
        <p:nvPicPr>
          <p:cNvPr id="13" name="Picture 12"/>
          <p:cNvPicPr>
            <a:picLocks noChangeAspect="1"/>
          </p:cNvPicPr>
          <p:nvPr/>
        </p:nvPicPr>
        <p:blipFill>
          <a:blip r:embed="rId3"/>
          <a:stretch>
            <a:fillRect/>
          </a:stretch>
        </p:blipFill>
        <p:spPr>
          <a:xfrm>
            <a:off x="0" y="10576"/>
            <a:ext cx="1042416" cy="980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barn(inVertical)">
                                      <p:cBhvr>
                                        <p:cTn id="7" dur="500"/>
                                        <p:tgtEl>
                                          <p:spTgt spid="1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335" name="Rectangle 334"/>
          <p:cNvSpPr/>
          <p:nvPr/>
        </p:nvSpPr>
        <p:spPr>
          <a:xfrm>
            <a:off x="593024" y="1149718"/>
            <a:ext cx="8213177" cy="2077492"/>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CẢM ƠN </a:t>
            </a:r>
            <a:r>
              <a:rPr kumimoji="0" lang="en-US" sz="4500" b="1" i="0" u="none" strike="noStrike" kern="0" cap="none" spc="0" normalizeH="0" baseline="0" noProof="0" smtClean="0">
                <a:ln>
                  <a:noFill/>
                </a:ln>
                <a:solidFill>
                  <a:schemeClr val="accent6">
                    <a:lumMod val="75000"/>
                  </a:schemeClr>
                </a:solidFill>
                <a:effectLst/>
                <a:uLnTx/>
                <a:uFillTx/>
                <a:sym typeface="Pangolin"/>
              </a:rPr>
              <a:t>CẢ</a:t>
            </a:r>
            <a:r>
              <a:rPr kumimoji="0" lang="en-US" sz="4500" b="1" i="0" u="none" strike="noStrike" kern="0" cap="none" spc="0" normalizeH="0" noProof="0" smtClean="0">
                <a:ln>
                  <a:noFill/>
                </a:ln>
                <a:solidFill>
                  <a:schemeClr val="accent6">
                    <a:lumMod val="75000"/>
                  </a:schemeClr>
                </a:solidFill>
                <a:effectLst/>
                <a:uLnTx/>
                <a:uFillTx/>
                <a:sym typeface="Pangolin"/>
              </a:rPr>
              <a:t> LỚP</a:t>
            </a:r>
            <a:endParaRPr kumimoji="0" lang="vi-VN" sz="4500" b="1" i="0" u="none" strike="noStrike" kern="0" cap="none" spc="0" normalizeH="0" baseline="0" noProof="0">
              <a:ln>
                <a:noFill/>
              </a:ln>
              <a:solidFill>
                <a:schemeClr val="accent6">
                  <a:lumMod val="75000"/>
                </a:schemeClr>
              </a:solidFill>
              <a:effectLst/>
              <a:uLnTx/>
              <a:uFillTx/>
              <a:sym typeface="Pangolin"/>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ĐÃ </a:t>
            </a:r>
            <a:r>
              <a:rPr kumimoji="0" lang="en-US" sz="4500" b="1" i="0" u="none" strike="noStrike" kern="0" cap="none" spc="0" normalizeH="0" baseline="0" noProof="0" smtClean="0">
                <a:ln>
                  <a:noFill/>
                </a:ln>
                <a:solidFill>
                  <a:schemeClr val="accent6">
                    <a:lumMod val="75000"/>
                  </a:schemeClr>
                </a:solidFill>
                <a:effectLst/>
                <a:uLnTx/>
                <a:uFillTx/>
                <a:sym typeface="Pangolin"/>
              </a:rPr>
              <a:t>LẮNG</a:t>
            </a:r>
            <a:r>
              <a:rPr kumimoji="0" lang="en-US" sz="4500" b="1" i="0" u="none" strike="noStrike" kern="0" cap="none" spc="0" normalizeH="0" noProof="0" smtClean="0">
                <a:ln>
                  <a:noFill/>
                </a:ln>
                <a:solidFill>
                  <a:schemeClr val="accent6">
                    <a:lumMod val="75000"/>
                  </a:schemeClr>
                </a:solidFill>
                <a:effectLst/>
                <a:uLnTx/>
                <a:uFillTx/>
                <a:sym typeface="Pangolin"/>
              </a:rPr>
              <a:t> NGHE!</a:t>
            </a:r>
            <a:endParaRPr kumimoji="0" lang="vi-VN" sz="4500" b="1" i="0" u="none" strike="noStrike" kern="0" cap="none" spc="0" normalizeH="0" baseline="0" noProof="0">
              <a:ln>
                <a:noFill/>
              </a:ln>
              <a:solidFill>
                <a:schemeClr val="accent6">
                  <a:lumMod val="75000"/>
                </a:schemeClr>
              </a:solidFill>
              <a:effectLst/>
              <a:uLnTx/>
              <a:uFillTx/>
              <a:sym typeface="Pangolin"/>
            </a:endParaRPr>
          </a:p>
        </p:txBody>
      </p:sp>
      <p:pic>
        <p:nvPicPr>
          <p:cNvPr id="2" name="Picture 1"/>
          <p:cNvPicPr>
            <a:picLocks noChangeAspect="1"/>
          </p:cNvPicPr>
          <p:nvPr/>
        </p:nvPicPr>
        <p:blipFill>
          <a:blip r:embed="rId3"/>
          <a:stretch>
            <a:fillRect/>
          </a:stretch>
        </p:blipFill>
        <p:spPr>
          <a:xfrm>
            <a:off x="7854696" y="0"/>
            <a:ext cx="1289304" cy="1271016"/>
          </a:xfrm>
          <a:prstGeom prst="rect">
            <a:avLst/>
          </a:prstGeom>
        </p:spPr>
      </p:pic>
      <p:pic>
        <p:nvPicPr>
          <p:cNvPr id="5" name="Picture 4"/>
          <p:cNvPicPr>
            <a:picLocks noChangeAspect="1"/>
          </p:cNvPicPr>
          <p:nvPr/>
        </p:nvPicPr>
        <p:blipFill>
          <a:blip r:embed="rId3"/>
          <a:stretch>
            <a:fillRect/>
          </a:stretch>
        </p:blipFill>
        <p:spPr>
          <a:xfrm>
            <a:off x="7778496" y="3105912"/>
            <a:ext cx="1289304" cy="127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03" name="Rectangle 102"/>
          <p:cNvSpPr/>
          <p:nvPr/>
        </p:nvSpPr>
        <p:spPr>
          <a:xfrm>
            <a:off x="786779" y="340082"/>
            <a:ext cx="7591748" cy="1800493"/>
          </a:xfrm>
          <a:prstGeom prst="rect">
            <a:avLst/>
          </a:prstGeom>
        </p:spPr>
        <p:txBody>
          <a:bodyPr wrap="square">
            <a:spAutoFit/>
          </a:bodyPr>
          <a:lstStyle/>
          <a:p>
            <a:pPr algn="ctr">
              <a:lnSpc>
                <a:spcPct val="150000"/>
              </a:lnSpc>
            </a:pPr>
            <a:r>
              <a:rPr lang="vi-VN" sz="3800" b="1">
                <a:solidFill>
                  <a:srgbClr val="BFDBF7">
                    <a:lumMod val="25000"/>
                  </a:srgbClr>
                </a:solidFill>
                <a:latin typeface="Arial" panose="020B0604020202020204" pitchFamily="34" charset="0"/>
                <a:ea typeface="Maven Pro"/>
                <a:cs typeface="Maven Pro"/>
                <a:sym typeface="Maven Pro"/>
              </a:rPr>
              <a:t>CHƯƠNG VI. MỘT SỐ YẾU TỐ THỐNG KÊ VÀ XÁC SUẤT</a:t>
            </a:r>
          </a:p>
        </p:txBody>
      </p:sp>
      <p:pic>
        <p:nvPicPr>
          <p:cNvPr id="3" name="Picture 2"/>
          <p:cNvPicPr>
            <a:picLocks noChangeAspect="1"/>
          </p:cNvPicPr>
          <p:nvPr/>
        </p:nvPicPr>
        <p:blipFill>
          <a:blip r:embed="rId3"/>
          <a:stretch>
            <a:fillRect/>
          </a:stretch>
        </p:blipFill>
        <p:spPr>
          <a:xfrm>
            <a:off x="161055" y="2896045"/>
            <a:ext cx="681783" cy="762039"/>
          </a:xfrm>
          <a:prstGeom prst="rect">
            <a:avLst/>
          </a:prstGeom>
        </p:spPr>
      </p:pic>
      <p:pic>
        <p:nvPicPr>
          <p:cNvPr id="100" name="Picture 99"/>
          <p:cNvPicPr>
            <a:picLocks noChangeAspect="1"/>
          </p:cNvPicPr>
          <p:nvPr/>
        </p:nvPicPr>
        <p:blipFill>
          <a:blip r:embed="rId3"/>
          <a:stretch>
            <a:fillRect/>
          </a:stretch>
        </p:blipFill>
        <p:spPr>
          <a:xfrm>
            <a:off x="8121636" y="3072299"/>
            <a:ext cx="681783" cy="762039"/>
          </a:xfrm>
          <a:prstGeom prst="rect">
            <a:avLst/>
          </a:prstGeom>
        </p:spPr>
      </p:pic>
      <p:pic>
        <p:nvPicPr>
          <p:cNvPr id="5" name="Picture 4"/>
          <p:cNvPicPr>
            <a:picLocks noChangeAspect="1"/>
          </p:cNvPicPr>
          <p:nvPr/>
        </p:nvPicPr>
        <p:blipFill>
          <a:blip r:embed="rId4"/>
          <a:stretch>
            <a:fillRect/>
          </a:stretch>
        </p:blipFill>
        <p:spPr>
          <a:xfrm rot="3344606">
            <a:off x="8451801" y="4167590"/>
            <a:ext cx="591796" cy="510452"/>
          </a:xfrm>
          <a:prstGeom prst="rect">
            <a:avLst/>
          </a:prstGeom>
        </p:spPr>
      </p:pic>
      <p:sp>
        <p:nvSpPr>
          <p:cNvPr id="7" name="Rectangle 6"/>
          <p:cNvSpPr/>
          <p:nvPr/>
        </p:nvSpPr>
        <p:spPr>
          <a:xfrm>
            <a:off x="574333" y="2154949"/>
            <a:ext cx="8016639" cy="2549031"/>
          </a:xfrm>
          <a:prstGeom prst="rect">
            <a:avLst/>
          </a:prstGeom>
        </p:spPr>
        <p:txBody>
          <a:bodyPr wrap="square">
            <a:spAutoFit/>
          </a:bodyPr>
          <a:lstStyle/>
          <a:p>
            <a:pPr lvl="0" algn="ctr">
              <a:lnSpc>
                <a:spcPct val="150000"/>
              </a:lnSpc>
              <a:buClrTx/>
            </a:pPr>
            <a:r>
              <a:rPr lang="vi-VN" sz="3700" b="1" dirty="0" smtClean="0">
                <a:solidFill>
                  <a:srgbClr val="C00000"/>
                </a:solidFill>
                <a:latin typeface="Arial" panose="020B0604020202020204" pitchFamily="34" charset="0"/>
                <a:ea typeface="Maven Pro"/>
                <a:cs typeface="Maven Pro"/>
                <a:sym typeface="Maven Pro"/>
              </a:rPr>
              <a:t>BÀI</a:t>
            </a:r>
            <a:r>
              <a:rPr lang="en-US" sz="3700" b="1" dirty="0" smtClean="0">
                <a:solidFill>
                  <a:srgbClr val="C00000"/>
                </a:solidFill>
                <a:latin typeface="Arial" panose="020B0604020202020204" pitchFamily="34" charset="0"/>
                <a:ea typeface="Maven Pro"/>
                <a:cs typeface="Maven Pro"/>
                <a:sym typeface="Maven Pro"/>
              </a:rPr>
              <a:t> 5</a:t>
            </a:r>
            <a:r>
              <a:rPr lang="vi-VN" sz="3700" b="1" dirty="0" smtClean="0">
                <a:solidFill>
                  <a:srgbClr val="C00000"/>
                </a:solidFill>
                <a:latin typeface="Arial" panose="020B0604020202020204" pitchFamily="34" charset="0"/>
                <a:ea typeface="Maven Pro"/>
                <a:cs typeface="Maven Pro"/>
                <a:sym typeface="Maven Pro"/>
              </a:rPr>
              <a:t>. </a:t>
            </a:r>
            <a:r>
              <a:rPr lang="vi-VN" sz="3700" b="1" dirty="0">
                <a:solidFill>
                  <a:srgbClr val="C00000"/>
                </a:solidFill>
                <a:latin typeface="Arial" panose="020B0604020202020204" pitchFamily="34" charset="0"/>
                <a:ea typeface="Maven Pro"/>
                <a:cs typeface="Maven Pro"/>
                <a:sym typeface="Maven Pro"/>
              </a:rPr>
              <a:t>XÁC SUẤT THỰC NGHIỆM CỦA </a:t>
            </a:r>
            <a:r>
              <a:rPr lang="en-US" sz="3700" b="1" dirty="0" smtClean="0">
                <a:solidFill>
                  <a:srgbClr val="C00000"/>
                </a:solidFill>
                <a:latin typeface="Arial" panose="020B0604020202020204" pitchFamily="34" charset="0"/>
                <a:ea typeface="Maven Pro"/>
                <a:cs typeface="Maven Pro"/>
                <a:sym typeface="Maven Pro"/>
              </a:rPr>
              <a:t>MỘT </a:t>
            </a:r>
            <a:r>
              <a:rPr lang="vi-VN" sz="3700" b="1" dirty="0" smtClean="0">
                <a:solidFill>
                  <a:srgbClr val="C00000"/>
                </a:solidFill>
                <a:latin typeface="Arial" panose="020B0604020202020204" pitchFamily="34" charset="0"/>
                <a:ea typeface="Maven Pro"/>
                <a:cs typeface="Maven Pro"/>
                <a:sym typeface="Maven Pro"/>
              </a:rPr>
              <a:t>BIẾN </a:t>
            </a:r>
            <a:r>
              <a:rPr lang="vi-VN" sz="3700" b="1" dirty="0">
                <a:solidFill>
                  <a:srgbClr val="C00000"/>
                </a:solidFill>
                <a:latin typeface="Arial" panose="020B0604020202020204" pitchFamily="34" charset="0"/>
                <a:ea typeface="Maven Pro"/>
                <a:cs typeface="Maven Pro"/>
                <a:sym typeface="Maven Pro"/>
              </a:rPr>
              <a:t>CỐ TRONG </a:t>
            </a:r>
            <a:r>
              <a:rPr lang="vi-VN" sz="3700" b="1" dirty="0" smtClean="0">
                <a:solidFill>
                  <a:srgbClr val="C00000"/>
                </a:solidFill>
                <a:latin typeface="Arial" panose="020B0604020202020204" pitchFamily="34" charset="0"/>
                <a:ea typeface="Maven Pro"/>
                <a:cs typeface="Maven Pro"/>
                <a:sym typeface="Maven Pro"/>
              </a:rPr>
              <a:t>MỘT </a:t>
            </a:r>
            <a:r>
              <a:rPr lang="vi-VN" sz="3700" b="1" dirty="0">
                <a:solidFill>
                  <a:srgbClr val="C00000"/>
                </a:solidFill>
                <a:latin typeface="Arial" panose="020B0604020202020204" pitchFamily="34" charset="0"/>
                <a:ea typeface="Maven Pro"/>
                <a:cs typeface="Maven Pro"/>
                <a:sym typeface="Maven Pro"/>
              </a:rPr>
              <a:t>SỐ TRÒ CHƠI ĐƠN GIẢN</a:t>
            </a:r>
            <a:endParaRPr lang="vi-VN" sz="3700" dirty="0">
              <a:solidFill>
                <a:srgbClr val="C00000"/>
              </a:solidFill>
              <a:ea typeface="Maven Pro"/>
              <a:cs typeface="Maven Pro"/>
              <a:sym typeface="Maven Pro"/>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dir="out"/>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33060"/>
            <a:ext cx="857748" cy="543117"/>
          </a:xfrm>
          <a:prstGeom prst="rect">
            <a:avLst/>
          </a:prstGeom>
        </p:spPr>
      </p:pic>
      <p:grpSp>
        <p:nvGrpSpPr>
          <p:cNvPr id="2039" name="Google Shape;2039;p38"/>
          <p:cNvGrpSpPr/>
          <p:nvPr/>
        </p:nvGrpSpPr>
        <p:grpSpPr>
          <a:xfrm rot="635329">
            <a:off x="4027493" y="202029"/>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46" name="Google Shape;2046;p38"/>
          <p:cNvSpPr txBox="1">
            <a:spLocks noGrp="1"/>
          </p:cNvSpPr>
          <p:nvPr>
            <p:ph type="title" idx="2"/>
          </p:nvPr>
        </p:nvSpPr>
        <p:spPr>
          <a:xfrm>
            <a:off x="3933623" y="326793"/>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solidFill>
                  <a:schemeClr val="accent6">
                    <a:lumMod val="50000"/>
                  </a:schemeClr>
                </a:solidFill>
                <a:latin typeface="+mj-lt"/>
              </a:rPr>
              <a:t>III</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501805" y="1249133"/>
            <a:ext cx="8156930" cy="3600986"/>
          </a:xfrm>
          <a:prstGeom prst="rect">
            <a:avLst/>
          </a:prstGeom>
        </p:spPr>
        <p:txBody>
          <a:bodyPr wrap="square">
            <a:spAutoFit/>
          </a:bodyPr>
          <a:lstStyle/>
          <a:p>
            <a:pPr lvl="0" algn="ctr">
              <a:lnSpc>
                <a:spcPct val="150000"/>
              </a:lnSpc>
              <a:buClr>
                <a:srgbClr val="333333"/>
              </a:buClr>
              <a:buSzPts val="3600"/>
            </a:pPr>
            <a:r>
              <a:rPr lang="vi-VN" sz="3800" b="1">
                <a:solidFill>
                  <a:srgbClr val="0082C6">
                    <a:lumMod val="50000"/>
                  </a:srgbClr>
                </a:solidFill>
                <a:latin typeface="Arial" panose="020B0604020202020204" pitchFamily="34" charset="0"/>
                <a:sym typeface="Delius"/>
              </a:rPr>
              <a:t>Xác suất thực nghiệm của một </a:t>
            </a:r>
            <a:r>
              <a:rPr lang="vi-VN" sz="3800" b="1" smtClean="0">
                <a:solidFill>
                  <a:srgbClr val="0082C6">
                    <a:lumMod val="50000"/>
                  </a:srgbClr>
                </a:solidFill>
                <a:latin typeface="Arial" panose="020B0604020202020204" pitchFamily="34" charset="0"/>
                <a:sym typeface="Delius"/>
              </a:rPr>
              <a:t>biến </a:t>
            </a:r>
            <a:r>
              <a:rPr lang="vi-VN" sz="3800" b="1">
                <a:solidFill>
                  <a:srgbClr val="0082C6">
                    <a:lumMod val="50000"/>
                  </a:srgbClr>
                </a:solidFill>
                <a:latin typeface="Arial" panose="020B0604020202020204" pitchFamily="34" charset="0"/>
                <a:sym typeface="Delius"/>
              </a:rPr>
              <a:t>cố trong trò chơi </a:t>
            </a:r>
            <a:r>
              <a:rPr lang="vi-VN" sz="3800" b="1" smtClean="0">
                <a:solidFill>
                  <a:srgbClr val="0082C6">
                    <a:lumMod val="50000"/>
                  </a:srgbClr>
                </a:solidFill>
                <a:latin typeface="Arial" panose="020B0604020202020204" pitchFamily="34" charset="0"/>
                <a:sym typeface="Delius"/>
              </a:rPr>
              <a:t>chọn</a:t>
            </a:r>
            <a:r>
              <a:rPr lang="en-US" sz="3800" b="1" smtClean="0">
                <a:solidFill>
                  <a:srgbClr val="0082C6">
                    <a:lumMod val="50000"/>
                  </a:srgbClr>
                </a:solidFill>
                <a:latin typeface="Arial" panose="020B0604020202020204" pitchFamily="34" charset="0"/>
                <a:sym typeface="Delius"/>
              </a:rPr>
              <a:t>     </a:t>
            </a:r>
            <a:r>
              <a:rPr lang="vi-VN" sz="3800" b="1" smtClean="0">
                <a:solidFill>
                  <a:srgbClr val="0082C6">
                    <a:lumMod val="50000"/>
                  </a:srgbClr>
                </a:solidFill>
                <a:latin typeface="Arial" panose="020B0604020202020204" pitchFamily="34" charset="0"/>
                <a:sym typeface="Delius"/>
              </a:rPr>
              <a:t> ngẫu </a:t>
            </a:r>
            <a:r>
              <a:rPr lang="vi-VN" sz="3800" b="1">
                <a:solidFill>
                  <a:srgbClr val="0082C6">
                    <a:lumMod val="50000"/>
                  </a:srgbClr>
                </a:solidFill>
                <a:latin typeface="Arial" panose="020B0604020202020204" pitchFamily="34" charset="0"/>
                <a:sym typeface="Delius"/>
              </a:rPr>
              <a:t>nhiên một đối tượng </a:t>
            </a:r>
            <a:r>
              <a:rPr lang="vi-VN" sz="3800" b="1" smtClean="0">
                <a:solidFill>
                  <a:srgbClr val="0082C6">
                    <a:lumMod val="50000"/>
                  </a:srgbClr>
                </a:solidFill>
                <a:latin typeface="Arial" panose="020B0604020202020204" pitchFamily="34" charset="0"/>
                <a:sym typeface="Delius"/>
              </a:rPr>
              <a:t>từ </a:t>
            </a:r>
            <a:r>
              <a:rPr lang="en-US" sz="3800" b="1" smtClean="0">
                <a:solidFill>
                  <a:srgbClr val="0082C6">
                    <a:lumMod val="50000"/>
                  </a:srgbClr>
                </a:solidFill>
                <a:latin typeface="Arial" panose="020B0604020202020204" pitchFamily="34" charset="0"/>
                <a:sym typeface="Delius"/>
              </a:rPr>
              <a:t>    </a:t>
            </a:r>
            <a:r>
              <a:rPr lang="vi-VN" sz="3800" b="1" smtClean="0">
                <a:solidFill>
                  <a:srgbClr val="0082C6">
                    <a:lumMod val="50000"/>
                  </a:srgbClr>
                </a:solidFill>
                <a:latin typeface="Arial" panose="020B0604020202020204" pitchFamily="34" charset="0"/>
                <a:sym typeface="Delius"/>
              </a:rPr>
              <a:t>một </a:t>
            </a:r>
            <a:r>
              <a:rPr lang="vi-VN" sz="3800" b="1">
                <a:solidFill>
                  <a:srgbClr val="0082C6">
                    <a:lumMod val="50000"/>
                  </a:srgbClr>
                </a:solidFill>
                <a:latin typeface="Arial" panose="020B0604020202020204" pitchFamily="34" charset="0"/>
                <a:sym typeface="Delius"/>
              </a:rPr>
              <a:t>nhóm đối </a:t>
            </a:r>
            <a:r>
              <a:rPr lang="vi-VN" sz="3800" b="1" smtClean="0">
                <a:solidFill>
                  <a:srgbClr val="0082C6">
                    <a:lumMod val="50000"/>
                  </a:srgbClr>
                </a:solidFill>
                <a:latin typeface="Arial" panose="020B0604020202020204" pitchFamily="34" charset="0"/>
                <a:sym typeface="Delius"/>
              </a:rPr>
              <a:t>tượng</a:t>
            </a:r>
            <a:endParaRPr kumimoji="0" lang="vi-VN" sz="3800" b="1" i="0" u="none" strike="noStrike" kern="0" cap="none" spc="0" normalizeH="0" baseline="0" noProof="0">
              <a:ln>
                <a:noFill/>
              </a:ln>
              <a:solidFill>
                <a:srgbClr val="0082C6">
                  <a:lumMod val="50000"/>
                </a:srgbClr>
              </a:solidFill>
              <a:effectLst/>
              <a:uLnTx/>
              <a:uFillTx/>
              <a:latin typeface="Arial" panose="020B0604020202020204" pitchFamily="34" charset="0"/>
              <a:sym typeface="Delius"/>
            </a:endParaRPr>
          </a:p>
        </p:txBody>
      </p:sp>
    </p:spTree>
    <p:extLst>
      <p:ext uri="{BB962C8B-B14F-4D97-AF65-F5344CB8AC3E}">
        <p14:creationId xmlns:p14="http://schemas.microsoft.com/office/powerpoint/2010/main" val="150472354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2" name="Title 21"/>
          <p:cNvSpPr txBox="1">
            <a:spLocks/>
          </p:cNvSpPr>
          <p:nvPr/>
        </p:nvSpPr>
        <p:spPr>
          <a:xfrm>
            <a:off x="359278" y="199764"/>
            <a:ext cx="2121528" cy="55590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3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1. Khái niệm</a:t>
            </a:r>
            <a:endParaRPr kumimoji="0" 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p:cNvSpPr/>
          <p:nvPr/>
        </p:nvSpPr>
        <p:spPr>
          <a:xfrm rot="20355972">
            <a:off x="7765719" y="2990806"/>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pic>
        <p:nvPicPr>
          <p:cNvPr id="13" name="Picture 12"/>
          <p:cNvPicPr>
            <a:picLocks noChangeAspect="1"/>
          </p:cNvPicPr>
          <p:nvPr/>
        </p:nvPicPr>
        <p:blipFill>
          <a:blip r:embed="rId3"/>
          <a:stretch>
            <a:fillRect/>
          </a:stretch>
        </p:blipFill>
        <p:spPr>
          <a:xfrm>
            <a:off x="8560475" y="108802"/>
            <a:ext cx="472204" cy="597084"/>
          </a:xfrm>
          <a:prstGeom prst="rect">
            <a:avLst/>
          </a:prstGeom>
        </p:spPr>
      </p:pic>
      <p:sp>
        <p:nvSpPr>
          <p:cNvPr id="16" name="Rectangle 15"/>
          <p:cNvSpPr/>
          <p:nvPr/>
        </p:nvSpPr>
        <p:spPr>
          <a:xfrm>
            <a:off x="4184161" y="352871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5696"/>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5696"/>
              </a:solidFill>
              <a:effectLst/>
              <a:uLnTx/>
              <a:uFillTx/>
              <a:latin typeface="Calibri"/>
              <a:ea typeface="+mn-ea"/>
              <a:cs typeface="Arial"/>
              <a:sym typeface="Arial"/>
            </a:endParaRPr>
          </a:p>
        </p:txBody>
      </p:sp>
      <p:sp>
        <p:nvSpPr>
          <p:cNvPr id="5" name="Rectangle 4"/>
          <p:cNvSpPr/>
          <p:nvPr/>
        </p:nvSpPr>
        <p:spPr>
          <a:xfrm>
            <a:off x="271811" y="878488"/>
            <a:ext cx="8522329" cy="2608406"/>
          </a:xfrm>
          <a:prstGeom prst="rect">
            <a:avLst/>
          </a:prstGeom>
        </p:spPr>
        <p:txBody>
          <a:bodyPr wrap="square">
            <a:spAutoFit/>
          </a:bodyPr>
          <a:lstStyle/>
          <a:p>
            <a:pPr marL="342900" lvl="0" indent="-342900" algn="just">
              <a:lnSpc>
                <a:spcPct val="150000"/>
              </a:lnSpc>
              <a:buClr>
                <a:srgbClr val="C00000"/>
              </a:buClr>
              <a:buFont typeface="Wingdings" panose="05000000000000000000" pitchFamily="2" charset="2"/>
              <a:buChar char="q"/>
            </a:pPr>
            <a:r>
              <a:rPr kumimoji="0" lang="en-US" sz="1900" b="1" i="0" u="none" strike="noStrike" kern="0" cap="none" spc="0" normalizeH="0" baseline="0" noProof="0" smtClean="0">
                <a:ln>
                  <a:noFill/>
                </a:ln>
                <a:solidFill>
                  <a:srgbClr val="C00000"/>
                </a:solidFill>
                <a:effectLst/>
                <a:uLnTx/>
                <a:uFillTx/>
                <a:sym typeface="Arial"/>
              </a:rPr>
              <a:t>HĐ4: </a:t>
            </a:r>
            <a:r>
              <a:rPr lang="vi-VN" sz="1800">
                <a:latin typeface="Arial" panose="020B0604020202020204" pitchFamily="34" charset="0"/>
              </a:rPr>
              <a:t>Một hộp có 1 quả bóng màu xanh, 1 quả bóng màu đỏ và 1 quả bóng màu vàng; các quả bóng có kích thước và khối lượng như nhau. Mỗi lần bạn Châu lấy ngẫu nhiên một quả bóng trong hộp, ghi lại màu của quả bóng lấy ra và bỏ lại quả bóng đó vào hộp. Sau 20 lần lấy bóng liên tiếp, bạn Châu kiểm đếm được quả bóng màu xanh xuất hiện 7 lần. Viết tỉ số của số lần xuất hiện quả bóng màu xanh và tổng số lần lấy bóng.</a:t>
            </a:r>
            <a:endParaRPr kumimoji="0" lang="en-US" sz="1800" b="0" i="0" u="none" strike="noStrike" kern="0" cap="none" spc="0" normalizeH="0" baseline="0" noProof="0">
              <a:ln>
                <a:noFill/>
              </a:ln>
              <a:solidFill>
                <a:srgbClr val="000000"/>
              </a:solidFill>
              <a:effectLst/>
              <a:uLnTx/>
              <a:uFillTx/>
              <a:sym typeface="Arial"/>
            </a:endParaRPr>
          </a:p>
        </p:txBody>
      </p:sp>
      <p:grpSp>
        <p:nvGrpSpPr>
          <p:cNvPr id="10" name="Group 9"/>
          <p:cNvGrpSpPr/>
          <p:nvPr/>
        </p:nvGrpSpPr>
        <p:grpSpPr>
          <a:xfrm>
            <a:off x="644057" y="3759500"/>
            <a:ext cx="7458223" cy="947119"/>
            <a:chOff x="501033" y="3061561"/>
            <a:chExt cx="7458223" cy="947119"/>
          </a:xfrm>
        </p:grpSpPr>
        <p:sp>
          <p:nvSpPr>
            <p:cNvPr id="6" name="Rectangle 5"/>
            <p:cNvSpPr/>
            <p:nvPr/>
          </p:nvSpPr>
          <p:spPr>
            <a:xfrm>
              <a:off x="501033" y="3306854"/>
              <a:ext cx="7458223" cy="456535"/>
            </a:xfrm>
            <a:prstGeom prst="rect">
              <a:avLst/>
            </a:prstGeom>
          </p:spPr>
          <p:txBody>
            <a:bodyPr wrap="square">
              <a:spAutoFit/>
            </a:bodyPr>
            <a:lstStyle/>
            <a:p>
              <a:pPr lvl="0" algn="just">
                <a:lnSpc>
                  <a:spcPct val="150000"/>
                </a:lnSpc>
                <a:spcBef>
                  <a:spcPts val="600"/>
                </a:spcBef>
                <a:spcAft>
                  <a:spcPts val="600"/>
                </a:spcAft>
              </a:pPr>
              <a:r>
                <a:rPr lang="da-DK" sz="1800">
                  <a:ea typeface="Dotum" panose="020B0600000101010101" pitchFamily="34" charset="-127"/>
                  <a:cs typeface="Times New Roman" panose="02020603050405020304" pitchFamily="18" charset="0"/>
                </a:rPr>
                <a:t>Tỉ số xuất hiện quả bóng màu xanh và tổng số lần lấy bóng là</a:t>
              </a:r>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8" name="Rectangle 7"/>
                <p:cNvSpPr/>
                <p:nvPr/>
              </p:nvSpPr>
              <p:spPr>
                <a:xfrm>
                  <a:off x="6764352" y="3061561"/>
                  <a:ext cx="591829" cy="947119"/>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7</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6764352" y="3061561"/>
                  <a:ext cx="591829" cy="947119"/>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32744069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57"/>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971782">
            <a:off x="411322" y="4520191"/>
            <a:ext cx="604820" cy="69834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4700"/>
                    </a14:imgEffect>
                    <a14:imgEffect>
                      <a14:brightnessContrast bright="20000" contrast="-40000"/>
                    </a14:imgEffect>
                  </a14:imgLayer>
                </a14:imgProps>
              </a:ext>
            </a:extLst>
          </a:blip>
          <a:stretch>
            <a:fillRect/>
          </a:stretch>
        </p:blipFill>
        <p:spPr>
          <a:xfrm>
            <a:off x="8077604" y="-63611"/>
            <a:ext cx="1066396" cy="145985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53487" y="469776"/>
                <a:ext cx="7670620" cy="3630096"/>
              </a:xfrm>
              <a:prstGeom prst="rect">
                <a:avLst/>
              </a:prstGeom>
            </p:spPr>
            <p:txBody>
              <a:bodyPr wrap="square">
                <a:spAutoFit/>
              </a:bodyPr>
              <a:lstStyle/>
              <a:p>
                <a:pPr marL="0" marR="0" lvl="0" indent="0" algn="just" defTabSz="914400" rtl="0" eaLnBrk="1" fontAlgn="auto" latinLnBrk="0" hangingPunct="1">
                  <a:lnSpc>
                    <a:spcPct val="175000"/>
                  </a:lnSpc>
                  <a:spcBef>
                    <a:spcPts val="0"/>
                  </a:spcBef>
                  <a:spcAft>
                    <a:spcPts val="0"/>
                  </a:spcAft>
                  <a:buClr>
                    <a:srgbClr val="000000"/>
                  </a:buClr>
                  <a:buSzTx/>
                  <a:buFont typeface="Arial"/>
                  <a:buNone/>
                  <a:tabLst/>
                  <a:defRPr/>
                </a:pPr>
                <a:r>
                  <a:rPr kumimoji="0" lang="en-US" sz="2200" b="1" i="1" u="sng" strike="noStrike" kern="0" cap="none" spc="0" normalizeH="0" baseline="0" noProof="0" smtClean="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Nhận xét:</a:t>
                </a:r>
                <a:r>
                  <a:rPr kumimoji="0" lang="en-US" sz="2200" b="1" i="1" u="none" strike="noStrike" kern="0" cap="none" spc="0" normalizeH="0" baseline="0" noProof="0" smtClean="0">
                    <a:ln>
                      <a:noFill/>
                    </a:ln>
                    <a:solidFill>
                      <a:srgbClr val="0082C6">
                        <a:lumMod val="75000"/>
                      </a:srgbClr>
                    </a:solidFill>
                    <a:effectLst/>
                    <a:uLnTx/>
                    <a:uFillTx/>
                    <a:latin typeface="Arial"/>
                    <a:ea typeface="Dotum" panose="020B0600000101010101" pitchFamily="34" charset="-127"/>
                    <a:cs typeface="Times New Roman" panose="02020603050405020304" pitchFamily="18" charset="0"/>
                    <a:sym typeface="Arial"/>
                  </a:rPr>
                  <a:t> </a:t>
                </a:r>
              </a:p>
              <a:p>
                <a:pPr marL="342900" indent="-342900" algn="just">
                  <a:lnSpc>
                    <a:spcPct val="150000"/>
                  </a:lnSpc>
                  <a:spcBef>
                    <a:spcPts val="600"/>
                  </a:spcBef>
                  <a:spcAft>
                    <a:spcPts val="600"/>
                  </a:spcAft>
                  <a:buFont typeface="Arial" panose="020B0604020202020204" pitchFamily="34" charset="0"/>
                  <a:buChar char="•"/>
                </a:pPr>
                <a:r>
                  <a:rPr lang="vi-VN" sz="2000" smtClean="0">
                    <a:latin typeface="+mn-lt"/>
                    <a:ea typeface="Arial" panose="020B0604020202020204" pitchFamily="34" charset="0"/>
                    <a:cs typeface="Times New Roman" panose="02020603050405020304" pitchFamily="18" charset="0"/>
                  </a:rPr>
                  <a:t>Tỉ </a:t>
                </a:r>
                <a:r>
                  <a:rPr lang="vi-VN" sz="2000">
                    <a:latin typeface="+mn-lt"/>
                    <a:ea typeface="Arial" panose="020B0604020202020204" pitchFamily="34" charset="0"/>
                    <a:cs typeface="Times New Roman" panose="02020603050405020304" pitchFamily="18" charset="0"/>
                  </a:rPr>
                  <a:t>số của số lần xuất hiện quả bóng màu xanh và tổng số lần lấy bóng là </a:t>
                </a:r>
                <a14:m>
                  <m:oMath xmlns:m="http://schemas.openxmlformats.org/officeDocument/2006/math">
                    <m:f>
                      <m:fPr>
                        <m:ctrlPr>
                          <a:rPr lang="en-US" sz="2000" i="1">
                            <a:effectLst/>
                            <a:latin typeface="Cambria Math"/>
                            <a:ea typeface="Arial" panose="020B0604020202020204" pitchFamily="34"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7</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20</m:t>
                        </m:r>
                      </m:den>
                    </m:f>
                  </m:oMath>
                </a14:m>
                <a:r>
                  <a:rPr lang="vi-VN" sz="2000">
                    <a:effectLst/>
                    <a:latin typeface="+mn-lt"/>
                    <a:ea typeface="Dotum" panose="020B0600000101010101" pitchFamily="34" charset="-127"/>
                    <a:cs typeface="Times New Roman" panose="02020603050405020304" pitchFamily="18" charset="0"/>
                  </a:rPr>
                  <a:t>. Đây là </a:t>
                </a:r>
                <a:r>
                  <a:rPr lang="vi-VN" sz="2000" i="1">
                    <a:effectLst/>
                    <a:latin typeface="+mn-lt"/>
                    <a:ea typeface="Dotum" panose="020B0600000101010101" pitchFamily="34" charset="-127"/>
                    <a:cs typeface="Times New Roman" panose="02020603050405020304" pitchFamily="18" charset="0"/>
                  </a:rPr>
                  <a:t>xác suất thực nghiệm</a:t>
                </a:r>
                <a:r>
                  <a:rPr lang="vi-VN" sz="2000">
                    <a:effectLst/>
                    <a:latin typeface="+mn-lt"/>
                    <a:ea typeface="Dotum" panose="020B0600000101010101" pitchFamily="34" charset="-127"/>
                    <a:cs typeface="Times New Roman" panose="02020603050405020304" pitchFamily="18" charset="0"/>
                  </a:rPr>
                  <a:t> xuất hiện quả bóng màu xanh khi lấy bóng 20 </a:t>
                </a:r>
                <a:r>
                  <a:rPr lang="vi-VN" sz="2000" smtClean="0">
                    <a:effectLst/>
                    <a:latin typeface="+mn-lt"/>
                    <a:ea typeface="Dotum" panose="020B0600000101010101" pitchFamily="34" charset="-127"/>
                    <a:cs typeface="Times New Roman" panose="02020603050405020304" pitchFamily="18" charset="0"/>
                  </a:rPr>
                  <a:t>lần.</a:t>
                </a:r>
                <a:endParaRPr lang="en-US" sz="2000" smtClean="0">
                  <a:latin typeface="+mn-lt"/>
                  <a:ea typeface="Dotum" panose="020B0600000101010101" pitchFamily="34" charset="-127"/>
                  <a:cs typeface="Times New Roman" panose="02020603050405020304" pitchFamily="18" charset="0"/>
                </a:endParaRPr>
              </a:p>
              <a:p>
                <a:pPr marL="342900" indent="-342900" algn="just">
                  <a:lnSpc>
                    <a:spcPct val="150000"/>
                  </a:lnSpc>
                  <a:spcBef>
                    <a:spcPts val="600"/>
                  </a:spcBef>
                  <a:spcAft>
                    <a:spcPts val="600"/>
                  </a:spcAft>
                  <a:buFont typeface="Arial" panose="020B0604020202020204" pitchFamily="34" charset="0"/>
                  <a:buChar char="•"/>
                </a:pPr>
                <a:r>
                  <a:rPr lang="vi-VN" sz="2000" smtClean="0">
                    <a:effectLst/>
                    <a:latin typeface="+mn-lt"/>
                    <a:ea typeface="Dotum" panose="020B0600000101010101" pitchFamily="34" charset="-127"/>
                    <a:cs typeface="Times New Roman" panose="02020603050405020304" pitchFamily="18" charset="0"/>
                  </a:rPr>
                  <a:t>Tỉ </a:t>
                </a:r>
                <a:r>
                  <a:rPr lang="vi-VN" sz="2000">
                    <a:effectLst/>
                    <a:latin typeface="+mn-lt"/>
                    <a:ea typeface="Dotum" panose="020B0600000101010101" pitchFamily="34" charset="-127"/>
                    <a:cs typeface="Times New Roman" panose="02020603050405020304" pitchFamily="18" charset="0"/>
                  </a:rPr>
                  <a:t>số </a:t>
                </a:r>
                <a14:m>
                  <m:oMath xmlns:m="http://schemas.openxmlformats.org/officeDocument/2006/math">
                    <m:f>
                      <m:fPr>
                        <m:ctrlPr>
                          <a:rPr lang="en-US" sz="2000" i="1">
                            <a:effectLst/>
                            <a:latin typeface="Cambria Math"/>
                            <a:ea typeface="Arial" panose="020B0604020202020204" pitchFamily="34"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7</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20</m:t>
                        </m:r>
                      </m:den>
                    </m:f>
                  </m:oMath>
                </a14:m>
                <a:r>
                  <a:rPr lang="vi-VN" sz="2000">
                    <a:effectLst/>
                    <a:latin typeface="+mn-lt"/>
                    <a:ea typeface="Dotum" panose="020B0600000101010101" pitchFamily="34" charset="-127"/>
                    <a:cs typeface="Times New Roman" panose="02020603050405020304" pitchFamily="18" charset="0"/>
                  </a:rPr>
                  <a:t> là </a:t>
                </a:r>
                <a:r>
                  <a:rPr lang="vi-VN" sz="2000" i="1">
                    <a:effectLst/>
                    <a:latin typeface="+mn-lt"/>
                    <a:ea typeface="Dotum" panose="020B0600000101010101" pitchFamily="34" charset="-127"/>
                    <a:cs typeface="Times New Roman" panose="02020603050405020304" pitchFamily="18" charset="0"/>
                  </a:rPr>
                  <a:t>xác suất thực nghiệm</a:t>
                </a:r>
                <a:r>
                  <a:rPr lang="vi-VN" sz="2000">
                    <a:effectLst/>
                    <a:latin typeface="+mn-lt"/>
                    <a:ea typeface="Dotum" panose="020B0600000101010101" pitchFamily="34" charset="-127"/>
                    <a:cs typeface="Times New Roman" panose="02020603050405020304" pitchFamily="18" charset="0"/>
                  </a:rPr>
                  <a:t> của biến cố “Quả bóng lấy ra là quả bóng màu xanh”. </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53487" y="469776"/>
                <a:ext cx="7670620" cy="3630096"/>
              </a:xfrm>
              <a:prstGeom prst="rect">
                <a:avLst/>
              </a:prstGeom>
              <a:blipFill>
                <a:blip r:embed="rId6"/>
                <a:stretch>
                  <a:fillRect l="-1033" r="-795" b="-503"/>
                </a:stretch>
              </a:blipFill>
            </p:spPr>
            <p:txBody>
              <a:bodyPr/>
              <a:lstStyle/>
              <a:p>
                <a:r>
                  <a:rPr lang="en-US">
                    <a:noFill/>
                  </a:rPr>
                  <a:t> </a:t>
                </a:r>
              </a:p>
            </p:txBody>
          </p:sp>
        </mc:Fallback>
      </mc:AlternateContent>
    </p:spTree>
    <p:extLst>
      <p:ext uri="{BB962C8B-B14F-4D97-AF65-F5344CB8AC3E}">
        <p14:creationId xmlns:p14="http://schemas.microsoft.com/office/powerpoint/2010/main" val="409674313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857"/>
        <p:cNvGrpSpPr/>
        <p:nvPr/>
      </p:nvGrpSpPr>
      <p:grpSpPr>
        <a:xfrm>
          <a:off x="0" y="0"/>
          <a:ext cx="0" cy="0"/>
          <a:chOff x="0" y="0"/>
          <a:chExt cx="0" cy="0"/>
        </a:xfrm>
      </p:grpSpPr>
      <p:sp>
        <p:nvSpPr>
          <p:cNvPr id="10" name="Google Shape;2540;p49"/>
          <p:cNvSpPr txBox="1">
            <a:spLocks/>
          </p:cNvSpPr>
          <p:nvPr/>
        </p:nvSpPr>
        <p:spPr>
          <a:xfrm>
            <a:off x="3018864" y="308642"/>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vi-VN" sz="3200" b="1" i="0" u="none" strike="noStrike" kern="0" cap="none" spc="0" normalizeH="0" baseline="0" noProof="0">
                <a:ln>
                  <a:noFill/>
                </a:ln>
                <a:solidFill>
                  <a:srgbClr val="C00000"/>
                </a:solidFill>
                <a:effectLst/>
                <a:uLnTx/>
                <a:uFillTx/>
                <a:latin typeface="Arial" panose="020B0604020202020204" pitchFamily="34" charset="0"/>
                <a:cs typeface="Maven Pro ExtraBold"/>
                <a:sym typeface="Maven Pro ExtraBold"/>
              </a:rPr>
              <a:t>Định nghĩa</a:t>
            </a:r>
          </a:p>
        </p:txBody>
      </p:sp>
      <p:pic>
        <p:nvPicPr>
          <p:cNvPr id="3" name="Picture 2"/>
          <p:cNvPicPr>
            <a:picLocks noChangeAspect="1"/>
          </p:cNvPicPr>
          <p:nvPr/>
        </p:nvPicPr>
        <p:blipFill>
          <a:blip r:embed="rId3"/>
          <a:stretch>
            <a:fillRect/>
          </a:stretch>
        </p:blipFill>
        <p:spPr>
          <a:xfrm>
            <a:off x="0" y="0"/>
            <a:ext cx="1130358" cy="1225613"/>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061871" y="1305127"/>
                <a:ext cx="7039784" cy="2615139"/>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75000"/>
                  </a:lnSpc>
                </a:pPr>
                <a:r>
                  <a:rPr lang="vi-VN" sz="2200">
                    <a:latin typeface="+mn-lt"/>
                    <a:ea typeface="Arial" panose="020B0604020202020204" pitchFamily="34" charset="0"/>
                    <a:cs typeface="Times New Roman" panose="02020603050405020304" pitchFamily="18" charset="0"/>
                  </a:rPr>
                  <a:t>Xác suất thực hiện của biến cố “Đối tượng </a:t>
                </a:r>
                <a14:m>
                  <m:oMath xmlns:m="http://schemas.openxmlformats.org/officeDocument/2006/math">
                    <m:r>
                      <a:rPr lang="vi-VN" sz="22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200">
                    <a:effectLst/>
                    <a:latin typeface="+mn-lt"/>
                    <a:ea typeface="Dotum" panose="020B0600000101010101" pitchFamily="34" charset="-127"/>
                    <a:cs typeface="Times New Roman" panose="02020603050405020304" pitchFamily="18" charset="0"/>
                  </a:rPr>
                  <a:t> được chọn ra” khi chọn đối tượng nhiều lần bằng</a:t>
                </a:r>
                <a:endParaRPr lang="en-US" sz="2200">
                  <a:effectLst/>
                  <a:latin typeface="+mn-lt"/>
                  <a:ea typeface="Arial" panose="020B0604020202020204" pitchFamily="34" charset="0"/>
                  <a:cs typeface="Times New Roman" panose="02020603050405020304" pitchFamily="18" charset="0"/>
                </a:endParaRPr>
              </a:p>
              <a:p>
                <a:pPr>
                  <a:lnSpc>
                    <a:spcPct val="175000"/>
                  </a:lnSpc>
                </a:pPr>
                <a14:m>
                  <m:oMathPara xmlns:m="http://schemas.openxmlformats.org/officeDocument/2006/math">
                    <m:oMathParaPr>
                      <m:jc m:val="centerGroup"/>
                    </m:oMathParaPr>
                    <m:oMath xmlns:m="http://schemas.openxmlformats.org/officeDocument/2006/math">
                      <m:f>
                        <m:fPr>
                          <m:ctrlPr>
                            <a:rPr lang="en-US" sz="2200" i="1">
                              <a:effectLst/>
                              <a:latin typeface="Cambria Math"/>
                              <a:cs typeface="Times New Roman" panose="02020603050405020304" pitchFamily="18" charset="0"/>
                            </a:rPr>
                          </m:ctrlPr>
                        </m:fPr>
                        <m:num>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S</m:t>
                          </m:r>
                          <m:r>
                            <a:rPr lang="vi-VN" sz="2200">
                              <a:effectLst/>
                              <a:latin typeface="Cambria Math" panose="02040503050406030204" pitchFamily="18" charset="0"/>
                              <a:ea typeface="Arial" panose="020B0604020202020204" pitchFamily="34" charset="0"/>
                              <a:cs typeface="Times New Roman" panose="02020603050405020304" pitchFamily="18" charset="0"/>
                            </a:rPr>
                            <m:t>ố </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l</m:t>
                          </m:r>
                          <m:r>
                            <a:rPr lang="vi-VN" sz="2200">
                              <a:effectLst/>
                              <a:latin typeface="Cambria Math" panose="02040503050406030204" pitchFamily="18" charset="0"/>
                              <a:ea typeface="Arial" panose="020B0604020202020204" pitchFamily="34" charset="0"/>
                              <a:cs typeface="Times New Roman" panose="02020603050405020304" pitchFamily="18" charset="0"/>
                            </a:rPr>
                            <m:t>ầ</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n</m:t>
                          </m:r>
                          <m:r>
                            <a:rPr lang="vi-VN" sz="2200">
                              <a:effectLst/>
                              <a:latin typeface="Cambria Math" panose="02040503050406030204" pitchFamily="18" charset="0"/>
                              <a:ea typeface="Arial" panose="020B0604020202020204" pitchFamily="34" charset="0"/>
                              <a:cs typeface="Times New Roman" panose="02020603050405020304" pitchFamily="18" charset="0"/>
                            </a:rPr>
                            <m:t> đố</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i</m:t>
                          </m:r>
                          <m:r>
                            <a:rPr lang="vi-VN" sz="22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t</m:t>
                          </m:r>
                          <m:r>
                            <a:rPr lang="vi-VN" sz="2200">
                              <a:effectLst/>
                              <a:latin typeface="Cambria Math" panose="02040503050406030204" pitchFamily="18" charset="0"/>
                              <a:ea typeface="Arial" panose="020B0604020202020204" pitchFamily="34" charset="0"/>
                              <a:cs typeface="Times New Roman" panose="02020603050405020304" pitchFamily="18" charset="0"/>
                            </a:rPr>
                            <m:t>ượ</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ng</m:t>
                          </m:r>
                          <m:r>
                            <a:rPr lang="vi-VN" sz="2200">
                              <a:effectLst/>
                              <a:latin typeface="Cambria Math" panose="02040503050406030204" pitchFamily="18" charset="0"/>
                              <a:ea typeface="Arial" panose="020B0604020202020204" pitchFamily="34" charset="0"/>
                              <a:cs typeface="Times New Roman" panose="02020603050405020304" pitchFamily="18" charset="0"/>
                            </a:rPr>
                            <m:t> </m:t>
                          </m:r>
                          <m:r>
                            <a:rPr lang="vi-VN" sz="2200" i="1">
                              <a:effectLst/>
                              <a:latin typeface="Cambria Math" panose="02040503050406030204" pitchFamily="18" charset="0"/>
                              <a:ea typeface="Arial" panose="020B0604020202020204" pitchFamily="34" charset="0"/>
                              <a:cs typeface="Times New Roman" panose="02020603050405020304" pitchFamily="18" charset="0"/>
                            </a:rPr>
                            <m:t>𝐴</m:t>
                          </m:r>
                          <m:r>
                            <a:rPr lang="vi-VN" sz="2200">
                              <a:effectLst/>
                              <a:latin typeface="Cambria Math" panose="02040503050406030204" pitchFamily="18" charset="0"/>
                              <a:ea typeface="Arial" panose="020B0604020202020204" pitchFamily="34" charset="0"/>
                              <a:cs typeface="Times New Roman" panose="02020603050405020304" pitchFamily="18" charset="0"/>
                            </a:rPr>
                            <m:t> đượ</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c</m:t>
                          </m:r>
                          <m:r>
                            <a:rPr lang="vi-VN" sz="22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ch</m:t>
                          </m:r>
                          <m:r>
                            <a:rPr lang="vi-VN" sz="2200">
                              <a:effectLst/>
                              <a:latin typeface="Cambria Math" panose="02040503050406030204" pitchFamily="18" charset="0"/>
                              <a:ea typeface="Arial" panose="020B0604020202020204" pitchFamily="34" charset="0"/>
                              <a:cs typeface="Times New Roman" panose="02020603050405020304" pitchFamily="18" charset="0"/>
                            </a:rPr>
                            <m:t>ọ</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n</m:t>
                          </m:r>
                          <m:r>
                            <a:rPr lang="vi-VN" sz="22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ra</m:t>
                          </m:r>
                        </m:num>
                        <m:den>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T</m:t>
                          </m:r>
                          <m:r>
                            <a:rPr lang="vi-VN" sz="2200">
                              <a:effectLst/>
                              <a:latin typeface="Cambria Math" panose="02040503050406030204" pitchFamily="18" charset="0"/>
                              <a:ea typeface="Arial" panose="020B0604020202020204" pitchFamily="34" charset="0"/>
                              <a:cs typeface="Times New Roman" panose="02020603050405020304" pitchFamily="18" charset="0"/>
                            </a:rPr>
                            <m:t>ổ</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ng</m:t>
                          </m:r>
                          <m:r>
                            <a:rPr lang="vi-VN" sz="22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s</m:t>
                          </m:r>
                          <m:r>
                            <a:rPr lang="vi-VN" sz="2200">
                              <a:effectLst/>
                              <a:latin typeface="Cambria Math" panose="02040503050406030204" pitchFamily="18" charset="0"/>
                              <a:ea typeface="Arial" panose="020B0604020202020204" pitchFamily="34" charset="0"/>
                              <a:cs typeface="Times New Roman" panose="02020603050405020304" pitchFamily="18" charset="0"/>
                            </a:rPr>
                            <m:t>ố </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l</m:t>
                          </m:r>
                          <m:r>
                            <a:rPr lang="vi-VN" sz="2200">
                              <a:effectLst/>
                              <a:latin typeface="Cambria Math" panose="02040503050406030204" pitchFamily="18" charset="0"/>
                              <a:ea typeface="Arial" panose="020B0604020202020204" pitchFamily="34" charset="0"/>
                              <a:cs typeface="Times New Roman" panose="02020603050405020304" pitchFamily="18" charset="0"/>
                            </a:rPr>
                            <m:t>ầ</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n</m:t>
                          </m:r>
                          <m:r>
                            <a:rPr lang="vi-VN" sz="22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ch</m:t>
                          </m:r>
                          <m:r>
                            <a:rPr lang="vi-VN" sz="2200">
                              <a:effectLst/>
                              <a:latin typeface="Cambria Math" panose="02040503050406030204" pitchFamily="18" charset="0"/>
                              <a:ea typeface="Arial" panose="020B0604020202020204" pitchFamily="34" charset="0"/>
                              <a:cs typeface="Times New Roman" panose="02020603050405020304" pitchFamily="18" charset="0"/>
                            </a:rPr>
                            <m:t>ọ</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n</m:t>
                          </m:r>
                          <m:r>
                            <a:rPr lang="vi-VN" sz="2200">
                              <a:effectLst/>
                              <a:latin typeface="Cambria Math" panose="02040503050406030204" pitchFamily="18" charset="0"/>
                              <a:ea typeface="Arial" panose="020B0604020202020204" pitchFamily="34" charset="0"/>
                              <a:cs typeface="Times New Roman" panose="02020603050405020304" pitchFamily="18" charset="0"/>
                            </a:rPr>
                            <m:t> đố</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i</m:t>
                          </m:r>
                          <m:r>
                            <a:rPr lang="vi-VN" sz="22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t</m:t>
                          </m:r>
                          <m:r>
                            <a:rPr lang="vi-VN" sz="2200">
                              <a:effectLst/>
                              <a:latin typeface="Cambria Math" panose="02040503050406030204" pitchFamily="18" charset="0"/>
                              <a:ea typeface="Arial" panose="020B0604020202020204" pitchFamily="34" charset="0"/>
                              <a:cs typeface="Times New Roman" panose="02020603050405020304" pitchFamily="18" charset="0"/>
                            </a:rPr>
                            <m:t>ượ</m:t>
                          </m:r>
                          <m:r>
                            <m:rPr>
                              <m:sty m:val="p"/>
                            </m:rPr>
                            <a:rPr lang="vi-VN" sz="2200">
                              <a:effectLst/>
                              <a:latin typeface="Cambria Math" panose="02040503050406030204" pitchFamily="18" charset="0"/>
                              <a:ea typeface="Arial" panose="020B0604020202020204" pitchFamily="34" charset="0"/>
                              <a:cs typeface="Times New Roman" panose="02020603050405020304" pitchFamily="18" charset="0"/>
                            </a:rPr>
                            <m:t>ng</m:t>
                          </m:r>
                        </m:den>
                      </m:f>
                    </m:oMath>
                  </m:oMathPara>
                </a14:m>
                <a:endParaRPr kumimoji="0" lang="en-US" sz="22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1871" y="1305127"/>
                <a:ext cx="7039784" cy="2615139"/>
              </a:xfrm>
              <a:prstGeom prst="rect">
                <a:avLst/>
              </a:prstGeom>
              <a:blipFill>
                <a:blip r:embed="rId4"/>
                <a:stretch>
                  <a:fillRect l="-949" r="-949"/>
                </a:stretch>
              </a:blipFill>
              <a:ln w="25400" cap="flat" cmpd="sng" algn="ctr">
                <a:solidFill>
                  <a:srgbClr val="FFFFFF"/>
                </a:solidFill>
                <a:prstDash val="solid"/>
              </a:ln>
              <a:effectLst/>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7599999" y="3991554"/>
            <a:ext cx="1003312" cy="859833"/>
          </a:xfrm>
          <a:prstGeom prst="rect">
            <a:avLst/>
          </a:prstGeom>
        </p:spPr>
      </p:pic>
    </p:spTree>
    <p:extLst>
      <p:ext uri="{BB962C8B-B14F-4D97-AF65-F5344CB8AC3E}">
        <p14:creationId xmlns:p14="http://schemas.microsoft.com/office/powerpoint/2010/main" val="37511446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sp>
        <p:nvSpPr>
          <p:cNvPr id="3537" name="Google Shape;3537;p56"/>
          <p:cNvSpPr/>
          <p:nvPr/>
        </p:nvSpPr>
        <p:spPr>
          <a:xfrm>
            <a:off x="7275441" y="4572020"/>
            <a:ext cx="2003731" cy="6311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3"/>
          <a:stretch>
            <a:fillRect/>
          </a:stretch>
        </p:blipFill>
        <p:spPr>
          <a:xfrm rot="10800000">
            <a:off x="8494776" y="1653329"/>
            <a:ext cx="649224" cy="1089768"/>
          </a:xfrm>
          <a:prstGeom prst="rect">
            <a:avLst/>
          </a:prstGeom>
        </p:spPr>
      </p:pic>
      <p:sp>
        <p:nvSpPr>
          <p:cNvPr id="10" name="TextBox 9"/>
          <p:cNvSpPr txBox="1"/>
          <p:nvPr/>
        </p:nvSpPr>
        <p:spPr>
          <a:xfrm>
            <a:off x="413468" y="126795"/>
            <a:ext cx="8237550" cy="2398349"/>
          </a:xfrm>
          <a:prstGeom prst="rect">
            <a:avLst/>
          </a:prstGeom>
          <a:noFill/>
        </p:spPr>
        <p:txBody>
          <a:bodyPr wrap="square" rtlCol="0">
            <a:spAutoFit/>
          </a:bodyPr>
          <a:lstStyle/>
          <a:p>
            <a:pPr lvl="0" algn="just">
              <a:lnSpc>
                <a:spcPct val="150000"/>
              </a:lnSpc>
              <a:buClr>
                <a:srgbClr val="2D1549"/>
              </a:buClr>
              <a:buSzPts val="1100"/>
              <a:defRPr/>
            </a:pPr>
            <a:r>
              <a:rPr lang="en-US" sz="1700" b="1" smtClean="0">
                <a:solidFill>
                  <a:srgbClr val="FFFFFF"/>
                </a:solidFill>
                <a:highlight>
                  <a:srgbClr val="CE4D8E"/>
                </a:highlight>
                <a:latin typeface="+mn-lt"/>
                <a:cs typeface="Poppins SemiBold"/>
                <a:sym typeface="Poppins SemiBold"/>
              </a:rPr>
              <a:t>Ví </a:t>
            </a:r>
            <a:r>
              <a:rPr lang="en-US" sz="1700" b="1">
                <a:solidFill>
                  <a:srgbClr val="FFFFFF"/>
                </a:solidFill>
                <a:highlight>
                  <a:srgbClr val="CE4D8E"/>
                </a:highlight>
                <a:latin typeface="+mn-lt"/>
                <a:cs typeface="Poppins SemiBold"/>
                <a:sym typeface="Poppins SemiBold"/>
              </a:rPr>
              <a:t>dụ </a:t>
            </a:r>
            <a:r>
              <a:rPr lang="en-US" sz="1700" b="1" smtClean="0">
                <a:solidFill>
                  <a:srgbClr val="FFFFFF"/>
                </a:solidFill>
                <a:highlight>
                  <a:srgbClr val="CE4D8E"/>
                </a:highlight>
                <a:latin typeface="+mn-lt"/>
                <a:cs typeface="Poppins SemiBold"/>
                <a:sym typeface="Poppins SemiBold"/>
              </a:rPr>
              <a:t>5:</a:t>
            </a:r>
            <a:r>
              <a:rPr lang="en-US" sz="1700" kern="1200" smtClean="0">
                <a:latin typeface="+mn-lt"/>
                <a:ea typeface="+mn-ea"/>
                <a:cs typeface="Arial" panose="020B0604020202020204" pitchFamily="34" charset="0"/>
              </a:rPr>
              <a:t> </a:t>
            </a:r>
            <a:r>
              <a:rPr lang="vi-VN" sz="1700" kern="1200">
                <a:latin typeface="+mn-lt"/>
                <a:ea typeface="+mn-ea"/>
                <a:cs typeface="Arial" panose="020B0604020202020204" pitchFamily="34" charset="0"/>
              </a:rPr>
              <a:t>Một hộp có 1 quả bóng màu xanh, 1 quả bóng màu đỏ và 1 quả bóng màu vàng; các quả bóng có kích thước và khối lượng như nhau. Mỗi lần bạn Xuân lấy ngẫu nhiên 1 quả bóng trong hộp, ghi lại màu của quả bóng lấy ra và bỏ lại quả bóng đó vào hộp. Trong 45 lần lấy bóng liên tiếp, quả bóng màu xanh xuất hiện 15 lần, quả bóng màu đỏ xuất hiện 14 lần. Tính xác suất thực nghiệm của biến cố “Quả bóng lấy ra là quả bóng màu vàng” trong trò chơi trên.</a:t>
            </a:r>
          </a:p>
        </p:txBody>
      </p:sp>
      <mc:AlternateContent xmlns:mc="http://schemas.openxmlformats.org/markup-compatibility/2006" xmlns:a14="http://schemas.microsoft.com/office/drawing/2010/main">
        <mc:Choice Requires="a14">
          <p:sp>
            <p:nvSpPr>
              <p:cNvPr id="4" name="Rectangle 3"/>
              <p:cNvSpPr/>
              <p:nvPr/>
            </p:nvSpPr>
            <p:spPr>
              <a:xfrm>
                <a:off x="413468" y="3060828"/>
                <a:ext cx="8237550" cy="1928990"/>
              </a:xfrm>
              <a:prstGeom prst="rect">
                <a:avLst/>
              </a:prstGeom>
            </p:spPr>
            <p:txBody>
              <a:bodyPr wrap="square">
                <a:spAutoFit/>
              </a:bodyPr>
              <a:lstStyle/>
              <a:p>
                <a:pPr algn="just">
                  <a:lnSpc>
                    <a:spcPct val="150000"/>
                  </a:lnSpc>
                </a:pPr>
                <a:r>
                  <a:rPr lang="en-US" sz="1800" smtClean="0">
                    <a:solidFill>
                      <a:schemeClr val="tx1"/>
                    </a:solidFill>
                    <a:latin typeface="+mn-lt"/>
                  </a:rPr>
                  <a:t>Khi lấy bóng 45 lần liên tiếp, do quả bóng màu xanh xuất hiện 15 lần và quả bóng màu đỏ xuất hiện 14 lần nên quả bóng màu vàng xuất hiện 16 lần</a:t>
                </a:r>
                <a:r>
                  <a:rPr lang="en-US" sz="1800">
                    <a:solidFill>
                      <a:schemeClr val="tx1"/>
                    </a:solidFill>
                    <a:latin typeface="+mn-lt"/>
                  </a:rPr>
                  <a:t>. </a:t>
                </a:r>
                <a:endParaRPr lang="en-US" sz="1800" smtClean="0">
                  <a:solidFill>
                    <a:schemeClr val="tx1"/>
                  </a:solidFill>
                  <a:latin typeface="+mn-lt"/>
                </a:endParaRPr>
              </a:p>
              <a:p>
                <a:pPr algn="just">
                  <a:lnSpc>
                    <a:spcPct val="150000"/>
                  </a:lnSpc>
                </a:pPr>
                <a:r>
                  <a:rPr lang="en-US" sz="1800" smtClean="0">
                    <a:solidFill>
                      <a:schemeClr val="tx1"/>
                    </a:solidFill>
                    <a:latin typeface="+mn-lt"/>
                  </a:rPr>
                  <a:t>Vì </a:t>
                </a:r>
                <a:r>
                  <a:rPr lang="en-US" sz="1800">
                    <a:solidFill>
                      <a:schemeClr val="tx1"/>
                    </a:solidFill>
                    <a:latin typeface="+mn-lt"/>
                  </a:rPr>
                  <a:t>vậy, xác suất thực nghiệm của biến cố “Quả bóng lấy ra là quả bóng màu vàng” </a:t>
                </a:r>
                <a:r>
                  <a:rPr lang="en-US" sz="1800" smtClean="0">
                    <a:solidFill>
                      <a:schemeClr val="tx1"/>
                    </a:solidFill>
                    <a:latin typeface="+mn-lt"/>
                  </a:rPr>
                  <a:t>là  </a:t>
                </a:r>
                <a14:m>
                  <m:oMath xmlns:m="http://schemas.openxmlformats.org/officeDocument/2006/math">
                    <m:f>
                      <m:fPr>
                        <m:ctrlPr>
                          <a:rPr lang="en-US" sz="1800" i="1" smtClean="0">
                            <a:solidFill>
                              <a:schemeClr val="tx1"/>
                            </a:solidFill>
                            <a:latin typeface="Cambria Math"/>
                          </a:rPr>
                        </m:ctrlPr>
                      </m:fPr>
                      <m:num>
                        <m:r>
                          <a:rPr lang="en-US" sz="1800" b="0" i="1" smtClean="0">
                            <a:solidFill>
                              <a:schemeClr val="tx1"/>
                            </a:solidFill>
                            <a:latin typeface="Cambria Math" panose="02040503050406030204" pitchFamily="18" charset="0"/>
                          </a:rPr>
                          <m:t>16</m:t>
                        </m:r>
                      </m:num>
                      <m:den>
                        <m:r>
                          <a:rPr lang="en-US" sz="1800" b="0" i="1" smtClean="0">
                            <a:solidFill>
                              <a:schemeClr val="tx1"/>
                            </a:solidFill>
                            <a:latin typeface="Cambria Math" panose="02040503050406030204" pitchFamily="18" charset="0"/>
                          </a:rPr>
                          <m:t>45</m:t>
                        </m:r>
                      </m:den>
                    </m:f>
                    <m:r>
                      <a:rPr lang="en-US" sz="1800" b="0" i="1" smtClean="0">
                        <a:solidFill>
                          <a:schemeClr val="tx1"/>
                        </a:solidFill>
                        <a:latin typeface="Cambria Math" panose="02040503050406030204" pitchFamily="18" charset="0"/>
                      </a:rPr>
                      <m:t>.</m:t>
                    </m:r>
                  </m:oMath>
                </a14:m>
                <a:endParaRPr lang="en-US" sz="1800">
                  <a:solidFill>
                    <a:schemeClr val="tx1"/>
                  </a:solidFill>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413468" y="3060828"/>
                <a:ext cx="8237550" cy="1928990"/>
              </a:xfrm>
              <a:prstGeom prst="rect">
                <a:avLst/>
              </a:prstGeom>
              <a:blipFill>
                <a:blip r:embed="rId4"/>
                <a:stretch>
                  <a:fillRect l="-666" r="-592"/>
                </a:stretch>
              </a:blipFill>
            </p:spPr>
            <p:txBody>
              <a:bodyPr/>
              <a:lstStyle/>
              <a:p>
                <a:r>
                  <a:rPr lang="en-US">
                    <a:noFill/>
                  </a:rPr>
                  <a:t> </a:t>
                </a:r>
              </a:p>
            </p:txBody>
          </p:sp>
        </mc:Fallback>
      </mc:AlternateContent>
      <p:sp>
        <p:nvSpPr>
          <p:cNvPr id="11" name="Rectangle 10"/>
          <p:cNvSpPr/>
          <p:nvPr/>
        </p:nvSpPr>
        <p:spPr>
          <a:xfrm>
            <a:off x="4183429" y="2642307"/>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005696"/>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5696"/>
              </a:solidFill>
              <a:effectLst/>
              <a:uLnTx/>
              <a:uFillTx/>
              <a:latin typeface="Calibri"/>
              <a:ea typeface="+mn-ea"/>
              <a:cs typeface="Arial"/>
              <a:sym typeface="Arial"/>
            </a:endParaRPr>
          </a:p>
        </p:txBody>
      </p:sp>
    </p:spTree>
    <p:extLst>
      <p:ext uri="{BB962C8B-B14F-4D97-AF65-F5344CB8AC3E}">
        <p14:creationId xmlns:p14="http://schemas.microsoft.com/office/powerpoint/2010/main" val="34112929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33" name="TextBox 132"/>
          <p:cNvSpPr txBox="1"/>
          <p:nvPr/>
        </p:nvSpPr>
        <p:spPr>
          <a:xfrm>
            <a:off x="3623470" y="256455"/>
            <a:ext cx="2036633" cy="5355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3</a:t>
            </a:r>
            <a:endPar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6" name="Rectangle 5"/>
          <p:cNvSpPr/>
          <p:nvPr/>
        </p:nvSpPr>
        <p:spPr>
          <a:xfrm>
            <a:off x="666699" y="931874"/>
            <a:ext cx="7950173" cy="2669642"/>
          </a:xfrm>
          <a:prstGeom prst="rect">
            <a:avLst/>
          </a:prstGeom>
        </p:spPr>
        <p:txBody>
          <a:bodyPr wrap="square">
            <a:spAutoFit/>
          </a:bodyPr>
          <a:lstStyle/>
          <a:p>
            <a:pPr lvl="0" algn="just">
              <a:lnSpc>
                <a:spcPct val="150000"/>
              </a:lnSpc>
            </a:pPr>
            <a:r>
              <a:rPr lang="vi-VN" sz="1900">
                <a:latin typeface="Arial" panose="020B0604020202020204" pitchFamily="34" charset="0"/>
              </a:rPr>
              <a:t>Một hộp có 10 chiếc thẻ cùng loại, mỗi thẻ được ghi một trong các số nguyên dương không vượt quá 10, hai thẻ khác nhau thì ghi hai số khác nhau. Lấy ngẫu nhiên một chiếc thẻ từ trong hộp, ghi lại số của thẻ lấy ra và bỏ lại thẻ đó vào hộp. Sau 40 lần lấy thẻ liên tiếp, thẻ ghi số 1 được lấy ra 3 lần. Tính xác suất thực nghiệm của biến cố “Thẻ lấy ra ghi số 1” trong trò chơi trên</a:t>
            </a:r>
            <a:r>
              <a:rPr lang="vi-VN" sz="1900" smtClean="0">
                <a:latin typeface="Arial" panose="020B0604020202020204" pitchFamily="34" charset="0"/>
              </a:rPr>
              <a:t>.</a:t>
            </a:r>
            <a:endParaRPr lang="vi-VN" sz="1900">
              <a:latin typeface="Arial" panose="020B0604020202020204" pitchFamily="34" charset="0"/>
            </a:endParaRPr>
          </a:p>
        </p:txBody>
      </p:sp>
      <p:sp>
        <p:nvSpPr>
          <p:cNvPr id="10" name="Rectangle 9"/>
          <p:cNvSpPr/>
          <p:nvPr/>
        </p:nvSpPr>
        <p:spPr>
          <a:xfrm>
            <a:off x="4282452" y="3723439"/>
            <a:ext cx="644728"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1000651" y="4069915"/>
                <a:ext cx="7282267" cy="725904"/>
              </a:xfrm>
              <a:prstGeom prst="rect">
                <a:avLst/>
              </a:prstGeom>
            </p:spPr>
            <p:txBody>
              <a:bodyPr wrap="square">
                <a:spAutoFit/>
              </a:bodyPr>
              <a:lstStyle/>
              <a:p>
                <a:pPr algn="ctr">
                  <a:lnSpc>
                    <a:spcPct val="150000"/>
                  </a:lnSpc>
                  <a:spcBef>
                    <a:spcPts val="600"/>
                  </a:spcBef>
                  <a:spcAft>
                    <a:spcPts val="600"/>
                  </a:spcAft>
                </a:pPr>
                <a:r>
                  <a:rPr lang="vi-VN" sz="1900" smtClean="0">
                    <a:latin typeface="+mn-lt"/>
                    <a:ea typeface="Arial" panose="020B0604020202020204" pitchFamily="34" charset="0"/>
                    <a:cs typeface="Times New Roman" panose="02020603050405020304" pitchFamily="18" charset="0"/>
                  </a:rPr>
                  <a:t>Xác suất thực nghiệm của biến cố “Thẻ lấy ra ghi số 1” là: </a:t>
                </a:r>
                <a14:m>
                  <m:oMath xmlns:m="http://schemas.openxmlformats.org/officeDocument/2006/math">
                    <m:f>
                      <m:fPr>
                        <m:ctrlPr>
                          <a:rPr lang="en-US" sz="1900" i="1">
                            <a:effectLst/>
                            <a:latin typeface="Cambria Math"/>
                            <a:ea typeface="Arial" panose="020B0604020202020204" pitchFamily="34" charset="0"/>
                            <a:cs typeface="Times New Roman" panose="02020603050405020304" pitchFamily="18" charset="0"/>
                          </a:rPr>
                        </m:ctrlPr>
                      </m:fPr>
                      <m:num>
                        <m:r>
                          <a:rPr lang="vi-VN" sz="1900" i="1">
                            <a:effectLst/>
                            <a:latin typeface="Cambria Math" panose="02040503050406030204" pitchFamily="18" charset="0"/>
                            <a:ea typeface="Arial" panose="020B0604020202020204" pitchFamily="34" charset="0"/>
                            <a:cs typeface="Times New Roman" panose="02020603050405020304" pitchFamily="18" charset="0"/>
                          </a:rPr>
                          <m:t>3</m:t>
                        </m:r>
                      </m:num>
                      <m:den>
                        <m:r>
                          <a:rPr lang="vi-VN" sz="1900" i="1">
                            <a:effectLst/>
                            <a:latin typeface="Cambria Math" panose="02040503050406030204" pitchFamily="18" charset="0"/>
                            <a:ea typeface="Arial" panose="020B0604020202020204" pitchFamily="34" charset="0"/>
                            <a:cs typeface="Times New Roman" panose="02020603050405020304" pitchFamily="18" charset="0"/>
                          </a:rPr>
                          <m:t>40</m:t>
                        </m:r>
                      </m:den>
                    </m:f>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00651" y="4069915"/>
                <a:ext cx="7282267" cy="72590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8131068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6" grpId="0"/>
      <p:bldP spid="10" grpId="0"/>
      <p:bldP spid="7" grpId="0"/>
    </p:bldLst>
  </p:timing>
</p:sld>
</file>

<file path=ppt/theme/theme1.xml><?xml version="1.0" encoding="utf-8"?>
<a:theme xmlns:a="http://schemas.openxmlformats.org/drawingml/2006/main" name="Sorting and Classifying Objects - Math - Pre-K by Slidesgo">
  <a:themeElements>
    <a:clrScheme name="Simple Light">
      <a:dk1>
        <a:srgbClr val="333333"/>
      </a:dk1>
      <a:lt1>
        <a:srgbClr val="F8F8F8"/>
      </a:lt1>
      <a:dk2>
        <a:srgbClr val="C3F0FB"/>
      </a:dk2>
      <a:lt2>
        <a:srgbClr val="C2B9FF"/>
      </a:lt2>
      <a:accent1>
        <a:srgbClr val="C800CF"/>
      </a:accent1>
      <a:accent2>
        <a:srgbClr val="EE2A52"/>
      </a:accent2>
      <a:accent3>
        <a:srgbClr val="FFDD00"/>
      </a:accent3>
      <a:accent4>
        <a:srgbClr val="FF9101"/>
      </a:accent4>
      <a:accent5>
        <a:srgbClr val="10CE4F"/>
      </a:accent5>
      <a:accent6>
        <a:srgbClr val="0082C6"/>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4136</TotalTime>
  <Words>1813</Words>
  <Application>Microsoft Office PowerPoint</Application>
  <PresentationFormat>On-screen Show (16:9)</PresentationFormat>
  <Paragraphs>128</Paragraphs>
  <Slides>24</Slides>
  <Notes>23</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Arial</vt:lpstr>
      <vt:lpstr>Cambria Math</vt:lpstr>
      <vt:lpstr>Times New Roman</vt:lpstr>
      <vt:lpstr>Calibri</vt:lpstr>
      <vt:lpstr>Pangolin</vt:lpstr>
      <vt:lpstr>Dotum</vt:lpstr>
      <vt:lpstr>Maven Pro ExtraBold</vt:lpstr>
      <vt:lpstr>Poppins SemiBold</vt:lpstr>
      <vt:lpstr>Nunito Light</vt:lpstr>
      <vt:lpstr>Be Vietnam Pro</vt:lpstr>
      <vt:lpstr>Wingdings</vt:lpstr>
      <vt:lpstr>Delius</vt:lpstr>
      <vt:lpstr>Maven Pro</vt:lpstr>
      <vt:lpstr>Chelsea Market</vt:lpstr>
      <vt:lpstr>Sorting and Classifying Objects - Math - Pre-K by Slidesgo</vt:lpstr>
      <vt:lpstr>1_Office Theme</vt:lpstr>
      <vt:lpstr>CHÀO MỪNG CẢ LỚP ĐẾN VỚI TIẾT HỌC  HÔM  NAY!</vt:lpstr>
      <vt:lpstr>PowerPoint Presentation</vt:lpstr>
      <vt:lpstr>PowerPoint Presentation</vt:lpstr>
      <vt:lpstr>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TIẾT HỌC  HÔM  NAY!</dc:title>
  <dc:creator>Hà Ngân</dc:creator>
  <cp:lastModifiedBy>Administrator</cp:lastModifiedBy>
  <cp:revision>126</cp:revision>
  <dcterms:modified xsi:type="dcterms:W3CDTF">2025-03-05T08:17:57Z</dcterms:modified>
</cp:coreProperties>
</file>