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 id="2147483946" r:id="rId2"/>
    <p:sldMasterId id="2147483958" r:id="rId3"/>
    <p:sldMasterId id="2147483970" r:id="rId4"/>
  </p:sldMasterIdLst>
  <p:notesMasterIdLst>
    <p:notesMasterId r:id="rId23"/>
  </p:notesMasterIdLst>
  <p:sldIdLst>
    <p:sldId id="321" r:id="rId5"/>
    <p:sldId id="259" r:id="rId6"/>
    <p:sldId id="305" r:id="rId7"/>
    <p:sldId id="306" r:id="rId8"/>
    <p:sldId id="265" r:id="rId9"/>
    <p:sldId id="314" r:id="rId10"/>
    <p:sldId id="327" r:id="rId11"/>
    <p:sldId id="316" r:id="rId12"/>
    <p:sldId id="330" r:id="rId13"/>
    <p:sldId id="318" r:id="rId14"/>
    <p:sldId id="322" r:id="rId15"/>
    <p:sldId id="286" r:id="rId16"/>
    <p:sldId id="323" r:id="rId17"/>
    <p:sldId id="319" r:id="rId18"/>
    <p:sldId id="329" r:id="rId19"/>
    <p:sldId id="328" r:id="rId20"/>
    <p:sldId id="325" r:id="rId21"/>
    <p:sldId id="326" r:id="rId22"/>
  </p:sldIdLst>
  <p:sldSz cx="9144000" cy="6858000" type="screen4x3"/>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me" initials="H" lastIdx="1" clrIdx="0">
    <p:extLst>
      <p:ext uri="{19B8F6BF-5375-455C-9EA6-DF929625EA0E}">
        <p15:presenceInfo xmlns:p15="http://schemas.microsoft.com/office/powerpoint/2012/main" userId="Ho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98" d="100"/>
          <a:sy n="98" d="100"/>
        </p:scale>
        <p:origin x="1018"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20"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6EE6BC-B1F7-43C6-8063-D0DE3BBE5614}" type="datetimeFigureOut">
              <a:rPr lang="en-US" smtClean="0"/>
              <a:pPr/>
              <a:t>9/20/2024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3E4E1-E2F0-42C9-9859-BA6AF3FF0280}" type="slidenum">
              <a:rPr lang="en-US" smtClean="0"/>
              <a:pPr/>
              <a:t>‹#›</a:t>
            </a:fld>
            <a:endParaRPr lang="en-US" dirty="0"/>
          </a:p>
        </p:txBody>
      </p:sp>
    </p:spTree>
    <p:extLst>
      <p:ext uri="{BB962C8B-B14F-4D97-AF65-F5344CB8AC3E}">
        <p14:creationId xmlns:p14="http://schemas.microsoft.com/office/powerpoint/2010/main" val="248986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43000" y="685800"/>
            <a:ext cx="4572000" cy="3429000"/>
          </a:xfrm>
          <a:ln/>
        </p:spPr>
      </p:sp>
      <p:sp>
        <p:nvSpPr>
          <p:cNvPr id="25603" name="Notes Placeholder 2"/>
          <p:cNvSpPr>
            <a:spLocks noGrp="1"/>
          </p:cNvSpPr>
          <p:nvPr>
            <p:ph type="body" idx="1"/>
          </p:nvPr>
        </p:nvSpPr>
        <p:spPr>
          <a:noFill/>
        </p:spPr>
        <p:txBody>
          <a:bodyPr/>
          <a:lstStyle/>
          <a:p>
            <a:endParaRPr lang="en-US"/>
          </a:p>
        </p:txBody>
      </p:sp>
      <p:sp>
        <p:nvSpPr>
          <p:cNvPr id="25604" name="Slide Number Placeholder 3"/>
          <p:cNvSpPr>
            <a:spLocks noGrp="1"/>
          </p:cNvSpPr>
          <p:nvPr>
            <p:ph type="sldNum" sz="quarter" idx="5"/>
          </p:nvPr>
        </p:nvSpPr>
        <p:spPr>
          <a:noFill/>
          <a:ln>
            <a:miter lim="800000"/>
            <a:headEnd/>
            <a:tailEnd/>
          </a:ln>
        </p:spPr>
        <p:txBody>
          <a:bodyPr/>
          <a:lstStyle/>
          <a:p>
            <a:fld id="{B8120FA7-12CF-493A-80D5-4F60D2961B5D}"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5997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D1C77-3A2C-42F6-87D7-E030981642A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7542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D1C77-3A2C-42F6-87D7-E030981642A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754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05D9817-023C-4920-8F0C-46D4A999D4E6}" type="datetimeFigureOut">
              <a:rPr lang="en-US" smtClean="0"/>
              <a:pPr/>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148322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pPr/>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115414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pPr/>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1965708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9/20/2024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6655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9/20/2024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7605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9/20/2024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3732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5D9817-023C-4920-8F0C-46D4A999D4E6}" type="datetimeFigureOut">
              <a:rPr lang="en-US" smtClean="0">
                <a:solidFill>
                  <a:prstClr val="black">
                    <a:tint val="75000"/>
                  </a:prstClr>
                </a:solidFill>
              </a:rPr>
              <a:pPr/>
              <a:t>9/20/2024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6731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5D9817-023C-4920-8F0C-46D4A999D4E6}" type="datetimeFigureOut">
              <a:rPr lang="en-US" smtClean="0">
                <a:solidFill>
                  <a:prstClr val="black">
                    <a:tint val="75000"/>
                  </a:prstClr>
                </a:solidFill>
              </a:rPr>
              <a:pPr/>
              <a:t>9/20/2024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8415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5D9817-023C-4920-8F0C-46D4A999D4E6}" type="datetimeFigureOut">
              <a:rPr lang="en-US" smtClean="0">
                <a:solidFill>
                  <a:prstClr val="black">
                    <a:tint val="75000"/>
                  </a:prstClr>
                </a:solidFill>
              </a:rPr>
              <a:pPr/>
              <a:t>9/20/2024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092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D9817-023C-4920-8F0C-46D4A999D4E6}" type="datetimeFigureOut">
              <a:rPr lang="en-US" smtClean="0">
                <a:solidFill>
                  <a:prstClr val="black">
                    <a:tint val="75000"/>
                  </a:prstClr>
                </a:solidFill>
              </a:rPr>
              <a:pPr/>
              <a:t>9/20/2024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5255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solidFill>
                  <a:prstClr val="black">
                    <a:tint val="75000"/>
                  </a:prstClr>
                </a:solidFill>
              </a:rPr>
              <a:pPr/>
              <a:t>9/20/2024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7528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pPr/>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203227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solidFill>
                  <a:prstClr val="black">
                    <a:tint val="75000"/>
                  </a:prstClr>
                </a:solidFill>
              </a:rPr>
              <a:pPr/>
              <a:t>9/20/2024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2435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9/20/2024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5609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9/20/2024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0834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9/20/2024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647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9/20/2024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067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9/20/2024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CB4C61-9C34-4873-82C7-7069B205C6CD}" type="datetimeFigureOut">
              <a:rPr lang="en-US" smtClean="0">
                <a:solidFill>
                  <a:prstClr val="black">
                    <a:tint val="75000"/>
                  </a:prstClr>
                </a:solidFill>
              </a:rPr>
              <a:pPr/>
              <a:t>9/20/2024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01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CB4C61-9C34-4873-82C7-7069B205C6CD}" type="datetimeFigureOut">
              <a:rPr lang="en-US" smtClean="0">
                <a:solidFill>
                  <a:prstClr val="black">
                    <a:tint val="75000"/>
                  </a:prstClr>
                </a:solidFill>
              </a:rPr>
              <a:pPr/>
              <a:t>9/20/2024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07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CB4C61-9C34-4873-82C7-7069B205C6CD}" type="datetimeFigureOut">
              <a:rPr lang="en-US" smtClean="0">
                <a:solidFill>
                  <a:prstClr val="black">
                    <a:tint val="75000"/>
                  </a:prstClr>
                </a:solidFill>
              </a:rPr>
              <a:pPr/>
              <a:t>9/20/2024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303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B4C61-9C34-4873-82C7-7069B205C6CD}" type="datetimeFigureOut">
              <a:rPr lang="en-US" smtClean="0">
                <a:solidFill>
                  <a:prstClr val="black">
                    <a:tint val="75000"/>
                  </a:prstClr>
                </a:solidFill>
              </a:rPr>
              <a:pPr/>
              <a:t>9/20/2024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4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5D9817-023C-4920-8F0C-46D4A999D4E6}" type="datetimeFigureOut">
              <a:rPr lang="en-US" smtClean="0"/>
              <a:pPr/>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905138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CB4C61-9C34-4873-82C7-7069B205C6CD}" type="datetimeFigureOut">
              <a:rPr lang="en-US" smtClean="0">
                <a:solidFill>
                  <a:prstClr val="black">
                    <a:tint val="75000"/>
                  </a:prstClr>
                </a:solidFill>
              </a:rPr>
              <a:pPr/>
              <a:t>9/20/2024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239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CB4C61-9C34-4873-82C7-7069B205C6CD}" type="datetimeFigureOut">
              <a:rPr lang="en-US" smtClean="0">
                <a:solidFill>
                  <a:prstClr val="black">
                    <a:tint val="75000"/>
                  </a:prstClr>
                </a:solidFill>
              </a:rPr>
              <a:pPr/>
              <a:t>9/20/2024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3307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9/20/2024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166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9/20/2024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331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8006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803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699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252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670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17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5D9817-023C-4920-8F0C-46D4A999D4E6}" type="datetimeFigureOut">
              <a:rPr lang="en-US" smtClean="0"/>
              <a:pPr/>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319610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693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6158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6078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1205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1114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1"/>
            <a:ext cx="4038600" cy="4525963"/>
          </a:xfrm>
        </p:spPr>
        <p:txBody>
          <a:bodyPr/>
          <a:lstStyle/>
          <a:p>
            <a:pPr lvl="0"/>
            <a:endParaRPr lang="en-US" noProof="0"/>
          </a:p>
        </p:txBody>
      </p:sp>
      <p:sp>
        <p:nvSpPr>
          <p:cNvPr id="5" name="Rectangle 4"/>
          <p:cNvSpPr>
            <a:spLocks noGrp="1" noChangeArrowheads="1"/>
          </p:cNvSpPr>
          <p:nvPr>
            <p:ph type="dt" sz="half" idx="10"/>
          </p:nvPr>
        </p:nvSpPr>
        <p:spPr/>
        <p:txBody>
          <a:bodyPr/>
          <a:lstStyle>
            <a:lvl1pPr>
              <a:defRPr smtClean="0"/>
            </a:lvl1pPr>
          </a:lstStyle>
          <a:p>
            <a:pPr>
              <a:defRPr/>
            </a:pPr>
            <a:fld id="{50AEA40C-3DD3-49D1-8977-39BD57487C3A}" type="datetime10">
              <a:rPr lang="en-US">
                <a:solidFill>
                  <a:prstClr val="black">
                    <a:tint val="75000"/>
                  </a:prstClr>
                </a:solidFill>
              </a:rPr>
              <a:pPr>
                <a:defRPr/>
              </a:pPr>
              <a:t>07:46</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5F11E48-7B4F-4D5E-B072-C0A64AFBD41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931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5D9817-023C-4920-8F0C-46D4A999D4E6}" type="datetimeFigureOut">
              <a:rPr lang="en-US" smtClean="0"/>
              <a:pPr/>
              <a:t>9/20/2024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4039097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5D9817-023C-4920-8F0C-46D4A999D4E6}" type="datetimeFigureOut">
              <a:rPr lang="en-US" smtClean="0"/>
              <a:pPr/>
              <a:t>9/20/2024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412588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D9817-023C-4920-8F0C-46D4A999D4E6}" type="datetimeFigureOut">
              <a:rPr lang="en-US" smtClean="0"/>
              <a:pPr/>
              <a:t>9/20/2024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413317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pPr/>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00594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pPr/>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51453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5D9817-023C-4920-8F0C-46D4A999D4E6}" type="datetimeFigureOut">
              <a:rPr lang="en-US" smtClean="0"/>
              <a:pPr/>
              <a:t>9/20/2024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239438074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5D9817-023C-4920-8F0C-46D4A999D4E6}" type="datetimeFigureOut">
              <a:rPr lang="en-US" smtClean="0">
                <a:solidFill>
                  <a:prstClr val="black">
                    <a:tint val="75000"/>
                  </a:prstClr>
                </a:solidFill>
              </a:rPr>
              <a:pPr/>
              <a:t>9/20/2024</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244621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3CB4C61-9C34-4873-82C7-7069B205C6CD}" type="datetimeFigureOut">
              <a:rPr lang="en-US" smtClean="0">
                <a:solidFill>
                  <a:prstClr val="black">
                    <a:tint val="75000"/>
                  </a:prstClr>
                </a:solidFill>
              </a:rPr>
              <a:pPr defTabSz="914400"/>
              <a:t>9/20/2024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AF44B8E-20C8-45C5-8995-50162446ABB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68911446"/>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9/20/2024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917437805"/>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322892" y="1981200"/>
            <a:ext cx="7696201" cy="2514600"/>
          </a:xfrm>
        </p:spPr>
        <p:txBody>
          <a:bodyPr>
            <a:normAutofit/>
          </a:bodyPr>
          <a:lstStyle/>
          <a:p>
            <a:pPr eaLnBrk="1" hangingPunct="1">
              <a:defRPr/>
            </a:pPr>
            <a:r>
              <a:rPr lang="en-US" sz="4600" b="1" dirty="0">
                <a:latin typeface="Times New Roman" pitchFamily="18" charset="0"/>
                <a:cs typeface="Times New Roman" pitchFamily="18" charset="0"/>
              </a:rPr>
              <a:t> CHÀO MỪNG CÁC EM HỌC SINH ĐẾN TIẾT HỌC</a:t>
            </a:r>
          </a:p>
        </p:txBody>
      </p:sp>
      <p:graphicFrame>
        <p:nvGraphicFramePr>
          <p:cNvPr id="1026" name="Object 2"/>
          <p:cNvGraphicFramePr>
            <a:graphicFrameLocks noGrp="1" noChangeAspect="1"/>
          </p:cNvGraphicFramePr>
          <p:nvPr>
            <p:ph sz="half" idx="2"/>
          </p:nvPr>
        </p:nvGraphicFramePr>
        <p:xfrm>
          <a:off x="152400" y="76200"/>
          <a:ext cx="2362200" cy="6400800"/>
        </p:xfrm>
        <a:graphic>
          <a:graphicData uri="http://schemas.openxmlformats.org/presentationml/2006/ole">
            <mc:AlternateContent xmlns:mc="http://schemas.openxmlformats.org/markup-compatibility/2006">
              <mc:Choice xmlns:v="urn:schemas-microsoft-com:vml" Requires="v">
                <p:oleObj name="Clip" r:id="rId3" imgW="3535680" imgH="4450080" progId="">
                  <p:embed/>
                </p:oleObj>
              </mc:Choice>
              <mc:Fallback>
                <p:oleObj name="Clip" r:id="rId3" imgW="3535680" imgH="4450080"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
                        <a:ext cx="2362200" cy="640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90115" y="5976212"/>
            <a:ext cx="7661072" cy="646331"/>
          </a:xfrm>
          <a:prstGeom prst="rect">
            <a:avLst/>
          </a:prstGeom>
          <a:noFill/>
          <a:ln w="9525">
            <a:noFill/>
            <a:miter lim="800000"/>
            <a:headEnd/>
            <a:tailEnd/>
          </a:ln>
        </p:spPr>
        <p:txBody>
          <a:bodyPr wrap="none">
            <a:spAutoFit/>
          </a:bodyPr>
          <a:lstStyle/>
          <a:p>
            <a:pPr algn="r" defTabSz="914400"/>
            <a:r>
              <a:rPr lang="en-US" sz="3600" b="1" i="1" dirty="0" err="1">
                <a:solidFill>
                  <a:srgbClr val="FF0000"/>
                </a:solidFill>
                <a:latin typeface="Times New Roman" pitchFamily="18" charset="0"/>
                <a:cs typeface="Times New Roman" pitchFamily="18" charset="0"/>
              </a:rPr>
              <a:t>Giáo</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viên</a:t>
            </a:r>
            <a:r>
              <a:rPr lang="en-US" sz="3600" b="1" i="1" dirty="0">
                <a:solidFill>
                  <a:srgbClr val="FF0000"/>
                </a:solidFill>
                <a:latin typeface="Times New Roman" pitchFamily="18" charset="0"/>
                <a:cs typeface="Times New Roman" pitchFamily="18" charset="0"/>
              </a:rPr>
              <a:t>: HOÀNG THỊ MAI THANH</a:t>
            </a:r>
          </a:p>
        </p:txBody>
      </p:sp>
      <p:sp>
        <p:nvSpPr>
          <p:cNvPr id="3" name="Date Placeholder 2"/>
          <p:cNvSpPr>
            <a:spLocks noGrp="1"/>
          </p:cNvSpPr>
          <p:nvPr>
            <p:ph type="dt" sz="quarter" idx="10"/>
          </p:nvPr>
        </p:nvSpPr>
        <p:spPr>
          <a:xfrm>
            <a:off x="0" y="6569076"/>
            <a:ext cx="685800" cy="365125"/>
          </a:xfrm>
        </p:spPr>
        <p:txBody>
          <a:bodyPr/>
          <a:lstStyle/>
          <a:p>
            <a:pPr>
              <a:defRPr/>
            </a:pPr>
            <a:fld id="{2844FD17-6264-4BE0-BFDF-BB07CF6BCDE0}" type="datetime10">
              <a:rPr lang="en-US">
                <a:solidFill>
                  <a:prstClr val="white">
                    <a:lumMod val="75000"/>
                  </a:prstClr>
                </a:solidFill>
                <a:latin typeface="Times New Roman" pitchFamily="18" charset="0"/>
                <a:cs typeface="Times New Roman" pitchFamily="18" charset="0"/>
              </a:rPr>
              <a:pPr>
                <a:defRPr/>
              </a:pPr>
              <a:t>07:46</a:t>
            </a:fld>
            <a:endParaRPr lang="en-US" dirty="0">
              <a:solidFill>
                <a:prstClr val="white">
                  <a:lumMod val="75000"/>
                </a:prstClr>
              </a:solidFill>
              <a:latin typeface="Times New Roman" pitchFamily="18" charset="0"/>
              <a:cs typeface="Times New Roman" pitchFamily="18" charset="0"/>
            </a:endParaRPr>
          </a:p>
        </p:txBody>
      </p:sp>
      <p:sp>
        <p:nvSpPr>
          <p:cNvPr id="2" name="Rectangle 1"/>
          <p:cNvSpPr/>
          <p:nvPr/>
        </p:nvSpPr>
        <p:spPr>
          <a:xfrm>
            <a:off x="2250738" y="152400"/>
            <a:ext cx="5780750" cy="584775"/>
          </a:xfrm>
          <a:prstGeom prst="rect">
            <a:avLst/>
          </a:prstGeom>
        </p:spPr>
        <p:txBody>
          <a:bodyPr wrap="none">
            <a:spAutoFit/>
          </a:bodyPr>
          <a:lstStyle/>
          <a:p>
            <a:pPr algn="r" defTabSz="914400"/>
            <a:r>
              <a:rPr lang="en-US" sz="3200" b="1" dirty="0" err="1">
                <a:solidFill>
                  <a:srgbClr val="0000CC"/>
                </a:solidFill>
                <a:latin typeface="Times New Roman" pitchFamily="18" charset="0"/>
                <a:cs typeface="Times New Roman" pitchFamily="18" charset="0"/>
              </a:rPr>
              <a:t>Trường</a:t>
            </a:r>
            <a:r>
              <a:rPr lang="en-US" sz="3200" b="1" dirty="0">
                <a:solidFill>
                  <a:srgbClr val="0000CC"/>
                </a:solidFill>
                <a:latin typeface="Times New Roman" pitchFamily="18" charset="0"/>
                <a:cs typeface="Times New Roman" pitchFamily="18" charset="0"/>
              </a:rPr>
              <a:t> THCS TUYẾT NGHĨA</a:t>
            </a:r>
          </a:p>
        </p:txBody>
      </p:sp>
    </p:spTree>
    <p:extLst>
      <p:ext uri="{BB962C8B-B14F-4D97-AF65-F5344CB8AC3E}">
        <p14:creationId xmlns:p14="http://schemas.microsoft.com/office/powerpoint/2010/main" val="180872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Line 3"/>
          <p:cNvSpPr>
            <a:spLocks noChangeShapeType="1"/>
          </p:cNvSpPr>
          <p:nvPr/>
        </p:nvSpPr>
        <p:spPr bwMode="auto">
          <a:xfrm>
            <a:off x="5235575" y="2097088"/>
            <a:ext cx="1588" cy="284480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6" name="Line 4"/>
          <p:cNvSpPr>
            <a:spLocks noChangeShapeType="1"/>
          </p:cNvSpPr>
          <p:nvPr/>
        </p:nvSpPr>
        <p:spPr bwMode="auto">
          <a:xfrm>
            <a:off x="5237163" y="4940300"/>
            <a:ext cx="2652712"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7" name="Line 5"/>
          <p:cNvSpPr>
            <a:spLocks noChangeShapeType="1"/>
          </p:cNvSpPr>
          <p:nvPr/>
        </p:nvSpPr>
        <p:spPr bwMode="auto">
          <a:xfrm flipV="1">
            <a:off x="7896225" y="2097088"/>
            <a:ext cx="0" cy="283845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8" name="Line 6"/>
          <p:cNvSpPr>
            <a:spLocks noChangeShapeType="1"/>
          </p:cNvSpPr>
          <p:nvPr/>
        </p:nvSpPr>
        <p:spPr bwMode="auto">
          <a:xfrm>
            <a:off x="5235575" y="2097088"/>
            <a:ext cx="2660650"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grpSp>
        <p:nvGrpSpPr>
          <p:cNvPr id="5" name="Group 7"/>
          <p:cNvGrpSpPr>
            <a:grpSpLocks/>
          </p:cNvGrpSpPr>
          <p:nvPr/>
        </p:nvGrpSpPr>
        <p:grpSpPr bwMode="auto">
          <a:xfrm rot="5400000">
            <a:off x="7279225" y="7058480"/>
            <a:ext cx="1617245" cy="2855231"/>
            <a:chOff x="3278" y="618"/>
            <a:chExt cx="1477" cy="2744"/>
          </a:xfrm>
        </p:grpSpPr>
        <p:sp>
          <p:nvSpPr>
            <p:cNvPr id="7225"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26"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27"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8"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9"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0"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1"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294943" name="Oval 31"/>
          <p:cNvSpPr>
            <a:spLocks noChangeArrowheads="1"/>
          </p:cNvSpPr>
          <p:nvPr/>
        </p:nvSpPr>
        <p:spPr bwMode="auto">
          <a:xfrm>
            <a:off x="5192067"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4" name="Oval 32"/>
          <p:cNvSpPr>
            <a:spLocks noChangeArrowheads="1"/>
          </p:cNvSpPr>
          <p:nvPr/>
        </p:nvSpPr>
        <p:spPr bwMode="auto">
          <a:xfrm>
            <a:off x="5203825" y="4870450"/>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5" name="Oval 33"/>
          <p:cNvSpPr>
            <a:spLocks noChangeArrowheads="1"/>
          </p:cNvSpPr>
          <p:nvPr/>
        </p:nvSpPr>
        <p:spPr bwMode="auto">
          <a:xfrm>
            <a:off x="7829550"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6" name="Oval 34"/>
          <p:cNvSpPr>
            <a:spLocks noChangeArrowheads="1"/>
          </p:cNvSpPr>
          <p:nvPr/>
        </p:nvSpPr>
        <p:spPr bwMode="auto">
          <a:xfrm>
            <a:off x="7829550" y="4886325"/>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7" name="Text Box 35"/>
          <p:cNvSpPr txBox="1">
            <a:spLocks noChangeArrowheads="1"/>
          </p:cNvSpPr>
          <p:nvPr/>
        </p:nvSpPr>
        <p:spPr bwMode="auto">
          <a:xfrm>
            <a:off x="4765675" y="1795463"/>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D</a:t>
            </a:r>
          </a:p>
        </p:txBody>
      </p:sp>
      <p:sp>
        <p:nvSpPr>
          <p:cNvPr id="294948" name="Text Box 36"/>
          <p:cNvSpPr txBox="1">
            <a:spLocks noChangeArrowheads="1"/>
          </p:cNvSpPr>
          <p:nvPr/>
        </p:nvSpPr>
        <p:spPr bwMode="auto">
          <a:xfrm>
            <a:off x="7643813" y="4976813"/>
            <a:ext cx="438150" cy="461665"/>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B</a:t>
            </a:r>
          </a:p>
        </p:txBody>
      </p:sp>
      <p:sp>
        <p:nvSpPr>
          <p:cNvPr id="294949" name="Text Box 37"/>
          <p:cNvSpPr txBox="1">
            <a:spLocks noChangeArrowheads="1"/>
          </p:cNvSpPr>
          <p:nvPr/>
        </p:nvSpPr>
        <p:spPr bwMode="auto">
          <a:xfrm>
            <a:off x="4799013" y="4845050"/>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A</a:t>
            </a:r>
          </a:p>
        </p:txBody>
      </p:sp>
      <p:sp>
        <p:nvSpPr>
          <p:cNvPr id="294950" name="Text Box 38"/>
          <p:cNvSpPr txBox="1">
            <a:spLocks noChangeArrowheads="1"/>
          </p:cNvSpPr>
          <p:nvPr/>
        </p:nvSpPr>
        <p:spPr bwMode="auto">
          <a:xfrm>
            <a:off x="7889875" y="1639888"/>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C</a:t>
            </a:r>
          </a:p>
        </p:txBody>
      </p:sp>
      <p:sp>
        <p:nvSpPr>
          <p:cNvPr id="294951" name="Freeform 39"/>
          <p:cNvSpPr>
            <a:spLocks/>
          </p:cNvSpPr>
          <p:nvPr/>
        </p:nvSpPr>
        <p:spPr bwMode="auto">
          <a:xfrm>
            <a:off x="5237163" y="2060575"/>
            <a:ext cx="333375" cy="360363"/>
          </a:xfrm>
          <a:custGeom>
            <a:avLst/>
            <a:gdLst>
              <a:gd name="T0" fmla="*/ 227 w 227"/>
              <a:gd name="T1" fmla="*/ 0 h 227"/>
              <a:gd name="T2" fmla="*/ 227 w 227"/>
              <a:gd name="T3" fmla="*/ 227 h 227"/>
              <a:gd name="T4" fmla="*/ 0 w 227"/>
              <a:gd name="T5" fmla="*/ 227 h 227"/>
              <a:gd name="T6" fmla="*/ 0 60000 65536"/>
              <a:gd name="T7" fmla="*/ 0 60000 65536"/>
              <a:gd name="T8" fmla="*/ 0 60000 65536"/>
              <a:gd name="T9" fmla="*/ 0 w 227"/>
              <a:gd name="T10" fmla="*/ 0 h 227"/>
              <a:gd name="T11" fmla="*/ 227 w 227"/>
              <a:gd name="T12" fmla="*/ 227 h 227"/>
            </a:gdLst>
            <a:ahLst/>
            <a:cxnLst>
              <a:cxn ang="T6">
                <a:pos x="T0" y="T1"/>
              </a:cxn>
              <a:cxn ang="T7">
                <a:pos x="T2" y="T3"/>
              </a:cxn>
              <a:cxn ang="T8">
                <a:pos x="T4" y="T5"/>
              </a:cxn>
            </a:cxnLst>
            <a:rect l="T9" t="T10" r="T11" b="T12"/>
            <a:pathLst>
              <a:path w="227" h="227">
                <a:moveTo>
                  <a:pt x="227" y="0"/>
                </a:moveTo>
                <a:lnTo>
                  <a:pt x="227" y="227"/>
                </a:lnTo>
                <a:lnTo>
                  <a:pt x="0"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2" name="Freeform 40"/>
          <p:cNvSpPr>
            <a:spLocks/>
          </p:cNvSpPr>
          <p:nvPr/>
        </p:nvSpPr>
        <p:spPr bwMode="auto">
          <a:xfrm>
            <a:off x="7596188" y="2060575"/>
            <a:ext cx="300037" cy="323850"/>
          </a:xfrm>
          <a:custGeom>
            <a:avLst/>
            <a:gdLst>
              <a:gd name="T0" fmla="*/ 0 w 204"/>
              <a:gd name="T1" fmla="*/ 0 h 204"/>
              <a:gd name="T2" fmla="*/ 0 w 204"/>
              <a:gd name="T3" fmla="*/ 204 h 204"/>
              <a:gd name="T4" fmla="*/ 204 w 204"/>
              <a:gd name="T5" fmla="*/ 204 h 204"/>
              <a:gd name="T6" fmla="*/ 0 60000 65536"/>
              <a:gd name="T7" fmla="*/ 0 60000 65536"/>
              <a:gd name="T8" fmla="*/ 0 60000 65536"/>
              <a:gd name="T9" fmla="*/ 0 w 204"/>
              <a:gd name="T10" fmla="*/ 0 h 204"/>
              <a:gd name="T11" fmla="*/ 204 w 204"/>
              <a:gd name="T12" fmla="*/ 204 h 204"/>
            </a:gdLst>
            <a:ahLst/>
            <a:cxnLst>
              <a:cxn ang="T6">
                <a:pos x="T0" y="T1"/>
              </a:cxn>
              <a:cxn ang="T7">
                <a:pos x="T2" y="T3"/>
              </a:cxn>
              <a:cxn ang="T8">
                <a:pos x="T4" y="T5"/>
              </a:cxn>
            </a:cxnLst>
            <a:rect l="T9" t="T10" r="T11" b="T12"/>
            <a:pathLst>
              <a:path w="204" h="204">
                <a:moveTo>
                  <a:pt x="0" y="0"/>
                </a:moveTo>
                <a:lnTo>
                  <a:pt x="0" y="204"/>
                </a:lnTo>
                <a:lnTo>
                  <a:pt x="204" y="204"/>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3" name="Freeform 41"/>
          <p:cNvSpPr>
            <a:spLocks/>
          </p:cNvSpPr>
          <p:nvPr/>
        </p:nvSpPr>
        <p:spPr bwMode="auto">
          <a:xfrm>
            <a:off x="5237163" y="4613275"/>
            <a:ext cx="333375" cy="328613"/>
          </a:xfrm>
          <a:custGeom>
            <a:avLst/>
            <a:gdLst>
              <a:gd name="T0" fmla="*/ 0 w 249"/>
              <a:gd name="T1" fmla="*/ 0 h 227"/>
              <a:gd name="T2" fmla="*/ 249 w 249"/>
              <a:gd name="T3" fmla="*/ 0 h 227"/>
              <a:gd name="T4" fmla="*/ 249 w 249"/>
              <a:gd name="T5" fmla="*/ 227 h 227"/>
              <a:gd name="T6" fmla="*/ 0 60000 65536"/>
              <a:gd name="T7" fmla="*/ 0 60000 65536"/>
              <a:gd name="T8" fmla="*/ 0 60000 65536"/>
              <a:gd name="T9" fmla="*/ 0 w 249"/>
              <a:gd name="T10" fmla="*/ 0 h 227"/>
              <a:gd name="T11" fmla="*/ 249 w 249"/>
              <a:gd name="T12" fmla="*/ 227 h 227"/>
            </a:gdLst>
            <a:ahLst/>
            <a:cxnLst>
              <a:cxn ang="T6">
                <a:pos x="T0" y="T1"/>
              </a:cxn>
              <a:cxn ang="T7">
                <a:pos x="T2" y="T3"/>
              </a:cxn>
              <a:cxn ang="T8">
                <a:pos x="T4" y="T5"/>
              </a:cxn>
            </a:cxnLst>
            <a:rect l="T9" t="T10" r="T11" b="T12"/>
            <a:pathLst>
              <a:path w="249" h="227">
                <a:moveTo>
                  <a:pt x="0" y="0"/>
                </a:moveTo>
                <a:lnTo>
                  <a:pt x="249" y="0"/>
                </a:lnTo>
                <a:lnTo>
                  <a:pt x="249"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4" name="Freeform 42"/>
          <p:cNvSpPr>
            <a:spLocks/>
          </p:cNvSpPr>
          <p:nvPr/>
        </p:nvSpPr>
        <p:spPr bwMode="auto">
          <a:xfrm>
            <a:off x="7596188" y="4633913"/>
            <a:ext cx="300037" cy="287337"/>
          </a:xfrm>
          <a:custGeom>
            <a:avLst/>
            <a:gdLst>
              <a:gd name="T0" fmla="*/ 204 w 204"/>
              <a:gd name="T1" fmla="*/ 0 h 181"/>
              <a:gd name="T2" fmla="*/ 0 w 204"/>
              <a:gd name="T3" fmla="*/ 0 h 181"/>
              <a:gd name="T4" fmla="*/ 0 w 204"/>
              <a:gd name="T5" fmla="*/ 181 h 181"/>
              <a:gd name="T6" fmla="*/ 0 60000 65536"/>
              <a:gd name="T7" fmla="*/ 0 60000 65536"/>
              <a:gd name="T8" fmla="*/ 0 60000 65536"/>
              <a:gd name="T9" fmla="*/ 0 w 204"/>
              <a:gd name="T10" fmla="*/ 0 h 181"/>
              <a:gd name="T11" fmla="*/ 204 w 204"/>
              <a:gd name="T12" fmla="*/ 181 h 181"/>
            </a:gdLst>
            <a:ahLst/>
            <a:cxnLst>
              <a:cxn ang="T6">
                <a:pos x="T0" y="T1"/>
              </a:cxn>
              <a:cxn ang="T7">
                <a:pos x="T2" y="T3"/>
              </a:cxn>
              <a:cxn ang="T8">
                <a:pos x="T4" y="T5"/>
              </a:cxn>
            </a:cxnLst>
            <a:rect l="T9" t="T10" r="T11" b="T12"/>
            <a:pathLst>
              <a:path w="204" h="181">
                <a:moveTo>
                  <a:pt x="204" y="0"/>
                </a:moveTo>
                <a:lnTo>
                  <a:pt x="0" y="0"/>
                </a:lnTo>
                <a:lnTo>
                  <a:pt x="0" y="181"/>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60" name="Text Box 48"/>
          <p:cNvSpPr txBox="1">
            <a:spLocks noChangeArrowheads="1"/>
          </p:cNvSpPr>
          <p:nvPr/>
        </p:nvSpPr>
        <p:spPr bwMode="auto">
          <a:xfrm>
            <a:off x="484188" y="1706565"/>
            <a:ext cx="4148137"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1</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vuông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AB=7cm</a:t>
            </a:r>
          </a:p>
        </p:txBody>
      </p:sp>
      <p:sp>
        <p:nvSpPr>
          <p:cNvPr id="294961" name="Text Box 49"/>
          <p:cNvSpPr txBox="1">
            <a:spLocks noChangeArrowheads="1"/>
          </p:cNvSpPr>
          <p:nvPr/>
        </p:nvSpPr>
        <p:spPr bwMode="auto">
          <a:xfrm>
            <a:off x="517525" y="2843443"/>
            <a:ext cx="3943350" cy="1938992"/>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2 </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Đặt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đỉnh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vuông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trùng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với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điểm</a:t>
            </a:r>
            <a:r>
              <a:rPr lang="en-US" sz="2400" dirty="0">
                <a:solidFill>
                  <a:srgbClr val="0000FF"/>
                </a:solidFill>
                <a:latin typeface="Times New Roman" pitchFamily="18" charset="0"/>
              </a:rPr>
              <a:t> A </a:t>
            </a:r>
            <a:r>
              <a:rPr lang="en-US" sz="2400" dirty="0" err="1">
                <a:solidFill>
                  <a:srgbClr val="0000FF"/>
                </a:solidFill>
                <a:latin typeface="Times New Roman" pitchFamily="18" charset="0"/>
              </a:rPr>
              <a:t>và</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nằm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trên</a:t>
            </a:r>
            <a:r>
              <a:rPr lang="en-US" sz="2400" dirty="0">
                <a:solidFill>
                  <a:srgbClr val="0000FF"/>
                </a:solidFill>
                <a:latin typeface="Times New Roman" pitchFamily="18" charset="0"/>
              </a:rPr>
              <a:t> AB,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theo</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kia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AD= 7cm</a:t>
            </a:r>
          </a:p>
        </p:txBody>
      </p:sp>
      <p:sp>
        <p:nvSpPr>
          <p:cNvPr id="294962" name="Text Box 50"/>
          <p:cNvSpPr txBox="1">
            <a:spLocks noChangeArrowheads="1"/>
          </p:cNvSpPr>
          <p:nvPr/>
        </p:nvSpPr>
        <p:spPr bwMode="auto">
          <a:xfrm>
            <a:off x="517525" y="4800600"/>
            <a:ext cx="3683000"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3:</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Xoay</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rồi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thực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hiện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tương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tự</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như</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bước</a:t>
            </a:r>
            <a:r>
              <a:rPr lang="en-US" sz="2400" dirty="0">
                <a:solidFill>
                  <a:srgbClr val="0000FF"/>
                </a:solidFill>
                <a:latin typeface="Times New Roman" pitchFamily="18" charset="0"/>
              </a:rPr>
              <a:t> 2 </a:t>
            </a:r>
            <a:r>
              <a:rPr lang="en-US" sz="2400" dirty="0" err="1">
                <a:solidFill>
                  <a:srgbClr val="0000FF"/>
                </a:solidFill>
                <a:latin typeface="Times New Roman" pitchFamily="18" charset="0"/>
              </a:rPr>
              <a:t>để</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được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BC=7 cm</a:t>
            </a:r>
          </a:p>
        </p:txBody>
      </p:sp>
      <p:grpSp>
        <p:nvGrpSpPr>
          <p:cNvPr id="9" name="Group 52"/>
          <p:cNvGrpSpPr>
            <a:grpSpLocks/>
          </p:cNvGrpSpPr>
          <p:nvPr/>
        </p:nvGrpSpPr>
        <p:grpSpPr bwMode="auto">
          <a:xfrm>
            <a:off x="10598323" y="2883792"/>
            <a:ext cx="742429" cy="1729483"/>
            <a:chOff x="3278" y="618"/>
            <a:chExt cx="1477" cy="2744"/>
          </a:xfrm>
        </p:grpSpPr>
        <p:sp>
          <p:nvSpPr>
            <p:cNvPr id="7200" name="AutoShape 53"/>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01" name="AutoShape 54"/>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02" name="Line 55"/>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3" name="Line 56"/>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4" name="Line 57"/>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5" name="Line 58"/>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6" name="Line 59"/>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grpSp>
        <p:nvGrpSpPr>
          <p:cNvPr id="64" name="Group 238"/>
          <p:cNvGrpSpPr>
            <a:grpSpLocks/>
          </p:cNvGrpSpPr>
          <p:nvPr/>
        </p:nvGrpSpPr>
        <p:grpSpPr bwMode="auto">
          <a:xfrm>
            <a:off x="5189440" y="5013176"/>
            <a:ext cx="3884600" cy="538206"/>
            <a:chOff x="576" y="816"/>
            <a:chExt cx="5040" cy="713"/>
          </a:xfrm>
        </p:grpSpPr>
        <p:sp>
          <p:nvSpPr>
            <p:cNvPr id="65"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algn="ctr" defTabSz="914400"/>
              <a:endParaRPr lang="en-US" kern="0">
                <a:solidFill>
                  <a:srgbClr val="FF3300"/>
                </a:solidFill>
              </a:endParaRPr>
            </a:p>
          </p:txBody>
        </p:sp>
        <p:sp>
          <p:nvSpPr>
            <p:cNvPr id="66"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7"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8"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9"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0"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1"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2"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3"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4"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5"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6"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7"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8"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9"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0"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1"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2"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3"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4"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5"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6"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7"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8"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9"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0"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1"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2"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3"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4"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5"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6"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7"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8"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9"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0"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1"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2"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3"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4"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5"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6"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7"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8"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9"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0"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1"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2"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3"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4"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5"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6"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7"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8"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9"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0"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1"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2"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3"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4"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5"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6"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7"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8"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9"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0"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1"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2"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3"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4"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5"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6"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7"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8"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9"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0"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1"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2"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3"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4"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5"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6"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7"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8"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9"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0"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1"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2"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3"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4"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5"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6"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7"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8"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9" name="Text Box 333"/>
            <p:cNvSpPr txBox="1">
              <a:spLocks noChangeArrowheads="1"/>
            </p:cNvSpPr>
            <p:nvPr/>
          </p:nvSpPr>
          <p:spPr bwMode="auto">
            <a:xfrm>
              <a:off x="576" y="969"/>
              <a:ext cx="29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0 </a:t>
              </a:r>
            </a:p>
          </p:txBody>
        </p:sp>
        <p:sp>
          <p:nvSpPr>
            <p:cNvPr id="160"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1</a:t>
              </a:r>
            </a:p>
          </p:txBody>
        </p:sp>
        <p:sp>
          <p:nvSpPr>
            <p:cNvPr id="161"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2</a:t>
              </a:r>
            </a:p>
          </p:txBody>
        </p:sp>
        <p:sp>
          <p:nvSpPr>
            <p:cNvPr id="162"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3</a:t>
              </a:r>
            </a:p>
          </p:txBody>
        </p:sp>
        <p:sp>
          <p:nvSpPr>
            <p:cNvPr id="163"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4</a:t>
              </a:r>
            </a:p>
          </p:txBody>
        </p:sp>
        <p:sp>
          <p:nvSpPr>
            <p:cNvPr id="164"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5</a:t>
              </a:r>
            </a:p>
          </p:txBody>
        </p:sp>
        <p:sp>
          <p:nvSpPr>
            <p:cNvPr id="165"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6</a:t>
              </a:r>
            </a:p>
          </p:txBody>
        </p:sp>
        <p:sp>
          <p:nvSpPr>
            <p:cNvPr id="166"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7</a:t>
              </a:r>
            </a:p>
          </p:txBody>
        </p:sp>
        <p:sp>
          <p:nvSpPr>
            <p:cNvPr id="167"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8</a:t>
              </a:r>
            </a:p>
          </p:txBody>
        </p:sp>
        <p:sp>
          <p:nvSpPr>
            <p:cNvPr id="168"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9</a:t>
              </a:r>
            </a:p>
          </p:txBody>
        </p:sp>
        <p:sp>
          <p:nvSpPr>
            <p:cNvPr id="169"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0"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1"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2"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3"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4"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5"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6"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7"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10</a:t>
              </a:r>
            </a:p>
          </p:txBody>
        </p:sp>
        <p:sp>
          <p:nvSpPr>
            <p:cNvPr id="178"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sz="1000" kern="0">
                  <a:solidFill>
                    <a:srgbClr val="FFFFFF"/>
                  </a:solidFill>
                </a:rPr>
                <a:t>THCS Phulac</a:t>
              </a:r>
            </a:p>
          </p:txBody>
        </p:sp>
        <p:sp>
          <p:nvSpPr>
            <p:cNvPr id="179"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80"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grpSp>
      <p:sp>
        <p:nvSpPr>
          <p:cNvPr id="10" name="Rectangle 9"/>
          <p:cNvSpPr/>
          <p:nvPr/>
        </p:nvSpPr>
        <p:spPr>
          <a:xfrm>
            <a:off x="6225333" y="4940300"/>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7 cm</a:t>
            </a:r>
          </a:p>
        </p:txBody>
      </p:sp>
      <p:sp>
        <p:nvSpPr>
          <p:cNvPr id="182" name="Rectangle 181"/>
          <p:cNvSpPr/>
          <p:nvPr/>
        </p:nvSpPr>
        <p:spPr>
          <a:xfrm>
            <a:off x="4401195" y="3215493"/>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7 cm</a:t>
            </a:r>
          </a:p>
        </p:txBody>
      </p:sp>
      <p:grpSp>
        <p:nvGrpSpPr>
          <p:cNvPr id="183" name="Group 7"/>
          <p:cNvGrpSpPr>
            <a:grpSpLocks/>
          </p:cNvGrpSpPr>
          <p:nvPr/>
        </p:nvGrpSpPr>
        <p:grpSpPr bwMode="auto">
          <a:xfrm rot="16200000">
            <a:off x="-3333041" y="3317614"/>
            <a:ext cx="1336476" cy="2376264"/>
            <a:chOff x="3278" y="618"/>
            <a:chExt cx="1477" cy="2744"/>
          </a:xfrm>
        </p:grpSpPr>
        <p:sp>
          <p:nvSpPr>
            <p:cNvPr id="184"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185"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186"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7"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8"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9"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90"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191" name="Rectangle 190"/>
          <p:cNvSpPr/>
          <p:nvPr/>
        </p:nvSpPr>
        <p:spPr>
          <a:xfrm>
            <a:off x="7891703" y="3057549"/>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7 cm</a:t>
            </a:r>
          </a:p>
        </p:txBody>
      </p:sp>
      <p:sp>
        <p:nvSpPr>
          <p:cNvPr id="192" name="Text Box 50"/>
          <p:cNvSpPr txBox="1">
            <a:spLocks noChangeArrowheads="1"/>
          </p:cNvSpPr>
          <p:nvPr/>
        </p:nvSpPr>
        <p:spPr bwMode="auto">
          <a:xfrm>
            <a:off x="518984" y="6108724"/>
            <a:ext cx="3683000" cy="461665"/>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4:</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CD</a:t>
            </a:r>
          </a:p>
        </p:txBody>
      </p:sp>
      <p:sp>
        <p:nvSpPr>
          <p:cNvPr id="181" name="Rectangle 180"/>
          <p:cNvSpPr/>
          <p:nvPr/>
        </p:nvSpPr>
        <p:spPr>
          <a:xfrm>
            <a:off x="217488" y="1059920"/>
            <a:ext cx="4800600" cy="579967"/>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2. </a:t>
            </a:r>
            <a:r>
              <a:rPr lang="en-US" sz="2400" b="1" dirty="0" err="1">
                <a:solidFill>
                  <a:prstClr val="black"/>
                </a:solidFill>
                <a:latin typeface="Times New Roman" pitchFamily="18" charset="0"/>
                <a:ea typeface="Calibri"/>
                <a:cs typeface="Times New Roman" pitchFamily="18" charset="0"/>
              </a:rPr>
              <a:t>Vẽ</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93" name="Rectangle 192"/>
          <p:cNvSpPr/>
          <p:nvPr/>
        </p:nvSpPr>
        <p:spPr>
          <a:xfrm>
            <a:off x="230863" y="533400"/>
            <a:ext cx="48006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1. </a:t>
            </a:r>
            <a:r>
              <a:rPr lang="en-US" sz="2400" b="1" dirty="0" err="1">
                <a:solidFill>
                  <a:prstClr val="black"/>
                </a:solidFill>
                <a:latin typeface="Times New Roman" pitchFamily="18" charset="0"/>
                <a:ea typeface="Calibri"/>
                <a:cs typeface="Times New Roman" pitchFamily="18" charset="0"/>
              </a:rPr>
              <a:t>Nhận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biết</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94" name="Rectangle 193"/>
          <p:cNvSpPr/>
          <p:nvPr/>
        </p:nvSpPr>
        <p:spPr>
          <a:xfrm>
            <a:off x="205131" y="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II. HÌNH VUÔNG</a:t>
            </a:r>
          </a:p>
        </p:txBody>
      </p:sp>
    </p:spTree>
    <p:extLst>
      <p:ext uri="{BB962C8B-B14F-4D97-AF65-F5344CB8AC3E}">
        <p14:creationId xmlns:p14="http://schemas.microsoft.com/office/powerpoint/2010/main" val="329465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4960"/>
                                        </p:tgtEl>
                                        <p:attrNameLst>
                                          <p:attrName>style.visibility</p:attrName>
                                        </p:attrNameLst>
                                      </p:cBhvr>
                                      <p:to>
                                        <p:strVal val="visible"/>
                                      </p:to>
                                    </p:set>
                                    <p:animEffect transition="in" filter="blinds(horizontal)">
                                      <p:cBhvr>
                                        <p:cTn id="7" dur="500"/>
                                        <p:tgtEl>
                                          <p:spTgt spid="2949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4916"/>
                                        </p:tgtEl>
                                        <p:attrNameLst>
                                          <p:attrName>style.visibility</p:attrName>
                                        </p:attrNameLst>
                                      </p:cBhvr>
                                      <p:to>
                                        <p:strVal val="visible"/>
                                      </p:to>
                                    </p:set>
                                    <p:animEffect transition="in" filter="fade">
                                      <p:cBhvr>
                                        <p:cTn id="17" dur="500"/>
                                        <p:tgtEl>
                                          <p:spTgt spid="2949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4"/>
                                        </p:tgtEl>
                                      </p:cBhvr>
                                    </p:animEffect>
                                    <p:set>
                                      <p:cBhvr>
                                        <p:cTn id="22" dur="1" fill="hold">
                                          <p:stCondLst>
                                            <p:cond delay="499"/>
                                          </p:stCondLst>
                                        </p:cTn>
                                        <p:tgtEl>
                                          <p:spTgt spid="6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4949"/>
                                        </p:tgtEl>
                                        <p:attrNameLst>
                                          <p:attrName>style.visibility</p:attrName>
                                        </p:attrNameLst>
                                      </p:cBhvr>
                                      <p:to>
                                        <p:strVal val="visible"/>
                                      </p:to>
                                    </p:set>
                                    <p:animEffect transition="in" filter="fade">
                                      <p:cBhvr>
                                        <p:cTn id="32" dur="500"/>
                                        <p:tgtEl>
                                          <p:spTgt spid="2949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4944"/>
                                        </p:tgtEl>
                                        <p:attrNameLst>
                                          <p:attrName>style.visibility</p:attrName>
                                        </p:attrNameLst>
                                      </p:cBhvr>
                                      <p:to>
                                        <p:strVal val="visible"/>
                                      </p:to>
                                    </p:set>
                                    <p:animEffect transition="in" filter="fade">
                                      <p:cBhvr>
                                        <p:cTn id="37" dur="500"/>
                                        <p:tgtEl>
                                          <p:spTgt spid="2949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4948"/>
                                        </p:tgtEl>
                                        <p:attrNameLst>
                                          <p:attrName>style.visibility</p:attrName>
                                        </p:attrNameLst>
                                      </p:cBhvr>
                                      <p:to>
                                        <p:strVal val="visible"/>
                                      </p:to>
                                    </p:set>
                                    <p:animEffect transition="in" filter="fade">
                                      <p:cBhvr>
                                        <p:cTn id="42" dur="500"/>
                                        <p:tgtEl>
                                          <p:spTgt spid="2949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4946"/>
                                        </p:tgtEl>
                                        <p:attrNameLst>
                                          <p:attrName>style.visibility</p:attrName>
                                        </p:attrNameLst>
                                      </p:cBhvr>
                                      <p:to>
                                        <p:strVal val="visible"/>
                                      </p:to>
                                    </p:set>
                                    <p:animEffect transition="in" filter="fade">
                                      <p:cBhvr>
                                        <p:cTn id="47" dur="500"/>
                                        <p:tgtEl>
                                          <p:spTgt spid="2949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4961"/>
                                        </p:tgtEl>
                                        <p:attrNameLst>
                                          <p:attrName>style.visibility</p:attrName>
                                        </p:attrNameLst>
                                      </p:cBhvr>
                                      <p:to>
                                        <p:strVal val="visible"/>
                                      </p:to>
                                    </p:set>
                                    <p:animEffect transition="in" filter="fade">
                                      <p:cBhvr>
                                        <p:cTn id="52" dur="500"/>
                                        <p:tgtEl>
                                          <p:spTgt spid="294961"/>
                                        </p:tgtEl>
                                      </p:cBhvr>
                                    </p:animEffec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0.58385 0.04421 L -0.29306 0.04838 L -0.58385 0.04421 Z " pathEditMode="relative" ptsTypes="AAA">
                                      <p:cBhvr>
                                        <p:cTn id="56" dur="2000" fill="hold"/>
                                        <p:tgtEl>
                                          <p:spTgt spid="9"/>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4915"/>
                                        </p:tgtEl>
                                        <p:attrNameLst>
                                          <p:attrName>style.visibility</p:attrName>
                                        </p:attrNameLst>
                                      </p:cBhvr>
                                      <p:to>
                                        <p:strVal val="visible"/>
                                      </p:to>
                                    </p:set>
                                    <p:animEffect transition="in" filter="fade">
                                      <p:cBhvr>
                                        <p:cTn id="61" dur="500"/>
                                        <p:tgtEl>
                                          <p:spTgt spid="29491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94953"/>
                                        </p:tgtEl>
                                        <p:attrNameLst>
                                          <p:attrName>style.visibility</p:attrName>
                                        </p:attrNameLst>
                                      </p:cBhvr>
                                      <p:to>
                                        <p:strVal val="visible"/>
                                      </p:to>
                                    </p:set>
                                    <p:animEffect transition="in" filter="fade">
                                      <p:cBhvr>
                                        <p:cTn id="66" dur="500"/>
                                        <p:tgtEl>
                                          <p:spTgt spid="29495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94947"/>
                                        </p:tgtEl>
                                        <p:attrNameLst>
                                          <p:attrName>style.visibility</p:attrName>
                                        </p:attrNameLst>
                                      </p:cBhvr>
                                      <p:to>
                                        <p:strVal val="visible"/>
                                      </p:to>
                                    </p:set>
                                    <p:animEffect transition="in" filter="fade">
                                      <p:cBhvr>
                                        <p:cTn id="71" dur="500"/>
                                        <p:tgtEl>
                                          <p:spTgt spid="29494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4943"/>
                                        </p:tgtEl>
                                        <p:attrNameLst>
                                          <p:attrName>style.visibility</p:attrName>
                                        </p:attrNameLst>
                                      </p:cBhvr>
                                      <p:to>
                                        <p:strVal val="visible"/>
                                      </p:to>
                                    </p:set>
                                    <p:animEffect transition="in" filter="fade">
                                      <p:cBhvr>
                                        <p:cTn id="76" dur="500"/>
                                        <p:tgtEl>
                                          <p:spTgt spid="29494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9"/>
                                        </p:tgtEl>
                                      </p:cBhvr>
                                    </p:animEffect>
                                    <p:set>
                                      <p:cBhvr>
                                        <p:cTn id="81" dur="1" fill="hold">
                                          <p:stCondLst>
                                            <p:cond delay="499"/>
                                          </p:stCondLst>
                                        </p:cTn>
                                        <p:tgtEl>
                                          <p:spTgt spid="9"/>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82"/>
                                        </p:tgtEl>
                                        <p:attrNameLst>
                                          <p:attrName>style.visibility</p:attrName>
                                        </p:attrNameLst>
                                      </p:cBhvr>
                                      <p:to>
                                        <p:strVal val="visible"/>
                                      </p:to>
                                    </p:set>
                                    <p:animEffect transition="in" filter="fade">
                                      <p:cBhvr>
                                        <p:cTn id="86" dur="500"/>
                                        <p:tgtEl>
                                          <p:spTgt spid="18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94962"/>
                                        </p:tgtEl>
                                        <p:attrNameLst>
                                          <p:attrName>style.visibility</p:attrName>
                                        </p:attrNameLst>
                                      </p:cBhvr>
                                      <p:to>
                                        <p:strVal val="visible"/>
                                      </p:to>
                                    </p:set>
                                    <p:animEffect transition="in" filter="fade">
                                      <p:cBhvr>
                                        <p:cTn id="91" dur="500"/>
                                        <p:tgtEl>
                                          <p:spTgt spid="294962"/>
                                        </p:tgtEl>
                                      </p:cBhvr>
                                    </p:animEffect>
                                  </p:childTnLst>
                                </p:cTn>
                              </p:par>
                            </p:childTnLst>
                          </p:cTn>
                        </p:par>
                      </p:childTnLst>
                    </p:cTn>
                  </p:par>
                  <p:par>
                    <p:cTn id="92" fill="hold">
                      <p:stCondLst>
                        <p:cond delay="indefinite"/>
                      </p:stCondLst>
                      <p:childTnLst>
                        <p:par>
                          <p:cTn id="93" fill="hold">
                            <p:stCondLst>
                              <p:cond delay="0"/>
                            </p:stCondLst>
                            <p:childTnLst>
                              <p:par>
                                <p:cTn id="94" presetID="0" presetClass="path" presetSubtype="0" accel="50000" decel="50000" fill="hold" nodeType="clickEffect">
                                  <p:stCondLst>
                                    <p:cond delay="0"/>
                                  </p:stCondLst>
                                  <p:childTnLst>
                                    <p:animMotion origin="layout" path="M 1.02257 -0.04051 L 0.73178 -0.03842 L 1.02257 -0.04051 Z " pathEditMode="relative" ptsTypes="AAA">
                                      <p:cBhvr>
                                        <p:cTn id="95" dur="2000" fill="hold"/>
                                        <p:tgtEl>
                                          <p:spTgt spid="183"/>
                                        </p:tgtEl>
                                        <p:attrNameLst>
                                          <p:attrName>ppt_x</p:attrName>
                                          <p:attrName>ppt_y</p:attrName>
                                        </p:attrNameLst>
                                      </p:cBhvr>
                                    </p:animMotion>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183"/>
                                        </p:tgtEl>
                                      </p:cBhvr>
                                    </p:animEffect>
                                    <p:set>
                                      <p:cBhvr>
                                        <p:cTn id="100" dur="1" fill="hold">
                                          <p:stCondLst>
                                            <p:cond delay="499"/>
                                          </p:stCondLst>
                                        </p:cTn>
                                        <p:tgtEl>
                                          <p:spTgt spid="18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94917"/>
                                        </p:tgtEl>
                                        <p:attrNameLst>
                                          <p:attrName>style.visibility</p:attrName>
                                        </p:attrNameLst>
                                      </p:cBhvr>
                                      <p:to>
                                        <p:strVal val="visible"/>
                                      </p:to>
                                    </p:set>
                                    <p:animEffect transition="in" filter="fade">
                                      <p:cBhvr>
                                        <p:cTn id="105" dur="500"/>
                                        <p:tgtEl>
                                          <p:spTgt spid="294917"/>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294950"/>
                                        </p:tgtEl>
                                        <p:attrNameLst>
                                          <p:attrName>style.visibility</p:attrName>
                                        </p:attrNameLst>
                                      </p:cBhvr>
                                      <p:to>
                                        <p:strVal val="visible"/>
                                      </p:to>
                                    </p:set>
                                    <p:anim calcmode="lin" valueType="num">
                                      <p:cBhvr additive="base">
                                        <p:cTn id="110" dur="500" fill="hold"/>
                                        <p:tgtEl>
                                          <p:spTgt spid="294950"/>
                                        </p:tgtEl>
                                        <p:attrNameLst>
                                          <p:attrName>ppt_x</p:attrName>
                                        </p:attrNameLst>
                                      </p:cBhvr>
                                      <p:tavLst>
                                        <p:tav tm="0">
                                          <p:val>
                                            <p:strVal val="#ppt_x"/>
                                          </p:val>
                                        </p:tav>
                                        <p:tav tm="100000">
                                          <p:val>
                                            <p:strVal val="#ppt_x"/>
                                          </p:val>
                                        </p:tav>
                                      </p:tavLst>
                                    </p:anim>
                                    <p:anim calcmode="lin" valueType="num">
                                      <p:cBhvr additive="base">
                                        <p:cTn id="111" dur="500" fill="hold"/>
                                        <p:tgtEl>
                                          <p:spTgt spid="294950"/>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94945"/>
                                        </p:tgtEl>
                                        <p:attrNameLst>
                                          <p:attrName>style.visibility</p:attrName>
                                        </p:attrNameLst>
                                      </p:cBhvr>
                                      <p:to>
                                        <p:strVal val="visible"/>
                                      </p:to>
                                    </p:set>
                                    <p:animEffect transition="in" filter="fade">
                                      <p:cBhvr>
                                        <p:cTn id="116" dur="500"/>
                                        <p:tgtEl>
                                          <p:spTgt spid="29494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91"/>
                                        </p:tgtEl>
                                        <p:attrNameLst>
                                          <p:attrName>style.visibility</p:attrName>
                                        </p:attrNameLst>
                                      </p:cBhvr>
                                      <p:to>
                                        <p:strVal val="visible"/>
                                      </p:to>
                                    </p:set>
                                    <p:animEffect transition="in" filter="fade">
                                      <p:cBhvr>
                                        <p:cTn id="121" dur="500"/>
                                        <p:tgtEl>
                                          <p:spTgt spid="191"/>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94954"/>
                                        </p:tgtEl>
                                        <p:attrNameLst>
                                          <p:attrName>style.visibility</p:attrName>
                                        </p:attrNameLst>
                                      </p:cBhvr>
                                      <p:to>
                                        <p:strVal val="visible"/>
                                      </p:to>
                                    </p:set>
                                    <p:animEffect transition="in" filter="fade">
                                      <p:cBhvr>
                                        <p:cTn id="126" dur="500"/>
                                        <p:tgtEl>
                                          <p:spTgt spid="294954"/>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92"/>
                                        </p:tgtEl>
                                        <p:attrNameLst>
                                          <p:attrName>style.visibility</p:attrName>
                                        </p:attrNameLst>
                                      </p:cBhvr>
                                      <p:to>
                                        <p:strVal val="visible"/>
                                      </p:to>
                                    </p:set>
                                    <p:animEffect transition="in" filter="fade">
                                      <p:cBhvr>
                                        <p:cTn id="131" dur="500"/>
                                        <p:tgtEl>
                                          <p:spTgt spid="192"/>
                                        </p:tgtEl>
                                      </p:cBhvr>
                                    </p:animEffec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0.15191 -0.81273 L -0.15642 -0.61064 L -0.15191 -0.81273 Z " pathEditMode="relative" ptsTypes="AAA">
                                      <p:cBhvr>
                                        <p:cTn id="135" dur="2000" fill="hold"/>
                                        <p:tgtEl>
                                          <p:spTgt spid="5"/>
                                        </p:tgtEl>
                                        <p:attrNameLst>
                                          <p:attrName>ppt_x</p:attrName>
                                          <p:attrName>ppt_y</p:attrName>
                                        </p:attrNameLst>
                                      </p:cBhvr>
                                    </p:animMotion>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5"/>
                                        </p:tgtEl>
                                      </p:cBhvr>
                                    </p:animEffect>
                                    <p:set>
                                      <p:cBhvr>
                                        <p:cTn id="140" dur="1" fill="hold">
                                          <p:stCondLst>
                                            <p:cond delay="499"/>
                                          </p:stCondLst>
                                        </p:cTn>
                                        <p:tgtEl>
                                          <p:spTgt spid="5"/>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94918"/>
                                        </p:tgtEl>
                                        <p:attrNameLst>
                                          <p:attrName>style.visibility</p:attrName>
                                        </p:attrNameLst>
                                      </p:cBhvr>
                                      <p:to>
                                        <p:strVal val="visible"/>
                                      </p:to>
                                    </p:set>
                                    <p:animEffect transition="in" filter="fade">
                                      <p:cBhvr>
                                        <p:cTn id="145" dur="500"/>
                                        <p:tgtEl>
                                          <p:spTgt spid="294918"/>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294951"/>
                                        </p:tgtEl>
                                        <p:attrNameLst>
                                          <p:attrName>style.visibility</p:attrName>
                                        </p:attrNameLst>
                                      </p:cBhvr>
                                      <p:to>
                                        <p:strVal val="visible"/>
                                      </p:to>
                                    </p:set>
                                    <p:animEffect transition="in" filter="fade">
                                      <p:cBhvr>
                                        <p:cTn id="150" dur="500"/>
                                        <p:tgtEl>
                                          <p:spTgt spid="29495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94952"/>
                                        </p:tgtEl>
                                        <p:attrNameLst>
                                          <p:attrName>style.visibility</p:attrName>
                                        </p:attrNameLst>
                                      </p:cBhvr>
                                      <p:to>
                                        <p:strVal val="visible"/>
                                      </p:to>
                                    </p:set>
                                    <p:animEffect transition="in" filter="fade">
                                      <p:cBhvr>
                                        <p:cTn id="155" dur="500"/>
                                        <p:tgtEl>
                                          <p:spTgt spid="294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animBg="1"/>
      <p:bldP spid="294916" grpId="0" animBg="1"/>
      <p:bldP spid="294917" grpId="0" animBg="1"/>
      <p:bldP spid="294918" grpId="0" animBg="1"/>
      <p:bldP spid="294943" grpId="0" animBg="1"/>
      <p:bldP spid="294944" grpId="0" animBg="1"/>
      <p:bldP spid="294945" grpId="0" animBg="1"/>
      <p:bldP spid="294946" grpId="0" animBg="1"/>
      <p:bldP spid="294947" grpId="0"/>
      <p:bldP spid="294948" grpId="0"/>
      <p:bldP spid="294949" grpId="0"/>
      <p:bldP spid="294950" grpId="0"/>
      <p:bldP spid="294951" grpId="0" animBg="1"/>
      <p:bldP spid="294952" grpId="0" animBg="1"/>
      <p:bldP spid="294953" grpId="0" animBg="1"/>
      <p:bldP spid="294954" grpId="0" animBg="1"/>
      <p:bldP spid="294960" grpId="0"/>
      <p:bldP spid="294961" grpId="0"/>
      <p:bldP spid="294962" grpId="0"/>
      <p:bldP spid="10" grpId="0"/>
      <p:bldP spid="182" grpId="0"/>
      <p:bldP spid="191" grpId="0"/>
      <p:bldP spid="1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Line 3"/>
          <p:cNvSpPr>
            <a:spLocks noChangeShapeType="1"/>
          </p:cNvSpPr>
          <p:nvPr/>
        </p:nvSpPr>
        <p:spPr bwMode="auto">
          <a:xfrm>
            <a:off x="5235575" y="2097088"/>
            <a:ext cx="1588" cy="284480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6" name="Line 4"/>
          <p:cNvSpPr>
            <a:spLocks noChangeShapeType="1"/>
          </p:cNvSpPr>
          <p:nvPr/>
        </p:nvSpPr>
        <p:spPr bwMode="auto">
          <a:xfrm>
            <a:off x="5237163" y="4940300"/>
            <a:ext cx="2652712"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7" name="Line 5"/>
          <p:cNvSpPr>
            <a:spLocks noChangeShapeType="1"/>
          </p:cNvSpPr>
          <p:nvPr/>
        </p:nvSpPr>
        <p:spPr bwMode="auto">
          <a:xfrm flipV="1">
            <a:off x="7896225" y="2097088"/>
            <a:ext cx="0" cy="283845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8" name="Line 6"/>
          <p:cNvSpPr>
            <a:spLocks noChangeShapeType="1"/>
          </p:cNvSpPr>
          <p:nvPr/>
        </p:nvSpPr>
        <p:spPr bwMode="auto">
          <a:xfrm>
            <a:off x="5235575" y="2097088"/>
            <a:ext cx="2660650"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grpSp>
        <p:nvGrpSpPr>
          <p:cNvPr id="5" name="Group 7"/>
          <p:cNvGrpSpPr>
            <a:grpSpLocks/>
          </p:cNvGrpSpPr>
          <p:nvPr/>
        </p:nvGrpSpPr>
        <p:grpSpPr bwMode="auto">
          <a:xfrm rot="5400000">
            <a:off x="7279225" y="7058480"/>
            <a:ext cx="1617245" cy="2855231"/>
            <a:chOff x="3278" y="618"/>
            <a:chExt cx="1477" cy="2744"/>
          </a:xfrm>
        </p:grpSpPr>
        <p:sp>
          <p:nvSpPr>
            <p:cNvPr id="7225"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26"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27"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8"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9"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0"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1"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294943" name="Oval 31"/>
          <p:cNvSpPr>
            <a:spLocks noChangeArrowheads="1"/>
          </p:cNvSpPr>
          <p:nvPr/>
        </p:nvSpPr>
        <p:spPr bwMode="auto">
          <a:xfrm>
            <a:off x="5192067"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4" name="Oval 32"/>
          <p:cNvSpPr>
            <a:spLocks noChangeArrowheads="1"/>
          </p:cNvSpPr>
          <p:nvPr/>
        </p:nvSpPr>
        <p:spPr bwMode="auto">
          <a:xfrm>
            <a:off x="5203825" y="4870450"/>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5" name="Oval 33"/>
          <p:cNvSpPr>
            <a:spLocks noChangeArrowheads="1"/>
          </p:cNvSpPr>
          <p:nvPr/>
        </p:nvSpPr>
        <p:spPr bwMode="auto">
          <a:xfrm>
            <a:off x="7829550"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6" name="Oval 34"/>
          <p:cNvSpPr>
            <a:spLocks noChangeArrowheads="1"/>
          </p:cNvSpPr>
          <p:nvPr/>
        </p:nvSpPr>
        <p:spPr bwMode="auto">
          <a:xfrm>
            <a:off x="7829550" y="4886325"/>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7" name="Text Box 35"/>
          <p:cNvSpPr txBox="1">
            <a:spLocks noChangeArrowheads="1"/>
          </p:cNvSpPr>
          <p:nvPr/>
        </p:nvSpPr>
        <p:spPr bwMode="auto">
          <a:xfrm>
            <a:off x="4765675" y="1795463"/>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I</a:t>
            </a:r>
          </a:p>
        </p:txBody>
      </p:sp>
      <p:sp>
        <p:nvSpPr>
          <p:cNvPr id="294948" name="Text Box 36"/>
          <p:cNvSpPr txBox="1">
            <a:spLocks noChangeArrowheads="1"/>
          </p:cNvSpPr>
          <p:nvPr/>
        </p:nvSpPr>
        <p:spPr bwMode="auto">
          <a:xfrm>
            <a:off x="7643813" y="4976813"/>
            <a:ext cx="438150" cy="461665"/>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G</a:t>
            </a:r>
          </a:p>
        </p:txBody>
      </p:sp>
      <p:sp>
        <p:nvSpPr>
          <p:cNvPr id="294949" name="Text Box 37"/>
          <p:cNvSpPr txBox="1">
            <a:spLocks noChangeArrowheads="1"/>
          </p:cNvSpPr>
          <p:nvPr/>
        </p:nvSpPr>
        <p:spPr bwMode="auto">
          <a:xfrm>
            <a:off x="4799013" y="4845050"/>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E</a:t>
            </a:r>
          </a:p>
        </p:txBody>
      </p:sp>
      <p:sp>
        <p:nvSpPr>
          <p:cNvPr id="294950" name="Text Box 38"/>
          <p:cNvSpPr txBox="1">
            <a:spLocks noChangeArrowheads="1"/>
          </p:cNvSpPr>
          <p:nvPr/>
        </p:nvSpPr>
        <p:spPr bwMode="auto">
          <a:xfrm>
            <a:off x="7889875" y="1639888"/>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H</a:t>
            </a:r>
          </a:p>
        </p:txBody>
      </p:sp>
      <p:sp>
        <p:nvSpPr>
          <p:cNvPr id="294951" name="Freeform 39"/>
          <p:cNvSpPr>
            <a:spLocks/>
          </p:cNvSpPr>
          <p:nvPr/>
        </p:nvSpPr>
        <p:spPr bwMode="auto">
          <a:xfrm>
            <a:off x="5237163" y="2060575"/>
            <a:ext cx="333375" cy="360363"/>
          </a:xfrm>
          <a:custGeom>
            <a:avLst/>
            <a:gdLst>
              <a:gd name="T0" fmla="*/ 227 w 227"/>
              <a:gd name="T1" fmla="*/ 0 h 227"/>
              <a:gd name="T2" fmla="*/ 227 w 227"/>
              <a:gd name="T3" fmla="*/ 227 h 227"/>
              <a:gd name="T4" fmla="*/ 0 w 227"/>
              <a:gd name="T5" fmla="*/ 227 h 227"/>
              <a:gd name="T6" fmla="*/ 0 60000 65536"/>
              <a:gd name="T7" fmla="*/ 0 60000 65536"/>
              <a:gd name="T8" fmla="*/ 0 60000 65536"/>
              <a:gd name="T9" fmla="*/ 0 w 227"/>
              <a:gd name="T10" fmla="*/ 0 h 227"/>
              <a:gd name="T11" fmla="*/ 227 w 227"/>
              <a:gd name="T12" fmla="*/ 227 h 227"/>
            </a:gdLst>
            <a:ahLst/>
            <a:cxnLst>
              <a:cxn ang="T6">
                <a:pos x="T0" y="T1"/>
              </a:cxn>
              <a:cxn ang="T7">
                <a:pos x="T2" y="T3"/>
              </a:cxn>
              <a:cxn ang="T8">
                <a:pos x="T4" y="T5"/>
              </a:cxn>
            </a:cxnLst>
            <a:rect l="T9" t="T10" r="T11" b="T12"/>
            <a:pathLst>
              <a:path w="227" h="227">
                <a:moveTo>
                  <a:pt x="227" y="0"/>
                </a:moveTo>
                <a:lnTo>
                  <a:pt x="227" y="227"/>
                </a:lnTo>
                <a:lnTo>
                  <a:pt x="0"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2" name="Freeform 40"/>
          <p:cNvSpPr>
            <a:spLocks/>
          </p:cNvSpPr>
          <p:nvPr/>
        </p:nvSpPr>
        <p:spPr bwMode="auto">
          <a:xfrm>
            <a:off x="7596188" y="2060575"/>
            <a:ext cx="300037" cy="323850"/>
          </a:xfrm>
          <a:custGeom>
            <a:avLst/>
            <a:gdLst>
              <a:gd name="T0" fmla="*/ 0 w 204"/>
              <a:gd name="T1" fmla="*/ 0 h 204"/>
              <a:gd name="T2" fmla="*/ 0 w 204"/>
              <a:gd name="T3" fmla="*/ 204 h 204"/>
              <a:gd name="T4" fmla="*/ 204 w 204"/>
              <a:gd name="T5" fmla="*/ 204 h 204"/>
              <a:gd name="T6" fmla="*/ 0 60000 65536"/>
              <a:gd name="T7" fmla="*/ 0 60000 65536"/>
              <a:gd name="T8" fmla="*/ 0 60000 65536"/>
              <a:gd name="T9" fmla="*/ 0 w 204"/>
              <a:gd name="T10" fmla="*/ 0 h 204"/>
              <a:gd name="T11" fmla="*/ 204 w 204"/>
              <a:gd name="T12" fmla="*/ 204 h 204"/>
            </a:gdLst>
            <a:ahLst/>
            <a:cxnLst>
              <a:cxn ang="T6">
                <a:pos x="T0" y="T1"/>
              </a:cxn>
              <a:cxn ang="T7">
                <a:pos x="T2" y="T3"/>
              </a:cxn>
              <a:cxn ang="T8">
                <a:pos x="T4" y="T5"/>
              </a:cxn>
            </a:cxnLst>
            <a:rect l="T9" t="T10" r="T11" b="T12"/>
            <a:pathLst>
              <a:path w="204" h="204">
                <a:moveTo>
                  <a:pt x="0" y="0"/>
                </a:moveTo>
                <a:lnTo>
                  <a:pt x="0" y="204"/>
                </a:lnTo>
                <a:lnTo>
                  <a:pt x="204" y="204"/>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3" name="Freeform 41"/>
          <p:cNvSpPr>
            <a:spLocks/>
          </p:cNvSpPr>
          <p:nvPr/>
        </p:nvSpPr>
        <p:spPr bwMode="auto">
          <a:xfrm>
            <a:off x="5237163" y="4613275"/>
            <a:ext cx="333375" cy="328613"/>
          </a:xfrm>
          <a:custGeom>
            <a:avLst/>
            <a:gdLst>
              <a:gd name="T0" fmla="*/ 0 w 249"/>
              <a:gd name="T1" fmla="*/ 0 h 227"/>
              <a:gd name="T2" fmla="*/ 249 w 249"/>
              <a:gd name="T3" fmla="*/ 0 h 227"/>
              <a:gd name="T4" fmla="*/ 249 w 249"/>
              <a:gd name="T5" fmla="*/ 227 h 227"/>
              <a:gd name="T6" fmla="*/ 0 60000 65536"/>
              <a:gd name="T7" fmla="*/ 0 60000 65536"/>
              <a:gd name="T8" fmla="*/ 0 60000 65536"/>
              <a:gd name="T9" fmla="*/ 0 w 249"/>
              <a:gd name="T10" fmla="*/ 0 h 227"/>
              <a:gd name="T11" fmla="*/ 249 w 249"/>
              <a:gd name="T12" fmla="*/ 227 h 227"/>
            </a:gdLst>
            <a:ahLst/>
            <a:cxnLst>
              <a:cxn ang="T6">
                <a:pos x="T0" y="T1"/>
              </a:cxn>
              <a:cxn ang="T7">
                <a:pos x="T2" y="T3"/>
              </a:cxn>
              <a:cxn ang="T8">
                <a:pos x="T4" y="T5"/>
              </a:cxn>
            </a:cxnLst>
            <a:rect l="T9" t="T10" r="T11" b="T12"/>
            <a:pathLst>
              <a:path w="249" h="227">
                <a:moveTo>
                  <a:pt x="0" y="0"/>
                </a:moveTo>
                <a:lnTo>
                  <a:pt x="249" y="0"/>
                </a:lnTo>
                <a:lnTo>
                  <a:pt x="249"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4" name="Freeform 42"/>
          <p:cNvSpPr>
            <a:spLocks/>
          </p:cNvSpPr>
          <p:nvPr/>
        </p:nvSpPr>
        <p:spPr bwMode="auto">
          <a:xfrm>
            <a:off x="7596188" y="4633913"/>
            <a:ext cx="300037" cy="287337"/>
          </a:xfrm>
          <a:custGeom>
            <a:avLst/>
            <a:gdLst>
              <a:gd name="T0" fmla="*/ 204 w 204"/>
              <a:gd name="T1" fmla="*/ 0 h 181"/>
              <a:gd name="T2" fmla="*/ 0 w 204"/>
              <a:gd name="T3" fmla="*/ 0 h 181"/>
              <a:gd name="T4" fmla="*/ 0 w 204"/>
              <a:gd name="T5" fmla="*/ 181 h 181"/>
              <a:gd name="T6" fmla="*/ 0 60000 65536"/>
              <a:gd name="T7" fmla="*/ 0 60000 65536"/>
              <a:gd name="T8" fmla="*/ 0 60000 65536"/>
              <a:gd name="T9" fmla="*/ 0 w 204"/>
              <a:gd name="T10" fmla="*/ 0 h 181"/>
              <a:gd name="T11" fmla="*/ 204 w 204"/>
              <a:gd name="T12" fmla="*/ 181 h 181"/>
            </a:gdLst>
            <a:ahLst/>
            <a:cxnLst>
              <a:cxn ang="T6">
                <a:pos x="T0" y="T1"/>
              </a:cxn>
              <a:cxn ang="T7">
                <a:pos x="T2" y="T3"/>
              </a:cxn>
              <a:cxn ang="T8">
                <a:pos x="T4" y="T5"/>
              </a:cxn>
            </a:cxnLst>
            <a:rect l="T9" t="T10" r="T11" b="T12"/>
            <a:pathLst>
              <a:path w="204" h="181">
                <a:moveTo>
                  <a:pt x="204" y="0"/>
                </a:moveTo>
                <a:lnTo>
                  <a:pt x="0" y="0"/>
                </a:lnTo>
                <a:lnTo>
                  <a:pt x="0" y="181"/>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60" name="Text Box 48"/>
          <p:cNvSpPr txBox="1">
            <a:spLocks noChangeArrowheads="1"/>
          </p:cNvSpPr>
          <p:nvPr/>
        </p:nvSpPr>
        <p:spPr bwMode="auto">
          <a:xfrm>
            <a:off x="484188" y="1706565"/>
            <a:ext cx="4148137"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1</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vuông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EG=6cm</a:t>
            </a:r>
          </a:p>
        </p:txBody>
      </p:sp>
      <p:sp>
        <p:nvSpPr>
          <p:cNvPr id="294961" name="Text Box 49"/>
          <p:cNvSpPr txBox="1">
            <a:spLocks noChangeArrowheads="1"/>
          </p:cNvSpPr>
          <p:nvPr/>
        </p:nvSpPr>
        <p:spPr bwMode="auto">
          <a:xfrm>
            <a:off x="517525" y="2843443"/>
            <a:ext cx="3943350" cy="1938992"/>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2 </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Đặt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đỉnh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vuông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trùng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với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điểm</a:t>
            </a:r>
            <a:r>
              <a:rPr lang="en-US" sz="2400" dirty="0">
                <a:solidFill>
                  <a:srgbClr val="0000FF"/>
                </a:solidFill>
                <a:latin typeface="Times New Roman" pitchFamily="18" charset="0"/>
              </a:rPr>
              <a:t> E </a:t>
            </a:r>
            <a:r>
              <a:rPr lang="en-US" sz="2400" dirty="0" err="1">
                <a:solidFill>
                  <a:srgbClr val="0000FF"/>
                </a:solidFill>
                <a:latin typeface="Times New Roman" pitchFamily="18" charset="0"/>
              </a:rPr>
              <a:t>và</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nằm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trên</a:t>
            </a:r>
            <a:r>
              <a:rPr lang="en-US" sz="2400" dirty="0">
                <a:solidFill>
                  <a:srgbClr val="0000FF"/>
                </a:solidFill>
                <a:latin typeface="Times New Roman" pitchFamily="18" charset="0"/>
              </a:rPr>
              <a:t> EG,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theo</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kia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EI= 6cm</a:t>
            </a:r>
          </a:p>
        </p:txBody>
      </p:sp>
      <p:sp>
        <p:nvSpPr>
          <p:cNvPr id="294962" name="Text Box 50"/>
          <p:cNvSpPr txBox="1">
            <a:spLocks noChangeArrowheads="1"/>
          </p:cNvSpPr>
          <p:nvPr/>
        </p:nvSpPr>
        <p:spPr bwMode="auto">
          <a:xfrm>
            <a:off x="517525" y="4800600"/>
            <a:ext cx="3683000"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3:</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Xoay</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rồi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thực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hiện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tương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tự</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như</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bước</a:t>
            </a:r>
            <a:r>
              <a:rPr lang="en-US" sz="2400" dirty="0">
                <a:solidFill>
                  <a:srgbClr val="0000FF"/>
                </a:solidFill>
                <a:latin typeface="Times New Roman" pitchFamily="18" charset="0"/>
              </a:rPr>
              <a:t> 2 </a:t>
            </a:r>
            <a:r>
              <a:rPr lang="en-US" sz="2400" dirty="0" err="1">
                <a:solidFill>
                  <a:srgbClr val="0000FF"/>
                </a:solidFill>
                <a:latin typeface="Times New Roman" pitchFamily="18" charset="0"/>
              </a:rPr>
              <a:t>để</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được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GH=6 cm</a:t>
            </a:r>
          </a:p>
        </p:txBody>
      </p:sp>
      <p:grpSp>
        <p:nvGrpSpPr>
          <p:cNvPr id="9" name="Group 52"/>
          <p:cNvGrpSpPr>
            <a:grpSpLocks/>
          </p:cNvGrpSpPr>
          <p:nvPr/>
        </p:nvGrpSpPr>
        <p:grpSpPr bwMode="auto">
          <a:xfrm>
            <a:off x="10598323" y="2883792"/>
            <a:ext cx="742429" cy="1729483"/>
            <a:chOff x="3278" y="618"/>
            <a:chExt cx="1477" cy="2744"/>
          </a:xfrm>
        </p:grpSpPr>
        <p:sp>
          <p:nvSpPr>
            <p:cNvPr id="7200" name="AutoShape 53"/>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01" name="AutoShape 54"/>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02" name="Line 55"/>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3" name="Line 56"/>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4" name="Line 57"/>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5" name="Line 58"/>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6" name="Line 59"/>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grpSp>
        <p:nvGrpSpPr>
          <p:cNvPr id="64" name="Group 238"/>
          <p:cNvGrpSpPr>
            <a:grpSpLocks/>
          </p:cNvGrpSpPr>
          <p:nvPr/>
        </p:nvGrpSpPr>
        <p:grpSpPr bwMode="auto">
          <a:xfrm>
            <a:off x="5175039" y="5029200"/>
            <a:ext cx="4578561" cy="575864"/>
            <a:chOff x="576" y="816"/>
            <a:chExt cx="5040" cy="713"/>
          </a:xfrm>
        </p:grpSpPr>
        <p:sp>
          <p:nvSpPr>
            <p:cNvPr id="65"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algn="ctr" defTabSz="914400"/>
              <a:endParaRPr lang="en-US" kern="0">
                <a:solidFill>
                  <a:srgbClr val="FF3300"/>
                </a:solidFill>
              </a:endParaRPr>
            </a:p>
          </p:txBody>
        </p:sp>
        <p:sp>
          <p:nvSpPr>
            <p:cNvPr id="66"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7"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8"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9"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0"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1"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2"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3"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4"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5"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6"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7"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8"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9"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0"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1"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2"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3"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4"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5"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6"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7"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8"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9"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0"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1"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2"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3"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4"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5"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6"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7"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8"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9"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0"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1"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2"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3"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4"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5"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6"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7"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8"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9"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0"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1"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2"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3"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4"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5"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6"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7"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8"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9"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0"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1"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2"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3"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4"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5"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6"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7"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8"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9"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0"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1"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2"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3"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4"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5"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6"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7"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8"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9"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0"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1"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2"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3"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4"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5"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6"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7"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8"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9"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0"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1"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2"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3"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4"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5"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6"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7"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8"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9" name="Text Box 333"/>
            <p:cNvSpPr txBox="1">
              <a:spLocks noChangeArrowheads="1"/>
            </p:cNvSpPr>
            <p:nvPr/>
          </p:nvSpPr>
          <p:spPr bwMode="auto">
            <a:xfrm>
              <a:off x="576" y="969"/>
              <a:ext cx="29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0 </a:t>
              </a:r>
            </a:p>
          </p:txBody>
        </p:sp>
        <p:sp>
          <p:nvSpPr>
            <p:cNvPr id="160"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1</a:t>
              </a:r>
            </a:p>
          </p:txBody>
        </p:sp>
        <p:sp>
          <p:nvSpPr>
            <p:cNvPr id="161"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2</a:t>
              </a:r>
            </a:p>
          </p:txBody>
        </p:sp>
        <p:sp>
          <p:nvSpPr>
            <p:cNvPr id="162"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3</a:t>
              </a:r>
            </a:p>
          </p:txBody>
        </p:sp>
        <p:sp>
          <p:nvSpPr>
            <p:cNvPr id="163"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4</a:t>
              </a:r>
            </a:p>
          </p:txBody>
        </p:sp>
        <p:sp>
          <p:nvSpPr>
            <p:cNvPr id="164"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5</a:t>
              </a:r>
            </a:p>
          </p:txBody>
        </p:sp>
        <p:sp>
          <p:nvSpPr>
            <p:cNvPr id="165"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6</a:t>
              </a:r>
            </a:p>
          </p:txBody>
        </p:sp>
        <p:sp>
          <p:nvSpPr>
            <p:cNvPr id="166"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7</a:t>
              </a:r>
            </a:p>
          </p:txBody>
        </p:sp>
        <p:sp>
          <p:nvSpPr>
            <p:cNvPr id="167"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8</a:t>
              </a:r>
            </a:p>
          </p:txBody>
        </p:sp>
        <p:sp>
          <p:nvSpPr>
            <p:cNvPr id="168"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9</a:t>
              </a:r>
            </a:p>
          </p:txBody>
        </p:sp>
        <p:sp>
          <p:nvSpPr>
            <p:cNvPr id="169"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0"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1"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2"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3"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4"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5"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6"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7"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10</a:t>
              </a:r>
            </a:p>
          </p:txBody>
        </p:sp>
        <p:sp>
          <p:nvSpPr>
            <p:cNvPr id="178"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sz="1000" kern="0">
                  <a:solidFill>
                    <a:srgbClr val="FFFFFF"/>
                  </a:solidFill>
                </a:rPr>
                <a:t>THCS Phulac</a:t>
              </a:r>
            </a:p>
          </p:txBody>
        </p:sp>
        <p:sp>
          <p:nvSpPr>
            <p:cNvPr id="179"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80"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grpSp>
      <p:sp>
        <p:nvSpPr>
          <p:cNvPr id="10" name="Rectangle 9"/>
          <p:cNvSpPr/>
          <p:nvPr/>
        </p:nvSpPr>
        <p:spPr>
          <a:xfrm>
            <a:off x="6225333" y="4940300"/>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6 cm</a:t>
            </a:r>
          </a:p>
        </p:txBody>
      </p:sp>
      <p:sp>
        <p:nvSpPr>
          <p:cNvPr id="182" name="Rectangle 181"/>
          <p:cNvSpPr/>
          <p:nvPr/>
        </p:nvSpPr>
        <p:spPr>
          <a:xfrm>
            <a:off x="4401195" y="3215493"/>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6 cm</a:t>
            </a:r>
          </a:p>
        </p:txBody>
      </p:sp>
      <p:grpSp>
        <p:nvGrpSpPr>
          <p:cNvPr id="183" name="Group 7"/>
          <p:cNvGrpSpPr>
            <a:grpSpLocks/>
          </p:cNvGrpSpPr>
          <p:nvPr/>
        </p:nvGrpSpPr>
        <p:grpSpPr bwMode="auto">
          <a:xfrm rot="16200000">
            <a:off x="-3333041" y="3317614"/>
            <a:ext cx="1336476" cy="2376264"/>
            <a:chOff x="3278" y="618"/>
            <a:chExt cx="1477" cy="2744"/>
          </a:xfrm>
        </p:grpSpPr>
        <p:sp>
          <p:nvSpPr>
            <p:cNvPr id="184"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185"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186"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7"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8"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9"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90"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191" name="Rectangle 190"/>
          <p:cNvSpPr/>
          <p:nvPr/>
        </p:nvSpPr>
        <p:spPr>
          <a:xfrm>
            <a:off x="7891703" y="3057549"/>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6 cm</a:t>
            </a:r>
          </a:p>
        </p:txBody>
      </p:sp>
      <p:sp>
        <p:nvSpPr>
          <p:cNvPr id="192" name="Text Box 50"/>
          <p:cNvSpPr txBox="1">
            <a:spLocks noChangeArrowheads="1"/>
          </p:cNvSpPr>
          <p:nvPr/>
        </p:nvSpPr>
        <p:spPr bwMode="auto">
          <a:xfrm>
            <a:off x="518984" y="6108724"/>
            <a:ext cx="3683000" cy="461665"/>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4:</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HI</a:t>
            </a:r>
          </a:p>
        </p:txBody>
      </p:sp>
      <p:sp>
        <p:nvSpPr>
          <p:cNvPr id="181" name="Rectangle 180"/>
          <p:cNvSpPr/>
          <p:nvPr/>
        </p:nvSpPr>
        <p:spPr>
          <a:xfrm>
            <a:off x="639502" y="304801"/>
            <a:ext cx="7990584" cy="1200329"/>
          </a:xfrm>
          <a:prstGeom prst="rect">
            <a:avLst/>
          </a:prstGeom>
        </p:spPr>
        <p:txBody>
          <a:bodyPr wrap="square">
            <a:spAutoFit/>
          </a:bodyPr>
          <a:lstStyle/>
          <a:p>
            <a:pPr>
              <a:lnSpc>
                <a:spcPct val="150000"/>
              </a:lnSpc>
              <a:spcBef>
                <a:spcPts val="600"/>
              </a:spcBef>
            </a:pPr>
            <a:r>
              <a:rPr lang="en-US" sz="2400" b="1" i="1" u="sng" dirty="0" err="1">
                <a:solidFill>
                  <a:srgbClr val="FF0000"/>
                </a:solidFill>
                <a:latin typeface="Times New Roman" pitchFamily="18" charset="0"/>
                <a:ea typeface="Calibri"/>
                <a:cs typeface="Times New Roman" pitchFamily="18" charset="0"/>
              </a:rPr>
              <a:t>Luyện</a:t>
            </a:r>
            <a:r>
              <a:rPr lang="en-US" sz="2400" b="1" i="1" u="sng" dirty="0">
                <a:solidFill>
                  <a:srgbClr val="FF0000"/>
                </a:solidFill>
                <a:latin typeface="Times New Roman" pitchFamily="18" charset="0"/>
                <a:ea typeface="Calibri"/>
                <a:cs typeface="Times New Roman" pitchFamily="18" charset="0"/>
              </a:rPr>
              <a:t> </a:t>
            </a:r>
            <a:r>
              <a:rPr lang="en-US" sz="2400" b="1" i="1" u="sng" dirty="0" err="1">
                <a:solidFill>
                  <a:srgbClr val="FF0000"/>
                </a:solidFill>
                <a:latin typeface="Times New Roman" pitchFamily="18" charset="0"/>
                <a:ea typeface="Calibri"/>
                <a:cs typeface="Times New Roman" pitchFamily="18" charset="0"/>
              </a:rPr>
              <a:t>tập</a:t>
            </a:r>
            <a:r>
              <a:rPr lang="en-US" sz="2400" b="1" i="1" u="sng" dirty="0">
                <a:solidFill>
                  <a:srgbClr val="FF0000"/>
                </a:solidFill>
                <a:latin typeface="Times New Roman" pitchFamily="18" charset="0"/>
                <a:ea typeface="Calibri"/>
                <a:cs typeface="Times New Roman" pitchFamily="18" charset="0"/>
              </a:rPr>
              <a:t> 2</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Dùng</a:t>
            </a:r>
            <a:r>
              <a:rPr lang="en-US" sz="2400" b="1" i="1" dirty="0">
                <a:solidFill>
                  <a:srgbClr val="FF0000"/>
                </a:solidFill>
                <a:latin typeface="Times New Roman" pitchFamily="18" charset="0"/>
                <a:ea typeface="Calibri"/>
                <a:cs typeface="Times New Roman" pitchFamily="18" charset="0"/>
              </a:rPr>
              <a:t> ê </a:t>
            </a:r>
            <a:r>
              <a:rPr lang="en-US" sz="2400" b="1" i="1" dirty="0" err="1">
                <a:solidFill>
                  <a:srgbClr val="FF0000"/>
                </a:solidFill>
                <a:latin typeface="Times New Roman" pitchFamily="18" charset="0"/>
                <a:ea typeface="Calibri"/>
                <a:cs typeface="Times New Roman" pitchFamily="18" charset="0"/>
              </a:rPr>
              <a:t>ke</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vẽ</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hình</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vuông</a:t>
            </a:r>
            <a:r>
              <a:rPr lang="en-US" sz="2400" b="1" i="1" dirty="0">
                <a:solidFill>
                  <a:srgbClr val="FF0000"/>
                </a:solidFill>
                <a:latin typeface="Times New Roman" pitchFamily="18" charset="0"/>
                <a:ea typeface="Calibri"/>
                <a:cs typeface="Times New Roman" pitchFamily="18" charset="0"/>
              </a:rPr>
              <a:t> EGHI </a:t>
            </a:r>
            <a:r>
              <a:rPr lang="en-US" sz="2400" b="1" i="1" dirty="0" err="1">
                <a:solidFill>
                  <a:srgbClr val="FF0000"/>
                </a:solidFill>
                <a:latin typeface="Times New Roman" pitchFamily="18" charset="0"/>
                <a:ea typeface="Calibri"/>
                <a:cs typeface="Times New Roman" pitchFamily="18" charset="0"/>
              </a:rPr>
              <a:t>có</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độ</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dài</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cạnh</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bằng</a:t>
            </a:r>
            <a:r>
              <a:rPr lang="en-US" sz="2400" b="1" i="1" dirty="0">
                <a:solidFill>
                  <a:srgbClr val="FF0000"/>
                </a:solidFill>
                <a:latin typeface="Times New Roman" pitchFamily="18" charset="0"/>
                <a:ea typeface="Calibri"/>
                <a:cs typeface="Times New Roman" pitchFamily="18" charset="0"/>
              </a:rPr>
              <a:t> 6cm</a:t>
            </a:r>
          </a:p>
        </p:txBody>
      </p:sp>
    </p:spTree>
    <p:extLst>
      <p:ext uri="{BB962C8B-B14F-4D97-AF65-F5344CB8AC3E}">
        <p14:creationId xmlns:p14="http://schemas.microsoft.com/office/powerpoint/2010/main" val="1962804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4960"/>
                                        </p:tgtEl>
                                        <p:attrNameLst>
                                          <p:attrName>style.visibility</p:attrName>
                                        </p:attrNameLst>
                                      </p:cBhvr>
                                      <p:to>
                                        <p:strVal val="visible"/>
                                      </p:to>
                                    </p:set>
                                    <p:animEffect transition="in" filter="blinds(horizontal)">
                                      <p:cBhvr>
                                        <p:cTn id="7" dur="500"/>
                                        <p:tgtEl>
                                          <p:spTgt spid="2949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4961"/>
                                        </p:tgtEl>
                                        <p:attrNameLst>
                                          <p:attrName>style.visibility</p:attrName>
                                        </p:attrNameLst>
                                      </p:cBhvr>
                                      <p:to>
                                        <p:strVal val="visible"/>
                                      </p:to>
                                    </p:set>
                                    <p:animEffect transition="in" filter="fade">
                                      <p:cBhvr>
                                        <p:cTn id="12" dur="500"/>
                                        <p:tgtEl>
                                          <p:spTgt spid="2949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4962"/>
                                        </p:tgtEl>
                                        <p:attrNameLst>
                                          <p:attrName>style.visibility</p:attrName>
                                        </p:attrNameLst>
                                      </p:cBhvr>
                                      <p:to>
                                        <p:strVal val="visible"/>
                                      </p:to>
                                    </p:set>
                                    <p:animEffect transition="in" filter="fade">
                                      <p:cBhvr>
                                        <p:cTn id="17" dur="500"/>
                                        <p:tgtEl>
                                          <p:spTgt spid="2949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2"/>
                                        </p:tgtEl>
                                        <p:attrNameLst>
                                          <p:attrName>style.visibility</p:attrName>
                                        </p:attrNameLst>
                                      </p:cBhvr>
                                      <p:to>
                                        <p:strVal val="visible"/>
                                      </p:to>
                                    </p:set>
                                    <p:animEffect transition="in" filter="fade">
                                      <p:cBhvr>
                                        <p:cTn id="22" dur="500"/>
                                        <p:tgtEl>
                                          <p:spTgt spid="1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4916"/>
                                        </p:tgtEl>
                                        <p:attrNameLst>
                                          <p:attrName>style.visibility</p:attrName>
                                        </p:attrNameLst>
                                      </p:cBhvr>
                                      <p:to>
                                        <p:strVal val="visible"/>
                                      </p:to>
                                    </p:set>
                                    <p:animEffect transition="in" filter="fade">
                                      <p:cBhvr>
                                        <p:cTn id="32" dur="500"/>
                                        <p:tgtEl>
                                          <p:spTgt spid="2949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64"/>
                                        </p:tgtEl>
                                      </p:cBhvr>
                                    </p:animEffect>
                                    <p:set>
                                      <p:cBhvr>
                                        <p:cTn id="37" dur="1" fill="hold">
                                          <p:stCondLst>
                                            <p:cond delay="499"/>
                                          </p:stCondLst>
                                        </p:cTn>
                                        <p:tgtEl>
                                          <p:spTgt spid="6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4949"/>
                                        </p:tgtEl>
                                        <p:attrNameLst>
                                          <p:attrName>style.visibility</p:attrName>
                                        </p:attrNameLst>
                                      </p:cBhvr>
                                      <p:to>
                                        <p:strVal val="visible"/>
                                      </p:to>
                                    </p:set>
                                    <p:animEffect transition="in" filter="fade">
                                      <p:cBhvr>
                                        <p:cTn id="47" dur="500"/>
                                        <p:tgtEl>
                                          <p:spTgt spid="29494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4944"/>
                                        </p:tgtEl>
                                        <p:attrNameLst>
                                          <p:attrName>style.visibility</p:attrName>
                                        </p:attrNameLst>
                                      </p:cBhvr>
                                      <p:to>
                                        <p:strVal val="visible"/>
                                      </p:to>
                                    </p:set>
                                    <p:animEffect transition="in" filter="fade">
                                      <p:cBhvr>
                                        <p:cTn id="52" dur="500"/>
                                        <p:tgtEl>
                                          <p:spTgt spid="29494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4948"/>
                                        </p:tgtEl>
                                        <p:attrNameLst>
                                          <p:attrName>style.visibility</p:attrName>
                                        </p:attrNameLst>
                                      </p:cBhvr>
                                      <p:to>
                                        <p:strVal val="visible"/>
                                      </p:to>
                                    </p:set>
                                    <p:animEffect transition="in" filter="fade">
                                      <p:cBhvr>
                                        <p:cTn id="57" dur="500"/>
                                        <p:tgtEl>
                                          <p:spTgt spid="29494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4946"/>
                                        </p:tgtEl>
                                        <p:attrNameLst>
                                          <p:attrName>style.visibility</p:attrName>
                                        </p:attrNameLst>
                                      </p:cBhvr>
                                      <p:to>
                                        <p:strVal val="visible"/>
                                      </p:to>
                                    </p:set>
                                    <p:animEffect transition="in" filter="fade">
                                      <p:cBhvr>
                                        <p:cTn id="62" dur="500"/>
                                        <p:tgtEl>
                                          <p:spTgt spid="294946"/>
                                        </p:tgtEl>
                                      </p:cBhvr>
                                    </p:animEffec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0.58385 0.04421 L -0.29306 0.04838 L -0.58385 0.04421 Z " pathEditMode="relative" ptsTypes="AAA">
                                      <p:cBhvr>
                                        <p:cTn id="66" dur="2000" fill="hold"/>
                                        <p:tgtEl>
                                          <p:spTgt spid="9"/>
                                        </p:tgtEl>
                                        <p:attrNameLst>
                                          <p:attrName>ppt_x</p:attrName>
                                          <p:attrName>ppt_y</p:attrName>
                                        </p:attrNameLst>
                                      </p:cBhvr>
                                    </p:animMotion>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94915"/>
                                        </p:tgtEl>
                                        <p:attrNameLst>
                                          <p:attrName>style.visibility</p:attrName>
                                        </p:attrNameLst>
                                      </p:cBhvr>
                                      <p:to>
                                        <p:strVal val="visible"/>
                                      </p:to>
                                    </p:set>
                                    <p:animEffect transition="in" filter="fade">
                                      <p:cBhvr>
                                        <p:cTn id="71" dur="500"/>
                                        <p:tgtEl>
                                          <p:spTgt spid="29491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4953"/>
                                        </p:tgtEl>
                                        <p:attrNameLst>
                                          <p:attrName>style.visibility</p:attrName>
                                        </p:attrNameLst>
                                      </p:cBhvr>
                                      <p:to>
                                        <p:strVal val="visible"/>
                                      </p:to>
                                    </p:set>
                                    <p:animEffect transition="in" filter="fade">
                                      <p:cBhvr>
                                        <p:cTn id="76" dur="500"/>
                                        <p:tgtEl>
                                          <p:spTgt spid="29495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94947"/>
                                        </p:tgtEl>
                                        <p:attrNameLst>
                                          <p:attrName>style.visibility</p:attrName>
                                        </p:attrNameLst>
                                      </p:cBhvr>
                                      <p:to>
                                        <p:strVal val="visible"/>
                                      </p:to>
                                    </p:set>
                                    <p:animEffect transition="in" filter="fade">
                                      <p:cBhvr>
                                        <p:cTn id="81" dur="500"/>
                                        <p:tgtEl>
                                          <p:spTgt spid="29494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94943"/>
                                        </p:tgtEl>
                                        <p:attrNameLst>
                                          <p:attrName>style.visibility</p:attrName>
                                        </p:attrNameLst>
                                      </p:cBhvr>
                                      <p:to>
                                        <p:strVal val="visible"/>
                                      </p:to>
                                    </p:set>
                                    <p:animEffect transition="in" filter="fade">
                                      <p:cBhvr>
                                        <p:cTn id="86" dur="500"/>
                                        <p:tgtEl>
                                          <p:spTgt spid="29494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9"/>
                                        </p:tgtEl>
                                      </p:cBhvr>
                                    </p:animEffect>
                                    <p:set>
                                      <p:cBhvr>
                                        <p:cTn id="91" dur="1" fill="hold">
                                          <p:stCondLst>
                                            <p:cond delay="499"/>
                                          </p:stCondLst>
                                        </p:cTn>
                                        <p:tgtEl>
                                          <p:spTgt spid="9"/>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82"/>
                                        </p:tgtEl>
                                        <p:attrNameLst>
                                          <p:attrName>style.visibility</p:attrName>
                                        </p:attrNameLst>
                                      </p:cBhvr>
                                      <p:to>
                                        <p:strVal val="visible"/>
                                      </p:to>
                                    </p:set>
                                    <p:animEffect transition="in" filter="fade">
                                      <p:cBhvr>
                                        <p:cTn id="96" dur="500"/>
                                        <p:tgtEl>
                                          <p:spTgt spid="182"/>
                                        </p:tgtEl>
                                      </p:cBhvr>
                                    </p:animEffect>
                                  </p:childTnLst>
                                </p:cTn>
                              </p:par>
                            </p:childTnLst>
                          </p:cTn>
                        </p:par>
                      </p:childTnLst>
                    </p:cTn>
                  </p:par>
                  <p:par>
                    <p:cTn id="97" fill="hold">
                      <p:stCondLst>
                        <p:cond delay="indefinite"/>
                      </p:stCondLst>
                      <p:childTnLst>
                        <p:par>
                          <p:cTn id="98" fill="hold">
                            <p:stCondLst>
                              <p:cond delay="0"/>
                            </p:stCondLst>
                            <p:childTnLst>
                              <p:par>
                                <p:cTn id="99" presetID="0" presetClass="path" presetSubtype="0" accel="50000" decel="50000" fill="hold" nodeType="clickEffect">
                                  <p:stCondLst>
                                    <p:cond delay="0"/>
                                  </p:stCondLst>
                                  <p:childTnLst>
                                    <p:animMotion origin="layout" path="M 1.02257 -0.04051 L 0.73178 -0.03842 L 1.02257 -0.04051 Z " pathEditMode="relative" ptsTypes="AAA">
                                      <p:cBhvr>
                                        <p:cTn id="100" dur="2000" fill="hold"/>
                                        <p:tgtEl>
                                          <p:spTgt spid="183"/>
                                        </p:tgtEl>
                                        <p:attrNameLst>
                                          <p:attrName>ppt_x</p:attrName>
                                          <p:attrName>ppt_y</p:attrName>
                                        </p:attrNameLst>
                                      </p:cBhvr>
                                    </p:animMotion>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183"/>
                                        </p:tgtEl>
                                      </p:cBhvr>
                                    </p:animEffect>
                                    <p:set>
                                      <p:cBhvr>
                                        <p:cTn id="105" dur="1" fill="hold">
                                          <p:stCondLst>
                                            <p:cond delay="499"/>
                                          </p:stCondLst>
                                        </p:cTn>
                                        <p:tgtEl>
                                          <p:spTgt spid="183"/>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94917"/>
                                        </p:tgtEl>
                                        <p:attrNameLst>
                                          <p:attrName>style.visibility</p:attrName>
                                        </p:attrNameLst>
                                      </p:cBhvr>
                                      <p:to>
                                        <p:strVal val="visible"/>
                                      </p:to>
                                    </p:set>
                                    <p:animEffect transition="in" filter="fade">
                                      <p:cBhvr>
                                        <p:cTn id="110" dur="500"/>
                                        <p:tgtEl>
                                          <p:spTgt spid="294917"/>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94950"/>
                                        </p:tgtEl>
                                        <p:attrNameLst>
                                          <p:attrName>style.visibility</p:attrName>
                                        </p:attrNameLst>
                                      </p:cBhvr>
                                      <p:to>
                                        <p:strVal val="visible"/>
                                      </p:to>
                                    </p:set>
                                    <p:anim calcmode="lin" valueType="num">
                                      <p:cBhvr additive="base">
                                        <p:cTn id="115" dur="500" fill="hold"/>
                                        <p:tgtEl>
                                          <p:spTgt spid="294950"/>
                                        </p:tgtEl>
                                        <p:attrNameLst>
                                          <p:attrName>ppt_x</p:attrName>
                                        </p:attrNameLst>
                                      </p:cBhvr>
                                      <p:tavLst>
                                        <p:tav tm="0">
                                          <p:val>
                                            <p:strVal val="#ppt_x"/>
                                          </p:val>
                                        </p:tav>
                                        <p:tav tm="100000">
                                          <p:val>
                                            <p:strVal val="#ppt_x"/>
                                          </p:val>
                                        </p:tav>
                                      </p:tavLst>
                                    </p:anim>
                                    <p:anim calcmode="lin" valueType="num">
                                      <p:cBhvr additive="base">
                                        <p:cTn id="116" dur="500" fill="hold"/>
                                        <p:tgtEl>
                                          <p:spTgt spid="29495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94945"/>
                                        </p:tgtEl>
                                        <p:attrNameLst>
                                          <p:attrName>style.visibility</p:attrName>
                                        </p:attrNameLst>
                                      </p:cBhvr>
                                      <p:to>
                                        <p:strVal val="visible"/>
                                      </p:to>
                                    </p:set>
                                    <p:animEffect transition="in" filter="fade">
                                      <p:cBhvr>
                                        <p:cTn id="121" dur="500"/>
                                        <p:tgtEl>
                                          <p:spTgt spid="294945"/>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91"/>
                                        </p:tgtEl>
                                        <p:attrNameLst>
                                          <p:attrName>style.visibility</p:attrName>
                                        </p:attrNameLst>
                                      </p:cBhvr>
                                      <p:to>
                                        <p:strVal val="visible"/>
                                      </p:to>
                                    </p:set>
                                    <p:animEffect transition="in" filter="fade">
                                      <p:cBhvr>
                                        <p:cTn id="126" dur="500"/>
                                        <p:tgtEl>
                                          <p:spTgt spid="191"/>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294954"/>
                                        </p:tgtEl>
                                        <p:attrNameLst>
                                          <p:attrName>style.visibility</p:attrName>
                                        </p:attrNameLst>
                                      </p:cBhvr>
                                      <p:to>
                                        <p:strVal val="visible"/>
                                      </p:to>
                                    </p:set>
                                    <p:animEffect transition="in" filter="fade">
                                      <p:cBhvr>
                                        <p:cTn id="131" dur="500"/>
                                        <p:tgtEl>
                                          <p:spTgt spid="294954"/>
                                        </p:tgtEl>
                                      </p:cBhvr>
                                    </p:animEffec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0.15191 -0.81273 L -0.15642 -0.61064 L -0.15191 -0.81273 Z " pathEditMode="relative" ptsTypes="AAA">
                                      <p:cBhvr>
                                        <p:cTn id="135" dur="2000" fill="hold"/>
                                        <p:tgtEl>
                                          <p:spTgt spid="5"/>
                                        </p:tgtEl>
                                        <p:attrNameLst>
                                          <p:attrName>ppt_x</p:attrName>
                                          <p:attrName>ppt_y</p:attrName>
                                        </p:attrNameLst>
                                      </p:cBhvr>
                                    </p:animMotion>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5"/>
                                        </p:tgtEl>
                                      </p:cBhvr>
                                    </p:animEffect>
                                    <p:set>
                                      <p:cBhvr>
                                        <p:cTn id="140" dur="1" fill="hold">
                                          <p:stCondLst>
                                            <p:cond delay="499"/>
                                          </p:stCondLst>
                                        </p:cTn>
                                        <p:tgtEl>
                                          <p:spTgt spid="5"/>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94918"/>
                                        </p:tgtEl>
                                        <p:attrNameLst>
                                          <p:attrName>style.visibility</p:attrName>
                                        </p:attrNameLst>
                                      </p:cBhvr>
                                      <p:to>
                                        <p:strVal val="visible"/>
                                      </p:to>
                                    </p:set>
                                    <p:animEffect transition="in" filter="fade">
                                      <p:cBhvr>
                                        <p:cTn id="145" dur="500"/>
                                        <p:tgtEl>
                                          <p:spTgt spid="294918"/>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294951"/>
                                        </p:tgtEl>
                                        <p:attrNameLst>
                                          <p:attrName>style.visibility</p:attrName>
                                        </p:attrNameLst>
                                      </p:cBhvr>
                                      <p:to>
                                        <p:strVal val="visible"/>
                                      </p:to>
                                    </p:set>
                                    <p:animEffect transition="in" filter="fade">
                                      <p:cBhvr>
                                        <p:cTn id="150" dur="500"/>
                                        <p:tgtEl>
                                          <p:spTgt spid="29495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94952"/>
                                        </p:tgtEl>
                                        <p:attrNameLst>
                                          <p:attrName>style.visibility</p:attrName>
                                        </p:attrNameLst>
                                      </p:cBhvr>
                                      <p:to>
                                        <p:strVal val="visible"/>
                                      </p:to>
                                    </p:set>
                                    <p:animEffect transition="in" filter="fade">
                                      <p:cBhvr>
                                        <p:cTn id="155" dur="500"/>
                                        <p:tgtEl>
                                          <p:spTgt spid="294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animBg="1"/>
      <p:bldP spid="294916" grpId="0" animBg="1"/>
      <p:bldP spid="294917" grpId="0" animBg="1"/>
      <p:bldP spid="294918" grpId="0" animBg="1"/>
      <p:bldP spid="294943" grpId="0" animBg="1"/>
      <p:bldP spid="294944" grpId="0" animBg="1"/>
      <p:bldP spid="294945" grpId="0" animBg="1"/>
      <p:bldP spid="294946" grpId="0" animBg="1"/>
      <p:bldP spid="294947" grpId="0"/>
      <p:bldP spid="294948" grpId="0"/>
      <p:bldP spid="294949" grpId="0"/>
      <p:bldP spid="294950" grpId="0"/>
      <p:bldP spid="294951" grpId="0" animBg="1"/>
      <p:bldP spid="294952" grpId="0" animBg="1"/>
      <p:bldP spid="294953" grpId="0" animBg="1"/>
      <p:bldP spid="294954" grpId="0" animBg="1"/>
      <p:bldP spid="294960" grpId="0"/>
      <p:bldP spid="294961" grpId="0"/>
      <p:bldP spid="294962" grpId="0"/>
      <p:bldP spid="10" grpId="0"/>
      <p:bldP spid="182" grpId="0"/>
      <p:bldP spid="191" grpId="0"/>
      <p:bldP spid="1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1447800"/>
            <a:ext cx="8725525" cy="4045851"/>
          </a:xfrm>
          <a:prstGeom prst="rect">
            <a:avLst/>
          </a:prstGeom>
          <a:noFill/>
        </p:spPr>
        <p:txBody>
          <a:bodyPr wrap="square" rtlCol="0">
            <a:spAutoFit/>
          </a:bodyPr>
          <a:lstStyle/>
          <a:p>
            <a:pPr marL="0" marR="0">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Hình</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thức</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Hoạt</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động</a:t>
            </a:r>
            <a:r>
              <a:rPr lang="en-US" sz="3200" kern="1200" dirty="0">
                <a:effectLst/>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nhóm</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kern="1200" dirty="0">
                <a:effectLst/>
                <a:latin typeface="Times New Roman" panose="02020603050405020304" pitchFamily="18" charset="0"/>
                <a:ea typeface="Times New Roman" panose="02020603050405020304" pitchFamily="18" charset="0"/>
              </a:rPr>
              <a:t>-</a:t>
            </a:r>
            <a:r>
              <a:rPr lang="en-US" sz="3200" kern="1200" dirty="0" err="1">
                <a:effectLst/>
                <a:latin typeface="Times New Roman" panose="02020603050405020304" pitchFamily="18" charset="0"/>
                <a:ea typeface="Times New Roman" panose="02020603050405020304" pitchFamily="18" charset="0"/>
              </a:rPr>
              <a:t>Yêu</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cầu</a:t>
            </a:r>
            <a:r>
              <a:rPr lang="en-US" sz="3200" kern="1200" dirty="0">
                <a:effectLst/>
                <a:latin typeface="Times New Roman" panose="02020603050405020304" pitchFamily="18" charset="0"/>
                <a:ea typeface="Times New Roman" panose="02020603050405020304" pitchFamily="18" charset="0"/>
              </a:rPr>
              <a:t>:</a:t>
            </a:r>
            <a:r>
              <a:rPr lang="vi-VN" sz="3200" kern="1200" dirty="0">
                <a:effectLst/>
                <a:latin typeface="Times New Roman" panose="02020603050405020304" pitchFamily="18" charset="0"/>
                <a:ea typeface="Times New Roman" panose="02020603050405020304" pitchFamily="18" charset="0"/>
              </a:rPr>
              <a:t> Mỗi nhóm hoàn thành yêu cầu của và điền kết quả vào bảng trên phiếu học tập.</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Thời</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gian</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hoạt</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động</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nhóm</a:t>
            </a:r>
            <a:r>
              <a:rPr lang="en-US" sz="3200" kern="1200" dirty="0">
                <a:effectLst/>
                <a:latin typeface="Times New Roman" panose="02020603050405020304" pitchFamily="18" charset="0"/>
                <a:ea typeface="Times New Roman" panose="02020603050405020304" pitchFamily="18" charset="0"/>
              </a:rPr>
              <a:t>: 3 </a:t>
            </a:r>
            <a:r>
              <a:rPr lang="en-US" sz="3200" kern="1200" dirty="0" err="1">
                <a:effectLst/>
                <a:latin typeface="Times New Roman" panose="02020603050405020304" pitchFamily="18" charset="0"/>
                <a:ea typeface="Times New Roman" panose="02020603050405020304" pitchFamily="18" charset="0"/>
              </a:rPr>
              <a:t>phút</a:t>
            </a:r>
            <a:r>
              <a:rPr lang="en-US" sz="3200" kern="1200"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Hình</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thức</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Bạn</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Thư</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kí</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của</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nhóm</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thực</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hiện</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ghi</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lại</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kết</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quả</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của</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nhóm</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vào</a:t>
            </a:r>
            <a:r>
              <a:rPr lang="en-US" sz="3200" kern="1200" dirty="0">
                <a:effectLst/>
                <a:latin typeface="Times New Roman" panose="02020603050405020304" pitchFamily="18" charset="0"/>
                <a:ea typeface="Times New Roman" panose="02020603050405020304" pitchFamily="18" charset="0"/>
              </a:rPr>
              <a:t> PHT.</a:t>
            </a:r>
            <a:endParaRPr lang="en-US" sz="3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2400" dirty="0">
              <a:latin typeface="Times New Roman" panose="02020603050405020304" pitchFamily="18" charset="0"/>
              <a:cs typeface="Times New Roman" pitchFamily="18" charset="0"/>
            </a:endParaRPr>
          </a:p>
        </p:txBody>
      </p:sp>
      <p:sp>
        <p:nvSpPr>
          <p:cNvPr id="8" name="Rounded Rectangle 7"/>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03:00</a:t>
            </a:r>
          </a:p>
        </p:txBody>
      </p:sp>
      <p:sp>
        <p:nvSpPr>
          <p:cNvPr id="9" name="Rounded Rectangle 8"/>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02:59</a:t>
            </a:r>
          </a:p>
        </p:txBody>
      </p:sp>
      <p:sp>
        <p:nvSpPr>
          <p:cNvPr id="10" name="Rounded Rectangle 9"/>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02:58</a:t>
            </a:r>
          </a:p>
        </p:txBody>
      </p:sp>
      <p:sp>
        <p:nvSpPr>
          <p:cNvPr id="11" name="Rounded Rectangle 10"/>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02:57</a:t>
            </a:r>
          </a:p>
        </p:txBody>
      </p:sp>
      <p:sp>
        <p:nvSpPr>
          <p:cNvPr id="12" name="Rounded Rectangle 11"/>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02:56</a:t>
            </a:r>
          </a:p>
        </p:txBody>
      </p:sp>
      <p:sp>
        <p:nvSpPr>
          <p:cNvPr id="13" name="Rounded Rectangle 12"/>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02:55</a:t>
            </a:r>
          </a:p>
        </p:txBody>
      </p:sp>
      <p:sp>
        <p:nvSpPr>
          <p:cNvPr id="14" name="Rounded Rectangle 13"/>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02:54</a:t>
            </a:r>
          </a:p>
        </p:txBody>
      </p:sp>
      <p:sp>
        <p:nvSpPr>
          <p:cNvPr id="15" name="Rounded Rectangle 14"/>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02:53</a:t>
            </a:r>
          </a:p>
        </p:txBody>
      </p:sp>
      <p:sp>
        <p:nvSpPr>
          <p:cNvPr id="16" name="Rounded Rectangle 15"/>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02:52</a:t>
            </a:r>
          </a:p>
        </p:txBody>
      </p:sp>
      <p:sp>
        <p:nvSpPr>
          <p:cNvPr id="17" name="Rounded Rectangle 16"/>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02:51</a:t>
            </a:r>
          </a:p>
        </p:txBody>
      </p:sp>
      <p:sp>
        <p:nvSpPr>
          <p:cNvPr id="18" name="Rounded Rectangle 17"/>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02:50</a:t>
            </a:r>
          </a:p>
        </p:txBody>
      </p:sp>
      <p:sp>
        <p:nvSpPr>
          <p:cNvPr id="19" name="Rounded Rectangle 18"/>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02:49</a:t>
            </a:r>
          </a:p>
        </p:txBody>
      </p:sp>
      <p:sp>
        <p:nvSpPr>
          <p:cNvPr id="20" name="Rounded Rectangle 19"/>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02:48</a:t>
            </a:r>
          </a:p>
        </p:txBody>
      </p:sp>
      <p:sp>
        <p:nvSpPr>
          <p:cNvPr id="21" name="Rounded Rectangle 20"/>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02:47</a:t>
            </a:r>
          </a:p>
        </p:txBody>
      </p:sp>
      <p:sp>
        <p:nvSpPr>
          <p:cNvPr id="22" name="Rounded Rectangle 21"/>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02:46</a:t>
            </a:r>
          </a:p>
        </p:txBody>
      </p:sp>
      <p:sp>
        <p:nvSpPr>
          <p:cNvPr id="23" name="Rounded Rectangle 22"/>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02:45</a:t>
            </a:r>
          </a:p>
        </p:txBody>
      </p:sp>
      <p:sp>
        <p:nvSpPr>
          <p:cNvPr id="24" name="Rounded Rectangle 23"/>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02:44</a:t>
            </a:r>
          </a:p>
        </p:txBody>
      </p:sp>
      <p:sp>
        <p:nvSpPr>
          <p:cNvPr id="25" name="Rounded Rectangle 24"/>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02:43</a:t>
            </a:r>
          </a:p>
        </p:txBody>
      </p:sp>
      <p:sp>
        <p:nvSpPr>
          <p:cNvPr id="26" name="Rounded Rectangle 25"/>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02:42</a:t>
            </a:r>
          </a:p>
        </p:txBody>
      </p:sp>
      <p:sp>
        <p:nvSpPr>
          <p:cNvPr id="27" name="Rounded Rectangle 26"/>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02:41</a:t>
            </a:r>
          </a:p>
        </p:txBody>
      </p:sp>
      <p:sp>
        <p:nvSpPr>
          <p:cNvPr id="28" name="Rounded Rectangle 27"/>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02:40</a:t>
            </a:r>
          </a:p>
        </p:txBody>
      </p:sp>
      <p:sp>
        <p:nvSpPr>
          <p:cNvPr id="29" name="Rounded Rectangle 28"/>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02:39</a:t>
            </a:r>
          </a:p>
        </p:txBody>
      </p:sp>
      <p:sp>
        <p:nvSpPr>
          <p:cNvPr id="30" name="Rounded Rectangle 29"/>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02:38</a:t>
            </a:r>
          </a:p>
        </p:txBody>
      </p:sp>
      <p:sp>
        <p:nvSpPr>
          <p:cNvPr id="31" name="Rounded Rectangle 30"/>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02:37</a:t>
            </a:r>
          </a:p>
        </p:txBody>
      </p:sp>
      <p:sp>
        <p:nvSpPr>
          <p:cNvPr id="32" name="Rounded Rectangle 31"/>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02:36</a:t>
            </a:r>
          </a:p>
        </p:txBody>
      </p:sp>
      <p:sp>
        <p:nvSpPr>
          <p:cNvPr id="33" name="Rounded Rectangle 32"/>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02:35</a:t>
            </a:r>
          </a:p>
        </p:txBody>
      </p:sp>
      <p:sp>
        <p:nvSpPr>
          <p:cNvPr id="34" name="Rounded Rectangle 33"/>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02:34</a:t>
            </a:r>
          </a:p>
        </p:txBody>
      </p:sp>
      <p:sp>
        <p:nvSpPr>
          <p:cNvPr id="35" name="Rounded Rectangle 34"/>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02:33</a:t>
            </a:r>
          </a:p>
        </p:txBody>
      </p:sp>
      <p:sp>
        <p:nvSpPr>
          <p:cNvPr id="36" name="Rounded Rectangle 35"/>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02:32</a:t>
            </a:r>
          </a:p>
        </p:txBody>
      </p:sp>
      <p:sp>
        <p:nvSpPr>
          <p:cNvPr id="37" name="Rounded Rectangle 36"/>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02:31</a:t>
            </a:r>
          </a:p>
        </p:txBody>
      </p:sp>
      <p:sp>
        <p:nvSpPr>
          <p:cNvPr id="38" name="Rounded Rectangle 37"/>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02:30</a:t>
            </a:r>
          </a:p>
        </p:txBody>
      </p:sp>
      <p:sp>
        <p:nvSpPr>
          <p:cNvPr id="39" name="Rounded Rectangle 38"/>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02:29</a:t>
            </a:r>
          </a:p>
        </p:txBody>
      </p:sp>
      <p:sp>
        <p:nvSpPr>
          <p:cNvPr id="40" name="Rounded Rectangle 39"/>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02:28</a:t>
            </a:r>
          </a:p>
        </p:txBody>
      </p:sp>
      <p:sp>
        <p:nvSpPr>
          <p:cNvPr id="41" name="Rounded Rectangle 40"/>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02:27</a:t>
            </a:r>
          </a:p>
        </p:txBody>
      </p:sp>
      <p:sp>
        <p:nvSpPr>
          <p:cNvPr id="42" name="Rounded Rectangle 41"/>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02:26</a:t>
            </a:r>
          </a:p>
        </p:txBody>
      </p:sp>
      <p:sp>
        <p:nvSpPr>
          <p:cNvPr id="43" name="Rounded Rectangle 42"/>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02:25</a:t>
            </a:r>
          </a:p>
        </p:txBody>
      </p:sp>
      <p:sp>
        <p:nvSpPr>
          <p:cNvPr id="44" name="Rounded Rectangle 43"/>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02:24</a:t>
            </a:r>
          </a:p>
        </p:txBody>
      </p:sp>
      <p:sp>
        <p:nvSpPr>
          <p:cNvPr id="45" name="Rounded Rectangle 44"/>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02:23</a:t>
            </a:r>
          </a:p>
        </p:txBody>
      </p:sp>
      <p:sp>
        <p:nvSpPr>
          <p:cNvPr id="46" name="Rounded Rectangle 45"/>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02:22</a:t>
            </a:r>
          </a:p>
        </p:txBody>
      </p:sp>
      <p:sp>
        <p:nvSpPr>
          <p:cNvPr id="47" name="Rounded Rectangle 46"/>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02:21</a:t>
            </a:r>
          </a:p>
        </p:txBody>
      </p:sp>
      <p:sp>
        <p:nvSpPr>
          <p:cNvPr id="48" name="Rounded Rectangle 47"/>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02:20</a:t>
            </a:r>
          </a:p>
        </p:txBody>
      </p:sp>
      <p:sp>
        <p:nvSpPr>
          <p:cNvPr id="49" name="Rounded Rectangle 48"/>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02:19</a:t>
            </a:r>
          </a:p>
        </p:txBody>
      </p:sp>
      <p:sp>
        <p:nvSpPr>
          <p:cNvPr id="50" name="Rounded Rectangle 49"/>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02:18</a:t>
            </a:r>
          </a:p>
        </p:txBody>
      </p:sp>
      <p:sp>
        <p:nvSpPr>
          <p:cNvPr id="51" name="Rounded Rectangle 50"/>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02:17</a:t>
            </a:r>
          </a:p>
        </p:txBody>
      </p:sp>
      <p:sp>
        <p:nvSpPr>
          <p:cNvPr id="52" name="Rounded Rectangle 51"/>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02:16</a:t>
            </a:r>
          </a:p>
        </p:txBody>
      </p:sp>
      <p:sp>
        <p:nvSpPr>
          <p:cNvPr id="53" name="Rounded Rectangle 52"/>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02:15</a:t>
            </a:r>
          </a:p>
        </p:txBody>
      </p:sp>
      <p:sp>
        <p:nvSpPr>
          <p:cNvPr id="54" name="Rounded Rectangle 53"/>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02:14</a:t>
            </a:r>
          </a:p>
        </p:txBody>
      </p:sp>
      <p:sp>
        <p:nvSpPr>
          <p:cNvPr id="55" name="Rounded Rectangle 54"/>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02:13</a:t>
            </a:r>
          </a:p>
        </p:txBody>
      </p:sp>
      <p:sp>
        <p:nvSpPr>
          <p:cNvPr id="56" name="Rounded Rectangle 55"/>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02:12</a:t>
            </a:r>
          </a:p>
        </p:txBody>
      </p:sp>
      <p:sp>
        <p:nvSpPr>
          <p:cNvPr id="57" name="Rounded Rectangle 56"/>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02:11</a:t>
            </a:r>
          </a:p>
        </p:txBody>
      </p:sp>
      <p:sp>
        <p:nvSpPr>
          <p:cNvPr id="58" name="Rounded Rectangle 57"/>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02:10</a:t>
            </a:r>
          </a:p>
        </p:txBody>
      </p:sp>
      <p:sp>
        <p:nvSpPr>
          <p:cNvPr id="59" name="Rounded Rectangle 58"/>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02:09</a:t>
            </a:r>
          </a:p>
        </p:txBody>
      </p:sp>
      <p:sp>
        <p:nvSpPr>
          <p:cNvPr id="60" name="Rounded Rectangle 59"/>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02:08</a:t>
            </a:r>
          </a:p>
        </p:txBody>
      </p:sp>
      <p:sp>
        <p:nvSpPr>
          <p:cNvPr id="61" name="Rounded Rectangle 60"/>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02:07</a:t>
            </a:r>
          </a:p>
        </p:txBody>
      </p:sp>
      <p:sp>
        <p:nvSpPr>
          <p:cNvPr id="62" name="Rounded Rectangle 61"/>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02:06</a:t>
            </a:r>
          </a:p>
        </p:txBody>
      </p:sp>
      <p:sp>
        <p:nvSpPr>
          <p:cNvPr id="63" name="Rounded Rectangle 62"/>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02:05</a:t>
            </a:r>
          </a:p>
        </p:txBody>
      </p:sp>
      <p:sp>
        <p:nvSpPr>
          <p:cNvPr id="64" name="Rounded Rectangle 63"/>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02:04</a:t>
            </a:r>
          </a:p>
        </p:txBody>
      </p:sp>
      <p:sp>
        <p:nvSpPr>
          <p:cNvPr id="65" name="Rounded Rectangle 64"/>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02:03</a:t>
            </a:r>
          </a:p>
        </p:txBody>
      </p:sp>
      <p:sp>
        <p:nvSpPr>
          <p:cNvPr id="66" name="Rounded Rectangle 65"/>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02:02</a:t>
            </a:r>
          </a:p>
        </p:txBody>
      </p:sp>
      <p:sp>
        <p:nvSpPr>
          <p:cNvPr id="67" name="Rounded Rectangle 66"/>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02:01</a:t>
            </a:r>
          </a:p>
        </p:txBody>
      </p:sp>
      <p:sp>
        <p:nvSpPr>
          <p:cNvPr id="68" name="Rounded Rectangle 67"/>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02:00</a:t>
            </a:r>
          </a:p>
        </p:txBody>
      </p:sp>
      <p:sp>
        <p:nvSpPr>
          <p:cNvPr id="69" name="Rounded Rectangle 68"/>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01:59</a:t>
            </a:r>
          </a:p>
        </p:txBody>
      </p:sp>
      <p:sp>
        <p:nvSpPr>
          <p:cNvPr id="70" name="Rounded Rectangle 69"/>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01:58</a:t>
            </a:r>
          </a:p>
        </p:txBody>
      </p:sp>
      <p:sp>
        <p:nvSpPr>
          <p:cNvPr id="71" name="Rounded Rectangle 70"/>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01:57</a:t>
            </a:r>
          </a:p>
        </p:txBody>
      </p:sp>
      <p:sp>
        <p:nvSpPr>
          <p:cNvPr id="72" name="Rounded Rectangle 71"/>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01:56</a:t>
            </a:r>
          </a:p>
        </p:txBody>
      </p:sp>
      <p:sp>
        <p:nvSpPr>
          <p:cNvPr id="73" name="Rounded Rectangle 72"/>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01:55</a:t>
            </a:r>
          </a:p>
        </p:txBody>
      </p:sp>
      <p:sp>
        <p:nvSpPr>
          <p:cNvPr id="74" name="Rounded Rectangle 73"/>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01:54</a:t>
            </a:r>
          </a:p>
        </p:txBody>
      </p:sp>
      <p:sp>
        <p:nvSpPr>
          <p:cNvPr id="75" name="Rounded Rectangle 74"/>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01:53</a:t>
            </a:r>
          </a:p>
        </p:txBody>
      </p:sp>
      <p:sp>
        <p:nvSpPr>
          <p:cNvPr id="76" name="Rounded Rectangle 75"/>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01:52</a:t>
            </a:r>
          </a:p>
        </p:txBody>
      </p:sp>
      <p:sp>
        <p:nvSpPr>
          <p:cNvPr id="77" name="Rounded Rectangle 76"/>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01:51</a:t>
            </a:r>
          </a:p>
        </p:txBody>
      </p:sp>
      <p:sp>
        <p:nvSpPr>
          <p:cNvPr id="78" name="Rounded Rectangle 77"/>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01:50</a:t>
            </a:r>
          </a:p>
        </p:txBody>
      </p:sp>
      <p:sp>
        <p:nvSpPr>
          <p:cNvPr id="79" name="Rounded Rectangle 78"/>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01:49</a:t>
            </a:r>
          </a:p>
        </p:txBody>
      </p:sp>
      <p:sp>
        <p:nvSpPr>
          <p:cNvPr id="80" name="Rounded Rectangle 79"/>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01:48</a:t>
            </a:r>
          </a:p>
        </p:txBody>
      </p:sp>
      <p:sp>
        <p:nvSpPr>
          <p:cNvPr id="81" name="Rounded Rectangle 80"/>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01:47</a:t>
            </a:r>
          </a:p>
        </p:txBody>
      </p:sp>
      <p:sp>
        <p:nvSpPr>
          <p:cNvPr id="82" name="Rounded Rectangle 81"/>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01:46</a:t>
            </a:r>
          </a:p>
        </p:txBody>
      </p:sp>
      <p:sp>
        <p:nvSpPr>
          <p:cNvPr id="83" name="Rounded Rectangle 82"/>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01:45</a:t>
            </a:r>
          </a:p>
        </p:txBody>
      </p:sp>
      <p:sp>
        <p:nvSpPr>
          <p:cNvPr id="84" name="Rounded Rectangle 83"/>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01:44</a:t>
            </a:r>
          </a:p>
        </p:txBody>
      </p:sp>
      <p:sp>
        <p:nvSpPr>
          <p:cNvPr id="85" name="Rounded Rectangle 84"/>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01:43</a:t>
            </a:r>
          </a:p>
        </p:txBody>
      </p:sp>
      <p:sp>
        <p:nvSpPr>
          <p:cNvPr id="86" name="Rounded Rectangle 85"/>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01:42</a:t>
            </a:r>
          </a:p>
        </p:txBody>
      </p:sp>
      <p:sp>
        <p:nvSpPr>
          <p:cNvPr id="87" name="Rounded Rectangle 86"/>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01:41</a:t>
            </a:r>
          </a:p>
        </p:txBody>
      </p:sp>
      <p:sp>
        <p:nvSpPr>
          <p:cNvPr id="88" name="Rounded Rectangle 87"/>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01:40</a:t>
            </a:r>
          </a:p>
        </p:txBody>
      </p:sp>
      <p:sp>
        <p:nvSpPr>
          <p:cNvPr id="89" name="Rounded Rectangle 88"/>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01:39</a:t>
            </a:r>
          </a:p>
        </p:txBody>
      </p:sp>
      <p:sp>
        <p:nvSpPr>
          <p:cNvPr id="90" name="Rounded Rectangle 89"/>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01:38</a:t>
            </a:r>
          </a:p>
        </p:txBody>
      </p:sp>
      <p:sp>
        <p:nvSpPr>
          <p:cNvPr id="91" name="Rounded Rectangle 90"/>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01:37</a:t>
            </a:r>
          </a:p>
        </p:txBody>
      </p:sp>
      <p:sp>
        <p:nvSpPr>
          <p:cNvPr id="92" name="Rounded Rectangle 91"/>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01:36</a:t>
            </a:r>
          </a:p>
        </p:txBody>
      </p:sp>
      <p:sp>
        <p:nvSpPr>
          <p:cNvPr id="93" name="Rounded Rectangle 92"/>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01:35</a:t>
            </a:r>
          </a:p>
        </p:txBody>
      </p:sp>
      <p:sp>
        <p:nvSpPr>
          <p:cNvPr id="94" name="Rounded Rectangle 93"/>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01:34</a:t>
            </a:r>
          </a:p>
        </p:txBody>
      </p:sp>
      <p:sp>
        <p:nvSpPr>
          <p:cNvPr id="95" name="Rounded Rectangle 94"/>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01:33</a:t>
            </a:r>
          </a:p>
        </p:txBody>
      </p:sp>
      <p:sp>
        <p:nvSpPr>
          <p:cNvPr id="96" name="Rounded Rectangle 95"/>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01:32</a:t>
            </a:r>
          </a:p>
        </p:txBody>
      </p:sp>
      <p:sp>
        <p:nvSpPr>
          <p:cNvPr id="97" name="Rounded Rectangle 96"/>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01:31</a:t>
            </a:r>
          </a:p>
        </p:txBody>
      </p:sp>
      <p:sp>
        <p:nvSpPr>
          <p:cNvPr id="98" name="Rounded Rectangle 97"/>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01:30</a:t>
            </a:r>
          </a:p>
        </p:txBody>
      </p:sp>
      <p:sp>
        <p:nvSpPr>
          <p:cNvPr id="99" name="Rounded Rectangle 98"/>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01:29</a:t>
            </a:r>
          </a:p>
        </p:txBody>
      </p:sp>
      <p:sp>
        <p:nvSpPr>
          <p:cNvPr id="100" name="Rounded Rectangle 99"/>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01:28</a:t>
            </a:r>
          </a:p>
        </p:txBody>
      </p:sp>
      <p:sp>
        <p:nvSpPr>
          <p:cNvPr id="101" name="Rounded Rectangle 100"/>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01:27</a:t>
            </a:r>
          </a:p>
        </p:txBody>
      </p:sp>
      <p:sp>
        <p:nvSpPr>
          <p:cNvPr id="102" name="Rounded Rectangle 101"/>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01:26</a:t>
            </a:r>
          </a:p>
        </p:txBody>
      </p:sp>
      <p:sp>
        <p:nvSpPr>
          <p:cNvPr id="103" name="Rounded Rectangle 102"/>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01:25</a:t>
            </a:r>
          </a:p>
        </p:txBody>
      </p:sp>
      <p:sp>
        <p:nvSpPr>
          <p:cNvPr id="104" name="Rounded Rectangle 103"/>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01:24</a:t>
            </a:r>
          </a:p>
        </p:txBody>
      </p:sp>
      <p:sp>
        <p:nvSpPr>
          <p:cNvPr id="105" name="Rounded Rectangle 104"/>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01:23</a:t>
            </a:r>
          </a:p>
        </p:txBody>
      </p:sp>
      <p:sp>
        <p:nvSpPr>
          <p:cNvPr id="106" name="Rounded Rectangle 105"/>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01:22</a:t>
            </a:r>
          </a:p>
        </p:txBody>
      </p:sp>
      <p:sp>
        <p:nvSpPr>
          <p:cNvPr id="107" name="Rounded Rectangle 106"/>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01:21</a:t>
            </a:r>
          </a:p>
        </p:txBody>
      </p:sp>
      <p:sp>
        <p:nvSpPr>
          <p:cNvPr id="108" name="Rounded Rectangle 107"/>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01:20</a:t>
            </a:r>
          </a:p>
        </p:txBody>
      </p:sp>
      <p:sp>
        <p:nvSpPr>
          <p:cNvPr id="109" name="Rounded Rectangle 108"/>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01:19</a:t>
            </a:r>
          </a:p>
        </p:txBody>
      </p:sp>
      <p:sp>
        <p:nvSpPr>
          <p:cNvPr id="110" name="Rounded Rectangle 109"/>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01:18</a:t>
            </a:r>
          </a:p>
        </p:txBody>
      </p:sp>
      <p:sp>
        <p:nvSpPr>
          <p:cNvPr id="111" name="Rounded Rectangle 110"/>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01:17</a:t>
            </a:r>
          </a:p>
        </p:txBody>
      </p:sp>
      <p:sp>
        <p:nvSpPr>
          <p:cNvPr id="112" name="Rounded Rectangle 111"/>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01:16</a:t>
            </a:r>
          </a:p>
        </p:txBody>
      </p:sp>
      <p:sp>
        <p:nvSpPr>
          <p:cNvPr id="113" name="Rounded Rectangle 112"/>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01:15</a:t>
            </a:r>
          </a:p>
        </p:txBody>
      </p:sp>
      <p:sp>
        <p:nvSpPr>
          <p:cNvPr id="114" name="Rounded Rectangle 113"/>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01:14</a:t>
            </a:r>
          </a:p>
        </p:txBody>
      </p:sp>
      <p:sp>
        <p:nvSpPr>
          <p:cNvPr id="115" name="Rounded Rectangle 114"/>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01:13</a:t>
            </a:r>
          </a:p>
        </p:txBody>
      </p:sp>
      <p:sp>
        <p:nvSpPr>
          <p:cNvPr id="116" name="Rounded Rectangle 115"/>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01:12</a:t>
            </a:r>
          </a:p>
        </p:txBody>
      </p:sp>
      <p:sp>
        <p:nvSpPr>
          <p:cNvPr id="117" name="Rounded Rectangle 116"/>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01:11</a:t>
            </a:r>
          </a:p>
        </p:txBody>
      </p:sp>
      <p:sp>
        <p:nvSpPr>
          <p:cNvPr id="118" name="Rounded Rectangle 117"/>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01:10</a:t>
            </a:r>
          </a:p>
        </p:txBody>
      </p:sp>
      <p:sp>
        <p:nvSpPr>
          <p:cNvPr id="119" name="Rounded Rectangle 118"/>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01:09</a:t>
            </a:r>
          </a:p>
        </p:txBody>
      </p:sp>
      <p:sp>
        <p:nvSpPr>
          <p:cNvPr id="120" name="Rounded Rectangle 119"/>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01:08</a:t>
            </a:r>
          </a:p>
        </p:txBody>
      </p:sp>
      <p:sp>
        <p:nvSpPr>
          <p:cNvPr id="121" name="Rounded Rectangle 120"/>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01:07</a:t>
            </a:r>
          </a:p>
        </p:txBody>
      </p:sp>
      <p:sp>
        <p:nvSpPr>
          <p:cNvPr id="122" name="Rounded Rectangle 121"/>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01:06</a:t>
            </a:r>
          </a:p>
        </p:txBody>
      </p:sp>
      <p:sp>
        <p:nvSpPr>
          <p:cNvPr id="123" name="Rounded Rectangle 122"/>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01:05</a:t>
            </a:r>
          </a:p>
        </p:txBody>
      </p:sp>
      <p:sp>
        <p:nvSpPr>
          <p:cNvPr id="124" name="Rounded Rectangle 123"/>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01:04</a:t>
            </a:r>
          </a:p>
        </p:txBody>
      </p:sp>
      <p:sp>
        <p:nvSpPr>
          <p:cNvPr id="125" name="Rounded Rectangle 124"/>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01:03</a:t>
            </a:r>
          </a:p>
        </p:txBody>
      </p:sp>
      <p:sp>
        <p:nvSpPr>
          <p:cNvPr id="126" name="Rounded Rectangle 125"/>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01:02</a:t>
            </a:r>
          </a:p>
        </p:txBody>
      </p:sp>
      <p:sp>
        <p:nvSpPr>
          <p:cNvPr id="127" name="Rounded Rectangle 126"/>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01:01</a:t>
            </a:r>
          </a:p>
        </p:txBody>
      </p:sp>
      <p:sp>
        <p:nvSpPr>
          <p:cNvPr id="128" name="Rounded Rectangle 127"/>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01:00</a:t>
            </a:r>
          </a:p>
        </p:txBody>
      </p:sp>
      <p:sp>
        <p:nvSpPr>
          <p:cNvPr id="129" name="Rounded Rectangle 128"/>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00:59</a:t>
            </a:r>
          </a:p>
        </p:txBody>
      </p:sp>
      <p:sp>
        <p:nvSpPr>
          <p:cNvPr id="130" name="Rounded Rectangle 129"/>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00:58</a:t>
            </a:r>
          </a:p>
        </p:txBody>
      </p:sp>
      <p:sp>
        <p:nvSpPr>
          <p:cNvPr id="131" name="Rounded Rectangle 130"/>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00:57</a:t>
            </a:r>
          </a:p>
        </p:txBody>
      </p:sp>
      <p:sp>
        <p:nvSpPr>
          <p:cNvPr id="132" name="Rounded Rectangle 131"/>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00:56</a:t>
            </a:r>
          </a:p>
        </p:txBody>
      </p:sp>
      <p:sp>
        <p:nvSpPr>
          <p:cNvPr id="133" name="Rounded Rectangle 132"/>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00:55</a:t>
            </a:r>
          </a:p>
        </p:txBody>
      </p:sp>
      <p:sp>
        <p:nvSpPr>
          <p:cNvPr id="134" name="Rounded Rectangle 133"/>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00:54</a:t>
            </a:r>
          </a:p>
        </p:txBody>
      </p:sp>
      <p:sp>
        <p:nvSpPr>
          <p:cNvPr id="135" name="Rounded Rectangle 134"/>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00:53</a:t>
            </a:r>
          </a:p>
        </p:txBody>
      </p:sp>
      <p:sp>
        <p:nvSpPr>
          <p:cNvPr id="136" name="Rounded Rectangle 135"/>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00:52</a:t>
            </a:r>
          </a:p>
        </p:txBody>
      </p:sp>
      <p:sp>
        <p:nvSpPr>
          <p:cNvPr id="137" name="Rounded Rectangle 136"/>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00:51</a:t>
            </a:r>
          </a:p>
        </p:txBody>
      </p:sp>
      <p:sp>
        <p:nvSpPr>
          <p:cNvPr id="138" name="Rounded Rectangle 137"/>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00:50</a:t>
            </a:r>
          </a:p>
        </p:txBody>
      </p:sp>
      <p:sp>
        <p:nvSpPr>
          <p:cNvPr id="139" name="Rounded Rectangle 138"/>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00:49</a:t>
            </a:r>
          </a:p>
        </p:txBody>
      </p:sp>
      <p:sp>
        <p:nvSpPr>
          <p:cNvPr id="140" name="Rounded Rectangle 139"/>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00:48</a:t>
            </a:r>
          </a:p>
        </p:txBody>
      </p:sp>
      <p:sp>
        <p:nvSpPr>
          <p:cNvPr id="141" name="Rounded Rectangle 140"/>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00:47</a:t>
            </a:r>
          </a:p>
        </p:txBody>
      </p:sp>
      <p:sp>
        <p:nvSpPr>
          <p:cNvPr id="142" name="Rounded Rectangle 141"/>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00:46</a:t>
            </a:r>
          </a:p>
        </p:txBody>
      </p:sp>
      <p:sp>
        <p:nvSpPr>
          <p:cNvPr id="143" name="Rounded Rectangle 142"/>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00:45</a:t>
            </a:r>
          </a:p>
        </p:txBody>
      </p:sp>
      <p:sp>
        <p:nvSpPr>
          <p:cNvPr id="144" name="Rounded Rectangle 143"/>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00:44</a:t>
            </a:r>
          </a:p>
        </p:txBody>
      </p:sp>
      <p:sp>
        <p:nvSpPr>
          <p:cNvPr id="145" name="Rounded Rectangle 144"/>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00:43</a:t>
            </a:r>
          </a:p>
        </p:txBody>
      </p:sp>
      <p:sp>
        <p:nvSpPr>
          <p:cNvPr id="146" name="Rounded Rectangle 145"/>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00:42</a:t>
            </a:r>
          </a:p>
        </p:txBody>
      </p:sp>
      <p:sp>
        <p:nvSpPr>
          <p:cNvPr id="147" name="Rounded Rectangle 146"/>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00:41</a:t>
            </a:r>
          </a:p>
        </p:txBody>
      </p:sp>
      <p:sp>
        <p:nvSpPr>
          <p:cNvPr id="148" name="Rounded Rectangle 147"/>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00:40</a:t>
            </a:r>
          </a:p>
        </p:txBody>
      </p:sp>
      <p:sp>
        <p:nvSpPr>
          <p:cNvPr id="149" name="Rounded Rectangle 148"/>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00:39</a:t>
            </a:r>
          </a:p>
        </p:txBody>
      </p:sp>
      <p:sp>
        <p:nvSpPr>
          <p:cNvPr id="150" name="Rounded Rectangle 149"/>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00:38</a:t>
            </a:r>
          </a:p>
        </p:txBody>
      </p:sp>
      <p:sp>
        <p:nvSpPr>
          <p:cNvPr id="151" name="Rounded Rectangle 150"/>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00:37</a:t>
            </a:r>
          </a:p>
        </p:txBody>
      </p:sp>
      <p:sp>
        <p:nvSpPr>
          <p:cNvPr id="152" name="Rounded Rectangle 151"/>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00:36</a:t>
            </a:r>
          </a:p>
        </p:txBody>
      </p:sp>
      <p:sp>
        <p:nvSpPr>
          <p:cNvPr id="153" name="Rounded Rectangle 152"/>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00:35</a:t>
            </a:r>
          </a:p>
        </p:txBody>
      </p:sp>
      <p:sp>
        <p:nvSpPr>
          <p:cNvPr id="154" name="Rounded Rectangle 153"/>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00:34</a:t>
            </a:r>
          </a:p>
        </p:txBody>
      </p:sp>
      <p:sp>
        <p:nvSpPr>
          <p:cNvPr id="155" name="Rounded Rectangle 154"/>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00:33</a:t>
            </a:r>
          </a:p>
        </p:txBody>
      </p:sp>
      <p:sp>
        <p:nvSpPr>
          <p:cNvPr id="156" name="Rounded Rectangle 155"/>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00:32</a:t>
            </a:r>
          </a:p>
        </p:txBody>
      </p:sp>
      <p:sp>
        <p:nvSpPr>
          <p:cNvPr id="157" name="Rounded Rectangle 156"/>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00:31</a:t>
            </a:r>
          </a:p>
        </p:txBody>
      </p:sp>
      <p:sp>
        <p:nvSpPr>
          <p:cNvPr id="158" name="Rounded Rectangle 157"/>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00:30</a:t>
            </a:r>
          </a:p>
        </p:txBody>
      </p:sp>
      <p:sp>
        <p:nvSpPr>
          <p:cNvPr id="159" name="Rounded Rectangle 158"/>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00:29</a:t>
            </a:r>
          </a:p>
        </p:txBody>
      </p:sp>
      <p:sp>
        <p:nvSpPr>
          <p:cNvPr id="160" name="Rounded Rectangle 159"/>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00:28</a:t>
            </a:r>
          </a:p>
        </p:txBody>
      </p:sp>
      <p:sp>
        <p:nvSpPr>
          <p:cNvPr id="161" name="Rounded Rectangle 160"/>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00:27</a:t>
            </a:r>
          </a:p>
        </p:txBody>
      </p:sp>
      <p:sp>
        <p:nvSpPr>
          <p:cNvPr id="162" name="Rounded Rectangle 161"/>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00:26</a:t>
            </a:r>
          </a:p>
        </p:txBody>
      </p:sp>
      <p:sp>
        <p:nvSpPr>
          <p:cNvPr id="163" name="Rounded Rectangle 162"/>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00:25</a:t>
            </a:r>
          </a:p>
        </p:txBody>
      </p:sp>
      <p:sp>
        <p:nvSpPr>
          <p:cNvPr id="164" name="Rounded Rectangle 163"/>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00:24</a:t>
            </a:r>
          </a:p>
        </p:txBody>
      </p:sp>
      <p:sp>
        <p:nvSpPr>
          <p:cNvPr id="165" name="Rounded Rectangle 164"/>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00:23</a:t>
            </a:r>
          </a:p>
        </p:txBody>
      </p:sp>
      <p:sp>
        <p:nvSpPr>
          <p:cNvPr id="166" name="Rounded Rectangle 165"/>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00:22</a:t>
            </a:r>
          </a:p>
        </p:txBody>
      </p:sp>
      <p:sp>
        <p:nvSpPr>
          <p:cNvPr id="167" name="Rounded Rectangle 166"/>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00:21</a:t>
            </a:r>
          </a:p>
        </p:txBody>
      </p:sp>
      <p:sp>
        <p:nvSpPr>
          <p:cNvPr id="168" name="Rounded Rectangle 167"/>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00:20</a:t>
            </a:r>
          </a:p>
        </p:txBody>
      </p:sp>
      <p:sp>
        <p:nvSpPr>
          <p:cNvPr id="169" name="Rounded Rectangle 168"/>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00:19</a:t>
            </a:r>
          </a:p>
        </p:txBody>
      </p:sp>
      <p:sp>
        <p:nvSpPr>
          <p:cNvPr id="170" name="Rounded Rectangle 169"/>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00:18</a:t>
            </a:r>
          </a:p>
        </p:txBody>
      </p:sp>
      <p:sp>
        <p:nvSpPr>
          <p:cNvPr id="171" name="Rounded Rectangle 170"/>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00:17</a:t>
            </a:r>
          </a:p>
        </p:txBody>
      </p:sp>
      <p:sp>
        <p:nvSpPr>
          <p:cNvPr id="172" name="Rounded Rectangle 171"/>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00:16</a:t>
            </a:r>
          </a:p>
        </p:txBody>
      </p:sp>
      <p:sp>
        <p:nvSpPr>
          <p:cNvPr id="173" name="Rounded Rectangle 172"/>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00:15</a:t>
            </a:r>
          </a:p>
        </p:txBody>
      </p:sp>
      <p:sp>
        <p:nvSpPr>
          <p:cNvPr id="174" name="Rounded Rectangle 173"/>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00:14</a:t>
            </a:r>
          </a:p>
        </p:txBody>
      </p:sp>
      <p:sp>
        <p:nvSpPr>
          <p:cNvPr id="175" name="Rounded Rectangle 174"/>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00:13</a:t>
            </a:r>
          </a:p>
        </p:txBody>
      </p:sp>
      <p:sp>
        <p:nvSpPr>
          <p:cNvPr id="176" name="Rounded Rectangle 175"/>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00:12</a:t>
            </a:r>
          </a:p>
        </p:txBody>
      </p:sp>
      <p:sp>
        <p:nvSpPr>
          <p:cNvPr id="177" name="Rounded Rectangle 176"/>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00:11</a:t>
            </a:r>
          </a:p>
        </p:txBody>
      </p:sp>
      <p:sp>
        <p:nvSpPr>
          <p:cNvPr id="178" name="Rounded Rectangle 177"/>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00:10</a:t>
            </a:r>
          </a:p>
        </p:txBody>
      </p:sp>
      <p:sp>
        <p:nvSpPr>
          <p:cNvPr id="179" name="Rounded Rectangle 178"/>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00:09</a:t>
            </a:r>
          </a:p>
        </p:txBody>
      </p:sp>
      <p:sp>
        <p:nvSpPr>
          <p:cNvPr id="180" name="Rounded Rectangle 179"/>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00:08</a:t>
            </a:r>
          </a:p>
        </p:txBody>
      </p:sp>
      <p:sp>
        <p:nvSpPr>
          <p:cNvPr id="181" name="Rounded Rectangle 180"/>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00:07</a:t>
            </a:r>
          </a:p>
        </p:txBody>
      </p:sp>
      <p:sp>
        <p:nvSpPr>
          <p:cNvPr id="182" name="Rounded Rectangle 181"/>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00:06</a:t>
            </a:r>
          </a:p>
        </p:txBody>
      </p:sp>
      <p:sp>
        <p:nvSpPr>
          <p:cNvPr id="183" name="Rounded Rectangle 182"/>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00:05</a:t>
            </a:r>
          </a:p>
        </p:txBody>
      </p:sp>
      <p:sp>
        <p:nvSpPr>
          <p:cNvPr id="184" name="Rounded Rectangle 183"/>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00:04</a:t>
            </a:r>
          </a:p>
        </p:txBody>
      </p:sp>
      <p:sp>
        <p:nvSpPr>
          <p:cNvPr id="185" name="Rounded Rectangle 184"/>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00:03</a:t>
            </a:r>
          </a:p>
        </p:txBody>
      </p:sp>
      <p:sp>
        <p:nvSpPr>
          <p:cNvPr id="186" name="Rounded Rectangle 185"/>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00:02</a:t>
            </a:r>
          </a:p>
        </p:txBody>
      </p:sp>
      <p:sp>
        <p:nvSpPr>
          <p:cNvPr id="187" name="Rounded Rectangle 186"/>
          <p:cNvSpPr/>
          <p:nvPr/>
        </p:nvSpPr>
        <p:spPr>
          <a:xfrm>
            <a:off x="418475" y="703288"/>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00:01</a:t>
            </a:r>
          </a:p>
        </p:txBody>
      </p:sp>
      <p:sp>
        <p:nvSpPr>
          <p:cNvPr id="188" name="Rounded Rectangle 187"/>
          <p:cNvSpPr/>
          <p:nvPr/>
        </p:nvSpPr>
        <p:spPr>
          <a:xfrm>
            <a:off x="381000" y="685800"/>
            <a:ext cx="1217951" cy="5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00:00</a:t>
            </a:r>
          </a:p>
        </p:txBody>
      </p:sp>
      <p:sp>
        <p:nvSpPr>
          <p:cNvPr id="189" name="TextBox 188"/>
          <p:cNvSpPr txBox="1"/>
          <p:nvPr/>
        </p:nvSpPr>
        <p:spPr>
          <a:xfrm>
            <a:off x="1752600" y="152400"/>
            <a:ext cx="6629400" cy="769441"/>
          </a:xfrm>
          <a:prstGeom prst="rect">
            <a:avLst/>
          </a:prstGeom>
          <a:solidFill>
            <a:schemeClr val="accent1">
              <a:lumMod val="75000"/>
            </a:schemeClr>
          </a:solidFill>
        </p:spPr>
        <p:txBody>
          <a:bodyPr wrap="square" rtlCol="0">
            <a:spAutoFit/>
          </a:bodyPr>
          <a:lstStyle/>
          <a:p>
            <a:pPr algn="ctr"/>
            <a:r>
              <a:rPr lang="en-US" sz="4400" b="1" dirty="0">
                <a:latin typeface="Times New Roman" pitchFamily="18" charset="0"/>
                <a:cs typeface="Times New Roman" pitchFamily="18" charset="0"/>
              </a:rPr>
              <a:t>HOẠT ĐỘNG NHÓM</a:t>
            </a:r>
          </a:p>
        </p:txBody>
      </p:sp>
    </p:spTree>
    <p:extLst>
      <p:ext uri="{BB962C8B-B14F-4D97-AF65-F5344CB8AC3E}">
        <p14:creationId xmlns:p14="http://schemas.microsoft.com/office/powerpoint/2010/main" val="72556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8"/>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9"/>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10"/>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11"/>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12"/>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13"/>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14"/>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15"/>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16"/>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17"/>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18"/>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19"/>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20"/>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21"/>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22"/>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23"/>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24"/>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25"/>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26"/>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27"/>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28"/>
                                        </p:tgtEl>
                                        <p:attrNameLst>
                                          <p:attrName>style.visibility</p:attrName>
                                        </p:attrNameLst>
                                      </p:cBhvr>
                                      <p:to>
                                        <p:strVal val="visible"/>
                                      </p:to>
                                    </p:set>
                                  </p:child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29"/>
                                        </p:tgtEl>
                                        <p:attrNameLst>
                                          <p:attrName>style.visibility</p:attrName>
                                        </p:attrNameLst>
                                      </p:cBhvr>
                                      <p:to>
                                        <p:strVal val="visible"/>
                                      </p:to>
                                    </p:set>
                                  </p:child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30"/>
                                        </p:tgtEl>
                                        <p:attrNameLst>
                                          <p:attrName>style.visibility</p:attrName>
                                        </p:attrNameLst>
                                      </p:cBhvr>
                                      <p:to>
                                        <p:strVal val="visible"/>
                                      </p:to>
                                    </p:set>
                                  </p:child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31"/>
                                        </p:tgtEl>
                                        <p:attrNameLst>
                                          <p:attrName>style.visibility</p:attrName>
                                        </p:attrNameLst>
                                      </p:cBhvr>
                                      <p:to>
                                        <p:strVal val="visible"/>
                                      </p:to>
                                    </p:set>
                                  </p:child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32"/>
                                        </p:tgtEl>
                                        <p:attrNameLst>
                                          <p:attrName>style.visibility</p:attrName>
                                        </p:attrNameLst>
                                      </p:cBhvr>
                                      <p:to>
                                        <p:strVal val="visible"/>
                                      </p:to>
                                    </p:set>
                                  </p:child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33"/>
                                        </p:tgtEl>
                                        <p:attrNameLst>
                                          <p:attrName>style.visibility</p:attrName>
                                        </p:attrNameLst>
                                      </p:cBhvr>
                                      <p:to>
                                        <p:strVal val="visible"/>
                                      </p:to>
                                    </p:set>
                                  </p:child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34"/>
                                        </p:tgtEl>
                                        <p:attrNameLst>
                                          <p:attrName>style.visibility</p:attrName>
                                        </p:attrNameLst>
                                      </p:cBhvr>
                                      <p:to>
                                        <p:strVal val="visible"/>
                                      </p:to>
                                    </p:set>
                                  </p:child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35"/>
                                        </p:tgtEl>
                                        <p:attrNameLst>
                                          <p:attrName>style.visibility</p:attrName>
                                        </p:attrNameLst>
                                      </p:cBhvr>
                                      <p:to>
                                        <p:strVal val="visible"/>
                                      </p:to>
                                    </p:set>
                                  </p:child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36"/>
                                        </p:tgtEl>
                                        <p:attrNameLst>
                                          <p:attrName>style.visibility</p:attrName>
                                        </p:attrNameLst>
                                      </p:cBhvr>
                                      <p:to>
                                        <p:strVal val="visible"/>
                                      </p:to>
                                    </p:set>
                                  </p:child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37"/>
                                        </p:tgtEl>
                                        <p:attrNameLst>
                                          <p:attrName>style.visibility</p:attrName>
                                        </p:attrNameLst>
                                      </p:cBhvr>
                                      <p:to>
                                        <p:strVal val="visible"/>
                                      </p:to>
                                    </p:set>
                                  </p:child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38"/>
                                        </p:tgtEl>
                                        <p:attrNameLst>
                                          <p:attrName>style.visibility</p:attrName>
                                        </p:attrNameLst>
                                      </p:cBhvr>
                                      <p:to>
                                        <p:strVal val="visible"/>
                                      </p:to>
                                    </p:set>
                                  </p:child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39"/>
                                        </p:tgtEl>
                                        <p:attrNameLst>
                                          <p:attrName>style.visibility</p:attrName>
                                        </p:attrNameLst>
                                      </p:cBhvr>
                                      <p:to>
                                        <p:strVal val="visible"/>
                                      </p:to>
                                    </p:set>
                                  </p:child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40"/>
                                        </p:tgtEl>
                                        <p:attrNameLst>
                                          <p:attrName>style.visibility</p:attrName>
                                        </p:attrNameLst>
                                      </p:cBhvr>
                                      <p:to>
                                        <p:strVal val="visible"/>
                                      </p:to>
                                    </p:set>
                                  </p:child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41"/>
                                        </p:tgtEl>
                                        <p:attrNameLst>
                                          <p:attrName>style.visibility</p:attrName>
                                        </p:attrNameLst>
                                      </p:cBhvr>
                                      <p:to>
                                        <p:strVal val="visible"/>
                                      </p:to>
                                    </p:set>
                                  </p:child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42"/>
                                        </p:tgtEl>
                                        <p:attrNameLst>
                                          <p:attrName>style.visibility</p:attrName>
                                        </p:attrNameLst>
                                      </p:cBhvr>
                                      <p:to>
                                        <p:strVal val="visible"/>
                                      </p:to>
                                    </p:set>
                                  </p:child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43"/>
                                        </p:tgtEl>
                                        <p:attrNameLst>
                                          <p:attrName>style.visibility</p:attrName>
                                        </p:attrNameLst>
                                      </p:cBhvr>
                                      <p:to>
                                        <p:strVal val="visible"/>
                                      </p:to>
                                    </p:set>
                                  </p:child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44"/>
                                        </p:tgtEl>
                                        <p:attrNameLst>
                                          <p:attrName>style.visibility</p:attrName>
                                        </p:attrNameLst>
                                      </p:cBhvr>
                                      <p:to>
                                        <p:strVal val="visible"/>
                                      </p:to>
                                    </p:set>
                                  </p:child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45"/>
                                        </p:tgtEl>
                                        <p:attrNameLst>
                                          <p:attrName>style.visibility</p:attrName>
                                        </p:attrNameLst>
                                      </p:cBhvr>
                                      <p:to>
                                        <p:strVal val="visible"/>
                                      </p:to>
                                    </p:set>
                                  </p:child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46"/>
                                        </p:tgtEl>
                                        <p:attrNameLst>
                                          <p:attrName>style.visibility</p:attrName>
                                        </p:attrNameLst>
                                      </p:cBhvr>
                                      <p:to>
                                        <p:strVal val="visible"/>
                                      </p:to>
                                    </p:set>
                                  </p:child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47"/>
                                        </p:tgtEl>
                                        <p:attrNameLst>
                                          <p:attrName>style.visibility</p:attrName>
                                        </p:attrNameLst>
                                      </p:cBhvr>
                                      <p:to>
                                        <p:strVal val="visible"/>
                                      </p:to>
                                    </p:set>
                                  </p:child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48"/>
                                        </p:tgtEl>
                                        <p:attrNameLst>
                                          <p:attrName>style.visibility</p:attrName>
                                        </p:attrNameLst>
                                      </p:cBhvr>
                                      <p:to>
                                        <p:strVal val="visible"/>
                                      </p:to>
                                    </p:set>
                                  </p:child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49"/>
                                        </p:tgtEl>
                                        <p:attrNameLst>
                                          <p:attrName>style.visibility</p:attrName>
                                        </p:attrNameLst>
                                      </p:cBhvr>
                                      <p:to>
                                        <p:strVal val="visible"/>
                                      </p:to>
                                    </p:set>
                                  </p:child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50"/>
                                        </p:tgtEl>
                                        <p:attrNameLst>
                                          <p:attrName>style.visibility</p:attrName>
                                        </p:attrNameLst>
                                      </p:cBhvr>
                                      <p:to>
                                        <p:strVal val="visible"/>
                                      </p:to>
                                    </p:set>
                                  </p:child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51"/>
                                        </p:tgtEl>
                                        <p:attrNameLst>
                                          <p:attrName>style.visibility</p:attrName>
                                        </p:attrNameLst>
                                      </p:cBhvr>
                                      <p:to>
                                        <p:strVal val="visible"/>
                                      </p:to>
                                    </p:set>
                                  </p:child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52"/>
                                        </p:tgtEl>
                                        <p:attrNameLst>
                                          <p:attrName>style.visibility</p:attrName>
                                        </p:attrNameLst>
                                      </p:cBhvr>
                                      <p:to>
                                        <p:strVal val="visible"/>
                                      </p:to>
                                    </p:set>
                                  </p:child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53"/>
                                        </p:tgtEl>
                                        <p:attrNameLst>
                                          <p:attrName>style.visibility</p:attrName>
                                        </p:attrNameLst>
                                      </p:cBhvr>
                                      <p:to>
                                        <p:strVal val="visible"/>
                                      </p:to>
                                    </p:set>
                                  </p:child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54"/>
                                        </p:tgtEl>
                                        <p:attrNameLst>
                                          <p:attrName>style.visibility</p:attrName>
                                        </p:attrNameLst>
                                      </p:cBhvr>
                                      <p:to>
                                        <p:strVal val="visible"/>
                                      </p:to>
                                    </p:set>
                                  </p:child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55"/>
                                        </p:tgtEl>
                                        <p:attrNameLst>
                                          <p:attrName>style.visibility</p:attrName>
                                        </p:attrNameLst>
                                      </p:cBhvr>
                                      <p:to>
                                        <p:strVal val="visible"/>
                                      </p:to>
                                    </p:set>
                                  </p:child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56"/>
                                        </p:tgtEl>
                                        <p:attrNameLst>
                                          <p:attrName>style.visibility</p:attrName>
                                        </p:attrNameLst>
                                      </p:cBhvr>
                                      <p:to>
                                        <p:strVal val="visible"/>
                                      </p:to>
                                    </p:set>
                                  </p:child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57"/>
                                        </p:tgtEl>
                                        <p:attrNameLst>
                                          <p:attrName>style.visibility</p:attrName>
                                        </p:attrNameLst>
                                      </p:cBhvr>
                                      <p:to>
                                        <p:strVal val="visible"/>
                                      </p:to>
                                    </p:set>
                                  </p:child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58"/>
                                        </p:tgtEl>
                                        <p:attrNameLst>
                                          <p:attrName>style.visibility</p:attrName>
                                        </p:attrNameLst>
                                      </p:cBhvr>
                                      <p:to>
                                        <p:strVal val="visible"/>
                                      </p:to>
                                    </p:set>
                                  </p:child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59"/>
                                        </p:tgtEl>
                                        <p:attrNameLst>
                                          <p:attrName>style.visibility</p:attrName>
                                        </p:attrNameLst>
                                      </p:cBhvr>
                                      <p:to>
                                        <p:strVal val="visible"/>
                                      </p:to>
                                    </p:set>
                                  </p:child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60"/>
                                        </p:tgtEl>
                                        <p:attrNameLst>
                                          <p:attrName>style.visibility</p:attrName>
                                        </p:attrNameLst>
                                      </p:cBhvr>
                                      <p:to>
                                        <p:strVal val="visible"/>
                                      </p:to>
                                    </p:set>
                                  </p:child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61"/>
                                        </p:tgtEl>
                                        <p:attrNameLst>
                                          <p:attrName>style.visibility</p:attrName>
                                        </p:attrNameLst>
                                      </p:cBhvr>
                                      <p:to>
                                        <p:strVal val="visible"/>
                                      </p:to>
                                    </p:set>
                                  </p:child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62"/>
                                        </p:tgtEl>
                                        <p:attrNameLst>
                                          <p:attrName>style.visibility</p:attrName>
                                        </p:attrNameLst>
                                      </p:cBhvr>
                                      <p:to>
                                        <p:strVal val="visible"/>
                                      </p:to>
                                    </p:set>
                                  </p:child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63"/>
                                        </p:tgtEl>
                                        <p:attrNameLst>
                                          <p:attrName>style.visibility</p:attrName>
                                        </p:attrNameLst>
                                      </p:cBhvr>
                                      <p:to>
                                        <p:strVal val="visible"/>
                                      </p:to>
                                    </p:set>
                                  </p:child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64"/>
                                        </p:tgtEl>
                                        <p:attrNameLst>
                                          <p:attrName>style.visibility</p:attrName>
                                        </p:attrNameLst>
                                      </p:cBhvr>
                                      <p:to>
                                        <p:strVal val="visible"/>
                                      </p:to>
                                    </p:set>
                                  </p:child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65"/>
                                        </p:tgtEl>
                                        <p:attrNameLst>
                                          <p:attrName>style.visibility</p:attrName>
                                        </p:attrNameLst>
                                      </p:cBhvr>
                                      <p:to>
                                        <p:strVal val="visible"/>
                                      </p:to>
                                    </p:set>
                                  </p:child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66"/>
                                        </p:tgtEl>
                                        <p:attrNameLst>
                                          <p:attrName>style.visibility</p:attrName>
                                        </p:attrNameLst>
                                      </p:cBhvr>
                                      <p:to>
                                        <p:strVal val="visible"/>
                                      </p:to>
                                    </p:set>
                                  </p:childTnLst>
                                </p:cTn>
                              </p:par>
                            </p:childTnLst>
                          </p:cTn>
                        </p:par>
                        <p:par>
                          <p:cTn id="181" fill="hold">
                            <p:stCondLst>
                              <p:cond delay="59000"/>
                            </p:stCondLst>
                            <p:childTnLst>
                              <p:par>
                                <p:cTn id="182" presetID="11" presetClass="entr" presetSubtype="0" fill="hold" grpId="0" nodeType="afterEffect">
                                  <p:stCondLst>
                                    <p:cond delay="0"/>
                                  </p:stCondLst>
                                  <p:childTnLst>
                                    <p:set>
                                      <p:cBhvr>
                                        <p:cTn id="183" dur="1000">
                                          <p:stCondLst>
                                            <p:cond delay="0"/>
                                          </p:stCondLst>
                                        </p:cTn>
                                        <p:tgtEl>
                                          <p:spTgt spid="67"/>
                                        </p:tgtEl>
                                        <p:attrNameLst>
                                          <p:attrName>style.visibility</p:attrName>
                                        </p:attrNameLst>
                                      </p:cBhvr>
                                      <p:to>
                                        <p:strVal val="visible"/>
                                      </p:to>
                                    </p:set>
                                  </p:childTnLst>
                                </p:cTn>
                              </p:par>
                            </p:childTnLst>
                          </p:cTn>
                        </p:par>
                        <p:par>
                          <p:cTn id="184" fill="hold">
                            <p:stCondLst>
                              <p:cond delay="60000"/>
                            </p:stCondLst>
                            <p:childTnLst>
                              <p:par>
                                <p:cTn id="185" presetID="11" presetClass="entr" presetSubtype="0" fill="hold" grpId="0" nodeType="afterEffect">
                                  <p:stCondLst>
                                    <p:cond delay="0"/>
                                  </p:stCondLst>
                                  <p:childTnLst>
                                    <p:set>
                                      <p:cBhvr>
                                        <p:cTn id="186" dur="1000">
                                          <p:stCondLst>
                                            <p:cond delay="0"/>
                                          </p:stCondLst>
                                        </p:cTn>
                                        <p:tgtEl>
                                          <p:spTgt spid="68"/>
                                        </p:tgtEl>
                                        <p:attrNameLst>
                                          <p:attrName>style.visibility</p:attrName>
                                        </p:attrNameLst>
                                      </p:cBhvr>
                                      <p:to>
                                        <p:strVal val="visible"/>
                                      </p:to>
                                    </p:set>
                                  </p:childTnLst>
                                </p:cTn>
                              </p:par>
                            </p:childTnLst>
                          </p:cTn>
                        </p:par>
                        <p:par>
                          <p:cTn id="187" fill="hold">
                            <p:stCondLst>
                              <p:cond delay="61000"/>
                            </p:stCondLst>
                            <p:childTnLst>
                              <p:par>
                                <p:cTn id="188" presetID="11" presetClass="entr" presetSubtype="0" fill="hold" grpId="0" nodeType="afterEffect">
                                  <p:stCondLst>
                                    <p:cond delay="0"/>
                                  </p:stCondLst>
                                  <p:childTnLst>
                                    <p:set>
                                      <p:cBhvr>
                                        <p:cTn id="189" dur="1000">
                                          <p:stCondLst>
                                            <p:cond delay="0"/>
                                          </p:stCondLst>
                                        </p:cTn>
                                        <p:tgtEl>
                                          <p:spTgt spid="69"/>
                                        </p:tgtEl>
                                        <p:attrNameLst>
                                          <p:attrName>style.visibility</p:attrName>
                                        </p:attrNameLst>
                                      </p:cBhvr>
                                      <p:to>
                                        <p:strVal val="visible"/>
                                      </p:to>
                                    </p:set>
                                  </p:childTnLst>
                                </p:cTn>
                              </p:par>
                            </p:childTnLst>
                          </p:cTn>
                        </p:par>
                        <p:par>
                          <p:cTn id="190" fill="hold">
                            <p:stCondLst>
                              <p:cond delay="62000"/>
                            </p:stCondLst>
                            <p:childTnLst>
                              <p:par>
                                <p:cTn id="191" presetID="11" presetClass="entr" presetSubtype="0" fill="hold" grpId="0" nodeType="afterEffect">
                                  <p:stCondLst>
                                    <p:cond delay="0"/>
                                  </p:stCondLst>
                                  <p:childTnLst>
                                    <p:set>
                                      <p:cBhvr>
                                        <p:cTn id="192" dur="1000">
                                          <p:stCondLst>
                                            <p:cond delay="0"/>
                                          </p:stCondLst>
                                        </p:cTn>
                                        <p:tgtEl>
                                          <p:spTgt spid="70"/>
                                        </p:tgtEl>
                                        <p:attrNameLst>
                                          <p:attrName>style.visibility</p:attrName>
                                        </p:attrNameLst>
                                      </p:cBhvr>
                                      <p:to>
                                        <p:strVal val="visible"/>
                                      </p:to>
                                    </p:set>
                                  </p:childTnLst>
                                </p:cTn>
                              </p:par>
                            </p:childTnLst>
                          </p:cTn>
                        </p:par>
                        <p:par>
                          <p:cTn id="193" fill="hold">
                            <p:stCondLst>
                              <p:cond delay="63000"/>
                            </p:stCondLst>
                            <p:childTnLst>
                              <p:par>
                                <p:cTn id="194" presetID="11" presetClass="entr" presetSubtype="0" fill="hold" grpId="0" nodeType="afterEffect">
                                  <p:stCondLst>
                                    <p:cond delay="0"/>
                                  </p:stCondLst>
                                  <p:childTnLst>
                                    <p:set>
                                      <p:cBhvr>
                                        <p:cTn id="195" dur="1000">
                                          <p:stCondLst>
                                            <p:cond delay="0"/>
                                          </p:stCondLst>
                                        </p:cTn>
                                        <p:tgtEl>
                                          <p:spTgt spid="71"/>
                                        </p:tgtEl>
                                        <p:attrNameLst>
                                          <p:attrName>style.visibility</p:attrName>
                                        </p:attrNameLst>
                                      </p:cBhvr>
                                      <p:to>
                                        <p:strVal val="visible"/>
                                      </p:to>
                                    </p:set>
                                  </p:childTnLst>
                                </p:cTn>
                              </p:par>
                            </p:childTnLst>
                          </p:cTn>
                        </p:par>
                        <p:par>
                          <p:cTn id="196" fill="hold">
                            <p:stCondLst>
                              <p:cond delay="64000"/>
                            </p:stCondLst>
                            <p:childTnLst>
                              <p:par>
                                <p:cTn id="197" presetID="11" presetClass="entr" presetSubtype="0" fill="hold" grpId="0" nodeType="afterEffect">
                                  <p:stCondLst>
                                    <p:cond delay="0"/>
                                  </p:stCondLst>
                                  <p:childTnLst>
                                    <p:set>
                                      <p:cBhvr>
                                        <p:cTn id="198" dur="1000">
                                          <p:stCondLst>
                                            <p:cond delay="0"/>
                                          </p:stCondLst>
                                        </p:cTn>
                                        <p:tgtEl>
                                          <p:spTgt spid="72"/>
                                        </p:tgtEl>
                                        <p:attrNameLst>
                                          <p:attrName>style.visibility</p:attrName>
                                        </p:attrNameLst>
                                      </p:cBhvr>
                                      <p:to>
                                        <p:strVal val="visible"/>
                                      </p:to>
                                    </p:set>
                                  </p:childTnLst>
                                </p:cTn>
                              </p:par>
                            </p:childTnLst>
                          </p:cTn>
                        </p:par>
                        <p:par>
                          <p:cTn id="199" fill="hold">
                            <p:stCondLst>
                              <p:cond delay="65000"/>
                            </p:stCondLst>
                            <p:childTnLst>
                              <p:par>
                                <p:cTn id="200" presetID="11" presetClass="entr" presetSubtype="0" fill="hold" grpId="0" nodeType="afterEffect">
                                  <p:stCondLst>
                                    <p:cond delay="0"/>
                                  </p:stCondLst>
                                  <p:childTnLst>
                                    <p:set>
                                      <p:cBhvr>
                                        <p:cTn id="201" dur="1000">
                                          <p:stCondLst>
                                            <p:cond delay="0"/>
                                          </p:stCondLst>
                                        </p:cTn>
                                        <p:tgtEl>
                                          <p:spTgt spid="73"/>
                                        </p:tgtEl>
                                        <p:attrNameLst>
                                          <p:attrName>style.visibility</p:attrName>
                                        </p:attrNameLst>
                                      </p:cBhvr>
                                      <p:to>
                                        <p:strVal val="visible"/>
                                      </p:to>
                                    </p:set>
                                  </p:childTnLst>
                                </p:cTn>
                              </p:par>
                            </p:childTnLst>
                          </p:cTn>
                        </p:par>
                        <p:par>
                          <p:cTn id="202" fill="hold">
                            <p:stCondLst>
                              <p:cond delay="66000"/>
                            </p:stCondLst>
                            <p:childTnLst>
                              <p:par>
                                <p:cTn id="203" presetID="11" presetClass="entr" presetSubtype="0" fill="hold" grpId="0" nodeType="afterEffect">
                                  <p:stCondLst>
                                    <p:cond delay="0"/>
                                  </p:stCondLst>
                                  <p:childTnLst>
                                    <p:set>
                                      <p:cBhvr>
                                        <p:cTn id="204" dur="1000">
                                          <p:stCondLst>
                                            <p:cond delay="0"/>
                                          </p:stCondLst>
                                        </p:cTn>
                                        <p:tgtEl>
                                          <p:spTgt spid="74"/>
                                        </p:tgtEl>
                                        <p:attrNameLst>
                                          <p:attrName>style.visibility</p:attrName>
                                        </p:attrNameLst>
                                      </p:cBhvr>
                                      <p:to>
                                        <p:strVal val="visible"/>
                                      </p:to>
                                    </p:set>
                                  </p:childTnLst>
                                </p:cTn>
                              </p:par>
                            </p:childTnLst>
                          </p:cTn>
                        </p:par>
                        <p:par>
                          <p:cTn id="205" fill="hold">
                            <p:stCondLst>
                              <p:cond delay="67000"/>
                            </p:stCondLst>
                            <p:childTnLst>
                              <p:par>
                                <p:cTn id="206" presetID="11" presetClass="entr" presetSubtype="0" fill="hold" grpId="0" nodeType="afterEffect">
                                  <p:stCondLst>
                                    <p:cond delay="0"/>
                                  </p:stCondLst>
                                  <p:childTnLst>
                                    <p:set>
                                      <p:cBhvr>
                                        <p:cTn id="207" dur="1000">
                                          <p:stCondLst>
                                            <p:cond delay="0"/>
                                          </p:stCondLst>
                                        </p:cTn>
                                        <p:tgtEl>
                                          <p:spTgt spid="75"/>
                                        </p:tgtEl>
                                        <p:attrNameLst>
                                          <p:attrName>style.visibility</p:attrName>
                                        </p:attrNameLst>
                                      </p:cBhvr>
                                      <p:to>
                                        <p:strVal val="visible"/>
                                      </p:to>
                                    </p:set>
                                  </p:childTnLst>
                                </p:cTn>
                              </p:par>
                            </p:childTnLst>
                          </p:cTn>
                        </p:par>
                        <p:par>
                          <p:cTn id="208" fill="hold">
                            <p:stCondLst>
                              <p:cond delay="68000"/>
                            </p:stCondLst>
                            <p:childTnLst>
                              <p:par>
                                <p:cTn id="209" presetID="11" presetClass="entr" presetSubtype="0" fill="hold" grpId="0" nodeType="afterEffect">
                                  <p:stCondLst>
                                    <p:cond delay="0"/>
                                  </p:stCondLst>
                                  <p:childTnLst>
                                    <p:set>
                                      <p:cBhvr>
                                        <p:cTn id="210" dur="1000">
                                          <p:stCondLst>
                                            <p:cond delay="0"/>
                                          </p:stCondLst>
                                        </p:cTn>
                                        <p:tgtEl>
                                          <p:spTgt spid="76"/>
                                        </p:tgtEl>
                                        <p:attrNameLst>
                                          <p:attrName>style.visibility</p:attrName>
                                        </p:attrNameLst>
                                      </p:cBhvr>
                                      <p:to>
                                        <p:strVal val="visible"/>
                                      </p:to>
                                    </p:set>
                                  </p:childTnLst>
                                </p:cTn>
                              </p:par>
                            </p:childTnLst>
                          </p:cTn>
                        </p:par>
                        <p:par>
                          <p:cTn id="211" fill="hold">
                            <p:stCondLst>
                              <p:cond delay="69000"/>
                            </p:stCondLst>
                            <p:childTnLst>
                              <p:par>
                                <p:cTn id="212" presetID="11" presetClass="entr" presetSubtype="0" fill="hold" grpId="0" nodeType="afterEffect">
                                  <p:stCondLst>
                                    <p:cond delay="0"/>
                                  </p:stCondLst>
                                  <p:childTnLst>
                                    <p:set>
                                      <p:cBhvr>
                                        <p:cTn id="213" dur="1000">
                                          <p:stCondLst>
                                            <p:cond delay="0"/>
                                          </p:stCondLst>
                                        </p:cTn>
                                        <p:tgtEl>
                                          <p:spTgt spid="77"/>
                                        </p:tgtEl>
                                        <p:attrNameLst>
                                          <p:attrName>style.visibility</p:attrName>
                                        </p:attrNameLst>
                                      </p:cBhvr>
                                      <p:to>
                                        <p:strVal val="visible"/>
                                      </p:to>
                                    </p:set>
                                  </p:childTnLst>
                                </p:cTn>
                              </p:par>
                            </p:childTnLst>
                          </p:cTn>
                        </p:par>
                        <p:par>
                          <p:cTn id="214" fill="hold">
                            <p:stCondLst>
                              <p:cond delay="70000"/>
                            </p:stCondLst>
                            <p:childTnLst>
                              <p:par>
                                <p:cTn id="215" presetID="11" presetClass="entr" presetSubtype="0" fill="hold" grpId="0" nodeType="afterEffect">
                                  <p:stCondLst>
                                    <p:cond delay="0"/>
                                  </p:stCondLst>
                                  <p:childTnLst>
                                    <p:set>
                                      <p:cBhvr>
                                        <p:cTn id="216" dur="1000">
                                          <p:stCondLst>
                                            <p:cond delay="0"/>
                                          </p:stCondLst>
                                        </p:cTn>
                                        <p:tgtEl>
                                          <p:spTgt spid="78"/>
                                        </p:tgtEl>
                                        <p:attrNameLst>
                                          <p:attrName>style.visibility</p:attrName>
                                        </p:attrNameLst>
                                      </p:cBhvr>
                                      <p:to>
                                        <p:strVal val="visible"/>
                                      </p:to>
                                    </p:set>
                                  </p:childTnLst>
                                </p:cTn>
                              </p:par>
                            </p:childTnLst>
                          </p:cTn>
                        </p:par>
                        <p:par>
                          <p:cTn id="217" fill="hold">
                            <p:stCondLst>
                              <p:cond delay="71000"/>
                            </p:stCondLst>
                            <p:childTnLst>
                              <p:par>
                                <p:cTn id="218" presetID="11" presetClass="entr" presetSubtype="0" fill="hold" grpId="0" nodeType="afterEffect">
                                  <p:stCondLst>
                                    <p:cond delay="0"/>
                                  </p:stCondLst>
                                  <p:childTnLst>
                                    <p:set>
                                      <p:cBhvr>
                                        <p:cTn id="219" dur="1000">
                                          <p:stCondLst>
                                            <p:cond delay="0"/>
                                          </p:stCondLst>
                                        </p:cTn>
                                        <p:tgtEl>
                                          <p:spTgt spid="79"/>
                                        </p:tgtEl>
                                        <p:attrNameLst>
                                          <p:attrName>style.visibility</p:attrName>
                                        </p:attrNameLst>
                                      </p:cBhvr>
                                      <p:to>
                                        <p:strVal val="visible"/>
                                      </p:to>
                                    </p:set>
                                  </p:childTnLst>
                                </p:cTn>
                              </p:par>
                            </p:childTnLst>
                          </p:cTn>
                        </p:par>
                        <p:par>
                          <p:cTn id="220" fill="hold">
                            <p:stCondLst>
                              <p:cond delay="72000"/>
                            </p:stCondLst>
                            <p:childTnLst>
                              <p:par>
                                <p:cTn id="221" presetID="11" presetClass="entr" presetSubtype="0" fill="hold" grpId="0" nodeType="afterEffect">
                                  <p:stCondLst>
                                    <p:cond delay="0"/>
                                  </p:stCondLst>
                                  <p:childTnLst>
                                    <p:set>
                                      <p:cBhvr>
                                        <p:cTn id="222" dur="1000">
                                          <p:stCondLst>
                                            <p:cond delay="0"/>
                                          </p:stCondLst>
                                        </p:cTn>
                                        <p:tgtEl>
                                          <p:spTgt spid="80"/>
                                        </p:tgtEl>
                                        <p:attrNameLst>
                                          <p:attrName>style.visibility</p:attrName>
                                        </p:attrNameLst>
                                      </p:cBhvr>
                                      <p:to>
                                        <p:strVal val="visible"/>
                                      </p:to>
                                    </p:set>
                                  </p:childTnLst>
                                </p:cTn>
                              </p:par>
                            </p:childTnLst>
                          </p:cTn>
                        </p:par>
                        <p:par>
                          <p:cTn id="223" fill="hold">
                            <p:stCondLst>
                              <p:cond delay="73000"/>
                            </p:stCondLst>
                            <p:childTnLst>
                              <p:par>
                                <p:cTn id="224" presetID="11" presetClass="entr" presetSubtype="0" fill="hold" grpId="0" nodeType="afterEffect">
                                  <p:stCondLst>
                                    <p:cond delay="0"/>
                                  </p:stCondLst>
                                  <p:childTnLst>
                                    <p:set>
                                      <p:cBhvr>
                                        <p:cTn id="225" dur="1000">
                                          <p:stCondLst>
                                            <p:cond delay="0"/>
                                          </p:stCondLst>
                                        </p:cTn>
                                        <p:tgtEl>
                                          <p:spTgt spid="81"/>
                                        </p:tgtEl>
                                        <p:attrNameLst>
                                          <p:attrName>style.visibility</p:attrName>
                                        </p:attrNameLst>
                                      </p:cBhvr>
                                      <p:to>
                                        <p:strVal val="visible"/>
                                      </p:to>
                                    </p:set>
                                  </p:childTnLst>
                                </p:cTn>
                              </p:par>
                            </p:childTnLst>
                          </p:cTn>
                        </p:par>
                        <p:par>
                          <p:cTn id="226" fill="hold">
                            <p:stCondLst>
                              <p:cond delay="74000"/>
                            </p:stCondLst>
                            <p:childTnLst>
                              <p:par>
                                <p:cTn id="227" presetID="11" presetClass="entr" presetSubtype="0" fill="hold" grpId="0" nodeType="afterEffect">
                                  <p:stCondLst>
                                    <p:cond delay="0"/>
                                  </p:stCondLst>
                                  <p:childTnLst>
                                    <p:set>
                                      <p:cBhvr>
                                        <p:cTn id="228" dur="1000">
                                          <p:stCondLst>
                                            <p:cond delay="0"/>
                                          </p:stCondLst>
                                        </p:cTn>
                                        <p:tgtEl>
                                          <p:spTgt spid="82"/>
                                        </p:tgtEl>
                                        <p:attrNameLst>
                                          <p:attrName>style.visibility</p:attrName>
                                        </p:attrNameLst>
                                      </p:cBhvr>
                                      <p:to>
                                        <p:strVal val="visible"/>
                                      </p:to>
                                    </p:set>
                                  </p:childTnLst>
                                </p:cTn>
                              </p:par>
                            </p:childTnLst>
                          </p:cTn>
                        </p:par>
                        <p:par>
                          <p:cTn id="229" fill="hold">
                            <p:stCondLst>
                              <p:cond delay="75000"/>
                            </p:stCondLst>
                            <p:childTnLst>
                              <p:par>
                                <p:cTn id="230" presetID="11" presetClass="entr" presetSubtype="0" fill="hold" grpId="0" nodeType="afterEffect">
                                  <p:stCondLst>
                                    <p:cond delay="0"/>
                                  </p:stCondLst>
                                  <p:childTnLst>
                                    <p:set>
                                      <p:cBhvr>
                                        <p:cTn id="231" dur="1000">
                                          <p:stCondLst>
                                            <p:cond delay="0"/>
                                          </p:stCondLst>
                                        </p:cTn>
                                        <p:tgtEl>
                                          <p:spTgt spid="83"/>
                                        </p:tgtEl>
                                        <p:attrNameLst>
                                          <p:attrName>style.visibility</p:attrName>
                                        </p:attrNameLst>
                                      </p:cBhvr>
                                      <p:to>
                                        <p:strVal val="visible"/>
                                      </p:to>
                                    </p:set>
                                  </p:childTnLst>
                                </p:cTn>
                              </p:par>
                            </p:childTnLst>
                          </p:cTn>
                        </p:par>
                        <p:par>
                          <p:cTn id="232" fill="hold">
                            <p:stCondLst>
                              <p:cond delay="76000"/>
                            </p:stCondLst>
                            <p:childTnLst>
                              <p:par>
                                <p:cTn id="233" presetID="11" presetClass="entr" presetSubtype="0" fill="hold" grpId="0" nodeType="afterEffect">
                                  <p:stCondLst>
                                    <p:cond delay="0"/>
                                  </p:stCondLst>
                                  <p:childTnLst>
                                    <p:set>
                                      <p:cBhvr>
                                        <p:cTn id="234" dur="1000">
                                          <p:stCondLst>
                                            <p:cond delay="0"/>
                                          </p:stCondLst>
                                        </p:cTn>
                                        <p:tgtEl>
                                          <p:spTgt spid="84"/>
                                        </p:tgtEl>
                                        <p:attrNameLst>
                                          <p:attrName>style.visibility</p:attrName>
                                        </p:attrNameLst>
                                      </p:cBhvr>
                                      <p:to>
                                        <p:strVal val="visible"/>
                                      </p:to>
                                    </p:set>
                                  </p:childTnLst>
                                </p:cTn>
                              </p:par>
                            </p:childTnLst>
                          </p:cTn>
                        </p:par>
                        <p:par>
                          <p:cTn id="235" fill="hold">
                            <p:stCondLst>
                              <p:cond delay="77000"/>
                            </p:stCondLst>
                            <p:childTnLst>
                              <p:par>
                                <p:cTn id="236" presetID="11" presetClass="entr" presetSubtype="0" fill="hold" grpId="0" nodeType="afterEffect">
                                  <p:stCondLst>
                                    <p:cond delay="0"/>
                                  </p:stCondLst>
                                  <p:childTnLst>
                                    <p:set>
                                      <p:cBhvr>
                                        <p:cTn id="237" dur="1000">
                                          <p:stCondLst>
                                            <p:cond delay="0"/>
                                          </p:stCondLst>
                                        </p:cTn>
                                        <p:tgtEl>
                                          <p:spTgt spid="85"/>
                                        </p:tgtEl>
                                        <p:attrNameLst>
                                          <p:attrName>style.visibility</p:attrName>
                                        </p:attrNameLst>
                                      </p:cBhvr>
                                      <p:to>
                                        <p:strVal val="visible"/>
                                      </p:to>
                                    </p:set>
                                  </p:childTnLst>
                                </p:cTn>
                              </p:par>
                            </p:childTnLst>
                          </p:cTn>
                        </p:par>
                        <p:par>
                          <p:cTn id="238" fill="hold">
                            <p:stCondLst>
                              <p:cond delay="78000"/>
                            </p:stCondLst>
                            <p:childTnLst>
                              <p:par>
                                <p:cTn id="239" presetID="11" presetClass="entr" presetSubtype="0" fill="hold" grpId="0" nodeType="afterEffect">
                                  <p:stCondLst>
                                    <p:cond delay="0"/>
                                  </p:stCondLst>
                                  <p:childTnLst>
                                    <p:set>
                                      <p:cBhvr>
                                        <p:cTn id="240" dur="1000">
                                          <p:stCondLst>
                                            <p:cond delay="0"/>
                                          </p:stCondLst>
                                        </p:cTn>
                                        <p:tgtEl>
                                          <p:spTgt spid="86"/>
                                        </p:tgtEl>
                                        <p:attrNameLst>
                                          <p:attrName>style.visibility</p:attrName>
                                        </p:attrNameLst>
                                      </p:cBhvr>
                                      <p:to>
                                        <p:strVal val="visible"/>
                                      </p:to>
                                    </p:set>
                                  </p:childTnLst>
                                </p:cTn>
                              </p:par>
                            </p:childTnLst>
                          </p:cTn>
                        </p:par>
                        <p:par>
                          <p:cTn id="241" fill="hold">
                            <p:stCondLst>
                              <p:cond delay="79000"/>
                            </p:stCondLst>
                            <p:childTnLst>
                              <p:par>
                                <p:cTn id="242" presetID="11" presetClass="entr" presetSubtype="0" fill="hold" grpId="0" nodeType="afterEffect">
                                  <p:stCondLst>
                                    <p:cond delay="0"/>
                                  </p:stCondLst>
                                  <p:childTnLst>
                                    <p:set>
                                      <p:cBhvr>
                                        <p:cTn id="243" dur="1000">
                                          <p:stCondLst>
                                            <p:cond delay="0"/>
                                          </p:stCondLst>
                                        </p:cTn>
                                        <p:tgtEl>
                                          <p:spTgt spid="87"/>
                                        </p:tgtEl>
                                        <p:attrNameLst>
                                          <p:attrName>style.visibility</p:attrName>
                                        </p:attrNameLst>
                                      </p:cBhvr>
                                      <p:to>
                                        <p:strVal val="visible"/>
                                      </p:to>
                                    </p:set>
                                  </p:childTnLst>
                                </p:cTn>
                              </p:par>
                            </p:childTnLst>
                          </p:cTn>
                        </p:par>
                        <p:par>
                          <p:cTn id="244" fill="hold">
                            <p:stCondLst>
                              <p:cond delay="80000"/>
                            </p:stCondLst>
                            <p:childTnLst>
                              <p:par>
                                <p:cTn id="245" presetID="11" presetClass="entr" presetSubtype="0" fill="hold" grpId="0" nodeType="afterEffect">
                                  <p:stCondLst>
                                    <p:cond delay="0"/>
                                  </p:stCondLst>
                                  <p:childTnLst>
                                    <p:set>
                                      <p:cBhvr>
                                        <p:cTn id="246" dur="1000">
                                          <p:stCondLst>
                                            <p:cond delay="0"/>
                                          </p:stCondLst>
                                        </p:cTn>
                                        <p:tgtEl>
                                          <p:spTgt spid="88"/>
                                        </p:tgtEl>
                                        <p:attrNameLst>
                                          <p:attrName>style.visibility</p:attrName>
                                        </p:attrNameLst>
                                      </p:cBhvr>
                                      <p:to>
                                        <p:strVal val="visible"/>
                                      </p:to>
                                    </p:set>
                                  </p:childTnLst>
                                </p:cTn>
                              </p:par>
                            </p:childTnLst>
                          </p:cTn>
                        </p:par>
                        <p:par>
                          <p:cTn id="247" fill="hold">
                            <p:stCondLst>
                              <p:cond delay="81000"/>
                            </p:stCondLst>
                            <p:childTnLst>
                              <p:par>
                                <p:cTn id="248" presetID="11" presetClass="entr" presetSubtype="0" fill="hold" grpId="0" nodeType="afterEffect">
                                  <p:stCondLst>
                                    <p:cond delay="0"/>
                                  </p:stCondLst>
                                  <p:childTnLst>
                                    <p:set>
                                      <p:cBhvr>
                                        <p:cTn id="249" dur="1000">
                                          <p:stCondLst>
                                            <p:cond delay="0"/>
                                          </p:stCondLst>
                                        </p:cTn>
                                        <p:tgtEl>
                                          <p:spTgt spid="89"/>
                                        </p:tgtEl>
                                        <p:attrNameLst>
                                          <p:attrName>style.visibility</p:attrName>
                                        </p:attrNameLst>
                                      </p:cBhvr>
                                      <p:to>
                                        <p:strVal val="visible"/>
                                      </p:to>
                                    </p:set>
                                  </p:childTnLst>
                                </p:cTn>
                              </p:par>
                            </p:childTnLst>
                          </p:cTn>
                        </p:par>
                        <p:par>
                          <p:cTn id="250" fill="hold">
                            <p:stCondLst>
                              <p:cond delay="82000"/>
                            </p:stCondLst>
                            <p:childTnLst>
                              <p:par>
                                <p:cTn id="251" presetID="11" presetClass="entr" presetSubtype="0" fill="hold" grpId="0" nodeType="afterEffect">
                                  <p:stCondLst>
                                    <p:cond delay="0"/>
                                  </p:stCondLst>
                                  <p:childTnLst>
                                    <p:set>
                                      <p:cBhvr>
                                        <p:cTn id="252" dur="1000">
                                          <p:stCondLst>
                                            <p:cond delay="0"/>
                                          </p:stCondLst>
                                        </p:cTn>
                                        <p:tgtEl>
                                          <p:spTgt spid="90"/>
                                        </p:tgtEl>
                                        <p:attrNameLst>
                                          <p:attrName>style.visibility</p:attrName>
                                        </p:attrNameLst>
                                      </p:cBhvr>
                                      <p:to>
                                        <p:strVal val="visible"/>
                                      </p:to>
                                    </p:set>
                                  </p:childTnLst>
                                </p:cTn>
                              </p:par>
                            </p:childTnLst>
                          </p:cTn>
                        </p:par>
                        <p:par>
                          <p:cTn id="253" fill="hold">
                            <p:stCondLst>
                              <p:cond delay="83000"/>
                            </p:stCondLst>
                            <p:childTnLst>
                              <p:par>
                                <p:cTn id="254" presetID="11" presetClass="entr" presetSubtype="0" fill="hold" grpId="0" nodeType="afterEffect">
                                  <p:stCondLst>
                                    <p:cond delay="0"/>
                                  </p:stCondLst>
                                  <p:childTnLst>
                                    <p:set>
                                      <p:cBhvr>
                                        <p:cTn id="255" dur="1000">
                                          <p:stCondLst>
                                            <p:cond delay="0"/>
                                          </p:stCondLst>
                                        </p:cTn>
                                        <p:tgtEl>
                                          <p:spTgt spid="91"/>
                                        </p:tgtEl>
                                        <p:attrNameLst>
                                          <p:attrName>style.visibility</p:attrName>
                                        </p:attrNameLst>
                                      </p:cBhvr>
                                      <p:to>
                                        <p:strVal val="visible"/>
                                      </p:to>
                                    </p:set>
                                  </p:childTnLst>
                                </p:cTn>
                              </p:par>
                            </p:childTnLst>
                          </p:cTn>
                        </p:par>
                        <p:par>
                          <p:cTn id="256" fill="hold">
                            <p:stCondLst>
                              <p:cond delay="84000"/>
                            </p:stCondLst>
                            <p:childTnLst>
                              <p:par>
                                <p:cTn id="257" presetID="11" presetClass="entr" presetSubtype="0" fill="hold" grpId="0" nodeType="afterEffect">
                                  <p:stCondLst>
                                    <p:cond delay="0"/>
                                  </p:stCondLst>
                                  <p:childTnLst>
                                    <p:set>
                                      <p:cBhvr>
                                        <p:cTn id="258" dur="1000">
                                          <p:stCondLst>
                                            <p:cond delay="0"/>
                                          </p:stCondLst>
                                        </p:cTn>
                                        <p:tgtEl>
                                          <p:spTgt spid="92"/>
                                        </p:tgtEl>
                                        <p:attrNameLst>
                                          <p:attrName>style.visibility</p:attrName>
                                        </p:attrNameLst>
                                      </p:cBhvr>
                                      <p:to>
                                        <p:strVal val="visible"/>
                                      </p:to>
                                    </p:set>
                                  </p:childTnLst>
                                </p:cTn>
                              </p:par>
                            </p:childTnLst>
                          </p:cTn>
                        </p:par>
                        <p:par>
                          <p:cTn id="259" fill="hold">
                            <p:stCondLst>
                              <p:cond delay="85000"/>
                            </p:stCondLst>
                            <p:childTnLst>
                              <p:par>
                                <p:cTn id="260" presetID="11" presetClass="entr" presetSubtype="0" fill="hold" grpId="0" nodeType="afterEffect">
                                  <p:stCondLst>
                                    <p:cond delay="0"/>
                                  </p:stCondLst>
                                  <p:childTnLst>
                                    <p:set>
                                      <p:cBhvr>
                                        <p:cTn id="261" dur="1000">
                                          <p:stCondLst>
                                            <p:cond delay="0"/>
                                          </p:stCondLst>
                                        </p:cTn>
                                        <p:tgtEl>
                                          <p:spTgt spid="93"/>
                                        </p:tgtEl>
                                        <p:attrNameLst>
                                          <p:attrName>style.visibility</p:attrName>
                                        </p:attrNameLst>
                                      </p:cBhvr>
                                      <p:to>
                                        <p:strVal val="visible"/>
                                      </p:to>
                                    </p:set>
                                  </p:childTnLst>
                                </p:cTn>
                              </p:par>
                            </p:childTnLst>
                          </p:cTn>
                        </p:par>
                        <p:par>
                          <p:cTn id="262" fill="hold">
                            <p:stCondLst>
                              <p:cond delay="86000"/>
                            </p:stCondLst>
                            <p:childTnLst>
                              <p:par>
                                <p:cTn id="263" presetID="11" presetClass="entr" presetSubtype="0" fill="hold" grpId="0" nodeType="afterEffect">
                                  <p:stCondLst>
                                    <p:cond delay="0"/>
                                  </p:stCondLst>
                                  <p:childTnLst>
                                    <p:set>
                                      <p:cBhvr>
                                        <p:cTn id="264" dur="1000">
                                          <p:stCondLst>
                                            <p:cond delay="0"/>
                                          </p:stCondLst>
                                        </p:cTn>
                                        <p:tgtEl>
                                          <p:spTgt spid="94"/>
                                        </p:tgtEl>
                                        <p:attrNameLst>
                                          <p:attrName>style.visibility</p:attrName>
                                        </p:attrNameLst>
                                      </p:cBhvr>
                                      <p:to>
                                        <p:strVal val="visible"/>
                                      </p:to>
                                    </p:set>
                                  </p:childTnLst>
                                </p:cTn>
                              </p:par>
                            </p:childTnLst>
                          </p:cTn>
                        </p:par>
                        <p:par>
                          <p:cTn id="265" fill="hold">
                            <p:stCondLst>
                              <p:cond delay="87000"/>
                            </p:stCondLst>
                            <p:childTnLst>
                              <p:par>
                                <p:cTn id="266" presetID="11" presetClass="entr" presetSubtype="0" fill="hold" grpId="0" nodeType="afterEffect">
                                  <p:stCondLst>
                                    <p:cond delay="0"/>
                                  </p:stCondLst>
                                  <p:childTnLst>
                                    <p:set>
                                      <p:cBhvr>
                                        <p:cTn id="267" dur="1000">
                                          <p:stCondLst>
                                            <p:cond delay="0"/>
                                          </p:stCondLst>
                                        </p:cTn>
                                        <p:tgtEl>
                                          <p:spTgt spid="95"/>
                                        </p:tgtEl>
                                        <p:attrNameLst>
                                          <p:attrName>style.visibility</p:attrName>
                                        </p:attrNameLst>
                                      </p:cBhvr>
                                      <p:to>
                                        <p:strVal val="visible"/>
                                      </p:to>
                                    </p:set>
                                  </p:childTnLst>
                                </p:cTn>
                              </p:par>
                            </p:childTnLst>
                          </p:cTn>
                        </p:par>
                        <p:par>
                          <p:cTn id="268" fill="hold">
                            <p:stCondLst>
                              <p:cond delay="88000"/>
                            </p:stCondLst>
                            <p:childTnLst>
                              <p:par>
                                <p:cTn id="269" presetID="11" presetClass="entr" presetSubtype="0" fill="hold" grpId="0" nodeType="afterEffect">
                                  <p:stCondLst>
                                    <p:cond delay="0"/>
                                  </p:stCondLst>
                                  <p:childTnLst>
                                    <p:set>
                                      <p:cBhvr>
                                        <p:cTn id="270" dur="1000">
                                          <p:stCondLst>
                                            <p:cond delay="0"/>
                                          </p:stCondLst>
                                        </p:cTn>
                                        <p:tgtEl>
                                          <p:spTgt spid="96"/>
                                        </p:tgtEl>
                                        <p:attrNameLst>
                                          <p:attrName>style.visibility</p:attrName>
                                        </p:attrNameLst>
                                      </p:cBhvr>
                                      <p:to>
                                        <p:strVal val="visible"/>
                                      </p:to>
                                    </p:set>
                                  </p:childTnLst>
                                </p:cTn>
                              </p:par>
                            </p:childTnLst>
                          </p:cTn>
                        </p:par>
                        <p:par>
                          <p:cTn id="271" fill="hold">
                            <p:stCondLst>
                              <p:cond delay="89000"/>
                            </p:stCondLst>
                            <p:childTnLst>
                              <p:par>
                                <p:cTn id="272" presetID="11" presetClass="entr" presetSubtype="0" fill="hold" grpId="0" nodeType="afterEffect">
                                  <p:stCondLst>
                                    <p:cond delay="0"/>
                                  </p:stCondLst>
                                  <p:childTnLst>
                                    <p:set>
                                      <p:cBhvr>
                                        <p:cTn id="273" dur="1000">
                                          <p:stCondLst>
                                            <p:cond delay="0"/>
                                          </p:stCondLst>
                                        </p:cTn>
                                        <p:tgtEl>
                                          <p:spTgt spid="97"/>
                                        </p:tgtEl>
                                        <p:attrNameLst>
                                          <p:attrName>style.visibility</p:attrName>
                                        </p:attrNameLst>
                                      </p:cBhvr>
                                      <p:to>
                                        <p:strVal val="visible"/>
                                      </p:to>
                                    </p:set>
                                  </p:childTnLst>
                                </p:cTn>
                              </p:par>
                            </p:childTnLst>
                          </p:cTn>
                        </p:par>
                        <p:par>
                          <p:cTn id="274" fill="hold">
                            <p:stCondLst>
                              <p:cond delay="90000"/>
                            </p:stCondLst>
                            <p:childTnLst>
                              <p:par>
                                <p:cTn id="275" presetID="11" presetClass="entr" presetSubtype="0" fill="hold" grpId="0" nodeType="afterEffect">
                                  <p:stCondLst>
                                    <p:cond delay="0"/>
                                  </p:stCondLst>
                                  <p:childTnLst>
                                    <p:set>
                                      <p:cBhvr>
                                        <p:cTn id="276" dur="1000">
                                          <p:stCondLst>
                                            <p:cond delay="0"/>
                                          </p:stCondLst>
                                        </p:cTn>
                                        <p:tgtEl>
                                          <p:spTgt spid="98"/>
                                        </p:tgtEl>
                                        <p:attrNameLst>
                                          <p:attrName>style.visibility</p:attrName>
                                        </p:attrNameLst>
                                      </p:cBhvr>
                                      <p:to>
                                        <p:strVal val="visible"/>
                                      </p:to>
                                    </p:set>
                                  </p:childTnLst>
                                </p:cTn>
                              </p:par>
                            </p:childTnLst>
                          </p:cTn>
                        </p:par>
                        <p:par>
                          <p:cTn id="277" fill="hold">
                            <p:stCondLst>
                              <p:cond delay="91000"/>
                            </p:stCondLst>
                            <p:childTnLst>
                              <p:par>
                                <p:cTn id="278" presetID="11" presetClass="entr" presetSubtype="0" fill="hold" grpId="0" nodeType="afterEffect">
                                  <p:stCondLst>
                                    <p:cond delay="0"/>
                                  </p:stCondLst>
                                  <p:childTnLst>
                                    <p:set>
                                      <p:cBhvr>
                                        <p:cTn id="279" dur="1000">
                                          <p:stCondLst>
                                            <p:cond delay="0"/>
                                          </p:stCondLst>
                                        </p:cTn>
                                        <p:tgtEl>
                                          <p:spTgt spid="99"/>
                                        </p:tgtEl>
                                        <p:attrNameLst>
                                          <p:attrName>style.visibility</p:attrName>
                                        </p:attrNameLst>
                                      </p:cBhvr>
                                      <p:to>
                                        <p:strVal val="visible"/>
                                      </p:to>
                                    </p:set>
                                  </p:childTnLst>
                                </p:cTn>
                              </p:par>
                            </p:childTnLst>
                          </p:cTn>
                        </p:par>
                        <p:par>
                          <p:cTn id="280" fill="hold">
                            <p:stCondLst>
                              <p:cond delay="92000"/>
                            </p:stCondLst>
                            <p:childTnLst>
                              <p:par>
                                <p:cTn id="281" presetID="11" presetClass="entr" presetSubtype="0" fill="hold" grpId="0" nodeType="afterEffect">
                                  <p:stCondLst>
                                    <p:cond delay="0"/>
                                  </p:stCondLst>
                                  <p:childTnLst>
                                    <p:set>
                                      <p:cBhvr>
                                        <p:cTn id="282" dur="1000">
                                          <p:stCondLst>
                                            <p:cond delay="0"/>
                                          </p:stCondLst>
                                        </p:cTn>
                                        <p:tgtEl>
                                          <p:spTgt spid="100"/>
                                        </p:tgtEl>
                                        <p:attrNameLst>
                                          <p:attrName>style.visibility</p:attrName>
                                        </p:attrNameLst>
                                      </p:cBhvr>
                                      <p:to>
                                        <p:strVal val="visible"/>
                                      </p:to>
                                    </p:set>
                                  </p:childTnLst>
                                </p:cTn>
                              </p:par>
                            </p:childTnLst>
                          </p:cTn>
                        </p:par>
                        <p:par>
                          <p:cTn id="283" fill="hold">
                            <p:stCondLst>
                              <p:cond delay="93000"/>
                            </p:stCondLst>
                            <p:childTnLst>
                              <p:par>
                                <p:cTn id="284" presetID="11" presetClass="entr" presetSubtype="0" fill="hold" grpId="0" nodeType="afterEffect">
                                  <p:stCondLst>
                                    <p:cond delay="0"/>
                                  </p:stCondLst>
                                  <p:childTnLst>
                                    <p:set>
                                      <p:cBhvr>
                                        <p:cTn id="285" dur="1000">
                                          <p:stCondLst>
                                            <p:cond delay="0"/>
                                          </p:stCondLst>
                                        </p:cTn>
                                        <p:tgtEl>
                                          <p:spTgt spid="101"/>
                                        </p:tgtEl>
                                        <p:attrNameLst>
                                          <p:attrName>style.visibility</p:attrName>
                                        </p:attrNameLst>
                                      </p:cBhvr>
                                      <p:to>
                                        <p:strVal val="visible"/>
                                      </p:to>
                                    </p:set>
                                  </p:childTnLst>
                                </p:cTn>
                              </p:par>
                            </p:childTnLst>
                          </p:cTn>
                        </p:par>
                        <p:par>
                          <p:cTn id="286" fill="hold">
                            <p:stCondLst>
                              <p:cond delay="94000"/>
                            </p:stCondLst>
                            <p:childTnLst>
                              <p:par>
                                <p:cTn id="287" presetID="11" presetClass="entr" presetSubtype="0" fill="hold" grpId="0" nodeType="afterEffect">
                                  <p:stCondLst>
                                    <p:cond delay="0"/>
                                  </p:stCondLst>
                                  <p:childTnLst>
                                    <p:set>
                                      <p:cBhvr>
                                        <p:cTn id="288" dur="1000">
                                          <p:stCondLst>
                                            <p:cond delay="0"/>
                                          </p:stCondLst>
                                        </p:cTn>
                                        <p:tgtEl>
                                          <p:spTgt spid="102"/>
                                        </p:tgtEl>
                                        <p:attrNameLst>
                                          <p:attrName>style.visibility</p:attrName>
                                        </p:attrNameLst>
                                      </p:cBhvr>
                                      <p:to>
                                        <p:strVal val="visible"/>
                                      </p:to>
                                    </p:set>
                                  </p:childTnLst>
                                </p:cTn>
                              </p:par>
                            </p:childTnLst>
                          </p:cTn>
                        </p:par>
                        <p:par>
                          <p:cTn id="289" fill="hold">
                            <p:stCondLst>
                              <p:cond delay="95000"/>
                            </p:stCondLst>
                            <p:childTnLst>
                              <p:par>
                                <p:cTn id="290" presetID="11" presetClass="entr" presetSubtype="0" fill="hold" grpId="0" nodeType="afterEffect">
                                  <p:stCondLst>
                                    <p:cond delay="0"/>
                                  </p:stCondLst>
                                  <p:childTnLst>
                                    <p:set>
                                      <p:cBhvr>
                                        <p:cTn id="291" dur="1000">
                                          <p:stCondLst>
                                            <p:cond delay="0"/>
                                          </p:stCondLst>
                                        </p:cTn>
                                        <p:tgtEl>
                                          <p:spTgt spid="103"/>
                                        </p:tgtEl>
                                        <p:attrNameLst>
                                          <p:attrName>style.visibility</p:attrName>
                                        </p:attrNameLst>
                                      </p:cBhvr>
                                      <p:to>
                                        <p:strVal val="visible"/>
                                      </p:to>
                                    </p:set>
                                  </p:childTnLst>
                                </p:cTn>
                              </p:par>
                            </p:childTnLst>
                          </p:cTn>
                        </p:par>
                        <p:par>
                          <p:cTn id="292" fill="hold">
                            <p:stCondLst>
                              <p:cond delay="96000"/>
                            </p:stCondLst>
                            <p:childTnLst>
                              <p:par>
                                <p:cTn id="293" presetID="11" presetClass="entr" presetSubtype="0" fill="hold" grpId="0" nodeType="afterEffect">
                                  <p:stCondLst>
                                    <p:cond delay="0"/>
                                  </p:stCondLst>
                                  <p:childTnLst>
                                    <p:set>
                                      <p:cBhvr>
                                        <p:cTn id="294" dur="1000">
                                          <p:stCondLst>
                                            <p:cond delay="0"/>
                                          </p:stCondLst>
                                        </p:cTn>
                                        <p:tgtEl>
                                          <p:spTgt spid="104"/>
                                        </p:tgtEl>
                                        <p:attrNameLst>
                                          <p:attrName>style.visibility</p:attrName>
                                        </p:attrNameLst>
                                      </p:cBhvr>
                                      <p:to>
                                        <p:strVal val="visible"/>
                                      </p:to>
                                    </p:set>
                                  </p:childTnLst>
                                </p:cTn>
                              </p:par>
                            </p:childTnLst>
                          </p:cTn>
                        </p:par>
                        <p:par>
                          <p:cTn id="295" fill="hold">
                            <p:stCondLst>
                              <p:cond delay="97000"/>
                            </p:stCondLst>
                            <p:childTnLst>
                              <p:par>
                                <p:cTn id="296" presetID="11" presetClass="entr" presetSubtype="0" fill="hold" grpId="0" nodeType="afterEffect">
                                  <p:stCondLst>
                                    <p:cond delay="0"/>
                                  </p:stCondLst>
                                  <p:childTnLst>
                                    <p:set>
                                      <p:cBhvr>
                                        <p:cTn id="297" dur="1000">
                                          <p:stCondLst>
                                            <p:cond delay="0"/>
                                          </p:stCondLst>
                                        </p:cTn>
                                        <p:tgtEl>
                                          <p:spTgt spid="105"/>
                                        </p:tgtEl>
                                        <p:attrNameLst>
                                          <p:attrName>style.visibility</p:attrName>
                                        </p:attrNameLst>
                                      </p:cBhvr>
                                      <p:to>
                                        <p:strVal val="visible"/>
                                      </p:to>
                                    </p:set>
                                  </p:childTnLst>
                                </p:cTn>
                              </p:par>
                            </p:childTnLst>
                          </p:cTn>
                        </p:par>
                        <p:par>
                          <p:cTn id="298" fill="hold">
                            <p:stCondLst>
                              <p:cond delay="98000"/>
                            </p:stCondLst>
                            <p:childTnLst>
                              <p:par>
                                <p:cTn id="299" presetID="11" presetClass="entr" presetSubtype="0" fill="hold" grpId="0" nodeType="afterEffect">
                                  <p:stCondLst>
                                    <p:cond delay="0"/>
                                  </p:stCondLst>
                                  <p:childTnLst>
                                    <p:set>
                                      <p:cBhvr>
                                        <p:cTn id="300" dur="1000">
                                          <p:stCondLst>
                                            <p:cond delay="0"/>
                                          </p:stCondLst>
                                        </p:cTn>
                                        <p:tgtEl>
                                          <p:spTgt spid="106"/>
                                        </p:tgtEl>
                                        <p:attrNameLst>
                                          <p:attrName>style.visibility</p:attrName>
                                        </p:attrNameLst>
                                      </p:cBhvr>
                                      <p:to>
                                        <p:strVal val="visible"/>
                                      </p:to>
                                    </p:set>
                                  </p:childTnLst>
                                </p:cTn>
                              </p:par>
                            </p:childTnLst>
                          </p:cTn>
                        </p:par>
                        <p:par>
                          <p:cTn id="301" fill="hold">
                            <p:stCondLst>
                              <p:cond delay="99000"/>
                            </p:stCondLst>
                            <p:childTnLst>
                              <p:par>
                                <p:cTn id="302" presetID="11" presetClass="entr" presetSubtype="0" fill="hold" grpId="0" nodeType="afterEffect">
                                  <p:stCondLst>
                                    <p:cond delay="0"/>
                                  </p:stCondLst>
                                  <p:childTnLst>
                                    <p:set>
                                      <p:cBhvr>
                                        <p:cTn id="303" dur="1000">
                                          <p:stCondLst>
                                            <p:cond delay="0"/>
                                          </p:stCondLst>
                                        </p:cTn>
                                        <p:tgtEl>
                                          <p:spTgt spid="107"/>
                                        </p:tgtEl>
                                        <p:attrNameLst>
                                          <p:attrName>style.visibility</p:attrName>
                                        </p:attrNameLst>
                                      </p:cBhvr>
                                      <p:to>
                                        <p:strVal val="visible"/>
                                      </p:to>
                                    </p:set>
                                  </p:childTnLst>
                                </p:cTn>
                              </p:par>
                            </p:childTnLst>
                          </p:cTn>
                        </p:par>
                        <p:par>
                          <p:cTn id="304" fill="hold">
                            <p:stCondLst>
                              <p:cond delay="100000"/>
                            </p:stCondLst>
                            <p:childTnLst>
                              <p:par>
                                <p:cTn id="305" presetID="11" presetClass="entr" presetSubtype="0" fill="hold" grpId="0" nodeType="afterEffect">
                                  <p:stCondLst>
                                    <p:cond delay="0"/>
                                  </p:stCondLst>
                                  <p:childTnLst>
                                    <p:set>
                                      <p:cBhvr>
                                        <p:cTn id="306" dur="1000">
                                          <p:stCondLst>
                                            <p:cond delay="0"/>
                                          </p:stCondLst>
                                        </p:cTn>
                                        <p:tgtEl>
                                          <p:spTgt spid="108"/>
                                        </p:tgtEl>
                                        <p:attrNameLst>
                                          <p:attrName>style.visibility</p:attrName>
                                        </p:attrNameLst>
                                      </p:cBhvr>
                                      <p:to>
                                        <p:strVal val="visible"/>
                                      </p:to>
                                    </p:set>
                                  </p:childTnLst>
                                </p:cTn>
                              </p:par>
                            </p:childTnLst>
                          </p:cTn>
                        </p:par>
                        <p:par>
                          <p:cTn id="307" fill="hold">
                            <p:stCondLst>
                              <p:cond delay="101000"/>
                            </p:stCondLst>
                            <p:childTnLst>
                              <p:par>
                                <p:cTn id="308" presetID="11" presetClass="entr" presetSubtype="0" fill="hold" grpId="0" nodeType="afterEffect">
                                  <p:stCondLst>
                                    <p:cond delay="0"/>
                                  </p:stCondLst>
                                  <p:childTnLst>
                                    <p:set>
                                      <p:cBhvr>
                                        <p:cTn id="309" dur="1000">
                                          <p:stCondLst>
                                            <p:cond delay="0"/>
                                          </p:stCondLst>
                                        </p:cTn>
                                        <p:tgtEl>
                                          <p:spTgt spid="109"/>
                                        </p:tgtEl>
                                        <p:attrNameLst>
                                          <p:attrName>style.visibility</p:attrName>
                                        </p:attrNameLst>
                                      </p:cBhvr>
                                      <p:to>
                                        <p:strVal val="visible"/>
                                      </p:to>
                                    </p:set>
                                  </p:childTnLst>
                                </p:cTn>
                              </p:par>
                            </p:childTnLst>
                          </p:cTn>
                        </p:par>
                        <p:par>
                          <p:cTn id="310" fill="hold">
                            <p:stCondLst>
                              <p:cond delay="102000"/>
                            </p:stCondLst>
                            <p:childTnLst>
                              <p:par>
                                <p:cTn id="311" presetID="11" presetClass="entr" presetSubtype="0" fill="hold" grpId="0" nodeType="afterEffect">
                                  <p:stCondLst>
                                    <p:cond delay="0"/>
                                  </p:stCondLst>
                                  <p:childTnLst>
                                    <p:set>
                                      <p:cBhvr>
                                        <p:cTn id="312" dur="1000">
                                          <p:stCondLst>
                                            <p:cond delay="0"/>
                                          </p:stCondLst>
                                        </p:cTn>
                                        <p:tgtEl>
                                          <p:spTgt spid="110"/>
                                        </p:tgtEl>
                                        <p:attrNameLst>
                                          <p:attrName>style.visibility</p:attrName>
                                        </p:attrNameLst>
                                      </p:cBhvr>
                                      <p:to>
                                        <p:strVal val="visible"/>
                                      </p:to>
                                    </p:set>
                                  </p:childTnLst>
                                </p:cTn>
                              </p:par>
                            </p:childTnLst>
                          </p:cTn>
                        </p:par>
                        <p:par>
                          <p:cTn id="313" fill="hold">
                            <p:stCondLst>
                              <p:cond delay="103000"/>
                            </p:stCondLst>
                            <p:childTnLst>
                              <p:par>
                                <p:cTn id="314" presetID="11" presetClass="entr" presetSubtype="0" fill="hold" grpId="0" nodeType="afterEffect">
                                  <p:stCondLst>
                                    <p:cond delay="0"/>
                                  </p:stCondLst>
                                  <p:childTnLst>
                                    <p:set>
                                      <p:cBhvr>
                                        <p:cTn id="315" dur="1000">
                                          <p:stCondLst>
                                            <p:cond delay="0"/>
                                          </p:stCondLst>
                                        </p:cTn>
                                        <p:tgtEl>
                                          <p:spTgt spid="111"/>
                                        </p:tgtEl>
                                        <p:attrNameLst>
                                          <p:attrName>style.visibility</p:attrName>
                                        </p:attrNameLst>
                                      </p:cBhvr>
                                      <p:to>
                                        <p:strVal val="visible"/>
                                      </p:to>
                                    </p:set>
                                  </p:childTnLst>
                                </p:cTn>
                              </p:par>
                            </p:childTnLst>
                          </p:cTn>
                        </p:par>
                        <p:par>
                          <p:cTn id="316" fill="hold">
                            <p:stCondLst>
                              <p:cond delay="104000"/>
                            </p:stCondLst>
                            <p:childTnLst>
                              <p:par>
                                <p:cTn id="317" presetID="11" presetClass="entr" presetSubtype="0" fill="hold" grpId="0" nodeType="afterEffect">
                                  <p:stCondLst>
                                    <p:cond delay="0"/>
                                  </p:stCondLst>
                                  <p:childTnLst>
                                    <p:set>
                                      <p:cBhvr>
                                        <p:cTn id="318" dur="1000">
                                          <p:stCondLst>
                                            <p:cond delay="0"/>
                                          </p:stCondLst>
                                        </p:cTn>
                                        <p:tgtEl>
                                          <p:spTgt spid="112"/>
                                        </p:tgtEl>
                                        <p:attrNameLst>
                                          <p:attrName>style.visibility</p:attrName>
                                        </p:attrNameLst>
                                      </p:cBhvr>
                                      <p:to>
                                        <p:strVal val="visible"/>
                                      </p:to>
                                    </p:set>
                                  </p:childTnLst>
                                </p:cTn>
                              </p:par>
                            </p:childTnLst>
                          </p:cTn>
                        </p:par>
                        <p:par>
                          <p:cTn id="319" fill="hold">
                            <p:stCondLst>
                              <p:cond delay="105000"/>
                            </p:stCondLst>
                            <p:childTnLst>
                              <p:par>
                                <p:cTn id="320" presetID="11" presetClass="entr" presetSubtype="0" fill="hold" grpId="0" nodeType="afterEffect">
                                  <p:stCondLst>
                                    <p:cond delay="0"/>
                                  </p:stCondLst>
                                  <p:childTnLst>
                                    <p:set>
                                      <p:cBhvr>
                                        <p:cTn id="321" dur="1000">
                                          <p:stCondLst>
                                            <p:cond delay="0"/>
                                          </p:stCondLst>
                                        </p:cTn>
                                        <p:tgtEl>
                                          <p:spTgt spid="113"/>
                                        </p:tgtEl>
                                        <p:attrNameLst>
                                          <p:attrName>style.visibility</p:attrName>
                                        </p:attrNameLst>
                                      </p:cBhvr>
                                      <p:to>
                                        <p:strVal val="visible"/>
                                      </p:to>
                                    </p:set>
                                  </p:childTnLst>
                                </p:cTn>
                              </p:par>
                            </p:childTnLst>
                          </p:cTn>
                        </p:par>
                        <p:par>
                          <p:cTn id="322" fill="hold">
                            <p:stCondLst>
                              <p:cond delay="106000"/>
                            </p:stCondLst>
                            <p:childTnLst>
                              <p:par>
                                <p:cTn id="323" presetID="11" presetClass="entr" presetSubtype="0" fill="hold" grpId="0" nodeType="afterEffect">
                                  <p:stCondLst>
                                    <p:cond delay="0"/>
                                  </p:stCondLst>
                                  <p:childTnLst>
                                    <p:set>
                                      <p:cBhvr>
                                        <p:cTn id="324" dur="1000">
                                          <p:stCondLst>
                                            <p:cond delay="0"/>
                                          </p:stCondLst>
                                        </p:cTn>
                                        <p:tgtEl>
                                          <p:spTgt spid="114"/>
                                        </p:tgtEl>
                                        <p:attrNameLst>
                                          <p:attrName>style.visibility</p:attrName>
                                        </p:attrNameLst>
                                      </p:cBhvr>
                                      <p:to>
                                        <p:strVal val="visible"/>
                                      </p:to>
                                    </p:set>
                                  </p:childTnLst>
                                </p:cTn>
                              </p:par>
                            </p:childTnLst>
                          </p:cTn>
                        </p:par>
                        <p:par>
                          <p:cTn id="325" fill="hold">
                            <p:stCondLst>
                              <p:cond delay="107000"/>
                            </p:stCondLst>
                            <p:childTnLst>
                              <p:par>
                                <p:cTn id="326" presetID="11" presetClass="entr" presetSubtype="0" fill="hold" grpId="0" nodeType="afterEffect">
                                  <p:stCondLst>
                                    <p:cond delay="0"/>
                                  </p:stCondLst>
                                  <p:childTnLst>
                                    <p:set>
                                      <p:cBhvr>
                                        <p:cTn id="327" dur="1000">
                                          <p:stCondLst>
                                            <p:cond delay="0"/>
                                          </p:stCondLst>
                                        </p:cTn>
                                        <p:tgtEl>
                                          <p:spTgt spid="115"/>
                                        </p:tgtEl>
                                        <p:attrNameLst>
                                          <p:attrName>style.visibility</p:attrName>
                                        </p:attrNameLst>
                                      </p:cBhvr>
                                      <p:to>
                                        <p:strVal val="visible"/>
                                      </p:to>
                                    </p:set>
                                  </p:childTnLst>
                                </p:cTn>
                              </p:par>
                            </p:childTnLst>
                          </p:cTn>
                        </p:par>
                        <p:par>
                          <p:cTn id="328" fill="hold">
                            <p:stCondLst>
                              <p:cond delay="108000"/>
                            </p:stCondLst>
                            <p:childTnLst>
                              <p:par>
                                <p:cTn id="329" presetID="11" presetClass="entr" presetSubtype="0" fill="hold" grpId="0" nodeType="afterEffect">
                                  <p:stCondLst>
                                    <p:cond delay="0"/>
                                  </p:stCondLst>
                                  <p:childTnLst>
                                    <p:set>
                                      <p:cBhvr>
                                        <p:cTn id="330" dur="1000">
                                          <p:stCondLst>
                                            <p:cond delay="0"/>
                                          </p:stCondLst>
                                        </p:cTn>
                                        <p:tgtEl>
                                          <p:spTgt spid="116"/>
                                        </p:tgtEl>
                                        <p:attrNameLst>
                                          <p:attrName>style.visibility</p:attrName>
                                        </p:attrNameLst>
                                      </p:cBhvr>
                                      <p:to>
                                        <p:strVal val="visible"/>
                                      </p:to>
                                    </p:set>
                                  </p:childTnLst>
                                </p:cTn>
                              </p:par>
                            </p:childTnLst>
                          </p:cTn>
                        </p:par>
                        <p:par>
                          <p:cTn id="331" fill="hold">
                            <p:stCondLst>
                              <p:cond delay="109000"/>
                            </p:stCondLst>
                            <p:childTnLst>
                              <p:par>
                                <p:cTn id="332" presetID="11" presetClass="entr" presetSubtype="0" fill="hold" grpId="0" nodeType="afterEffect">
                                  <p:stCondLst>
                                    <p:cond delay="0"/>
                                  </p:stCondLst>
                                  <p:childTnLst>
                                    <p:set>
                                      <p:cBhvr>
                                        <p:cTn id="333" dur="1000">
                                          <p:stCondLst>
                                            <p:cond delay="0"/>
                                          </p:stCondLst>
                                        </p:cTn>
                                        <p:tgtEl>
                                          <p:spTgt spid="117"/>
                                        </p:tgtEl>
                                        <p:attrNameLst>
                                          <p:attrName>style.visibility</p:attrName>
                                        </p:attrNameLst>
                                      </p:cBhvr>
                                      <p:to>
                                        <p:strVal val="visible"/>
                                      </p:to>
                                    </p:set>
                                  </p:childTnLst>
                                </p:cTn>
                              </p:par>
                            </p:childTnLst>
                          </p:cTn>
                        </p:par>
                        <p:par>
                          <p:cTn id="334" fill="hold">
                            <p:stCondLst>
                              <p:cond delay="110000"/>
                            </p:stCondLst>
                            <p:childTnLst>
                              <p:par>
                                <p:cTn id="335" presetID="11" presetClass="entr" presetSubtype="0" fill="hold" grpId="0" nodeType="afterEffect">
                                  <p:stCondLst>
                                    <p:cond delay="0"/>
                                  </p:stCondLst>
                                  <p:childTnLst>
                                    <p:set>
                                      <p:cBhvr>
                                        <p:cTn id="336" dur="1000">
                                          <p:stCondLst>
                                            <p:cond delay="0"/>
                                          </p:stCondLst>
                                        </p:cTn>
                                        <p:tgtEl>
                                          <p:spTgt spid="118"/>
                                        </p:tgtEl>
                                        <p:attrNameLst>
                                          <p:attrName>style.visibility</p:attrName>
                                        </p:attrNameLst>
                                      </p:cBhvr>
                                      <p:to>
                                        <p:strVal val="visible"/>
                                      </p:to>
                                    </p:set>
                                  </p:childTnLst>
                                </p:cTn>
                              </p:par>
                            </p:childTnLst>
                          </p:cTn>
                        </p:par>
                        <p:par>
                          <p:cTn id="337" fill="hold">
                            <p:stCondLst>
                              <p:cond delay="111000"/>
                            </p:stCondLst>
                            <p:childTnLst>
                              <p:par>
                                <p:cTn id="338" presetID="11" presetClass="entr" presetSubtype="0" fill="hold" grpId="0" nodeType="afterEffect">
                                  <p:stCondLst>
                                    <p:cond delay="0"/>
                                  </p:stCondLst>
                                  <p:childTnLst>
                                    <p:set>
                                      <p:cBhvr>
                                        <p:cTn id="339" dur="1000">
                                          <p:stCondLst>
                                            <p:cond delay="0"/>
                                          </p:stCondLst>
                                        </p:cTn>
                                        <p:tgtEl>
                                          <p:spTgt spid="119"/>
                                        </p:tgtEl>
                                        <p:attrNameLst>
                                          <p:attrName>style.visibility</p:attrName>
                                        </p:attrNameLst>
                                      </p:cBhvr>
                                      <p:to>
                                        <p:strVal val="visible"/>
                                      </p:to>
                                    </p:set>
                                  </p:childTnLst>
                                </p:cTn>
                              </p:par>
                            </p:childTnLst>
                          </p:cTn>
                        </p:par>
                        <p:par>
                          <p:cTn id="340" fill="hold">
                            <p:stCondLst>
                              <p:cond delay="112000"/>
                            </p:stCondLst>
                            <p:childTnLst>
                              <p:par>
                                <p:cTn id="341" presetID="11" presetClass="entr" presetSubtype="0" fill="hold" grpId="0" nodeType="afterEffect">
                                  <p:stCondLst>
                                    <p:cond delay="0"/>
                                  </p:stCondLst>
                                  <p:childTnLst>
                                    <p:set>
                                      <p:cBhvr>
                                        <p:cTn id="342" dur="1000">
                                          <p:stCondLst>
                                            <p:cond delay="0"/>
                                          </p:stCondLst>
                                        </p:cTn>
                                        <p:tgtEl>
                                          <p:spTgt spid="120"/>
                                        </p:tgtEl>
                                        <p:attrNameLst>
                                          <p:attrName>style.visibility</p:attrName>
                                        </p:attrNameLst>
                                      </p:cBhvr>
                                      <p:to>
                                        <p:strVal val="visible"/>
                                      </p:to>
                                    </p:set>
                                  </p:childTnLst>
                                </p:cTn>
                              </p:par>
                            </p:childTnLst>
                          </p:cTn>
                        </p:par>
                        <p:par>
                          <p:cTn id="343" fill="hold">
                            <p:stCondLst>
                              <p:cond delay="113000"/>
                            </p:stCondLst>
                            <p:childTnLst>
                              <p:par>
                                <p:cTn id="344" presetID="11" presetClass="entr" presetSubtype="0" fill="hold" grpId="0" nodeType="afterEffect">
                                  <p:stCondLst>
                                    <p:cond delay="0"/>
                                  </p:stCondLst>
                                  <p:childTnLst>
                                    <p:set>
                                      <p:cBhvr>
                                        <p:cTn id="345" dur="1000">
                                          <p:stCondLst>
                                            <p:cond delay="0"/>
                                          </p:stCondLst>
                                        </p:cTn>
                                        <p:tgtEl>
                                          <p:spTgt spid="121"/>
                                        </p:tgtEl>
                                        <p:attrNameLst>
                                          <p:attrName>style.visibility</p:attrName>
                                        </p:attrNameLst>
                                      </p:cBhvr>
                                      <p:to>
                                        <p:strVal val="visible"/>
                                      </p:to>
                                    </p:set>
                                  </p:childTnLst>
                                </p:cTn>
                              </p:par>
                            </p:childTnLst>
                          </p:cTn>
                        </p:par>
                        <p:par>
                          <p:cTn id="346" fill="hold">
                            <p:stCondLst>
                              <p:cond delay="114000"/>
                            </p:stCondLst>
                            <p:childTnLst>
                              <p:par>
                                <p:cTn id="347" presetID="11" presetClass="entr" presetSubtype="0" fill="hold" grpId="0" nodeType="afterEffect">
                                  <p:stCondLst>
                                    <p:cond delay="0"/>
                                  </p:stCondLst>
                                  <p:childTnLst>
                                    <p:set>
                                      <p:cBhvr>
                                        <p:cTn id="348" dur="1000">
                                          <p:stCondLst>
                                            <p:cond delay="0"/>
                                          </p:stCondLst>
                                        </p:cTn>
                                        <p:tgtEl>
                                          <p:spTgt spid="122"/>
                                        </p:tgtEl>
                                        <p:attrNameLst>
                                          <p:attrName>style.visibility</p:attrName>
                                        </p:attrNameLst>
                                      </p:cBhvr>
                                      <p:to>
                                        <p:strVal val="visible"/>
                                      </p:to>
                                    </p:set>
                                  </p:childTnLst>
                                </p:cTn>
                              </p:par>
                            </p:childTnLst>
                          </p:cTn>
                        </p:par>
                        <p:par>
                          <p:cTn id="349" fill="hold">
                            <p:stCondLst>
                              <p:cond delay="115000"/>
                            </p:stCondLst>
                            <p:childTnLst>
                              <p:par>
                                <p:cTn id="350" presetID="11" presetClass="entr" presetSubtype="0" fill="hold" grpId="0" nodeType="afterEffect">
                                  <p:stCondLst>
                                    <p:cond delay="0"/>
                                  </p:stCondLst>
                                  <p:childTnLst>
                                    <p:set>
                                      <p:cBhvr>
                                        <p:cTn id="351" dur="1000">
                                          <p:stCondLst>
                                            <p:cond delay="0"/>
                                          </p:stCondLst>
                                        </p:cTn>
                                        <p:tgtEl>
                                          <p:spTgt spid="123"/>
                                        </p:tgtEl>
                                        <p:attrNameLst>
                                          <p:attrName>style.visibility</p:attrName>
                                        </p:attrNameLst>
                                      </p:cBhvr>
                                      <p:to>
                                        <p:strVal val="visible"/>
                                      </p:to>
                                    </p:set>
                                  </p:childTnLst>
                                </p:cTn>
                              </p:par>
                            </p:childTnLst>
                          </p:cTn>
                        </p:par>
                        <p:par>
                          <p:cTn id="352" fill="hold">
                            <p:stCondLst>
                              <p:cond delay="116000"/>
                            </p:stCondLst>
                            <p:childTnLst>
                              <p:par>
                                <p:cTn id="353" presetID="11" presetClass="entr" presetSubtype="0" fill="hold" grpId="0" nodeType="afterEffect">
                                  <p:stCondLst>
                                    <p:cond delay="0"/>
                                  </p:stCondLst>
                                  <p:childTnLst>
                                    <p:set>
                                      <p:cBhvr>
                                        <p:cTn id="354" dur="1000">
                                          <p:stCondLst>
                                            <p:cond delay="0"/>
                                          </p:stCondLst>
                                        </p:cTn>
                                        <p:tgtEl>
                                          <p:spTgt spid="124"/>
                                        </p:tgtEl>
                                        <p:attrNameLst>
                                          <p:attrName>style.visibility</p:attrName>
                                        </p:attrNameLst>
                                      </p:cBhvr>
                                      <p:to>
                                        <p:strVal val="visible"/>
                                      </p:to>
                                    </p:set>
                                  </p:childTnLst>
                                </p:cTn>
                              </p:par>
                            </p:childTnLst>
                          </p:cTn>
                        </p:par>
                        <p:par>
                          <p:cTn id="355" fill="hold">
                            <p:stCondLst>
                              <p:cond delay="117000"/>
                            </p:stCondLst>
                            <p:childTnLst>
                              <p:par>
                                <p:cTn id="356" presetID="11" presetClass="entr" presetSubtype="0" fill="hold" grpId="0" nodeType="afterEffect">
                                  <p:stCondLst>
                                    <p:cond delay="0"/>
                                  </p:stCondLst>
                                  <p:childTnLst>
                                    <p:set>
                                      <p:cBhvr>
                                        <p:cTn id="357" dur="1000">
                                          <p:stCondLst>
                                            <p:cond delay="0"/>
                                          </p:stCondLst>
                                        </p:cTn>
                                        <p:tgtEl>
                                          <p:spTgt spid="125"/>
                                        </p:tgtEl>
                                        <p:attrNameLst>
                                          <p:attrName>style.visibility</p:attrName>
                                        </p:attrNameLst>
                                      </p:cBhvr>
                                      <p:to>
                                        <p:strVal val="visible"/>
                                      </p:to>
                                    </p:set>
                                  </p:childTnLst>
                                </p:cTn>
                              </p:par>
                            </p:childTnLst>
                          </p:cTn>
                        </p:par>
                        <p:par>
                          <p:cTn id="358" fill="hold">
                            <p:stCondLst>
                              <p:cond delay="118000"/>
                            </p:stCondLst>
                            <p:childTnLst>
                              <p:par>
                                <p:cTn id="359" presetID="11" presetClass="entr" presetSubtype="0" fill="hold" grpId="0" nodeType="afterEffect">
                                  <p:stCondLst>
                                    <p:cond delay="0"/>
                                  </p:stCondLst>
                                  <p:childTnLst>
                                    <p:set>
                                      <p:cBhvr>
                                        <p:cTn id="360" dur="1000">
                                          <p:stCondLst>
                                            <p:cond delay="0"/>
                                          </p:stCondLst>
                                        </p:cTn>
                                        <p:tgtEl>
                                          <p:spTgt spid="126"/>
                                        </p:tgtEl>
                                        <p:attrNameLst>
                                          <p:attrName>style.visibility</p:attrName>
                                        </p:attrNameLst>
                                      </p:cBhvr>
                                      <p:to>
                                        <p:strVal val="visible"/>
                                      </p:to>
                                    </p:set>
                                  </p:childTnLst>
                                </p:cTn>
                              </p:par>
                            </p:childTnLst>
                          </p:cTn>
                        </p:par>
                        <p:par>
                          <p:cTn id="361" fill="hold">
                            <p:stCondLst>
                              <p:cond delay="119000"/>
                            </p:stCondLst>
                            <p:childTnLst>
                              <p:par>
                                <p:cTn id="362" presetID="11" presetClass="entr" presetSubtype="0" fill="hold" grpId="0" nodeType="afterEffect">
                                  <p:stCondLst>
                                    <p:cond delay="0"/>
                                  </p:stCondLst>
                                  <p:childTnLst>
                                    <p:set>
                                      <p:cBhvr>
                                        <p:cTn id="363" dur="1000">
                                          <p:stCondLst>
                                            <p:cond delay="0"/>
                                          </p:stCondLst>
                                        </p:cTn>
                                        <p:tgtEl>
                                          <p:spTgt spid="127"/>
                                        </p:tgtEl>
                                        <p:attrNameLst>
                                          <p:attrName>style.visibility</p:attrName>
                                        </p:attrNameLst>
                                      </p:cBhvr>
                                      <p:to>
                                        <p:strVal val="visible"/>
                                      </p:to>
                                    </p:set>
                                  </p:childTnLst>
                                </p:cTn>
                              </p:par>
                            </p:childTnLst>
                          </p:cTn>
                        </p:par>
                        <p:par>
                          <p:cTn id="364" fill="hold">
                            <p:stCondLst>
                              <p:cond delay="120000"/>
                            </p:stCondLst>
                            <p:childTnLst>
                              <p:par>
                                <p:cTn id="365" presetID="11" presetClass="entr" presetSubtype="0" fill="hold" grpId="0" nodeType="afterEffect">
                                  <p:stCondLst>
                                    <p:cond delay="0"/>
                                  </p:stCondLst>
                                  <p:childTnLst>
                                    <p:set>
                                      <p:cBhvr>
                                        <p:cTn id="366" dur="1000">
                                          <p:stCondLst>
                                            <p:cond delay="0"/>
                                          </p:stCondLst>
                                        </p:cTn>
                                        <p:tgtEl>
                                          <p:spTgt spid="128"/>
                                        </p:tgtEl>
                                        <p:attrNameLst>
                                          <p:attrName>style.visibility</p:attrName>
                                        </p:attrNameLst>
                                      </p:cBhvr>
                                      <p:to>
                                        <p:strVal val="visible"/>
                                      </p:to>
                                    </p:set>
                                  </p:childTnLst>
                                </p:cTn>
                              </p:par>
                            </p:childTnLst>
                          </p:cTn>
                        </p:par>
                        <p:par>
                          <p:cTn id="367" fill="hold">
                            <p:stCondLst>
                              <p:cond delay="121000"/>
                            </p:stCondLst>
                            <p:childTnLst>
                              <p:par>
                                <p:cTn id="368" presetID="11" presetClass="entr" presetSubtype="0" fill="hold" grpId="0" nodeType="afterEffect">
                                  <p:stCondLst>
                                    <p:cond delay="0"/>
                                  </p:stCondLst>
                                  <p:childTnLst>
                                    <p:set>
                                      <p:cBhvr>
                                        <p:cTn id="369" dur="1000">
                                          <p:stCondLst>
                                            <p:cond delay="0"/>
                                          </p:stCondLst>
                                        </p:cTn>
                                        <p:tgtEl>
                                          <p:spTgt spid="129"/>
                                        </p:tgtEl>
                                        <p:attrNameLst>
                                          <p:attrName>style.visibility</p:attrName>
                                        </p:attrNameLst>
                                      </p:cBhvr>
                                      <p:to>
                                        <p:strVal val="visible"/>
                                      </p:to>
                                    </p:set>
                                  </p:childTnLst>
                                </p:cTn>
                              </p:par>
                            </p:childTnLst>
                          </p:cTn>
                        </p:par>
                        <p:par>
                          <p:cTn id="370" fill="hold">
                            <p:stCondLst>
                              <p:cond delay="122000"/>
                            </p:stCondLst>
                            <p:childTnLst>
                              <p:par>
                                <p:cTn id="371" presetID="11" presetClass="entr" presetSubtype="0" fill="hold" grpId="0" nodeType="afterEffect">
                                  <p:stCondLst>
                                    <p:cond delay="0"/>
                                  </p:stCondLst>
                                  <p:childTnLst>
                                    <p:set>
                                      <p:cBhvr>
                                        <p:cTn id="372" dur="1000">
                                          <p:stCondLst>
                                            <p:cond delay="0"/>
                                          </p:stCondLst>
                                        </p:cTn>
                                        <p:tgtEl>
                                          <p:spTgt spid="130"/>
                                        </p:tgtEl>
                                        <p:attrNameLst>
                                          <p:attrName>style.visibility</p:attrName>
                                        </p:attrNameLst>
                                      </p:cBhvr>
                                      <p:to>
                                        <p:strVal val="visible"/>
                                      </p:to>
                                    </p:set>
                                  </p:childTnLst>
                                </p:cTn>
                              </p:par>
                            </p:childTnLst>
                          </p:cTn>
                        </p:par>
                        <p:par>
                          <p:cTn id="373" fill="hold">
                            <p:stCondLst>
                              <p:cond delay="123000"/>
                            </p:stCondLst>
                            <p:childTnLst>
                              <p:par>
                                <p:cTn id="374" presetID="11" presetClass="entr" presetSubtype="0" fill="hold" grpId="0" nodeType="afterEffect">
                                  <p:stCondLst>
                                    <p:cond delay="0"/>
                                  </p:stCondLst>
                                  <p:childTnLst>
                                    <p:set>
                                      <p:cBhvr>
                                        <p:cTn id="375" dur="1000">
                                          <p:stCondLst>
                                            <p:cond delay="0"/>
                                          </p:stCondLst>
                                        </p:cTn>
                                        <p:tgtEl>
                                          <p:spTgt spid="131"/>
                                        </p:tgtEl>
                                        <p:attrNameLst>
                                          <p:attrName>style.visibility</p:attrName>
                                        </p:attrNameLst>
                                      </p:cBhvr>
                                      <p:to>
                                        <p:strVal val="visible"/>
                                      </p:to>
                                    </p:set>
                                  </p:childTnLst>
                                </p:cTn>
                              </p:par>
                            </p:childTnLst>
                          </p:cTn>
                        </p:par>
                        <p:par>
                          <p:cTn id="376" fill="hold">
                            <p:stCondLst>
                              <p:cond delay="124000"/>
                            </p:stCondLst>
                            <p:childTnLst>
                              <p:par>
                                <p:cTn id="377" presetID="11" presetClass="entr" presetSubtype="0" fill="hold" grpId="0" nodeType="afterEffect">
                                  <p:stCondLst>
                                    <p:cond delay="0"/>
                                  </p:stCondLst>
                                  <p:childTnLst>
                                    <p:set>
                                      <p:cBhvr>
                                        <p:cTn id="378" dur="1000">
                                          <p:stCondLst>
                                            <p:cond delay="0"/>
                                          </p:stCondLst>
                                        </p:cTn>
                                        <p:tgtEl>
                                          <p:spTgt spid="132"/>
                                        </p:tgtEl>
                                        <p:attrNameLst>
                                          <p:attrName>style.visibility</p:attrName>
                                        </p:attrNameLst>
                                      </p:cBhvr>
                                      <p:to>
                                        <p:strVal val="visible"/>
                                      </p:to>
                                    </p:set>
                                  </p:childTnLst>
                                </p:cTn>
                              </p:par>
                            </p:childTnLst>
                          </p:cTn>
                        </p:par>
                        <p:par>
                          <p:cTn id="379" fill="hold">
                            <p:stCondLst>
                              <p:cond delay="125000"/>
                            </p:stCondLst>
                            <p:childTnLst>
                              <p:par>
                                <p:cTn id="380" presetID="11" presetClass="entr" presetSubtype="0" fill="hold" grpId="0" nodeType="afterEffect">
                                  <p:stCondLst>
                                    <p:cond delay="0"/>
                                  </p:stCondLst>
                                  <p:childTnLst>
                                    <p:set>
                                      <p:cBhvr>
                                        <p:cTn id="381" dur="1000">
                                          <p:stCondLst>
                                            <p:cond delay="0"/>
                                          </p:stCondLst>
                                        </p:cTn>
                                        <p:tgtEl>
                                          <p:spTgt spid="133"/>
                                        </p:tgtEl>
                                        <p:attrNameLst>
                                          <p:attrName>style.visibility</p:attrName>
                                        </p:attrNameLst>
                                      </p:cBhvr>
                                      <p:to>
                                        <p:strVal val="visible"/>
                                      </p:to>
                                    </p:set>
                                  </p:childTnLst>
                                </p:cTn>
                              </p:par>
                            </p:childTnLst>
                          </p:cTn>
                        </p:par>
                        <p:par>
                          <p:cTn id="382" fill="hold">
                            <p:stCondLst>
                              <p:cond delay="126000"/>
                            </p:stCondLst>
                            <p:childTnLst>
                              <p:par>
                                <p:cTn id="383" presetID="11" presetClass="entr" presetSubtype="0" fill="hold" grpId="0" nodeType="afterEffect">
                                  <p:stCondLst>
                                    <p:cond delay="0"/>
                                  </p:stCondLst>
                                  <p:childTnLst>
                                    <p:set>
                                      <p:cBhvr>
                                        <p:cTn id="384" dur="1000">
                                          <p:stCondLst>
                                            <p:cond delay="0"/>
                                          </p:stCondLst>
                                        </p:cTn>
                                        <p:tgtEl>
                                          <p:spTgt spid="134"/>
                                        </p:tgtEl>
                                        <p:attrNameLst>
                                          <p:attrName>style.visibility</p:attrName>
                                        </p:attrNameLst>
                                      </p:cBhvr>
                                      <p:to>
                                        <p:strVal val="visible"/>
                                      </p:to>
                                    </p:set>
                                  </p:childTnLst>
                                </p:cTn>
                              </p:par>
                            </p:childTnLst>
                          </p:cTn>
                        </p:par>
                        <p:par>
                          <p:cTn id="385" fill="hold">
                            <p:stCondLst>
                              <p:cond delay="127000"/>
                            </p:stCondLst>
                            <p:childTnLst>
                              <p:par>
                                <p:cTn id="386" presetID="11" presetClass="entr" presetSubtype="0" fill="hold" grpId="0" nodeType="afterEffect">
                                  <p:stCondLst>
                                    <p:cond delay="0"/>
                                  </p:stCondLst>
                                  <p:childTnLst>
                                    <p:set>
                                      <p:cBhvr>
                                        <p:cTn id="387" dur="1000">
                                          <p:stCondLst>
                                            <p:cond delay="0"/>
                                          </p:stCondLst>
                                        </p:cTn>
                                        <p:tgtEl>
                                          <p:spTgt spid="135"/>
                                        </p:tgtEl>
                                        <p:attrNameLst>
                                          <p:attrName>style.visibility</p:attrName>
                                        </p:attrNameLst>
                                      </p:cBhvr>
                                      <p:to>
                                        <p:strVal val="visible"/>
                                      </p:to>
                                    </p:set>
                                  </p:childTnLst>
                                </p:cTn>
                              </p:par>
                            </p:childTnLst>
                          </p:cTn>
                        </p:par>
                        <p:par>
                          <p:cTn id="388" fill="hold">
                            <p:stCondLst>
                              <p:cond delay="128000"/>
                            </p:stCondLst>
                            <p:childTnLst>
                              <p:par>
                                <p:cTn id="389" presetID="11" presetClass="entr" presetSubtype="0" fill="hold" grpId="0" nodeType="afterEffect">
                                  <p:stCondLst>
                                    <p:cond delay="0"/>
                                  </p:stCondLst>
                                  <p:childTnLst>
                                    <p:set>
                                      <p:cBhvr>
                                        <p:cTn id="390" dur="1000">
                                          <p:stCondLst>
                                            <p:cond delay="0"/>
                                          </p:stCondLst>
                                        </p:cTn>
                                        <p:tgtEl>
                                          <p:spTgt spid="136"/>
                                        </p:tgtEl>
                                        <p:attrNameLst>
                                          <p:attrName>style.visibility</p:attrName>
                                        </p:attrNameLst>
                                      </p:cBhvr>
                                      <p:to>
                                        <p:strVal val="visible"/>
                                      </p:to>
                                    </p:set>
                                  </p:childTnLst>
                                </p:cTn>
                              </p:par>
                            </p:childTnLst>
                          </p:cTn>
                        </p:par>
                        <p:par>
                          <p:cTn id="391" fill="hold">
                            <p:stCondLst>
                              <p:cond delay="129000"/>
                            </p:stCondLst>
                            <p:childTnLst>
                              <p:par>
                                <p:cTn id="392" presetID="11" presetClass="entr" presetSubtype="0" fill="hold" grpId="0" nodeType="afterEffect">
                                  <p:stCondLst>
                                    <p:cond delay="0"/>
                                  </p:stCondLst>
                                  <p:childTnLst>
                                    <p:set>
                                      <p:cBhvr>
                                        <p:cTn id="393" dur="1000">
                                          <p:stCondLst>
                                            <p:cond delay="0"/>
                                          </p:stCondLst>
                                        </p:cTn>
                                        <p:tgtEl>
                                          <p:spTgt spid="137"/>
                                        </p:tgtEl>
                                        <p:attrNameLst>
                                          <p:attrName>style.visibility</p:attrName>
                                        </p:attrNameLst>
                                      </p:cBhvr>
                                      <p:to>
                                        <p:strVal val="visible"/>
                                      </p:to>
                                    </p:set>
                                  </p:childTnLst>
                                </p:cTn>
                              </p:par>
                            </p:childTnLst>
                          </p:cTn>
                        </p:par>
                        <p:par>
                          <p:cTn id="394" fill="hold">
                            <p:stCondLst>
                              <p:cond delay="130000"/>
                            </p:stCondLst>
                            <p:childTnLst>
                              <p:par>
                                <p:cTn id="395" presetID="11" presetClass="entr" presetSubtype="0" fill="hold" grpId="0" nodeType="afterEffect">
                                  <p:stCondLst>
                                    <p:cond delay="0"/>
                                  </p:stCondLst>
                                  <p:childTnLst>
                                    <p:set>
                                      <p:cBhvr>
                                        <p:cTn id="396" dur="1000">
                                          <p:stCondLst>
                                            <p:cond delay="0"/>
                                          </p:stCondLst>
                                        </p:cTn>
                                        <p:tgtEl>
                                          <p:spTgt spid="138"/>
                                        </p:tgtEl>
                                        <p:attrNameLst>
                                          <p:attrName>style.visibility</p:attrName>
                                        </p:attrNameLst>
                                      </p:cBhvr>
                                      <p:to>
                                        <p:strVal val="visible"/>
                                      </p:to>
                                    </p:set>
                                  </p:childTnLst>
                                </p:cTn>
                              </p:par>
                            </p:childTnLst>
                          </p:cTn>
                        </p:par>
                        <p:par>
                          <p:cTn id="397" fill="hold">
                            <p:stCondLst>
                              <p:cond delay="131000"/>
                            </p:stCondLst>
                            <p:childTnLst>
                              <p:par>
                                <p:cTn id="398" presetID="11" presetClass="entr" presetSubtype="0" fill="hold" grpId="0" nodeType="afterEffect">
                                  <p:stCondLst>
                                    <p:cond delay="0"/>
                                  </p:stCondLst>
                                  <p:childTnLst>
                                    <p:set>
                                      <p:cBhvr>
                                        <p:cTn id="399" dur="1000">
                                          <p:stCondLst>
                                            <p:cond delay="0"/>
                                          </p:stCondLst>
                                        </p:cTn>
                                        <p:tgtEl>
                                          <p:spTgt spid="139"/>
                                        </p:tgtEl>
                                        <p:attrNameLst>
                                          <p:attrName>style.visibility</p:attrName>
                                        </p:attrNameLst>
                                      </p:cBhvr>
                                      <p:to>
                                        <p:strVal val="visible"/>
                                      </p:to>
                                    </p:set>
                                  </p:childTnLst>
                                </p:cTn>
                              </p:par>
                            </p:childTnLst>
                          </p:cTn>
                        </p:par>
                        <p:par>
                          <p:cTn id="400" fill="hold">
                            <p:stCondLst>
                              <p:cond delay="132000"/>
                            </p:stCondLst>
                            <p:childTnLst>
                              <p:par>
                                <p:cTn id="401" presetID="11" presetClass="entr" presetSubtype="0" fill="hold" grpId="0" nodeType="afterEffect">
                                  <p:stCondLst>
                                    <p:cond delay="0"/>
                                  </p:stCondLst>
                                  <p:childTnLst>
                                    <p:set>
                                      <p:cBhvr>
                                        <p:cTn id="402" dur="1000">
                                          <p:stCondLst>
                                            <p:cond delay="0"/>
                                          </p:stCondLst>
                                        </p:cTn>
                                        <p:tgtEl>
                                          <p:spTgt spid="140"/>
                                        </p:tgtEl>
                                        <p:attrNameLst>
                                          <p:attrName>style.visibility</p:attrName>
                                        </p:attrNameLst>
                                      </p:cBhvr>
                                      <p:to>
                                        <p:strVal val="visible"/>
                                      </p:to>
                                    </p:set>
                                  </p:childTnLst>
                                </p:cTn>
                              </p:par>
                            </p:childTnLst>
                          </p:cTn>
                        </p:par>
                        <p:par>
                          <p:cTn id="403" fill="hold">
                            <p:stCondLst>
                              <p:cond delay="133000"/>
                            </p:stCondLst>
                            <p:childTnLst>
                              <p:par>
                                <p:cTn id="404" presetID="11" presetClass="entr" presetSubtype="0" fill="hold" grpId="0" nodeType="afterEffect">
                                  <p:stCondLst>
                                    <p:cond delay="0"/>
                                  </p:stCondLst>
                                  <p:childTnLst>
                                    <p:set>
                                      <p:cBhvr>
                                        <p:cTn id="405" dur="1000">
                                          <p:stCondLst>
                                            <p:cond delay="0"/>
                                          </p:stCondLst>
                                        </p:cTn>
                                        <p:tgtEl>
                                          <p:spTgt spid="141"/>
                                        </p:tgtEl>
                                        <p:attrNameLst>
                                          <p:attrName>style.visibility</p:attrName>
                                        </p:attrNameLst>
                                      </p:cBhvr>
                                      <p:to>
                                        <p:strVal val="visible"/>
                                      </p:to>
                                    </p:set>
                                  </p:childTnLst>
                                </p:cTn>
                              </p:par>
                            </p:childTnLst>
                          </p:cTn>
                        </p:par>
                        <p:par>
                          <p:cTn id="406" fill="hold">
                            <p:stCondLst>
                              <p:cond delay="134000"/>
                            </p:stCondLst>
                            <p:childTnLst>
                              <p:par>
                                <p:cTn id="407" presetID="11" presetClass="entr" presetSubtype="0" fill="hold" grpId="0" nodeType="afterEffect">
                                  <p:stCondLst>
                                    <p:cond delay="0"/>
                                  </p:stCondLst>
                                  <p:childTnLst>
                                    <p:set>
                                      <p:cBhvr>
                                        <p:cTn id="408" dur="1000">
                                          <p:stCondLst>
                                            <p:cond delay="0"/>
                                          </p:stCondLst>
                                        </p:cTn>
                                        <p:tgtEl>
                                          <p:spTgt spid="142"/>
                                        </p:tgtEl>
                                        <p:attrNameLst>
                                          <p:attrName>style.visibility</p:attrName>
                                        </p:attrNameLst>
                                      </p:cBhvr>
                                      <p:to>
                                        <p:strVal val="visible"/>
                                      </p:to>
                                    </p:set>
                                  </p:childTnLst>
                                </p:cTn>
                              </p:par>
                            </p:childTnLst>
                          </p:cTn>
                        </p:par>
                        <p:par>
                          <p:cTn id="409" fill="hold">
                            <p:stCondLst>
                              <p:cond delay="135000"/>
                            </p:stCondLst>
                            <p:childTnLst>
                              <p:par>
                                <p:cTn id="410" presetID="11" presetClass="entr" presetSubtype="0" fill="hold" grpId="0" nodeType="afterEffect">
                                  <p:stCondLst>
                                    <p:cond delay="0"/>
                                  </p:stCondLst>
                                  <p:childTnLst>
                                    <p:set>
                                      <p:cBhvr>
                                        <p:cTn id="411" dur="1000">
                                          <p:stCondLst>
                                            <p:cond delay="0"/>
                                          </p:stCondLst>
                                        </p:cTn>
                                        <p:tgtEl>
                                          <p:spTgt spid="143"/>
                                        </p:tgtEl>
                                        <p:attrNameLst>
                                          <p:attrName>style.visibility</p:attrName>
                                        </p:attrNameLst>
                                      </p:cBhvr>
                                      <p:to>
                                        <p:strVal val="visible"/>
                                      </p:to>
                                    </p:set>
                                  </p:childTnLst>
                                </p:cTn>
                              </p:par>
                            </p:childTnLst>
                          </p:cTn>
                        </p:par>
                        <p:par>
                          <p:cTn id="412" fill="hold">
                            <p:stCondLst>
                              <p:cond delay="136000"/>
                            </p:stCondLst>
                            <p:childTnLst>
                              <p:par>
                                <p:cTn id="413" presetID="11" presetClass="entr" presetSubtype="0" fill="hold" grpId="0" nodeType="afterEffect">
                                  <p:stCondLst>
                                    <p:cond delay="0"/>
                                  </p:stCondLst>
                                  <p:childTnLst>
                                    <p:set>
                                      <p:cBhvr>
                                        <p:cTn id="414" dur="1000">
                                          <p:stCondLst>
                                            <p:cond delay="0"/>
                                          </p:stCondLst>
                                        </p:cTn>
                                        <p:tgtEl>
                                          <p:spTgt spid="144"/>
                                        </p:tgtEl>
                                        <p:attrNameLst>
                                          <p:attrName>style.visibility</p:attrName>
                                        </p:attrNameLst>
                                      </p:cBhvr>
                                      <p:to>
                                        <p:strVal val="visible"/>
                                      </p:to>
                                    </p:set>
                                  </p:childTnLst>
                                </p:cTn>
                              </p:par>
                            </p:childTnLst>
                          </p:cTn>
                        </p:par>
                        <p:par>
                          <p:cTn id="415" fill="hold">
                            <p:stCondLst>
                              <p:cond delay="137000"/>
                            </p:stCondLst>
                            <p:childTnLst>
                              <p:par>
                                <p:cTn id="416" presetID="11" presetClass="entr" presetSubtype="0" fill="hold" grpId="0" nodeType="afterEffect">
                                  <p:stCondLst>
                                    <p:cond delay="0"/>
                                  </p:stCondLst>
                                  <p:childTnLst>
                                    <p:set>
                                      <p:cBhvr>
                                        <p:cTn id="417" dur="1000">
                                          <p:stCondLst>
                                            <p:cond delay="0"/>
                                          </p:stCondLst>
                                        </p:cTn>
                                        <p:tgtEl>
                                          <p:spTgt spid="145"/>
                                        </p:tgtEl>
                                        <p:attrNameLst>
                                          <p:attrName>style.visibility</p:attrName>
                                        </p:attrNameLst>
                                      </p:cBhvr>
                                      <p:to>
                                        <p:strVal val="visible"/>
                                      </p:to>
                                    </p:set>
                                  </p:childTnLst>
                                </p:cTn>
                              </p:par>
                            </p:childTnLst>
                          </p:cTn>
                        </p:par>
                        <p:par>
                          <p:cTn id="418" fill="hold">
                            <p:stCondLst>
                              <p:cond delay="138000"/>
                            </p:stCondLst>
                            <p:childTnLst>
                              <p:par>
                                <p:cTn id="419" presetID="11" presetClass="entr" presetSubtype="0" fill="hold" grpId="0" nodeType="afterEffect">
                                  <p:stCondLst>
                                    <p:cond delay="0"/>
                                  </p:stCondLst>
                                  <p:childTnLst>
                                    <p:set>
                                      <p:cBhvr>
                                        <p:cTn id="420" dur="1000">
                                          <p:stCondLst>
                                            <p:cond delay="0"/>
                                          </p:stCondLst>
                                        </p:cTn>
                                        <p:tgtEl>
                                          <p:spTgt spid="146"/>
                                        </p:tgtEl>
                                        <p:attrNameLst>
                                          <p:attrName>style.visibility</p:attrName>
                                        </p:attrNameLst>
                                      </p:cBhvr>
                                      <p:to>
                                        <p:strVal val="visible"/>
                                      </p:to>
                                    </p:set>
                                  </p:childTnLst>
                                </p:cTn>
                              </p:par>
                            </p:childTnLst>
                          </p:cTn>
                        </p:par>
                        <p:par>
                          <p:cTn id="421" fill="hold">
                            <p:stCondLst>
                              <p:cond delay="139000"/>
                            </p:stCondLst>
                            <p:childTnLst>
                              <p:par>
                                <p:cTn id="422" presetID="11" presetClass="entr" presetSubtype="0" fill="hold" grpId="0" nodeType="afterEffect">
                                  <p:stCondLst>
                                    <p:cond delay="0"/>
                                  </p:stCondLst>
                                  <p:childTnLst>
                                    <p:set>
                                      <p:cBhvr>
                                        <p:cTn id="423" dur="1000">
                                          <p:stCondLst>
                                            <p:cond delay="0"/>
                                          </p:stCondLst>
                                        </p:cTn>
                                        <p:tgtEl>
                                          <p:spTgt spid="147"/>
                                        </p:tgtEl>
                                        <p:attrNameLst>
                                          <p:attrName>style.visibility</p:attrName>
                                        </p:attrNameLst>
                                      </p:cBhvr>
                                      <p:to>
                                        <p:strVal val="visible"/>
                                      </p:to>
                                    </p:set>
                                  </p:childTnLst>
                                </p:cTn>
                              </p:par>
                            </p:childTnLst>
                          </p:cTn>
                        </p:par>
                        <p:par>
                          <p:cTn id="424" fill="hold">
                            <p:stCondLst>
                              <p:cond delay="140000"/>
                            </p:stCondLst>
                            <p:childTnLst>
                              <p:par>
                                <p:cTn id="425" presetID="11" presetClass="entr" presetSubtype="0" fill="hold" grpId="0" nodeType="afterEffect">
                                  <p:stCondLst>
                                    <p:cond delay="0"/>
                                  </p:stCondLst>
                                  <p:childTnLst>
                                    <p:set>
                                      <p:cBhvr>
                                        <p:cTn id="426" dur="1000">
                                          <p:stCondLst>
                                            <p:cond delay="0"/>
                                          </p:stCondLst>
                                        </p:cTn>
                                        <p:tgtEl>
                                          <p:spTgt spid="148"/>
                                        </p:tgtEl>
                                        <p:attrNameLst>
                                          <p:attrName>style.visibility</p:attrName>
                                        </p:attrNameLst>
                                      </p:cBhvr>
                                      <p:to>
                                        <p:strVal val="visible"/>
                                      </p:to>
                                    </p:set>
                                  </p:childTnLst>
                                </p:cTn>
                              </p:par>
                            </p:childTnLst>
                          </p:cTn>
                        </p:par>
                        <p:par>
                          <p:cTn id="427" fill="hold">
                            <p:stCondLst>
                              <p:cond delay="141000"/>
                            </p:stCondLst>
                            <p:childTnLst>
                              <p:par>
                                <p:cTn id="428" presetID="11" presetClass="entr" presetSubtype="0" fill="hold" grpId="0" nodeType="afterEffect">
                                  <p:stCondLst>
                                    <p:cond delay="0"/>
                                  </p:stCondLst>
                                  <p:childTnLst>
                                    <p:set>
                                      <p:cBhvr>
                                        <p:cTn id="429" dur="1000">
                                          <p:stCondLst>
                                            <p:cond delay="0"/>
                                          </p:stCondLst>
                                        </p:cTn>
                                        <p:tgtEl>
                                          <p:spTgt spid="149"/>
                                        </p:tgtEl>
                                        <p:attrNameLst>
                                          <p:attrName>style.visibility</p:attrName>
                                        </p:attrNameLst>
                                      </p:cBhvr>
                                      <p:to>
                                        <p:strVal val="visible"/>
                                      </p:to>
                                    </p:set>
                                  </p:childTnLst>
                                </p:cTn>
                              </p:par>
                            </p:childTnLst>
                          </p:cTn>
                        </p:par>
                        <p:par>
                          <p:cTn id="430" fill="hold">
                            <p:stCondLst>
                              <p:cond delay="142000"/>
                            </p:stCondLst>
                            <p:childTnLst>
                              <p:par>
                                <p:cTn id="431" presetID="11" presetClass="entr" presetSubtype="0" fill="hold" grpId="0" nodeType="afterEffect">
                                  <p:stCondLst>
                                    <p:cond delay="0"/>
                                  </p:stCondLst>
                                  <p:childTnLst>
                                    <p:set>
                                      <p:cBhvr>
                                        <p:cTn id="432" dur="1000">
                                          <p:stCondLst>
                                            <p:cond delay="0"/>
                                          </p:stCondLst>
                                        </p:cTn>
                                        <p:tgtEl>
                                          <p:spTgt spid="150"/>
                                        </p:tgtEl>
                                        <p:attrNameLst>
                                          <p:attrName>style.visibility</p:attrName>
                                        </p:attrNameLst>
                                      </p:cBhvr>
                                      <p:to>
                                        <p:strVal val="visible"/>
                                      </p:to>
                                    </p:set>
                                  </p:childTnLst>
                                </p:cTn>
                              </p:par>
                            </p:childTnLst>
                          </p:cTn>
                        </p:par>
                        <p:par>
                          <p:cTn id="433" fill="hold">
                            <p:stCondLst>
                              <p:cond delay="143000"/>
                            </p:stCondLst>
                            <p:childTnLst>
                              <p:par>
                                <p:cTn id="434" presetID="11" presetClass="entr" presetSubtype="0" fill="hold" grpId="0" nodeType="afterEffect">
                                  <p:stCondLst>
                                    <p:cond delay="0"/>
                                  </p:stCondLst>
                                  <p:childTnLst>
                                    <p:set>
                                      <p:cBhvr>
                                        <p:cTn id="435" dur="1000">
                                          <p:stCondLst>
                                            <p:cond delay="0"/>
                                          </p:stCondLst>
                                        </p:cTn>
                                        <p:tgtEl>
                                          <p:spTgt spid="151"/>
                                        </p:tgtEl>
                                        <p:attrNameLst>
                                          <p:attrName>style.visibility</p:attrName>
                                        </p:attrNameLst>
                                      </p:cBhvr>
                                      <p:to>
                                        <p:strVal val="visible"/>
                                      </p:to>
                                    </p:set>
                                  </p:childTnLst>
                                </p:cTn>
                              </p:par>
                            </p:childTnLst>
                          </p:cTn>
                        </p:par>
                        <p:par>
                          <p:cTn id="436" fill="hold">
                            <p:stCondLst>
                              <p:cond delay="144000"/>
                            </p:stCondLst>
                            <p:childTnLst>
                              <p:par>
                                <p:cTn id="437" presetID="11" presetClass="entr" presetSubtype="0" fill="hold" grpId="0" nodeType="afterEffect">
                                  <p:stCondLst>
                                    <p:cond delay="0"/>
                                  </p:stCondLst>
                                  <p:childTnLst>
                                    <p:set>
                                      <p:cBhvr>
                                        <p:cTn id="438" dur="1000">
                                          <p:stCondLst>
                                            <p:cond delay="0"/>
                                          </p:stCondLst>
                                        </p:cTn>
                                        <p:tgtEl>
                                          <p:spTgt spid="152"/>
                                        </p:tgtEl>
                                        <p:attrNameLst>
                                          <p:attrName>style.visibility</p:attrName>
                                        </p:attrNameLst>
                                      </p:cBhvr>
                                      <p:to>
                                        <p:strVal val="visible"/>
                                      </p:to>
                                    </p:set>
                                  </p:childTnLst>
                                </p:cTn>
                              </p:par>
                            </p:childTnLst>
                          </p:cTn>
                        </p:par>
                        <p:par>
                          <p:cTn id="439" fill="hold">
                            <p:stCondLst>
                              <p:cond delay="145000"/>
                            </p:stCondLst>
                            <p:childTnLst>
                              <p:par>
                                <p:cTn id="440" presetID="11" presetClass="entr" presetSubtype="0" fill="hold" grpId="0" nodeType="afterEffect">
                                  <p:stCondLst>
                                    <p:cond delay="0"/>
                                  </p:stCondLst>
                                  <p:childTnLst>
                                    <p:set>
                                      <p:cBhvr>
                                        <p:cTn id="441" dur="1000">
                                          <p:stCondLst>
                                            <p:cond delay="0"/>
                                          </p:stCondLst>
                                        </p:cTn>
                                        <p:tgtEl>
                                          <p:spTgt spid="153"/>
                                        </p:tgtEl>
                                        <p:attrNameLst>
                                          <p:attrName>style.visibility</p:attrName>
                                        </p:attrNameLst>
                                      </p:cBhvr>
                                      <p:to>
                                        <p:strVal val="visible"/>
                                      </p:to>
                                    </p:set>
                                  </p:childTnLst>
                                </p:cTn>
                              </p:par>
                            </p:childTnLst>
                          </p:cTn>
                        </p:par>
                        <p:par>
                          <p:cTn id="442" fill="hold">
                            <p:stCondLst>
                              <p:cond delay="146000"/>
                            </p:stCondLst>
                            <p:childTnLst>
                              <p:par>
                                <p:cTn id="443" presetID="11" presetClass="entr" presetSubtype="0" fill="hold" grpId="0" nodeType="afterEffect">
                                  <p:stCondLst>
                                    <p:cond delay="0"/>
                                  </p:stCondLst>
                                  <p:childTnLst>
                                    <p:set>
                                      <p:cBhvr>
                                        <p:cTn id="444" dur="1000">
                                          <p:stCondLst>
                                            <p:cond delay="0"/>
                                          </p:stCondLst>
                                        </p:cTn>
                                        <p:tgtEl>
                                          <p:spTgt spid="154"/>
                                        </p:tgtEl>
                                        <p:attrNameLst>
                                          <p:attrName>style.visibility</p:attrName>
                                        </p:attrNameLst>
                                      </p:cBhvr>
                                      <p:to>
                                        <p:strVal val="visible"/>
                                      </p:to>
                                    </p:set>
                                  </p:childTnLst>
                                </p:cTn>
                              </p:par>
                            </p:childTnLst>
                          </p:cTn>
                        </p:par>
                        <p:par>
                          <p:cTn id="445" fill="hold">
                            <p:stCondLst>
                              <p:cond delay="147000"/>
                            </p:stCondLst>
                            <p:childTnLst>
                              <p:par>
                                <p:cTn id="446" presetID="11" presetClass="entr" presetSubtype="0" fill="hold" grpId="0" nodeType="afterEffect">
                                  <p:stCondLst>
                                    <p:cond delay="0"/>
                                  </p:stCondLst>
                                  <p:childTnLst>
                                    <p:set>
                                      <p:cBhvr>
                                        <p:cTn id="447" dur="1000">
                                          <p:stCondLst>
                                            <p:cond delay="0"/>
                                          </p:stCondLst>
                                        </p:cTn>
                                        <p:tgtEl>
                                          <p:spTgt spid="155"/>
                                        </p:tgtEl>
                                        <p:attrNameLst>
                                          <p:attrName>style.visibility</p:attrName>
                                        </p:attrNameLst>
                                      </p:cBhvr>
                                      <p:to>
                                        <p:strVal val="visible"/>
                                      </p:to>
                                    </p:set>
                                  </p:childTnLst>
                                </p:cTn>
                              </p:par>
                            </p:childTnLst>
                          </p:cTn>
                        </p:par>
                        <p:par>
                          <p:cTn id="448" fill="hold">
                            <p:stCondLst>
                              <p:cond delay="148000"/>
                            </p:stCondLst>
                            <p:childTnLst>
                              <p:par>
                                <p:cTn id="449" presetID="11" presetClass="entr" presetSubtype="0" fill="hold" grpId="0" nodeType="afterEffect">
                                  <p:stCondLst>
                                    <p:cond delay="0"/>
                                  </p:stCondLst>
                                  <p:childTnLst>
                                    <p:set>
                                      <p:cBhvr>
                                        <p:cTn id="450" dur="1000">
                                          <p:stCondLst>
                                            <p:cond delay="0"/>
                                          </p:stCondLst>
                                        </p:cTn>
                                        <p:tgtEl>
                                          <p:spTgt spid="156"/>
                                        </p:tgtEl>
                                        <p:attrNameLst>
                                          <p:attrName>style.visibility</p:attrName>
                                        </p:attrNameLst>
                                      </p:cBhvr>
                                      <p:to>
                                        <p:strVal val="visible"/>
                                      </p:to>
                                    </p:set>
                                  </p:childTnLst>
                                </p:cTn>
                              </p:par>
                            </p:childTnLst>
                          </p:cTn>
                        </p:par>
                        <p:par>
                          <p:cTn id="451" fill="hold">
                            <p:stCondLst>
                              <p:cond delay="149000"/>
                            </p:stCondLst>
                            <p:childTnLst>
                              <p:par>
                                <p:cTn id="452" presetID="11" presetClass="entr" presetSubtype="0" fill="hold" grpId="0" nodeType="afterEffect">
                                  <p:stCondLst>
                                    <p:cond delay="0"/>
                                  </p:stCondLst>
                                  <p:childTnLst>
                                    <p:set>
                                      <p:cBhvr>
                                        <p:cTn id="453" dur="1000">
                                          <p:stCondLst>
                                            <p:cond delay="0"/>
                                          </p:stCondLst>
                                        </p:cTn>
                                        <p:tgtEl>
                                          <p:spTgt spid="157"/>
                                        </p:tgtEl>
                                        <p:attrNameLst>
                                          <p:attrName>style.visibility</p:attrName>
                                        </p:attrNameLst>
                                      </p:cBhvr>
                                      <p:to>
                                        <p:strVal val="visible"/>
                                      </p:to>
                                    </p:set>
                                  </p:childTnLst>
                                </p:cTn>
                              </p:par>
                            </p:childTnLst>
                          </p:cTn>
                        </p:par>
                        <p:par>
                          <p:cTn id="454" fill="hold">
                            <p:stCondLst>
                              <p:cond delay="150000"/>
                            </p:stCondLst>
                            <p:childTnLst>
                              <p:par>
                                <p:cTn id="455" presetID="11" presetClass="entr" presetSubtype="0" fill="hold" grpId="0" nodeType="afterEffect">
                                  <p:stCondLst>
                                    <p:cond delay="0"/>
                                  </p:stCondLst>
                                  <p:childTnLst>
                                    <p:set>
                                      <p:cBhvr>
                                        <p:cTn id="456" dur="1000">
                                          <p:stCondLst>
                                            <p:cond delay="0"/>
                                          </p:stCondLst>
                                        </p:cTn>
                                        <p:tgtEl>
                                          <p:spTgt spid="158"/>
                                        </p:tgtEl>
                                        <p:attrNameLst>
                                          <p:attrName>style.visibility</p:attrName>
                                        </p:attrNameLst>
                                      </p:cBhvr>
                                      <p:to>
                                        <p:strVal val="visible"/>
                                      </p:to>
                                    </p:set>
                                  </p:childTnLst>
                                </p:cTn>
                              </p:par>
                            </p:childTnLst>
                          </p:cTn>
                        </p:par>
                        <p:par>
                          <p:cTn id="457" fill="hold">
                            <p:stCondLst>
                              <p:cond delay="151000"/>
                            </p:stCondLst>
                            <p:childTnLst>
                              <p:par>
                                <p:cTn id="458" presetID="11" presetClass="entr" presetSubtype="0" fill="hold" grpId="0" nodeType="afterEffect">
                                  <p:stCondLst>
                                    <p:cond delay="0"/>
                                  </p:stCondLst>
                                  <p:childTnLst>
                                    <p:set>
                                      <p:cBhvr>
                                        <p:cTn id="459" dur="1000">
                                          <p:stCondLst>
                                            <p:cond delay="0"/>
                                          </p:stCondLst>
                                        </p:cTn>
                                        <p:tgtEl>
                                          <p:spTgt spid="159"/>
                                        </p:tgtEl>
                                        <p:attrNameLst>
                                          <p:attrName>style.visibility</p:attrName>
                                        </p:attrNameLst>
                                      </p:cBhvr>
                                      <p:to>
                                        <p:strVal val="visible"/>
                                      </p:to>
                                    </p:set>
                                  </p:childTnLst>
                                </p:cTn>
                              </p:par>
                            </p:childTnLst>
                          </p:cTn>
                        </p:par>
                        <p:par>
                          <p:cTn id="460" fill="hold">
                            <p:stCondLst>
                              <p:cond delay="152000"/>
                            </p:stCondLst>
                            <p:childTnLst>
                              <p:par>
                                <p:cTn id="461" presetID="11" presetClass="entr" presetSubtype="0" fill="hold" grpId="0" nodeType="afterEffect">
                                  <p:stCondLst>
                                    <p:cond delay="0"/>
                                  </p:stCondLst>
                                  <p:childTnLst>
                                    <p:set>
                                      <p:cBhvr>
                                        <p:cTn id="462" dur="1000">
                                          <p:stCondLst>
                                            <p:cond delay="0"/>
                                          </p:stCondLst>
                                        </p:cTn>
                                        <p:tgtEl>
                                          <p:spTgt spid="160"/>
                                        </p:tgtEl>
                                        <p:attrNameLst>
                                          <p:attrName>style.visibility</p:attrName>
                                        </p:attrNameLst>
                                      </p:cBhvr>
                                      <p:to>
                                        <p:strVal val="visible"/>
                                      </p:to>
                                    </p:set>
                                  </p:childTnLst>
                                </p:cTn>
                              </p:par>
                            </p:childTnLst>
                          </p:cTn>
                        </p:par>
                        <p:par>
                          <p:cTn id="463" fill="hold">
                            <p:stCondLst>
                              <p:cond delay="153000"/>
                            </p:stCondLst>
                            <p:childTnLst>
                              <p:par>
                                <p:cTn id="464" presetID="11" presetClass="entr" presetSubtype="0" fill="hold" grpId="0" nodeType="afterEffect">
                                  <p:stCondLst>
                                    <p:cond delay="0"/>
                                  </p:stCondLst>
                                  <p:childTnLst>
                                    <p:set>
                                      <p:cBhvr>
                                        <p:cTn id="465" dur="1000">
                                          <p:stCondLst>
                                            <p:cond delay="0"/>
                                          </p:stCondLst>
                                        </p:cTn>
                                        <p:tgtEl>
                                          <p:spTgt spid="161"/>
                                        </p:tgtEl>
                                        <p:attrNameLst>
                                          <p:attrName>style.visibility</p:attrName>
                                        </p:attrNameLst>
                                      </p:cBhvr>
                                      <p:to>
                                        <p:strVal val="visible"/>
                                      </p:to>
                                    </p:set>
                                  </p:childTnLst>
                                </p:cTn>
                              </p:par>
                            </p:childTnLst>
                          </p:cTn>
                        </p:par>
                        <p:par>
                          <p:cTn id="466" fill="hold">
                            <p:stCondLst>
                              <p:cond delay="154000"/>
                            </p:stCondLst>
                            <p:childTnLst>
                              <p:par>
                                <p:cTn id="467" presetID="11" presetClass="entr" presetSubtype="0" fill="hold" grpId="0" nodeType="afterEffect">
                                  <p:stCondLst>
                                    <p:cond delay="0"/>
                                  </p:stCondLst>
                                  <p:childTnLst>
                                    <p:set>
                                      <p:cBhvr>
                                        <p:cTn id="468" dur="1000">
                                          <p:stCondLst>
                                            <p:cond delay="0"/>
                                          </p:stCondLst>
                                        </p:cTn>
                                        <p:tgtEl>
                                          <p:spTgt spid="162"/>
                                        </p:tgtEl>
                                        <p:attrNameLst>
                                          <p:attrName>style.visibility</p:attrName>
                                        </p:attrNameLst>
                                      </p:cBhvr>
                                      <p:to>
                                        <p:strVal val="visible"/>
                                      </p:to>
                                    </p:set>
                                  </p:childTnLst>
                                </p:cTn>
                              </p:par>
                            </p:childTnLst>
                          </p:cTn>
                        </p:par>
                        <p:par>
                          <p:cTn id="469" fill="hold">
                            <p:stCondLst>
                              <p:cond delay="155000"/>
                            </p:stCondLst>
                            <p:childTnLst>
                              <p:par>
                                <p:cTn id="470" presetID="11" presetClass="entr" presetSubtype="0" fill="hold" grpId="0" nodeType="afterEffect">
                                  <p:stCondLst>
                                    <p:cond delay="0"/>
                                  </p:stCondLst>
                                  <p:childTnLst>
                                    <p:set>
                                      <p:cBhvr>
                                        <p:cTn id="471" dur="1000">
                                          <p:stCondLst>
                                            <p:cond delay="0"/>
                                          </p:stCondLst>
                                        </p:cTn>
                                        <p:tgtEl>
                                          <p:spTgt spid="163"/>
                                        </p:tgtEl>
                                        <p:attrNameLst>
                                          <p:attrName>style.visibility</p:attrName>
                                        </p:attrNameLst>
                                      </p:cBhvr>
                                      <p:to>
                                        <p:strVal val="visible"/>
                                      </p:to>
                                    </p:set>
                                  </p:childTnLst>
                                </p:cTn>
                              </p:par>
                            </p:childTnLst>
                          </p:cTn>
                        </p:par>
                        <p:par>
                          <p:cTn id="472" fill="hold">
                            <p:stCondLst>
                              <p:cond delay="156000"/>
                            </p:stCondLst>
                            <p:childTnLst>
                              <p:par>
                                <p:cTn id="473" presetID="11" presetClass="entr" presetSubtype="0" fill="hold" grpId="0" nodeType="afterEffect">
                                  <p:stCondLst>
                                    <p:cond delay="0"/>
                                  </p:stCondLst>
                                  <p:childTnLst>
                                    <p:set>
                                      <p:cBhvr>
                                        <p:cTn id="474" dur="1000">
                                          <p:stCondLst>
                                            <p:cond delay="0"/>
                                          </p:stCondLst>
                                        </p:cTn>
                                        <p:tgtEl>
                                          <p:spTgt spid="164"/>
                                        </p:tgtEl>
                                        <p:attrNameLst>
                                          <p:attrName>style.visibility</p:attrName>
                                        </p:attrNameLst>
                                      </p:cBhvr>
                                      <p:to>
                                        <p:strVal val="visible"/>
                                      </p:to>
                                    </p:set>
                                  </p:childTnLst>
                                </p:cTn>
                              </p:par>
                            </p:childTnLst>
                          </p:cTn>
                        </p:par>
                        <p:par>
                          <p:cTn id="475" fill="hold">
                            <p:stCondLst>
                              <p:cond delay="157000"/>
                            </p:stCondLst>
                            <p:childTnLst>
                              <p:par>
                                <p:cTn id="476" presetID="11" presetClass="entr" presetSubtype="0" fill="hold" grpId="0" nodeType="afterEffect">
                                  <p:stCondLst>
                                    <p:cond delay="0"/>
                                  </p:stCondLst>
                                  <p:childTnLst>
                                    <p:set>
                                      <p:cBhvr>
                                        <p:cTn id="477" dur="1000">
                                          <p:stCondLst>
                                            <p:cond delay="0"/>
                                          </p:stCondLst>
                                        </p:cTn>
                                        <p:tgtEl>
                                          <p:spTgt spid="165"/>
                                        </p:tgtEl>
                                        <p:attrNameLst>
                                          <p:attrName>style.visibility</p:attrName>
                                        </p:attrNameLst>
                                      </p:cBhvr>
                                      <p:to>
                                        <p:strVal val="visible"/>
                                      </p:to>
                                    </p:set>
                                  </p:childTnLst>
                                </p:cTn>
                              </p:par>
                            </p:childTnLst>
                          </p:cTn>
                        </p:par>
                        <p:par>
                          <p:cTn id="478" fill="hold">
                            <p:stCondLst>
                              <p:cond delay="158000"/>
                            </p:stCondLst>
                            <p:childTnLst>
                              <p:par>
                                <p:cTn id="479" presetID="11" presetClass="entr" presetSubtype="0" fill="hold" grpId="0" nodeType="afterEffect">
                                  <p:stCondLst>
                                    <p:cond delay="0"/>
                                  </p:stCondLst>
                                  <p:childTnLst>
                                    <p:set>
                                      <p:cBhvr>
                                        <p:cTn id="480" dur="1000">
                                          <p:stCondLst>
                                            <p:cond delay="0"/>
                                          </p:stCondLst>
                                        </p:cTn>
                                        <p:tgtEl>
                                          <p:spTgt spid="166"/>
                                        </p:tgtEl>
                                        <p:attrNameLst>
                                          <p:attrName>style.visibility</p:attrName>
                                        </p:attrNameLst>
                                      </p:cBhvr>
                                      <p:to>
                                        <p:strVal val="visible"/>
                                      </p:to>
                                    </p:set>
                                  </p:childTnLst>
                                </p:cTn>
                              </p:par>
                            </p:childTnLst>
                          </p:cTn>
                        </p:par>
                        <p:par>
                          <p:cTn id="481" fill="hold">
                            <p:stCondLst>
                              <p:cond delay="159000"/>
                            </p:stCondLst>
                            <p:childTnLst>
                              <p:par>
                                <p:cTn id="482" presetID="11" presetClass="entr" presetSubtype="0" fill="hold" grpId="0" nodeType="afterEffect">
                                  <p:stCondLst>
                                    <p:cond delay="0"/>
                                  </p:stCondLst>
                                  <p:childTnLst>
                                    <p:set>
                                      <p:cBhvr>
                                        <p:cTn id="483" dur="1000">
                                          <p:stCondLst>
                                            <p:cond delay="0"/>
                                          </p:stCondLst>
                                        </p:cTn>
                                        <p:tgtEl>
                                          <p:spTgt spid="167"/>
                                        </p:tgtEl>
                                        <p:attrNameLst>
                                          <p:attrName>style.visibility</p:attrName>
                                        </p:attrNameLst>
                                      </p:cBhvr>
                                      <p:to>
                                        <p:strVal val="visible"/>
                                      </p:to>
                                    </p:set>
                                  </p:childTnLst>
                                </p:cTn>
                              </p:par>
                            </p:childTnLst>
                          </p:cTn>
                        </p:par>
                        <p:par>
                          <p:cTn id="484" fill="hold">
                            <p:stCondLst>
                              <p:cond delay="160000"/>
                            </p:stCondLst>
                            <p:childTnLst>
                              <p:par>
                                <p:cTn id="485" presetID="11" presetClass="entr" presetSubtype="0" fill="hold" grpId="0" nodeType="afterEffect">
                                  <p:stCondLst>
                                    <p:cond delay="0"/>
                                  </p:stCondLst>
                                  <p:childTnLst>
                                    <p:set>
                                      <p:cBhvr>
                                        <p:cTn id="486" dur="1000">
                                          <p:stCondLst>
                                            <p:cond delay="0"/>
                                          </p:stCondLst>
                                        </p:cTn>
                                        <p:tgtEl>
                                          <p:spTgt spid="168"/>
                                        </p:tgtEl>
                                        <p:attrNameLst>
                                          <p:attrName>style.visibility</p:attrName>
                                        </p:attrNameLst>
                                      </p:cBhvr>
                                      <p:to>
                                        <p:strVal val="visible"/>
                                      </p:to>
                                    </p:set>
                                  </p:childTnLst>
                                </p:cTn>
                              </p:par>
                            </p:childTnLst>
                          </p:cTn>
                        </p:par>
                        <p:par>
                          <p:cTn id="487" fill="hold">
                            <p:stCondLst>
                              <p:cond delay="161000"/>
                            </p:stCondLst>
                            <p:childTnLst>
                              <p:par>
                                <p:cTn id="488" presetID="11" presetClass="entr" presetSubtype="0" fill="hold" grpId="0" nodeType="afterEffect">
                                  <p:stCondLst>
                                    <p:cond delay="0"/>
                                  </p:stCondLst>
                                  <p:childTnLst>
                                    <p:set>
                                      <p:cBhvr>
                                        <p:cTn id="489" dur="1000">
                                          <p:stCondLst>
                                            <p:cond delay="0"/>
                                          </p:stCondLst>
                                        </p:cTn>
                                        <p:tgtEl>
                                          <p:spTgt spid="169"/>
                                        </p:tgtEl>
                                        <p:attrNameLst>
                                          <p:attrName>style.visibility</p:attrName>
                                        </p:attrNameLst>
                                      </p:cBhvr>
                                      <p:to>
                                        <p:strVal val="visible"/>
                                      </p:to>
                                    </p:set>
                                  </p:childTnLst>
                                </p:cTn>
                              </p:par>
                            </p:childTnLst>
                          </p:cTn>
                        </p:par>
                        <p:par>
                          <p:cTn id="490" fill="hold">
                            <p:stCondLst>
                              <p:cond delay="162000"/>
                            </p:stCondLst>
                            <p:childTnLst>
                              <p:par>
                                <p:cTn id="491" presetID="11" presetClass="entr" presetSubtype="0" fill="hold" grpId="0" nodeType="afterEffect">
                                  <p:stCondLst>
                                    <p:cond delay="0"/>
                                  </p:stCondLst>
                                  <p:childTnLst>
                                    <p:set>
                                      <p:cBhvr>
                                        <p:cTn id="492" dur="1000">
                                          <p:stCondLst>
                                            <p:cond delay="0"/>
                                          </p:stCondLst>
                                        </p:cTn>
                                        <p:tgtEl>
                                          <p:spTgt spid="170"/>
                                        </p:tgtEl>
                                        <p:attrNameLst>
                                          <p:attrName>style.visibility</p:attrName>
                                        </p:attrNameLst>
                                      </p:cBhvr>
                                      <p:to>
                                        <p:strVal val="visible"/>
                                      </p:to>
                                    </p:set>
                                  </p:childTnLst>
                                </p:cTn>
                              </p:par>
                            </p:childTnLst>
                          </p:cTn>
                        </p:par>
                        <p:par>
                          <p:cTn id="493" fill="hold">
                            <p:stCondLst>
                              <p:cond delay="163000"/>
                            </p:stCondLst>
                            <p:childTnLst>
                              <p:par>
                                <p:cTn id="494" presetID="11" presetClass="entr" presetSubtype="0" fill="hold" grpId="0" nodeType="afterEffect">
                                  <p:stCondLst>
                                    <p:cond delay="0"/>
                                  </p:stCondLst>
                                  <p:childTnLst>
                                    <p:set>
                                      <p:cBhvr>
                                        <p:cTn id="495" dur="1000">
                                          <p:stCondLst>
                                            <p:cond delay="0"/>
                                          </p:stCondLst>
                                        </p:cTn>
                                        <p:tgtEl>
                                          <p:spTgt spid="171"/>
                                        </p:tgtEl>
                                        <p:attrNameLst>
                                          <p:attrName>style.visibility</p:attrName>
                                        </p:attrNameLst>
                                      </p:cBhvr>
                                      <p:to>
                                        <p:strVal val="visible"/>
                                      </p:to>
                                    </p:set>
                                  </p:childTnLst>
                                </p:cTn>
                              </p:par>
                            </p:childTnLst>
                          </p:cTn>
                        </p:par>
                        <p:par>
                          <p:cTn id="496" fill="hold">
                            <p:stCondLst>
                              <p:cond delay="164000"/>
                            </p:stCondLst>
                            <p:childTnLst>
                              <p:par>
                                <p:cTn id="497" presetID="11" presetClass="entr" presetSubtype="0" fill="hold" grpId="0" nodeType="afterEffect">
                                  <p:stCondLst>
                                    <p:cond delay="0"/>
                                  </p:stCondLst>
                                  <p:childTnLst>
                                    <p:set>
                                      <p:cBhvr>
                                        <p:cTn id="498" dur="1000">
                                          <p:stCondLst>
                                            <p:cond delay="0"/>
                                          </p:stCondLst>
                                        </p:cTn>
                                        <p:tgtEl>
                                          <p:spTgt spid="172"/>
                                        </p:tgtEl>
                                        <p:attrNameLst>
                                          <p:attrName>style.visibility</p:attrName>
                                        </p:attrNameLst>
                                      </p:cBhvr>
                                      <p:to>
                                        <p:strVal val="visible"/>
                                      </p:to>
                                    </p:set>
                                  </p:childTnLst>
                                </p:cTn>
                              </p:par>
                            </p:childTnLst>
                          </p:cTn>
                        </p:par>
                        <p:par>
                          <p:cTn id="499" fill="hold">
                            <p:stCondLst>
                              <p:cond delay="165000"/>
                            </p:stCondLst>
                            <p:childTnLst>
                              <p:par>
                                <p:cTn id="500" presetID="11" presetClass="entr" presetSubtype="0" fill="hold" grpId="0" nodeType="afterEffect">
                                  <p:stCondLst>
                                    <p:cond delay="0"/>
                                  </p:stCondLst>
                                  <p:childTnLst>
                                    <p:set>
                                      <p:cBhvr>
                                        <p:cTn id="501" dur="1000">
                                          <p:stCondLst>
                                            <p:cond delay="0"/>
                                          </p:stCondLst>
                                        </p:cTn>
                                        <p:tgtEl>
                                          <p:spTgt spid="173"/>
                                        </p:tgtEl>
                                        <p:attrNameLst>
                                          <p:attrName>style.visibility</p:attrName>
                                        </p:attrNameLst>
                                      </p:cBhvr>
                                      <p:to>
                                        <p:strVal val="visible"/>
                                      </p:to>
                                    </p:set>
                                  </p:childTnLst>
                                </p:cTn>
                              </p:par>
                            </p:childTnLst>
                          </p:cTn>
                        </p:par>
                        <p:par>
                          <p:cTn id="502" fill="hold">
                            <p:stCondLst>
                              <p:cond delay="166000"/>
                            </p:stCondLst>
                            <p:childTnLst>
                              <p:par>
                                <p:cTn id="503" presetID="11" presetClass="entr" presetSubtype="0" fill="hold" grpId="0" nodeType="afterEffect">
                                  <p:stCondLst>
                                    <p:cond delay="0"/>
                                  </p:stCondLst>
                                  <p:childTnLst>
                                    <p:set>
                                      <p:cBhvr>
                                        <p:cTn id="504" dur="1000">
                                          <p:stCondLst>
                                            <p:cond delay="0"/>
                                          </p:stCondLst>
                                        </p:cTn>
                                        <p:tgtEl>
                                          <p:spTgt spid="174"/>
                                        </p:tgtEl>
                                        <p:attrNameLst>
                                          <p:attrName>style.visibility</p:attrName>
                                        </p:attrNameLst>
                                      </p:cBhvr>
                                      <p:to>
                                        <p:strVal val="visible"/>
                                      </p:to>
                                    </p:set>
                                  </p:childTnLst>
                                </p:cTn>
                              </p:par>
                            </p:childTnLst>
                          </p:cTn>
                        </p:par>
                        <p:par>
                          <p:cTn id="505" fill="hold">
                            <p:stCondLst>
                              <p:cond delay="167000"/>
                            </p:stCondLst>
                            <p:childTnLst>
                              <p:par>
                                <p:cTn id="506" presetID="11" presetClass="entr" presetSubtype="0" fill="hold" grpId="0" nodeType="afterEffect">
                                  <p:stCondLst>
                                    <p:cond delay="0"/>
                                  </p:stCondLst>
                                  <p:childTnLst>
                                    <p:set>
                                      <p:cBhvr>
                                        <p:cTn id="507" dur="1000">
                                          <p:stCondLst>
                                            <p:cond delay="0"/>
                                          </p:stCondLst>
                                        </p:cTn>
                                        <p:tgtEl>
                                          <p:spTgt spid="175"/>
                                        </p:tgtEl>
                                        <p:attrNameLst>
                                          <p:attrName>style.visibility</p:attrName>
                                        </p:attrNameLst>
                                      </p:cBhvr>
                                      <p:to>
                                        <p:strVal val="visible"/>
                                      </p:to>
                                    </p:set>
                                  </p:childTnLst>
                                </p:cTn>
                              </p:par>
                            </p:childTnLst>
                          </p:cTn>
                        </p:par>
                        <p:par>
                          <p:cTn id="508" fill="hold">
                            <p:stCondLst>
                              <p:cond delay="168000"/>
                            </p:stCondLst>
                            <p:childTnLst>
                              <p:par>
                                <p:cTn id="509" presetID="11" presetClass="entr" presetSubtype="0" fill="hold" grpId="0" nodeType="afterEffect">
                                  <p:stCondLst>
                                    <p:cond delay="0"/>
                                  </p:stCondLst>
                                  <p:childTnLst>
                                    <p:set>
                                      <p:cBhvr>
                                        <p:cTn id="510" dur="1000">
                                          <p:stCondLst>
                                            <p:cond delay="0"/>
                                          </p:stCondLst>
                                        </p:cTn>
                                        <p:tgtEl>
                                          <p:spTgt spid="176"/>
                                        </p:tgtEl>
                                        <p:attrNameLst>
                                          <p:attrName>style.visibility</p:attrName>
                                        </p:attrNameLst>
                                      </p:cBhvr>
                                      <p:to>
                                        <p:strVal val="visible"/>
                                      </p:to>
                                    </p:set>
                                  </p:childTnLst>
                                </p:cTn>
                              </p:par>
                            </p:childTnLst>
                          </p:cTn>
                        </p:par>
                        <p:par>
                          <p:cTn id="511" fill="hold">
                            <p:stCondLst>
                              <p:cond delay="169000"/>
                            </p:stCondLst>
                            <p:childTnLst>
                              <p:par>
                                <p:cTn id="512" presetID="11" presetClass="entr" presetSubtype="0" fill="hold" grpId="0" nodeType="afterEffect">
                                  <p:stCondLst>
                                    <p:cond delay="0"/>
                                  </p:stCondLst>
                                  <p:childTnLst>
                                    <p:set>
                                      <p:cBhvr>
                                        <p:cTn id="513" dur="1000">
                                          <p:stCondLst>
                                            <p:cond delay="0"/>
                                          </p:stCondLst>
                                        </p:cTn>
                                        <p:tgtEl>
                                          <p:spTgt spid="177"/>
                                        </p:tgtEl>
                                        <p:attrNameLst>
                                          <p:attrName>style.visibility</p:attrName>
                                        </p:attrNameLst>
                                      </p:cBhvr>
                                      <p:to>
                                        <p:strVal val="visible"/>
                                      </p:to>
                                    </p:set>
                                  </p:childTnLst>
                                </p:cTn>
                              </p:par>
                            </p:childTnLst>
                          </p:cTn>
                        </p:par>
                        <p:par>
                          <p:cTn id="514" fill="hold">
                            <p:stCondLst>
                              <p:cond delay="170000"/>
                            </p:stCondLst>
                            <p:childTnLst>
                              <p:par>
                                <p:cTn id="515" presetID="11" presetClass="entr" presetSubtype="0" fill="hold" grpId="0" nodeType="afterEffect">
                                  <p:stCondLst>
                                    <p:cond delay="0"/>
                                  </p:stCondLst>
                                  <p:childTnLst>
                                    <p:set>
                                      <p:cBhvr>
                                        <p:cTn id="516" dur="1000">
                                          <p:stCondLst>
                                            <p:cond delay="0"/>
                                          </p:stCondLst>
                                        </p:cTn>
                                        <p:tgtEl>
                                          <p:spTgt spid="178"/>
                                        </p:tgtEl>
                                        <p:attrNameLst>
                                          <p:attrName>style.visibility</p:attrName>
                                        </p:attrNameLst>
                                      </p:cBhvr>
                                      <p:to>
                                        <p:strVal val="visible"/>
                                      </p:to>
                                    </p:set>
                                  </p:childTnLst>
                                </p:cTn>
                              </p:par>
                            </p:childTnLst>
                          </p:cTn>
                        </p:par>
                        <p:par>
                          <p:cTn id="517" fill="hold">
                            <p:stCondLst>
                              <p:cond delay="171000"/>
                            </p:stCondLst>
                            <p:childTnLst>
                              <p:par>
                                <p:cTn id="518" presetID="11" presetClass="entr" presetSubtype="0" fill="hold" grpId="0" nodeType="afterEffect">
                                  <p:stCondLst>
                                    <p:cond delay="0"/>
                                  </p:stCondLst>
                                  <p:childTnLst>
                                    <p:set>
                                      <p:cBhvr>
                                        <p:cTn id="519" dur="1000">
                                          <p:stCondLst>
                                            <p:cond delay="0"/>
                                          </p:stCondLst>
                                        </p:cTn>
                                        <p:tgtEl>
                                          <p:spTgt spid="179"/>
                                        </p:tgtEl>
                                        <p:attrNameLst>
                                          <p:attrName>style.visibility</p:attrName>
                                        </p:attrNameLst>
                                      </p:cBhvr>
                                      <p:to>
                                        <p:strVal val="visible"/>
                                      </p:to>
                                    </p:set>
                                  </p:childTnLst>
                                </p:cTn>
                              </p:par>
                            </p:childTnLst>
                          </p:cTn>
                        </p:par>
                        <p:par>
                          <p:cTn id="520" fill="hold">
                            <p:stCondLst>
                              <p:cond delay="172000"/>
                            </p:stCondLst>
                            <p:childTnLst>
                              <p:par>
                                <p:cTn id="521" presetID="11" presetClass="entr" presetSubtype="0" fill="hold" grpId="0" nodeType="afterEffect">
                                  <p:stCondLst>
                                    <p:cond delay="0"/>
                                  </p:stCondLst>
                                  <p:childTnLst>
                                    <p:set>
                                      <p:cBhvr>
                                        <p:cTn id="522" dur="1000">
                                          <p:stCondLst>
                                            <p:cond delay="0"/>
                                          </p:stCondLst>
                                        </p:cTn>
                                        <p:tgtEl>
                                          <p:spTgt spid="180"/>
                                        </p:tgtEl>
                                        <p:attrNameLst>
                                          <p:attrName>style.visibility</p:attrName>
                                        </p:attrNameLst>
                                      </p:cBhvr>
                                      <p:to>
                                        <p:strVal val="visible"/>
                                      </p:to>
                                    </p:set>
                                  </p:childTnLst>
                                </p:cTn>
                              </p:par>
                            </p:childTnLst>
                          </p:cTn>
                        </p:par>
                        <p:par>
                          <p:cTn id="523" fill="hold">
                            <p:stCondLst>
                              <p:cond delay="173000"/>
                            </p:stCondLst>
                            <p:childTnLst>
                              <p:par>
                                <p:cTn id="524" presetID="11" presetClass="entr" presetSubtype="0" fill="hold" grpId="0" nodeType="afterEffect">
                                  <p:stCondLst>
                                    <p:cond delay="0"/>
                                  </p:stCondLst>
                                  <p:childTnLst>
                                    <p:set>
                                      <p:cBhvr>
                                        <p:cTn id="525" dur="1000">
                                          <p:stCondLst>
                                            <p:cond delay="0"/>
                                          </p:stCondLst>
                                        </p:cTn>
                                        <p:tgtEl>
                                          <p:spTgt spid="181"/>
                                        </p:tgtEl>
                                        <p:attrNameLst>
                                          <p:attrName>style.visibility</p:attrName>
                                        </p:attrNameLst>
                                      </p:cBhvr>
                                      <p:to>
                                        <p:strVal val="visible"/>
                                      </p:to>
                                    </p:set>
                                  </p:childTnLst>
                                </p:cTn>
                              </p:par>
                            </p:childTnLst>
                          </p:cTn>
                        </p:par>
                        <p:par>
                          <p:cTn id="526" fill="hold">
                            <p:stCondLst>
                              <p:cond delay="174000"/>
                            </p:stCondLst>
                            <p:childTnLst>
                              <p:par>
                                <p:cTn id="527" presetID="11" presetClass="entr" presetSubtype="0" fill="hold" grpId="0" nodeType="afterEffect">
                                  <p:stCondLst>
                                    <p:cond delay="0"/>
                                  </p:stCondLst>
                                  <p:childTnLst>
                                    <p:set>
                                      <p:cBhvr>
                                        <p:cTn id="528" dur="1000">
                                          <p:stCondLst>
                                            <p:cond delay="0"/>
                                          </p:stCondLst>
                                        </p:cTn>
                                        <p:tgtEl>
                                          <p:spTgt spid="182"/>
                                        </p:tgtEl>
                                        <p:attrNameLst>
                                          <p:attrName>style.visibility</p:attrName>
                                        </p:attrNameLst>
                                      </p:cBhvr>
                                      <p:to>
                                        <p:strVal val="visible"/>
                                      </p:to>
                                    </p:set>
                                  </p:childTnLst>
                                </p:cTn>
                              </p:par>
                            </p:childTnLst>
                          </p:cTn>
                        </p:par>
                        <p:par>
                          <p:cTn id="529" fill="hold">
                            <p:stCondLst>
                              <p:cond delay="175000"/>
                            </p:stCondLst>
                            <p:childTnLst>
                              <p:par>
                                <p:cTn id="530" presetID="11" presetClass="entr" presetSubtype="0" fill="hold" grpId="0" nodeType="afterEffect">
                                  <p:stCondLst>
                                    <p:cond delay="0"/>
                                  </p:stCondLst>
                                  <p:childTnLst>
                                    <p:set>
                                      <p:cBhvr>
                                        <p:cTn id="531" dur="1000">
                                          <p:stCondLst>
                                            <p:cond delay="0"/>
                                          </p:stCondLst>
                                        </p:cTn>
                                        <p:tgtEl>
                                          <p:spTgt spid="183"/>
                                        </p:tgtEl>
                                        <p:attrNameLst>
                                          <p:attrName>style.visibility</p:attrName>
                                        </p:attrNameLst>
                                      </p:cBhvr>
                                      <p:to>
                                        <p:strVal val="visible"/>
                                      </p:to>
                                    </p:set>
                                  </p:childTnLst>
                                </p:cTn>
                              </p:par>
                            </p:childTnLst>
                          </p:cTn>
                        </p:par>
                        <p:par>
                          <p:cTn id="532" fill="hold">
                            <p:stCondLst>
                              <p:cond delay="176000"/>
                            </p:stCondLst>
                            <p:childTnLst>
                              <p:par>
                                <p:cTn id="533" presetID="11" presetClass="entr" presetSubtype="0" fill="hold" grpId="0" nodeType="afterEffect">
                                  <p:stCondLst>
                                    <p:cond delay="0"/>
                                  </p:stCondLst>
                                  <p:childTnLst>
                                    <p:set>
                                      <p:cBhvr>
                                        <p:cTn id="534" dur="1000">
                                          <p:stCondLst>
                                            <p:cond delay="0"/>
                                          </p:stCondLst>
                                        </p:cTn>
                                        <p:tgtEl>
                                          <p:spTgt spid="184"/>
                                        </p:tgtEl>
                                        <p:attrNameLst>
                                          <p:attrName>style.visibility</p:attrName>
                                        </p:attrNameLst>
                                      </p:cBhvr>
                                      <p:to>
                                        <p:strVal val="visible"/>
                                      </p:to>
                                    </p:set>
                                  </p:childTnLst>
                                </p:cTn>
                              </p:par>
                            </p:childTnLst>
                          </p:cTn>
                        </p:par>
                        <p:par>
                          <p:cTn id="535" fill="hold">
                            <p:stCondLst>
                              <p:cond delay="177000"/>
                            </p:stCondLst>
                            <p:childTnLst>
                              <p:par>
                                <p:cTn id="536" presetID="11" presetClass="entr" presetSubtype="0" fill="hold" grpId="0" nodeType="afterEffect">
                                  <p:stCondLst>
                                    <p:cond delay="0"/>
                                  </p:stCondLst>
                                  <p:childTnLst>
                                    <p:set>
                                      <p:cBhvr>
                                        <p:cTn id="537" dur="1000">
                                          <p:stCondLst>
                                            <p:cond delay="0"/>
                                          </p:stCondLst>
                                        </p:cTn>
                                        <p:tgtEl>
                                          <p:spTgt spid="185"/>
                                        </p:tgtEl>
                                        <p:attrNameLst>
                                          <p:attrName>style.visibility</p:attrName>
                                        </p:attrNameLst>
                                      </p:cBhvr>
                                      <p:to>
                                        <p:strVal val="visible"/>
                                      </p:to>
                                    </p:set>
                                  </p:childTnLst>
                                </p:cTn>
                              </p:par>
                            </p:childTnLst>
                          </p:cTn>
                        </p:par>
                        <p:par>
                          <p:cTn id="538" fill="hold">
                            <p:stCondLst>
                              <p:cond delay="178000"/>
                            </p:stCondLst>
                            <p:childTnLst>
                              <p:par>
                                <p:cTn id="539" presetID="11" presetClass="entr" presetSubtype="0" fill="hold" grpId="0" nodeType="afterEffect">
                                  <p:stCondLst>
                                    <p:cond delay="0"/>
                                  </p:stCondLst>
                                  <p:childTnLst>
                                    <p:set>
                                      <p:cBhvr>
                                        <p:cTn id="540" dur="1000">
                                          <p:stCondLst>
                                            <p:cond delay="0"/>
                                          </p:stCondLst>
                                        </p:cTn>
                                        <p:tgtEl>
                                          <p:spTgt spid="186"/>
                                        </p:tgtEl>
                                        <p:attrNameLst>
                                          <p:attrName>style.visibility</p:attrName>
                                        </p:attrNameLst>
                                      </p:cBhvr>
                                      <p:to>
                                        <p:strVal val="visible"/>
                                      </p:to>
                                    </p:set>
                                  </p:childTnLst>
                                </p:cTn>
                              </p:par>
                            </p:childTnLst>
                          </p:cTn>
                        </p:par>
                        <p:par>
                          <p:cTn id="541" fill="hold">
                            <p:stCondLst>
                              <p:cond delay="179000"/>
                            </p:stCondLst>
                            <p:childTnLst>
                              <p:par>
                                <p:cTn id="542" presetID="11" presetClass="entr" presetSubtype="0" fill="hold" grpId="0" nodeType="afterEffect">
                                  <p:stCondLst>
                                    <p:cond delay="0"/>
                                  </p:stCondLst>
                                  <p:childTnLst>
                                    <p:set>
                                      <p:cBhvr>
                                        <p:cTn id="543" dur="1000">
                                          <p:stCondLst>
                                            <p:cond delay="0"/>
                                          </p:stCondLst>
                                        </p:cTn>
                                        <p:tgtEl>
                                          <p:spTgt spid="187"/>
                                        </p:tgtEl>
                                        <p:attrNameLst>
                                          <p:attrName>style.visibility</p:attrName>
                                        </p:attrNameLst>
                                      </p:cBhvr>
                                      <p:to>
                                        <p:strVal val="visible"/>
                                      </p:to>
                                    </p:set>
                                  </p:childTnLst>
                                </p:cTn>
                              </p:par>
                            </p:childTnLst>
                          </p:cTn>
                        </p:par>
                        <p:par>
                          <p:cTn id="544" fill="hold">
                            <p:stCondLst>
                              <p:cond delay="180000"/>
                            </p:stCondLst>
                            <p:childTnLst>
                              <p:par>
                                <p:cTn id="545" presetID="11" presetClass="entr" presetSubtype="0" fill="hold" grpId="0" nodeType="afterEffect">
                                  <p:stCondLst>
                                    <p:cond delay="0"/>
                                  </p:stCondLst>
                                  <p:childTnLst>
                                    <p:set>
                                      <p:cBhvr>
                                        <p:cTn id="546" dur="1000">
                                          <p:stCondLst>
                                            <p:cond delay="0"/>
                                          </p:stCondLst>
                                        </p:cTn>
                                        <p:tgtEl>
                                          <p:spTgt spid="188"/>
                                        </p:tgtEl>
                                        <p:attrNameLst>
                                          <p:attrName>style.visibility</p:attrName>
                                        </p:attrNameLst>
                                      </p:cBhvr>
                                      <p:to>
                                        <p:strVal val="visible"/>
                                      </p:to>
                                    </p:set>
                                  </p:childTnLst>
                                </p:cTn>
                              </p:par>
                            </p:childTnLst>
                          </p:cTn>
                        </p:par>
                      </p:childTnLst>
                    </p:cTn>
                  </p:par>
                  <p:par>
                    <p:cTn id="547" fill="hold">
                      <p:stCondLst>
                        <p:cond delay="indefinite"/>
                      </p:stCondLst>
                      <p:childTnLst>
                        <p:par>
                          <p:cTn id="548" fill="hold">
                            <p:stCondLst>
                              <p:cond delay="0"/>
                            </p:stCondLst>
                            <p:childTnLst>
                              <p:par>
                                <p:cTn id="549" presetID="16" presetClass="entr" presetSubtype="21" fill="hold" grpId="0" nodeType="clickEffect">
                                  <p:stCondLst>
                                    <p:cond delay="0"/>
                                  </p:stCondLst>
                                  <p:childTnLst>
                                    <p:set>
                                      <p:cBhvr>
                                        <p:cTn id="550" dur="1" fill="hold">
                                          <p:stCondLst>
                                            <p:cond delay="0"/>
                                          </p:stCondLst>
                                        </p:cTn>
                                        <p:tgtEl>
                                          <p:spTgt spid="7"/>
                                        </p:tgtEl>
                                        <p:attrNameLst>
                                          <p:attrName>style.visibility</p:attrName>
                                        </p:attrNameLst>
                                      </p:cBhvr>
                                      <p:to>
                                        <p:strVal val="visible"/>
                                      </p:to>
                                    </p:set>
                                    <p:animEffect transition="in" filter="barn(inVertical)">
                                      <p:cBhvr>
                                        <p:cTn id="5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08DBEE7-5C75-F75D-75CA-714E6A08AB90}"/>
              </a:ext>
            </a:extLst>
          </p:cNvPr>
          <p:cNvSpPr>
            <a:spLocks noGrp="1"/>
          </p:cNvSpPr>
          <p:nvPr>
            <p:ph type="title"/>
          </p:nvPr>
        </p:nvSpPr>
        <p:spPr/>
        <p:txBody>
          <a:bodyPr/>
          <a:lstStyle/>
          <a:p>
            <a:endParaRPr lang="vi-VN" dirty="0"/>
          </a:p>
        </p:txBody>
      </p:sp>
      <p:sp>
        <p:nvSpPr>
          <p:cNvPr id="3" name="Chỗ dành sẵn cho Nội dung 2">
            <a:extLst>
              <a:ext uri="{FF2B5EF4-FFF2-40B4-BE49-F238E27FC236}">
                <a16:creationId xmlns:a16="http://schemas.microsoft.com/office/drawing/2014/main" id="{1070F8FC-CE22-CE64-4B1A-15DB9E118967}"/>
              </a:ext>
            </a:extLst>
          </p:cNvPr>
          <p:cNvSpPr>
            <a:spLocks noGrp="1"/>
          </p:cNvSpPr>
          <p:nvPr>
            <p:ph idx="1"/>
          </p:nvPr>
        </p:nvSpPr>
        <p:spPr/>
        <p:txBody>
          <a:bodyPr/>
          <a:lstStyle/>
          <a:p>
            <a:endParaRPr lang="vi-VN"/>
          </a:p>
        </p:txBody>
      </p:sp>
      <p:pic>
        <p:nvPicPr>
          <p:cNvPr id="5" name="Hình ảnh 4">
            <a:extLst>
              <a:ext uri="{FF2B5EF4-FFF2-40B4-BE49-F238E27FC236}">
                <a16:creationId xmlns:a16="http://schemas.microsoft.com/office/drawing/2014/main" id="{FA2C92D2-6F1B-70B4-1F61-1BAEC5756131}"/>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8171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 y="381000"/>
            <a:ext cx="5410200" cy="579967"/>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Chu vi </a:t>
            </a:r>
            <a:r>
              <a:rPr lang="en-US" sz="2400" b="1" dirty="0" err="1">
                <a:solidFill>
                  <a:prstClr val="black"/>
                </a:solidFill>
                <a:latin typeface="Times New Roman" pitchFamily="18" charset="0"/>
                <a:ea typeface="Calibri"/>
                <a:cs typeface="Times New Roman" pitchFamily="18" charset="0"/>
              </a:rPr>
              <a:t>và</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diện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tích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của</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1" name="Rectangle 10"/>
          <p:cNvSpPr/>
          <p:nvPr/>
        </p:nvSpPr>
        <p:spPr>
          <a:xfrm>
            <a:off x="152400" y="1066800"/>
            <a:ext cx="8077200" cy="1297791"/>
          </a:xfrm>
          <a:prstGeom prst="rect">
            <a:avLst/>
          </a:prstGeom>
        </p:spPr>
        <p:txBody>
          <a:bodyPr wrap="square">
            <a:spAutoFit/>
          </a:bodyPr>
          <a:lstStyle/>
          <a:p>
            <a:pPr>
              <a:lnSpc>
                <a:spcPct val="150000"/>
              </a:lnSpc>
              <a:spcAft>
                <a:spcPts val="1000"/>
              </a:spcAft>
              <a:tabLst>
                <a:tab pos="1219200" algn="l"/>
              </a:tabLst>
            </a:pPr>
            <a:r>
              <a:rPr lang="en-US" sz="2800" b="1" dirty="0">
                <a:solidFill>
                  <a:srgbClr val="FF0000"/>
                </a:solidFill>
                <a:latin typeface="Times New Roman"/>
                <a:ea typeface="Calibri"/>
                <a:cs typeface="Times New Roman"/>
              </a:rPr>
              <a:t>- Chu vi </a:t>
            </a:r>
            <a:r>
              <a:rPr lang="en-US" sz="2800" b="1" dirty="0" err="1">
                <a:solidFill>
                  <a:srgbClr val="FF0000"/>
                </a:solidFill>
                <a:latin typeface="Times New Roman"/>
                <a:ea typeface="Calibri"/>
                <a:cs typeface="Times New Roman"/>
              </a:rPr>
              <a:t>hình</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vuông</a:t>
            </a:r>
            <a:r>
              <a:rPr lang="en-US" sz="2800" dirty="0">
                <a:solidFill>
                  <a:srgbClr val="000000"/>
                </a:solidFill>
                <a:latin typeface="Times New Roman"/>
                <a:ea typeface="Calibri"/>
                <a:cs typeface="Times New Roman"/>
              </a:rPr>
              <a:t>: C = 4a</a:t>
            </a:r>
            <a:endParaRPr lang="en-US" sz="2800" dirty="0">
              <a:ea typeface="Calibri"/>
              <a:cs typeface="Times New Roman"/>
            </a:endParaRPr>
          </a:p>
          <a:p>
            <a:r>
              <a:rPr lang="en-US" sz="2800" b="1" dirty="0">
                <a:solidFill>
                  <a:srgbClr val="FF0000"/>
                </a:solidFill>
                <a:latin typeface="Times New Roman"/>
                <a:ea typeface="Calibri"/>
              </a:rPr>
              <a:t>- </a:t>
            </a:r>
            <a:r>
              <a:rPr lang="en-US" sz="2800" b="1" dirty="0" err="1">
                <a:solidFill>
                  <a:srgbClr val="FF0000"/>
                </a:solidFill>
                <a:latin typeface="Times New Roman"/>
                <a:ea typeface="Calibri"/>
              </a:rPr>
              <a:t>Diện</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tích</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của</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hình</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vuông</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là</a:t>
            </a:r>
            <a:r>
              <a:rPr lang="en-US" sz="2800" b="1" dirty="0">
                <a:solidFill>
                  <a:srgbClr val="FF0000"/>
                </a:solidFill>
                <a:latin typeface="Times New Roman"/>
                <a:ea typeface="Calibri"/>
              </a:rPr>
              <a:t> </a:t>
            </a:r>
            <a:r>
              <a:rPr lang="en-US" sz="2800" dirty="0">
                <a:solidFill>
                  <a:srgbClr val="000000"/>
                </a:solidFill>
                <a:latin typeface="Times New Roman"/>
                <a:ea typeface="Calibri"/>
              </a:rPr>
              <a:t>: S = </a:t>
            </a:r>
            <a:r>
              <a:rPr lang="en-US" sz="2800" dirty="0" err="1">
                <a:solidFill>
                  <a:srgbClr val="000000"/>
                </a:solidFill>
                <a:latin typeface="Times New Roman"/>
                <a:ea typeface="Calibri"/>
              </a:rPr>
              <a:t>a.a</a:t>
            </a:r>
            <a:r>
              <a:rPr lang="en-US" sz="2800" dirty="0">
                <a:solidFill>
                  <a:srgbClr val="000000"/>
                </a:solidFill>
                <a:latin typeface="Times New Roman"/>
                <a:ea typeface="Calibri"/>
              </a:rPr>
              <a:t> = a</a:t>
            </a:r>
            <a:r>
              <a:rPr lang="en-US" sz="2800" baseline="30000" dirty="0">
                <a:solidFill>
                  <a:srgbClr val="000000"/>
                </a:solidFill>
                <a:latin typeface="Times New Roman"/>
                <a:ea typeface="Calibri"/>
              </a:rPr>
              <a:t>2</a:t>
            </a:r>
            <a:endParaRPr lang="en-US" sz="2800" dirty="0"/>
          </a:p>
        </p:txBody>
      </p:sp>
      <p:pic>
        <p:nvPicPr>
          <p:cNvPr id="3" name="Hình ảnh 2">
            <a:extLst>
              <a:ext uri="{FF2B5EF4-FFF2-40B4-BE49-F238E27FC236}">
                <a16:creationId xmlns:a16="http://schemas.microsoft.com/office/drawing/2014/main" id="{45B3BB72-E2FF-35AF-6214-B269E5367AA5}"/>
              </a:ext>
            </a:extLst>
          </p:cNvPr>
          <p:cNvPicPr>
            <a:picLocks noChangeAspect="1"/>
          </p:cNvPicPr>
          <p:nvPr/>
        </p:nvPicPr>
        <p:blipFill>
          <a:blip r:embed="rId2"/>
          <a:stretch>
            <a:fillRect/>
          </a:stretch>
        </p:blipFill>
        <p:spPr>
          <a:xfrm>
            <a:off x="762000" y="2667000"/>
            <a:ext cx="7391400" cy="3733800"/>
          </a:xfrm>
          <a:prstGeom prst="rect">
            <a:avLst/>
          </a:prstGeom>
        </p:spPr>
      </p:pic>
    </p:spTree>
    <p:extLst>
      <p:ext uri="{BB962C8B-B14F-4D97-AF65-F5344CB8AC3E}">
        <p14:creationId xmlns:p14="http://schemas.microsoft.com/office/powerpoint/2010/main" val="130138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2F10E8EE-5B67-5FC3-A100-BCA59CC2EF73}"/>
              </a:ext>
            </a:extLst>
          </p:cNvPr>
          <p:cNvSpPr>
            <a:spLocks noGrp="1" noChangeArrowheads="1"/>
          </p:cNvSpPr>
          <p:nvPr>
            <p:ph type="title"/>
          </p:nvPr>
        </p:nvSpPr>
        <p:spPr bwMode="auto">
          <a:xfrm>
            <a:off x="457200" y="457200"/>
            <a:ext cx="8382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4000" b="1" i="0" u="none" strike="noStrike" cap="none" normalizeH="0" baseline="0" dirty="0">
                <a:ln>
                  <a:noFill/>
                </a:ln>
                <a:solidFill>
                  <a:srgbClr val="0000FF"/>
                </a:solidFill>
                <a:effectLst/>
                <a:latin typeface="+mj-lt"/>
                <a:cs typeface="Open Sans" panose="020B0606030504020204" pitchFamily="34" charset="0"/>
              </a:rPr>
              <a:t>Một miếng tôn có dạng hình vuông với độ dài cạnh (tính theo đơn vị đề - xi – mét vuông) là số tự nhiên có hai chữ số và chữ số hàng đơn vị là 4. Độ dài cạnh của miếng tôn đó bằng bao nhiêu đề - xi – mét?</a:t>
            </a:r>
            <a:endParaRPr kumimoji="0" lang="vi-VN" altLang="vi-VN" sz="4000" b="1" i="0" u="none" strike="noStrike" cap="none" normalizeH="0" baseline="0" dirty="0">
              <a:ln>
                <a:noFill/>
              </a:ln>
              <a:solidFill>
                <a:srgbClr val="0000FF"/>
              </a:solidFill>
              <a:effectLst/>
              <a:latin typeface="+mj-lt"/>
            </a:endParaRPr>
          </a:p>
        </p:txBody>
      </p:sp>
    </p:spTree>
    <p:extLst>
      <p:ext uri="{BB962C8B-B14F-4D97-AF65-F5344CB8AC3E}">
        <p14:creationId xmlns:p14="http://schemas.microsoft.com/office/powerpoint/2010/main" val="3953109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2F10E8EE-5B67-5FC3-A100-BCA59CC2EF73}"/>
              </a:ext>
            </a:extLst>
          </p:cNvPr>
          <p:cNvSpPr>
            <a:spLocks noGrp="1" noChangeArrowheads="1"/>
          </p:cNvSpPr>
          <p:nvPr>
            <p:ph type="title"/>
          </p:nvPr>
        </p:nvSpPr>
        <p:spPr bwMode="auto">
          <a:xfrm>
            <a:off x="115277" y="152400"/>
            <a:ext cx="89916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3200" b="0" i="0" u="none" strike="noStrike" cap="none" normalizeH="0" baseline="0" dirty="0">
                <a:ln>
                  <a:noFill/>
                </a:ln>
                <a:solidFill>
                  <a:srgbClr val="0000FF"/>
                </a:solidFill>
                <a:effectLst/>
                <a:latin typeface="Open Sans" panose="020B0606030504020204" pitchFamily="34" charset="0"/>
                <a:cs typeface="Open Sans" panose="020B0606030504020204" pitchFamily="34" charset="0"/>
              </a:rPr>
              <a:t>Do diện tích hình vuông bằng bình phương độ dài cạnh của hình vuông đó và diện tích hình vuông là số tự nhiên có hai chữ số nên số đo diện tích có thể là: </a:t>
            </a:r>
            <a:endParaRPr kumimoji="0" lang="vi-VN" altLang="vi-VN" sz="3200" b="0" i="0" u="none" strike="noStrike" cap="none" normalizeH="0" baseline="0" dirty="0">
              <a:ln>
                <a:noFill/>
              </a:ln>
              <a:solidFill>
                <a:srgbClr val="0000FF"/>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3200" b="0" i="0" u="none" strike="noStrike" cap="none" normalizeH="0" baseline="0" dirty="0">
                <a:ln>
                  <a:noFill/>
                </a:ln>
                <a:solidFill>
                  <a:srgbClr val="0000FF"/>
                </a:solidFill>
                <a:effectLst/>
                <a:latin typeface="Open Sans" panose="020B0606030504020204" pitchFamily="34" charset="0"/>
                <a:cs typeface="Open Sans" panose="020B0606030504020204" pitchFamily="34" charset="0"/>
              </a:rPr>
              <a:t>4</a:t>
            </a:r>
            <a:r>
              <a:rPr kumimoji="0" lang="vi-VN" altLang="vi-VN" sz="3200" b="0" i="0" u="none" strike="noStrike" cap="none" normalizeH="0" baseline="30000" dirty="0">
                <a:ln>
                  <a:noFill/>
                </a:ln>
                <a:solidFill>
                  <a:srgbClr val="0000FF"/>
                </a:solidFill>
                <a:effectLst/>
                <a:latin typeface="Open Sans" panose="020B0606030504020204" pitchFamily="34" charset="0"/>
                <a:cs typeface="Open Sans" panose="020B0606030504020204" pitchFamily="34" charset="0"/>
              </a:rPr>
              <a:t>2</a:t>
            </a:r>
            <a:r>
              <a:rPr kumimoji="0" lang="vi-VN" altLang="vi-VN" sz="3200" b="0" i="0" u="none" strike="noStrike" cap="none" normalizeH="0" baseline="0" dirty="0">
                <a:ln>
                  <a:noFill/>
                </a:ln>
                <a:solidFill>
                  <a:srgbClr val="0000FF"/>
                </a:solidFill>
                <a:effectLst/>
                <a:latin typeface="Open Sans" panose="020B0606030504020204" pitchFamily="34" charset="0"/>
                <a:cs typeface="Open Sans" panose="020B0606030504020204" pitchFamily="34" charset="0"/>
              </a:rPr>
              <a:t> = 16; 5</a:t>
            </a:r>
            <a:r>
              <a:rPr kumimoji="0" lang="vi-VN" altLang="vi-VN" sz="3200" b="0" i="0" u="none" strike="noStrike" cap="none" normalizeH="0" baseline="30000" dirty="0">
                <a:ln>
                  <a:noFill/>
                </a:ln>
                <a:solidFill>
                  <a:srgbClr val="0000FF"/>
                </a:solidFill>
                <a:effectLst/>
                <a:latin typeface="Open Sans" panose="020B0606030504020204" pitchFamily="34" charset="0"/>
                <a:cs typeface="Open Sans" panose="020B0606030504020204" pitchFamily="34" charset="0"/>
              </a:rPr>
              <a:t>2</a:t>
            </a:r>
            <a:r>
              <a:rPr kumimoji="0" lang="vi-VN" altLang="vi-VN" sz="3200" b="0" i="0" u="none" strike="noStrike" cap="none" normalizeH="0" baseline="0" dirty="0">
                <a:ln>
                  <a:noFill/>
                </a:ln>
                <a:solidFill>
                  <a:srgbClr val="0000FF"/>
                </a:solidFill>
                <a:effectLst/>
                <a:latin typeface="Open Sans" panose="020B0606030504020204" pitchFamily="34" charset="0"/>
                <a:cs typeface="Open Sans" panose="020B0606030504020204" pitchFamily="34" charset="0"/>
              </a:rPr>
              <a:t> = 25; 6</a:t>
            </a:r>
            <a:r>
              <a:rPr kumimoji="0" lang="vi-VN" altLang="vi-VN" sz="3200" b="0" i="0" u="none" strike="noStrike" cap="none" normalizeH="0" baseline="30000" dirty="0">
                <a:ln>
                  <a:noFill/>
                </a:ln>
                <a:solidFill>
                  <a:srgbClr val="0000FF"/>
                </a:solidFill>
                <a:effectLst/>
                <a:latin typeface="Open Sans" panose="020B0606030504020204" pitchFamily="34" charset="0"/>
                <a:cs typeface="Open Sans" panose="020B0606030504020204" pitchFamily="34" charset="0"/>
              </a:rPr>
              <a:t>2</a:t>
            </a:r>
            <a:r>
              <a:rPr kumimoji="0" lang="vi-VN" altLang="vi-VN" sz="3200" b="0" i="0" u="none" strike="noStrike" cap="none" normalizeH="0" baseline="0" dirty="0">
                <a:ln>
                  <a:noFill/>
                </a:ln>
                <a:solidFill>
                  <a:srgbClr val="0000FF"/>
                </a:solidFill>
                <a:effectLst/>
                <a:latin typeface="Open Sans" panose="020B0606030504020204" pitchFamily="34" charset="0"/>
                <a:cs typeface="Open Sans" panose="020B0606030504020204" pitchFamily="34" charset="0"/>
              </a:rPr>
              <a:t> = 36; 7</a:t>
            </a:r>
            <a:r>
              <a:rPr kumimoji="0" lang="vi-VN" altLang="vi-VN" sz="3200" b="0" i="0" u="none" strike="noStrike" cap="none" normalizeH="0" baseline="30000" dirty="0">
                <a:ln>
                  <a:noFill/>
                </a:ln>
                <a:solidFill>
                  <a:srgbClr val="0000FF"/>
                </a:solidFill>
                <a:effectLst/>
                <a:latin typeface="Open Sans" panose="020B0606030504020204" pitchFamily="34" charset="0"/>
                <a:cs typeface="Open Sans" panose="020B0606030504020204" pitchFamily="34" charset="0"/>
              </a:rPr>
              <a:t>2</a:t>
            </a:r>
            <a:r>
              <a:rPr kumimoji="0" lang="vi-VN" altLang="vi-VN" sz="3200" b="0" i="0" u="none" strike="noStrike" cap="none" normalizeH="0" baseline="0" dirty="0">
                <a:ln>
                  <a:noFill/>
                </a:ln>
                <a:solidFill>
                  <a:srgbClr val="0000FF"/>
                </a:solidFill>
                <a:effectLst/>
                <a:latin typeface="Open Sans" panose="020B0606030504020204" pitchFamily="34" charset="0"/>
                <a:cs typeface="Open Sans" panose="020B0606030504020204" pitchFamily="34" charset="0"/>
              </a:rPr>
              <a:t> = 49; 8</a:t>
            </a:r>
            <a:r>
              <a:rPr kumimoji="0" lang="vi-VN" altLang="vi-VN" sz="3200" b="0" i="0" u="none" strike="noStrike" cap="none" normalizeH="0" baseline="30000" dirty="0">
                <a:ln>
                  <a:noFill/>
                </a:ln>
                <a:solidFill>
                  <a:srgbClr val="0000FF"/>
                </a:solidFill>
                <a:effectLst/>
                <a:latin typeface="Open Sans" panose="020B0606030504020204" pitchFamily="34" charset="0"/>
                <a:cs typeface="Open Sans" panose="020B0606030504020204" pitchFamily="34" charset="0"/>
              </a:rPr>
              <a:t>2</a:t>
            </a:r>
            <a:r>
              <a:rPr kumimoji="0" lang="vi-VN" altLang="vi-VN" sz="3200" b="0" i="0" u="none" strike="noStrike" cap="none" normalizeH="0" baseline="0" dirty="0">
                <a:ln>
                  <a:noFill/>
                </a:ln>
                <a:solidFill>
                  <a:srgbClr val="0000FF"/>
                </a:solidFill>
                <a:effectLst/>
                <a:latin typeface="Open Sans" panose="020B0606030504020204" pitchFamily="34" charset="0"/>
                <a:cs typeface="Open Sans" panose="020B0606030504020204" pitchFamily="34" charset="0"/>
              </a:rPr>
              <a:t> = 64; 9</a:t>
            </a:r>
            <a:r>
              <a:rPr kumimoji="0" lang="vi-VN" altLang="vi-VN" sz="3200" b="0" i="0" u="none" strike="noStrike" cap="none" normalizeH="0" baseline="30000" dirty="0">
                <a:ln>
                  <a:noFill/>
                </a:ln>
                <a:solidFill>
                  <a:srgbClr val="0000FF"/>
                </a:solidFill>
                <a:effectLst/>
                <a:latin typeface="Open Sans" panose="020B0606030504020204" pitchFamily="34" charset="0"/>
                <a:cs typeface="Open Sans" panose="020B0606030504020204" pitchFamily="34" charset="0"/>
              </a:rPr>
              <a:t>2</a:t>
            </a:r>
            <a:r>
              <a:rPr kumimoji="0" lang="vi-VN" altLang="vi-VN" sz="3200" b="0" i="0" u="none" strike="noStrike" cap="none" normalizeH="0" baseline="0" dirty="0">
                <a:ln>
                  <a:noFill/>
                </a:ln>
                <a:solidFill>
                  <a:srgbClr val="0000FF"/>
                </a:solidFill>
                <a:effectLst/>
                <a:latin typeface="Open Sans" panose="020B0606030504020204" pitchFamily="34" charset="0"/>
                <a:cs typeface="Open Sans" panose="020B0606030504020204" pitchFamily="34" charset="0"/>
              </a:rPr>
              <a:t> = 81. </a:t>
            </a:r>
            <a:endParaRPr kumimoji="0" lang="vi-VN" altLang="vi-VN" sz="3200" b="0" i="0" u="none" strike="noStrike" cap="none" normalizeH="0" baseline="0" dirty="0">
              <a:ln>
                <a:noFill/>
              </a:ln>
              <a:solidFill>
                <a:srgbClr val="0000FF"/>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3200" b="0" i="0" u="none" strike="noStrike" cap="none" normalizeH="0" baseline="0" dirty="0">
                <a:ln>
                  <a:noFill/>
                </a:ln>
                <a:solidFill>
                  <a:srgbClr val="0000FF"/>
                </a:solidFill>
                <a:effectLst/>
                <a:latin typeface="Open Sans" panose="020B0606030504020204" pitchFamily="34" charset="0"/>
                <a:cs typeface="Open Sans" panose="020B0606030504020204" pitchFamily="34" charset="0"/>
              </a:rPr>
              <a:t>Hơn nữa ta lại có chữ số hàng đơn vị của số đo diện tích hình vuông là 4 nên diện tích của miếng tôn là 64 dm</a:t>
            </a:r>
            <a:r>
              <a:rPr kumimoji="0" lang="vi-VN" altLang="vi-VN" sz="3200" b="0" i="0" u="none" strike="noStrike" cap="none" normalizeH="0" baseline="30000" dirty="0">
                <a:ln>
                  <a:noFill/>
                </a:ln>
                <a:solidFill>
                  <a:srgbClr val="0000FF"/>
                </a:solidFill>
                <a:effectLst/>
                <a:latin typeface="Open Sans" panose="020B0606030504020204" pitchFamily="34" charset="0"/>
                <a:cs typeface="Open Sans" panose="020B0606030504020204" pitchFamily="34" charset="0"/>
              </a:rPr>
              <a:t>2</a:t>
            </a:r>
            <a:r>
              <a:rPr kumimoji="0" lang="vi-VN" altLang="vi-VN" sz="3200" b="0" i="0" u="none" strike="noStrike" cap="none" normalizeH="0" baseline="0" dirty="0">
                <a:ln>
                  <a:noFill/>
                </a:ln>
                <a:solidFill>
                  <a:srgbClr val="0000FF"/>
                </a:solidFill>
                <a:effectLst/>
                <a:latin typeface="Open Sans" panose="020B0606030504020204" pitchFamily="34" charset="0"/>
                <a:cs typeface="Open Sans" panose="020B0606030504020204" pitchFamily="34" charset="0"/>
              </a:rPr>
              <a:t>. Do đó cạnh miếng tôn có độ dài bằng 8dm.</a:t>
            </a:r>
            <a:endParaRPr kumimoji="0" lang="vi-VN" altLang="vi-VN" sz="3200" b="0" i="0" u="none" strike="noStrike" cap="none" normalizeH="0" baseline="0" dirty="0">
              <a:ln>
                <a:noFill/>
              </a:ln>
              <a:solidFill>
                <a:srgbClr val="0000FF"/>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3200" b="0" i="0" u="none" strike="noStrike" cap="none" normalizeH="0" baseline="0" dirty="0">
                <a:ln>
                  <a:noFill/>
                </a:ln>
                <a:solidFill>
                  <a:srgbClr val="0000FF"/>
                </a:solidFill>
                <a:effectLst/>
                <a:latin typeface="Open Sans" panose="020B0606030504020204" pitchFamily="34" charset="0"/>
                <a:cs typeface="Open Sans" panose="020B0606030504020204" pitchFamily="34" charset="0"/>
              </a:rPr>
              <a:t>Vậy độ dài cạnh của miếng tôn là 8dm.</a:t>
            </a:r>
            <a:endParaRPr kumimoji="0" lang="vi-VN" altLang="vi-VN" sz="3200" b="0" i="0" u="none" strike="noStrike" cap="none" normalizeH="0" baseline="0" dirty="0">
              <a:ln>
                <a:noFill/>
              </a:ln>
              <a:solidFill>
                <a:srgbClr val="0000FF"/>
              </a:solidFill>
              <a:effectLst/>
              <a:latin typeface="Arial" panose="020B0604020202020204" pitchFamily="34" charset="0"/>
            </a:endParaRPr>
          </a:p>
        </p:txBody>
      </p:sp>
    </p:spTree>
    <p:extLst>
      <p:ext uri="{BB962C8B-B14F-4D97-AF65-F5344CB8AC3E}">
        <p14:creationId xmlns:p14="http://schemas.microsoft.com/office/powerpoint/2010/main" val="1012606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874E525-BC98-36A2-CD43-767B7E20463A}"/>
              </a:ext>
            </a:extLst>
          </p:cNvPr>
          <p:cNvSpPr>
            <a:spLocks noGrp="1"/>
          </p:cNvSpPr>
          <p:nvPr>
            <p:ph type="title"/>
          </p:nvPr>
        </p:nvSpPr>
        <p:spPr/>
        <p:txBody>
          <a:bodyPr/>
          <a:lstStyle/>
          <a:p>
            <a:endParaRPr lang="vi-VN" dirty="0"/>
          </a:p>
        </p:txBody>
      </p:sp>
      <p:sp>
        <p:nvSpPr>
          <p:cNvPr id="3" name="Chỗ dành sẵn cho Văn bản 2">
            <a:extLst>
              <a:ext uri="{FF2B5EF4-FFF2-40B4-BE49-F238E27FC236}">
                <a16:creationId xmlns:a16="http://schemas.microsoft.com/office/drawing/2014/main" id="{FA624A18-8D7B-80FF-94DC-9325D642CB2C}"/>
              </a:ext>
            </a:extLst>
          </p:cNvPr>
          <p:cNvSpPr>
            <a:spLocks noGrp="1"/>
          </p:cNvSpPr>
          <p:nvPr>
            <p:ph type="body" idx="1"/>
          </p:nvPr>
        </p:nvSpPr>
        <p:spPr/>
        <p:txBody>
          <a:bodyPr/>
          <a:lstStyle/>
          <a:p>
            <a:endParaRPr lang="vi-VN"/>
          </a:p>
        </p:txBody>
      </p:sp>
      <p:sp>
        <p:nvSpPr>
          <p:cNvPr id="4" name="Chỗ dành sẵn cho Nội dung 3">
            <a:extLst>
              <a:ext uri="{FF2B5EF4-FFF2-40B4-BE49-F238E27FC236}">
                <a16:creationId xmlns:a16="http://schemas.microsoft.com/office/drawing/2014/main" id="{5BC3CC8F-5FA2-2AA8-E122-20E0B3B6D7C0}"/>
              </a:ext>
            </a:extLst>
          </p:cNvPr>
          <p:cNvSpPr>
            <a:spLocks noGrp="1"/>
          </p:cNvSpPr>
          <p:nvPr>
            <p:ph sz="half" idx="2"/>
          </p:nvPr>
        </p:nvSpPr>
        <p:spPr/>
        <p:txBody>
          <a:bodyPr/>
          <a:lstStyle/>
          <a:p>
            <a:endParaRPr lang="vi-VN"/>
          </a:p>
        </p:txBody>
      </p:sp>
      <p:sp>
        <p:nvSpPr>
          <p:cNvPr id="5" name="Chỗ dành sẵn cho Văn bản 4">
            <a:extLst>
              <a:ext uri="{FF2B5EF4-FFF2-40B4-BE49-F238E27FC236}">
                <a16:creationId xmlns:a16="http://schemas.microsoft.com/office/drawing/2014/main" id="{D326E638-08EB-EC79-AD1B-66FC3264D91F}"/>
              </a:ext>
            </a:extLst>
          </p:cNvPr>
          <p:cNvSpPr>
            <a:spLocks noGrp="1"/>
          </p:cNvSpPr>
          <p:nvPr>
            <p:ph type="body" sz="quarter" idx="3"/>
          </p:nvPr>
        </p:nvSpPr>
        <p:spPr/>
        <p:txBody>
          <a:bodyPr/>
          <a:lstStyle/>
          <a:p>
            <a:endParaRPr lang="vi-VN"/>
          </a:p>
        </p:txBody>
      </p:sp>
      <p:sp>
        <p:nvSpPr>
          <p:cNvPr id="6" name="Chỗ dành sẵn cho Nội dung 5">
            <a:extLst>
              <a:ext uri="{FF2B5EF4-FFF2-40B4-BE49-F238E27FC236}">
                <a16:creationId xmlns:a16="http://schemas.microsoft.com/office/drawing/2014/main" id="{EC9F0CA4-7857-9B8D-9EE9-B9484B25F7FC}"/>
              </a:ext>
            </a:extLst>
          </p:cNvPr>
          <p:cNvSpPr>
            <a:spLocks noGrp="1"/>
          </p:cNvSpPr>
          <p:nvPr>
            <p:ph sz="quarter" idx="4"/>
          </p:nvPr>
        </p:nvSpPr>
        <p:spPr/>
        <p:txBody>
          <a:bodyPr/>
          <a:lstStyle/>
          <a:p>
            <a:endParaRPr lang="vi-VN"/>
          </a:p>
        </p:txBody>
      </p:sp>
      <p:pic>
        <p:nvPicPr>
          <p:cNvPr id="8" name="Hình ảnh 7">
            <a:extLst>
              <a:ext uri="{FF2B5EF4-FFF2-40B4-BE49-F238E27FC236}">
                <a16:creationId xmlns:a16="http://schemas.microsoft.com/office/drawing/2014/main" id="{96766326-6629-52A7-DD10-97B34FB64FD0}"/>
              </a:ext>
            </a:extLst>
          </p:cNvPr>
          <p:cNvPicPr>
            <a:picLocks noChangeAspect="1"/>
          </p:cNvPicPr>
          <p:nvPr/>
        </p:nvPicPr>
        <p:blipFill>
          <a:blip r:embed="rId2"/>
          <a:stretch>
            <a:fillRect/>
          </a:stretch>
        </p:blipFill>
        <p:spPr>
          <a:xfrm>
            <a:off x="639739" y="1249491"/>
            <a:ext cx="7864522" cy="4359018"/>
          </a:xfrm>
          <a:prstGeom prst="rect">
            <a:avLst/>
          </a:prstGeom>
        </p:spPr>
      </p:pic>
    </p:spTree>
    <p:extLst>
      <p:ext uri="{BB962C8B-B14F-4D97-AF65-F5344CB8AC3E}">
        <p14:creationId xmlns:p14="http://schemas.microsoft.com/office/powerpoint/2010/main" val="4208424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D2A9452-05E2-ADC4-AE5D-409750D45387}"/>
              </a:ext>
            </a:extLst>
          </p:cNvPr>
          <p:cNvSpPr>
            <a:spLocks noGrp="1"/>
          </p:cNvSpPr>
          <p:nvPr>
            <p:ph type="title"/>
          </p:nvPr>
        </p:nvSpPr>
        <p:spPr/>
        <p:txBody>
          <a:bodyPr/>
          <a:lstStyle/>
          <a:p>
            <a:endParaRPr lang="vi-VN" dirty="0"/>
          </a:p>
        </p:txBody>
      </p:sp>
      <p:sp>
        <p:nvSpPr>
          <p:cNvPr id="3" name="Chỗ dành sẵn cho Văn bản 2">
            <a:extLst>
              <a:ext uri="{FF2B5EF4-FFF2-40B4-BE49-F238E27FC236}">
                <a16:creationId xmlns:a16="http://schemas.microsoft.com/office/drawing/2014/main" id="{4928A320-1BE2-8D8C-DB10-64834A942D01}"/>
              </a:ext>
            </a:extLst>
          </p:cNvPr>
          <p:cNvSpPr>
            <a:spLocks noGrp="1"/>
          </p:cNvSpPr>
          <p:nvPr>
            <p:ph type="body" idx="1"/>
          </p:nvPr>
        </p:nvSpPr>
        <p:spPr/>
        <p:txBody>
          <a:bodyPr/>
          <a:lstStyle/>
          <a:p>
            <a:endParaRPr lang="vi-VN"/>
          </a:p>
        </p:txBody>
      </p:sp>
      <p:sp>
        <p:nvSpPr>
          <p:cNvPr id="4" name="Chỗ dành sẵn cho Nội dung 3">
            <a:extLst>
              <a:ext uri="{FF2B5EF4-FFF2-40B4-BE49-F238E27FC236}">
                <a16:creationId xmlns:a16="http://schemas.microsoft.com/office/drawing/2014/main" id="{A39D1530-A7BA-FD8B-EA1E-40BD6CE96AB7}"/>
              </a:ext>
            </a:extLst>
          </p:cNvPr>
          <p:cNvSpPr>
            <a:spLocks noGrp="1"/>
          </p:cNvSpPr>
          <p:nvPr>
            <p:ph sz="half" idx="2"/>
          </p:nvPr>
        </p:nvSpPr>
        <p:spPr/>
        <p:txBody>
          <a:bodyPr/>
          <a:lstStyle/>
          <a:p>
            <a:endParaRPr lang="vi-VN"/>
          </a:p>
        </p:txBody>
      </p:sp>
      <p:sp>
        <p:nvSpPr>
          <p:cNvPr id="5" name="Chỗ dành sẵn cho Văn bản 4">
            <a:extLst>
              <a:ext uri="{FF2B5EF4-FFF2-40B4-BE49-F238E27FC236}">
                <a16:creationId xmlns:a16="http://schemas.microsoft.com/office/drawing/2014/main" id="{5579986D-A7D4-106D-0965-64E4C3DDDC3A}"/>
              </a:ext>
            </a:extLst>
          </p:cNvPr>
          <p:cNvSpPr>
            <a:spLocks noGrp="1"/>
          </p:cNvSpPr>
          <p:nvPr>
            <p:ph type="body" sz="quarter" idx="3"/>
          </p:nvPr>
        </p:nvSpPr>
        <p:spPr/>
        <p:txBody>
          <a:bodyPr/>
          <a:lstStyle/>
          <a:p>
            <a:endParaRPr lang="vi-VN"/>
          </a:p>
        </p:txBody>
      </p:sp>
      <p:sp>
        <p:nvSpPr>
          <p:cNvPr id="6" name="Chỗ dành sẵn cho Nội dung 5">
            <a:extLst>
              <a:ext uri="{FF2B5EF4-FFF2-40B4-BE49-F238E27FC236}">
                <a16:creationId xmlns:a16="http://schemas.microsoft.com/office/drawing/2014/main" id="{576E1BCA-8386-726F-A547-FC9225533374}"/>
              </a:ext>
            </a:extLst>
          </p:cNvPr>
          <p:cNvSpPr>
            <a:spLocks noGrp="1"/>
          </p:cNvSpPr>
          <p:nvPr>
            <p:ph sz="quarter" idx="4"/>
          </p:nvPr>
        </p:nvSpPr>
        <p:spPr/>
        <p:txBody>
          <a:bodyPr/>
          <a:lstStyle/>
          <a:p>
            <a:endParaRPr lang="vi-VN"/>
          </a:p>
        </p:txBody>
      </p:sp>
      <p:pic>
        <p:nvPicPr>
          <p:cNvPr id="8" name="Hình ảnh 7">
            <a:extLst>
              <a:ext uri="{FF2B5EF4-FFF2-40B4-BE49-F238E27FC236}">
                <a16:creationId xmlns:a16="http://schemas.microsoft.com/office/drawing/2014/main" id="{4F94E620-DC01-6EEE-CDE1-38921DC49F97}"/>
              </a:ext>
            </a:extLst>
          </p:cNvPr>
          <p:cNvPicPr>
            <a:picLocks noChangeAspect="1"/>
          </p:cNvPicPr>
          <p:nvPr/>
        </p:nvPicPr>
        <p:blipFill>
          <a:blip r:embed="rId2"/>
          <a:stretch>
            <a:fillRect/>
          </a:stretch>
        </p:blipFill>
        <p:spPr>
          <a:xfrm>
            <a:off x="152401" y="457200"/>
            <a:ext cx="8610600" cy="5943600"/>
          </a:xfrm>
          <a:prstGeom prst="rect">
            <a:avLst/>
          </a:prstGeom>
        </p:spPr>
      </p:pic>
    </p:spTree>
    <p:extLst>
      <p:ext uri="{BB962C8B-B14F-4D97-AF65-F5344CB8AC3E}">
        <p14:creationId xmlns:p14="http://schemas.microsoft.com/office/powerpoint/2010/main" val="589351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3125" y="2059725"/>
            <a:ext cx="2236787"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545433" y="156466"/>
            <a:ext cx="1552575" cy="1316990"/>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778" y="4102100"/>
            <a:ext cx="1427163"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5520" y="4114800"/>
            <a:ext cx="1401763"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0342" y="190890"/>
            <a:ext cx="2316163"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4069" y="2093063"/>
            <a:ext cx="18954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1200" y="4272757"/>
            <a:ext cx="1573213"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588" y="2078647"/>
            <a:ext cx="195103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7838" y="211368"/>
            <a:ext cx="20669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34658" y="6139191"/>
            <a:ext cx="5109142" cy="523220"/>
          </a:xfrm>
          <a:prstGeom prst="rect">
            <a:avLst/>
          </a:prstGeom>
        </p:spPr>
        <p:txBody>
          <a:bodyPr wrap="square">
            <a:spAutoFit/>
          </a:bodyPr>
          <a:lstStyle/>
          <a:p>
            <a:r>
              <a:rPr lang="nl-NL" sz="2800" b="1" dirty="0">
                <a:latin typeface="Times New Roman"/>
                <a:ea typeface="Calibri"/>
              </a:rPr>
              <a:t>Một số hình ảnh trong thực tế</a:t>
            </a:r>
            <a:endParaRPr lang="en-US" dirty="0"/>
          </a:p>
        </p:txBody>
      </p:sp>
      <p:sp>
        <p:nvSpPr>
          <p:cNvPr id="3" name="Rectangle 2"/>
          <p:cNvSpPr/>
          <p:nvPr/>
        </p:nvSpPr>
        <p:spPr>
          <a:xfrm>
            <a:off x="914400" y="1520426"/>
            <a:ext cx="1281120" cy="369332"/>
          </a:xfrm>
          <a:prstGeom prst="rect">
            <a:avLst/>
          </a:prstGeom>
        </p:spPr>
        <p:txBody>
          <a:bodyPr wrap="none">
            <a:spAutoFit/>
          </a:bodyPr>
          <a:lstStyle/>
          <a:p>
            <a:r>
              <a:rPr lang="nl-NL" b="1" dirty="0">
                <a:solidFill>
                  <a:srgbClr val="FF0000"/>
                </a:solidFill>
                <a:latin typeface="Times New Roman"/>
                <a:ea typeface="Calibri"/>
              </a:rPr>
              <a:t>Khối rubik</a:t>
            </a:r>
            <a:endParaRPr lang="en-US" b="1" dirty="0">
              <a:solidFill>
                <a:srgbClr val="FF0000"/>
              </a:solidFill>
            </a:endParaRPr>
          </a:p>
        </p:txBody>
      </p:sp>
      <p:sp>
        <p:nvSpPr>
          <p:cNvPr id="4" name="Rectangle 3"/>
          <p:cNvSpPr/>
          <p:nvPr/>
        </p:nvSpPr>
        <p:spPr>
          <a:xfrm>
            <a:off x="6969585" y="1589318"/>
            <a:ext cx="1050288" cy="369332"/>
          </a:xfrm>
          <a:prstGeom prst="rect">
            <a:avLst/>
          </a:prstGeom>
        </p:spPr>
        <p:txBody>
          <a:bodyPr wrap="none">
            <a:spAutoFit/>
          </a:bodyPr>
          <a:lstStyle/>
          <a:p>
            <a:r>
              <a:rPr lang="nl-NL" b="1" dirty="0">
                <a:solidFill>
                  <a:srgbClr val="FF0000"/>
                </a:solidFill>
                <a:latin typeface="Times New Roman"/>
                <a:ea typeface="Calibri"/>
              </a:rPr>
              <a:t>Biển báo</a:t>
            </a:r>
            <a:endParaRPr lang="en-US" b="1" dirty="0">
              <a:solidFill>
                <a:srgbClr val="FF0000"/>
              </a:solidFill>
            </a:endParaRPr>
          </a:p>
        </p:txBody>
      </p:sp>
      <p:sp>
        <p:nvSpPr>
          <p:cNvPr id="7" name="Rectangle 6"/>
          <p:cNvSpPr/>
          <p:nvPr/>
        </p:nvSpPr>
        <p:spPr>
          <a:xfrm>
            <a:off x="6988821" y="3601001"/>
            <a:ext cx="1011815" cy="369332"/>
          </a:xfrm>
          <a:prstGeom prst="rect">
            <a:avLst/>
          </a:prstGeom>
        </p:spPr>
        <p:txBody>
          <a:bodyPr wrap="none">
            <a:spAutoFit/>
          </a:bodyPr>
          <a:lstStyle/>
          <a:p>
            <a:r>
              <a:rPr lang="nl-NL" b="1" dirty="0">
                <a:solidFill>
                  <a:srgbClr val="FF0000"/>
                </a:solidFill>
                <a:latin typeface="Times New Roman"/>
                <a:ea typeface="Calibri"/>
              </a:rPr>
              <a:t>Nền nhà</a:t>
            </a:r>
            <a:endParaRPr lang="en-US" b="1" dirty="0">
              <a:solidFill>
                <a:srgbClr val="FF0000"/>
              </a:solidFill>
            </a:endParaRPr>
          </a:p>
        </p:txBody>
      </p:sp>
      <p:sp>
        <p:nvSpPr>
          <p:cNvPr id="11" name="Rectangle 10"/>
          <p:cNvSpPr/>
          <p:nvPr/>
        </p:nvSpPr>
        <p:spPr>
          <a:xfrm>
            <a:off x="4148748" y="1723731"/>
            <a:ext cx="870751" cy="369332"/>
          </a:xfrm>
          <a:prstGeom prst="rect">
            <a:avLst/>
          </a:prstGeom>
        </p:spPr>
        <p:txBody>
          <a:bodyPr wrap="none">
            <a:spAutoFit/>
          </a:bodyPr>
          <a:lstStyle/>
          <a:p>
            <a:r>
              <a:rPr lang="nl-NL" b="1" dirty="0">
                <a:solidFill>
                  <a:srgbClr val="FF0000"/>
                </a:solidFill>
                <a:latin typeface="Times New Roman"/>
                <a:ea typeface="Calibri"/>
              </a:rPr>
              <a:t>Tổ ong</a:t>
            </a:r>
            <a:endParaRPr lang="en-US" b="1" dirty="0">
              <a:solidFill>
                <a:srgbClr val="FF0000"/>
              </a:solidFill>
            </a:endParaRPr>
          </a:p>
        </p:txBody>
      </p:sp>
      <p:sp>
        <p:nvSpPr>
          <p:cNvPr id="13" name="Rectangle 12"/>
          <p:cNvSpPr/>
          <p:nvPr/>
        </p:nvSpPr>
        <p:spPr>
          <a:xfrm>
            <a:off x="5815457" y="5397545"/>
            <a:ext cx="755335" cy="369332"/>
          </a:xfrm>
          <a:prstGeom prst="rect">
            <a:avLst/>
          </a:prstGeom>
        </p:spPr>
        <p:txBody>
          <a:bodyPr wrap="none">
            <a:spAutoFit/>
          </a:bodyPr>
          <a:lstStyle/>
          <a:p>
            <a:r>
              <a:rPr lang="nl-NL" b="1" dirty="0">
                <a:solidFill>
                  <a:srgbClr val="FF0000"/>
                </a:solidFill>
                <a:latin typeface="Times New Roman"/>
                <a:ea typeface="Calibri"/>
              </a:rPr>
              <a:t>Kệ gỗ</a:t>
            </a:r>
            <a:endParaRPr lang="en-US" b="1" dirty="0">
              <a:solidFill>
                <a:srgbClr val="FF0000"/>
              </a:solidFill>
            </a:endParaRPr>
          </a:p>
        </p:txBody>
      </p:sp>
      <p:sp>
        <p:nvSpPr>
          <p:cNvPr id="14" name="Rectangle 13"/>
          <p:cNvSpPr/>
          <p:nvPr/>
        </p:nvSpPr>
        <p:spPr>
          <a:xfrm>
            <a:off x="290714" y="3601001"/>
            <a:ext cx="5867400" cy="646331"/>
          </a:xfrm>
          <a:prstGeom prst="rect">
            <a:avLst/>
          </a:prstGeom>
        </p:spPr>
        <p:txBody>
          <a:bodyPr wrap="square">
            <a:spAutoFit/>
          </a:bodyPr>
          <a:lstStyle/>
          <a:p>
            <a:pPr lvl="0"/>
            <a:r>
              <a:rPr lang="nl-NL" b="1" dirty="0">
                <a:solidFill>
                  <a:srgbClr val="FF0000"/>
                </a:solidFill>
                <a:latin typeface="Times New Roman"/>
                <a:ea typeface="Calibri"/>
              </a:rPr>
              <a:t>Các bức tường ốp bằng gạch có hình tam giác đều, hình lục giác đều, hình vuông</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81"/>
                                        </p:tgtEl>
                                        <p:attrNameLst>
                                          <p:attrName>style.visibility</p:attrName>
                                        </p:attrNameLst>
                                      </p:cBhvr>
                                      <p:to>
                                        <p:strVal val="visible"/>
                                      </p:to>
                                    </p:set>
                                    <p:animEffect transition="in" filter="fade">
                                      <p:cBhvr>
                                        <p:cTn id="22" dur="500"/>
                                        <p:tgtEl>
                                          <p:spTgt spid="30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7"/>
                                        </p:tgtEl>
                                        <p:attrNameLst>
                                          <p:attrName>style.visibility</p:attrName>
                                        </p:attrNameLst>
                                      </p:cBhvr>
                                      <p:to>
                                        <p:strVal val="visible"/>
                                      </p:to>
                                    </p:set>
                                    <p:animEffect transition="in" filter="fade">
                                      <p:cBhvr>
                                        <p:cTn id="32" dur="500"/>
                                        <p:tgtEl>
                                          <p:spTgt spid="307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80"/>
                                        </p:tgtEl>
                                        <p:attrNameLst>
                                          <p:attrName>style.visibility</p:attrName>
                                        </p:attrNameLst>
                                      </p:cBhvr>
                                      <p:to>
                                        <p:strVal val="visible"/>
                                      </p:to>
                                    </p:set>
                                    <p:animEffect transition="in" filter="fade">
                                      <p:cBhvr>
                                        <p:cTn id="42" dur="500"/>
                                        <p:tgtEl>
                                          <p:spTgt spid="308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8"/>
                                        </p:tgtEl>
                                        <p:attrNameLst>
                                          <p:attrName>style.visibility</p:attrName>
                                        </p:attrNameLst>
                                      </p:cBhvr>
                                      <p:to>
                                        <p:strVal val="visible"/>
                                      </p:to>
                                    </p:set>
                                    <p:animEffect transition="in" filter="fade">
                                      <p:cBhvr>
                                        <p:cTn id="47" dur="500"/>
                                        <p:tgtEl>
                                          <p:spTgt spid="307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74"/>
                                        </p:tgtEl>
                                        <p:attrNameLst>
                                          <p:attrName>style.visibility</p:attrName>
                                        </p:attrNameLst>
                                      </p:cBhvr>
                                      <p:to>
                                        <p:strVal val="visible"/>
                                      </p:to>
                                    </p:set>
                                    <p:animEffect transition="in" filter="fade">
                                      <p:cBhvr>
                                        <p:cTn id="57" dur="500"/>
                                        <p:tgtEl>
                                          <p:spTgt spid="307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79"/>
                                        </p:tgtEl>
                                        <p:attrNameLst>
                                          <p:attrName>style.visibility</p:attrName>
                                        </p:attrNameLst>
                                      </p:cBhvr>
                                      <p:to>
                                        <p:strVal val="visible"/>
                                      </p:to>
                                    </p:set>
                                    <p:animEffect transition="in" filter="fade">
                                      <p:cBhvr>
                                        <p:cTn id="67" dur="500"/>
                                        <p:tgtEl>
                                          <p:spTgt spid="307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75"/>
                                        </p:tgtEl>
                                        <p:attrNameLst>
                                          <p:attrName>style.visibility</p:attrName>
                                        </p:attrNameLst>
                                      </p:cBhvr>
                                      <p:to>
                                        <p:strVal val="visible"/>
                                      </p:to>
                                    </p:set>
                                    <p:animEffect transition="in" filter="fade">
                                      <p:cBhvr>
                                        <p:cTn id="72" dur="500"/>
                                        <p:tgtEl>
                                          <p:spTgt spid="307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076"/>
                                        </p:tgtEl>
                                        <p:attrNameLst>
                                          <p:attrName>style.visibility</p:attrName>
                                        </p:attrNameLst>
                                      </p:cBhvr>
                                      <p:to>
                                        <p:strVal val="visible"/>
                                      </p:to>
                                    </p:set>
                                    <p:animEffect transition="in" filter="fade">
                                      <p:cBhvr>
                                        <p:cTn id="77" dur="500"/>
                                        <p:tgtEl>
                                          <p:spTgt spid="307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11"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124200"/>
            <a:ext cx="7696200" cy="1815882"/>
          </a:xfrm>
          <a:prstGeom prst="rect">
            <a:avLst/>
          </a:prstGeom>
        </p:spPr>
        <p:txBody>
          <a:bodyPr wrap="square">
            <a:spAutoFit/>
          </a:bodyPr>
          <a:lstStyle/>
          <a:p>
            <a:r>
              <a:rPr lang="nl-NL" sz="2800" b="1" dirty="0">
                <a:solidFill>
                  <a:srgbClr val="FF0000"/>
                </a:solidFill>
                <a:latin typeface="Times New Roman"/>
                <a:ea typeface="Calibri"/>
              </a:rPr>
              <a:t>“Hình vuông, hình tam giác đều, hình thoi,.. là các hình phẳng  quen thuộc trong thực tế. Chúng ta sẽ cùng nhau tìm hiểu các đặc điểm cơ bản của các hình đó ” </a:t>
            </a:r>
            <a:endParaRPr lang="en-US" sz="2800" b="1" dirty="0">
              <a:solidFill>
                <a:srgbClr val="FF0000"/>
              </a:solidFill>
            </a:endParaRPr>
          </a:p>
        </p:txBody>
      </p:sp>
      <p:sp>
        <p:nvSpPr>
          <p:cNvPr id="4" name="Rectangle 3"/>
          <p:cNvSpPr/>
          <p:nvPr/>
        </p:nvSpPr>
        <p:spPr>
          <a:xfrm>
            <a:off x="1140941" y="381000"/>
            <a:ext cx="7772400" cy="669542"/>
          </a:xfrm>
          <a:prstGeom prst="rect">
            <a:avLst/>
          </a:prstGeom>
        </p:spPr>
        <p:txBody>
          <a:bodyPr wrap="square">
            <a:spAutoFit/>
          </a:bodyPr>
          <a:lstStyle/>
          <a:p>
            <a:pPr algn="ctr">
              <a:lnSpc>
                <a:spcPct val="150000"/>
              </a:lnSpc>
              <a:spcBef>
                <a:spcPts val="600"/>
              </a:spcBef>
              <a:spcAft>
                <a:spcPts val="1200"/>
              </a:spcAft>
              <a:tabLst>
                <a:tab pos="3429000" algn="ctr"/>
                <a:tab pos="4552315" algn="l"/>
              </a:tabLst>
            </a:pPr>
            <a:r>
              <a:rPr lang="nl-NL" sz="2800" b="1" dirty="0">
                <a:solidFill>
                  <a:srgbClr val="FF0000"/>
                </a:solidFill>
                <a:latin typeface="Times New Roman"/>
                <a:ea typeface="Times New Roman"/>
                <a:cs typeface="Times New Roman"/>
              </a:rPr>
              <a:t>CHƯƠNG III: HÌNH HỌC TRỰC QUAN</a:t>
            </a:r>
            <a:endParaRPr lang="en-US" sz="2800" dirty="0">
              <a:solidFill>
                <a:srgbClr val="FF0000"/>
              </a:solidFill>
              <a:ea typeface="Calibri"/>
              <a:cs typeface="Times New Roman"/>
            </a:endParaRPr>
          </a:p>
        </p:txBody>
      </p:sp>
      <p:sp>
        <p:nvSpPr>
          <p:cNvPr id="5" name="Rectangle 4"/>
          <p:cNvSpPr/>
          <p:nvPr/>
        </p:nvSpPr>
        <p:spPr>
          <a:xfrm>
            <a:off x="1752600" y="1219201"/>
            <a:ext cx="6705600" cy="1218090"/>
          </a:xfrm>
          <a:prstGeom prst="rect">
            <a:avLst/>
          </a:prstGeom>
        </p:spPr>
        <p:txBody>
          <a:bodyPr wrap="square">
            <a:spAutoFit/>
          </a:bodyPr>
          <a:lstStyle/>
          <a:p>
            <a:pPr lvl="0" algn="ctr">
              <a:lnSpc>
                <a:spcPct val="150000"/>
              </a:lnSpc>
              <a:spcBef>
                <a:spcPts val="600"/>
              </a:spcBef>
            </a:pPr>
            <a:r>
              <a:rPr lang="nl-NL" sz="2400" b="1" cap="all" dirty="0">
                <a:solidFill>
                  <a:srgbClr val="0000CC"/>
                </a:solidFill>
                <a:latin typeface="Times New Roman"/>
                <a:ea typeface="Times New Roman"/>
                <a:cs typeface="Times New Roman"/>
              </a:rPr>
              <a:t>BÀI 1: TAM GIÁC ĐỀU. HÌNH VUÔNG</a:t>
            </a:r>
          </a:p>
          <a:p>
            <a:pPr lvl="0" algn="ctr">
              <a:lnSpc>
                <a:spcPct val="150000"/>
              </a:lnSpc>
              <a:spcBef>
                <a:spcPts val="600"/>
              </a:spcBef>
            </a:pPr>
            <a:r>
              <a:rPr lang="nl-NL" sz="2400" b="1" cap="all" dirty="0">
                <a:solidFill>
                  <a:srgbClr val="0000CC"/>
                </a:solidFill>
                <a:latin typeface="Times New Roman"/>
                <a:ea typeface="Times New Roman"/>
                <a:cs typeface="Times New Roman"/>
              </a:rPr>
              <a:t> LỤC GIÁC ĐỀU ( 3 TIẾT)</a:t>
            </a:r>
            <a:endParaRPr lang="en-US" sz="2400" dirty="0">
              <a:solidFill>
                <a:srgbClr val="0000CC"/>
              </a:solidFill>
              <a:ea typeface="Calibri"/>
              <a:cs typeface="Times New Roman"/>
            </a:endParaRPr>
          </a:p>
        </p:txBody>
      </p:sp>
      <p:sp>
        <p:nvSpPr>
          <p:cNvPr id="6" name="Rectangle 5"/>
          <p:cNvSpPr/>
          <p:nvPr/>
        </p:nvSpPr>
        <p:spPr>
          <a:xfrm>
            <a:off x="381000" y="2553483"/>
            <a:ext cx="7696200" cy="523220"/>
          </a:xfrm>
          <a:prstGeom prst="rect">
            <a:avLst/>
          </a:prstGeom>
        </p:spPr>
        <p:txBody>
          <a:bodyPr wrap="square">
            <a:spAutoFit/>
          </a:bodyPr>
          <a:lstStyle/>
          <a:p>
            <a:pPr marL="457200" indent="-457200">
              <a:buFont typeface="Arial" pitchFamily="34" charset="0"/>
              <a:buChar char="•"/>
            </a:pPr>
            <a:r>
              <a:rPr lang="nl-NL" sz="2800" b="1" dirty="0">
                <a:latin typeface="Times New Roman"/>
              </a:rPr>
              <a:t>Tam giác đều, hình vuông, lục giác đều</a:t>
            </a:r>
          </a:p>
        </p:txBody>
      </p:sp>
      <p:sp>
        <p:nvSpPr>
          <p:cNvPr id="7" name="Rectangle 6"/>
          <p:cNvSpPr/>
          <p:nvPr/>
        </p:nvSpPr>
        <p:spPr>
          <a:xfrm>
            <a:off x="377658" y="5715000"/>
            <a:ext cx="4422942"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Đối xứng trong thực tiễn</a:t>
            </a:r>
            <a:endParaRPr lang="en-US" sz="2800" b="1" dirty="0">
              <a:solidFill>
                <a:prstClr val="black"/>
              </a:solidFill>
            </a:endParaRPr>
          </a:p>
        </p:txBody>
      </p:sp>
      <p:sp>
        <p:nvSpPr>
          <p:cNvPr id="8" name="Rectangle 7"/>
          <p:cNvSpPr/>
          <p:nvPr/>
        </p:nvSpPr>
        <p:spPr>
          <a:xfrm>
            <a:off x="381000" y="5181600"/>
            <a:ext cx="3975768"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có tâm đối xứng</a:t>
            </a:r>
          </a:p>
        </p:txBody>
      </p:sp>
      <p:sp>
        <p:nvSpPr>
          <p:cNvPr id="9" name="Rectangle 8"/>
          <p:cNvSpPr/>
          <p:nvPr/>
        </p:nvSpPr>
        <p:spPr>
          <a:xfrm>
            <a:off x="381000" y="4625405"/>
            <a:ext cx="4014240"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có trục đối xứng</a:t>
            </a:r>
          </a:p>
        </p:txBody>
      </p:sp>
      <p:sp>
        <p:nvSpPr>
          <p:cNvPr id="10" name="Rectangle 9"/>
          <p:cNvSpPr/>
          <p:nvPr/>
        </p:nvSpPr>
        <p:spPr>
          <a:xfrm>
            <a:off x="381000" y="4087945"/>
            <a:ext cx="3023585"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thang cân</a:t>
            </a:r>
          </a:p>
        </p:txBody>
      </p:sp>
      <p:sp>
        <p:nvSpPr>
          <p:cNvPr id="11" name="Rectangle 10"/>
          <p:cNvSpPr/>
          <p:nvPr/>
        </p:nvSpPr>
        <p:spPr>
          <a:xfrm>
            <a:off x="342899" y="3599923"/>
            <a:ext cx="3086101"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bình hành</a:t>
            </a:r>
          </a:p>
        </p:txBody>
      </p:sp>
      <p:sp>
        <p:nvSpPr>
          <p:cNvPr id="12" name="Rectangle 11"/>
          <p:cNvSpPr/>
          <p:nvPr/>
        </p:nvSpPr>
        <p:spPr>
          <a:xfrm>
            <a:off x="381000" y="3076703"/>
            <a:ext cx="4448654"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chữ nhật, hình thoi</a:t>
            </a:r>
          </a:p>
        </p:txBody>
      </p:sp>
    </p:spTree>
    <p:extLst>
      <p:ext uri="{BB962C8B-B14F-4D97-AF65-F5344CB8AC3E}">
        <p14:creationId xmlns:p14="http://schemas.microsoft.com/office/powerpoint/2010/main" val="291801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9"/>
                                        </p:tgtEl>
                                      </p:cBhvr>
                                    </p:animEffect>
                                    <p:set>
                                      <p:cBhvr>
                                        <p:cTn id="72" dur="1" fill="hold">
                                          <p:stCondLst>
                                            <p:cond delay="499"/>
                                          </p:stCondLst>
                                        </p:cTn>
                                        <p:tgtEl>
                                          <p:spTgt spid="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8"/>
                                        </p:tgtEl>
                                      </p:cBhvr>
                                    </p:animEffect>
                                    <p:set>
                                      <p:cBhvr>
                                        <p:cTn id="77" dur="1" fill="hold">
                                          <p:stCondLst>
                                            <p:cond delay="499"/>
                                          </p:stCondLst>
                                        </p:cTn>
                                        <p:tgtEl>
                                          <p:spTgt spid="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7"/>
                                        </p:tgtEl>
                                      </p:cBhvr>
                                    </p:animEffect>
                                    <p:set>
                                      <p:cBhvr>
                                        <p:cTn id="82" dur="1" fill="hold">
                                          <p:stCondLst>
                                            <p:cond delay="499"/>
                                          </p:stCondLst>
                                        </p:cTn>
                                        <p:tgtEl>
                                          <p:spTgt spid="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mph" presetSubtype="2" fill="hold" nodeType="clickEffect">
                                  <p:stCondLst>
                                    <p:cond delay="0"/>
                                  </p:stCondLst>
                                  <p:childTnLst>
                                    <p:animClr clrSpc="rgb" dir="cw">
                                      <p:cBhvr>
                                        <p:cTn id="86" dur="2000" fill="hold"/>
                                        <p:tgtEl>
                                          <p:spTgt spid="6"/>
                                        </p:tgtEl>
                                        <p:attrNameLst>
                                          <p:attrName>fillcolor</p:attrName>
                                        </p:attrNameLst>
                                      </p:cBhvr>
                                      <p:to>
                                        <a:srgbClr val="92D050"/>
                                      </p:to>
                                    </p:animClr>
                                    <p:set>
                                      <p:cBhvr>
                                        <p:cTn id="87" dur="2000" fill="hold"/>
                                        <p:tgtEl>
                                          <p:spTgt spid="6"/>
                                        </p:tgtEl>
                                        <p:attrNameLst>
                                          <p:attrName>fill.type</p:attrName>
                                        </p:attrNameLst>
                                      </p:cBhvr>
                                      <p:to>
                                        <p:strVal val="solid"/>
                                      </p:to>
                                    </p:set>
                                    <p:set>
                                      <p:cBhvr>
                                        <p:cTn id="88" dur="2000" fill="hold"/>
                                        <p:tgtEl>
                                          <p:spTgt spid="6"/>
                                        </p:tgtEl>
                                        <p:attrNameLst>
                                          <p:attrName>fill.on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6"/>
                                        </p:tgtEl>
                                      </p:cBhvr>
                                    </p:animEffect>
                                    <p:set>
                                      <p:cBhvr>
                                        <p:cTn id="93" dur="1" fill="hold">
                                          <p:stCondLst>
                                            <p:cond delay="499"/>
                                          </p:stCondLst>
                                        </p:cTn>
                                        <p:tgtEl>
                                          <p:spTgt spid="6"/>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fade">
                                      <p:cBhvr>
                                        <p:cTn id="9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P spid="6" grpId="0"/>
      <p:bldP spid="6" grpId="1"/>
      <p:bldP spid="7" grpId="0"/>
      <p:bldP spid="7" grpId="1"/>
      <p:bldP spid="8" grpId="0"/>
      <p:bldP spid="8" grpId="1"/>
      <p:bldP spid="9" grpId="0"/>
      <p:bldP spid="9" grpId="1"/>
      <p:bldP spid="10" grpId="0"/>
      <p:bldP spid="10" grpId="1"/>
      <p:bldP spid="11" grpId="0"/>
      <p:bldP spid="11" grpId="1"/>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81000"/>
            <a:ext cx="7772400" cy="669542"/>
          </a:xfrm>
          <a:prstGeom prst="rect">
            <a:avLst/>
          </a:prstGeom>
        </p:spPr>
        <p:txBody>
          <a:bodyPr wrap="square">
            <a:spAutoFit/>
          </a:bodyPr>
          <a:lstStyle/>
          <a:p>
            <a:pPr algn="ctr">
              <a:lnSpc>
                <a:spcPct val="150000"/>
              </a:lnSpc>
              <a:spcBef>
                <a:spcPts val="600"/>
              </a:spcBef>
              <a:spcAft>
                <a:spcPts val="1200"/>
              </a:spcAft>
              <a:tabLst>
                <a:tab pos="3429000" algn="ctr"/>
                <a:tab pos="4552315" algn="l"/>
              </a:tabLst>
            </a:pPr>
            <a:r>
              <a:rPr lang="nl-NL" sz="2800" b="1" dirty="0">
                <a:solidFill>
                  <a:srgbClr val="FF0000"/>
                </a:solidFill>
                <a:latin typeface="Times New Roman" pitchFamily="18" charset="0"/>
                <a:ea typeface="Times New Roman"/>
                <a:cs typeface="Times New Roman" pitchFamily="18" charset="0"/>
              </a:rPr>
              <a:t>CHƯƠNG III: HÌNH HỌC TRỰC QUAN</a:t>
            </a:r>
            <a:endParaRPr lang="en-US" sz="2800" dirty="0">
              <a:solidFill>
                <a:srgbClr val="FF0000"/>
              </a:solidFill>
              <a:latin typeface="Times New Roman" pitchFamily="18" charset="0"/>
              <a:ea typeface="Calibri"/>
              <a:cs typeface="Times New Roman" pitchFamily="18" charset="0"/>
            </a:endParaRPr>
          </a:p>
        </p:txBody>
      </p:sp>
      <p:sp>
        <p:nvSpPr>
          <p:cNvPr id="5" name="Rectangle 4"/>
          <p:cNvSpPr/>
          <p:nvPr/>
        </p:nvSpPr>
        <p:spPr>
          <a:xfrm>
            <a:off x="1524000" y="1219201"/>
            <a:ext cx="6705600" cy="1218090"/>
          </a:xfrm>
          <a:prstGeom prst="rect">
            <a:avLst/>
          </a:prstGeom>
        </p:spPr>
        <p:txBody>
          <a:bodyPr wrap="square">
            <a:spAutoFit/>
          </a:bodyPr>
          <a:lstStyle/>
          <a:p>
            <a:pPr algn="ctr">
              <a:lnSpc>
                <a:spcPct val="150000"/>
              </a:lnSpc>
              <a:spcBef>
                <a:spcPts val="600"/>
              </a:spcBef>
            </a:pPr>
            <a:r>
              <a:rPr lang="nl-NL" sz="2400" b="1" cap="all" dirty="0">
                <a:solidFill>
                  <a:srgbClr val="0000CC"/>
                </a:solidFill>
                <a:latin typeface="Times New Roman" pitchFamily="18" charset="0"/>
                <a:ea typeface="Times New Roman"/>
                <a:cs typeface="Times New Roman" pitchFamily="18" charset="0"/>
              </a:rPr>
              <a:t>BÀI 1: TAM GIÁC ĐỀU. HÌNH VUÔNG</a:t>
            </a:r>
          </a:p>
          <a:p>
            <a:pPr algn="ctr">
              <a:lnSpc>
                <a:spcPct val="150000"/>
              </a:lnSpc>
              <a:spcBef>
                <a:spcPts val="600"/>
              </a:spcBef>
            </a:pPr>
            <a:r>
              <a:rPr lang="nl-NL" sz="2400" b="1" cap="all" dirty="0">
                <a:solidFill>
                  <a:srgbClr val="0000CC"/>
                </a:solidFill>
                <a:latin typeface="Times New Roman" pitchFamily="18" charset="0"/>
                <a:ea typeface="Times New Roman"/>
                <a:cs typeface="Times New Roman" pitchFamily="18" charset="0"/>
              </a:rPr>
              <a:t> LỤC GIÁC ĐỀU ( 3 TIẾT)</a:t>
            </a:r>
            <a:endParaRPr lang="en-US" sz="2400" dirty="0">
              <a:solidFill>
                <a:srgbClr val="0000CC"/>
              </a:solidFill>
              <a:latin typeface="Times New Roman" pitchFamily="18" charset="0"/>
              <a:ea typeface="Calibri"/>
              <a:cs typeface="Times New Roman" pitchFamily="18" charset="0"/>
            </a:endParaRPr>
          </a:p>
        </p:txBody>
      </p:sp>
      <p:sp>
        <p:nvSpPr>
          <p:cNvPr id="13" name="Rectangle 12"/>
          <p:cNvSpPr/>
          <p:nvPr/>
        </p:nvSpPr>
        <p:spPr>
          <a:xfrm>
            <a:off x="304800" y="251571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I.TAM GIÁC ĐỀU</a:t>
            </a:r>
          </a:p>
        </p:txBody>
      </p:sp>
    </p:spTree>
    <p:extLst>
      <p:ext uri="{BB962C8B-B14F-4D97-AF65-F5344CB8AC3E}">
        <p14:creationId xmlns:p14="http://schemas.microsoft.com/office/powerpoint/2010/main" val="188126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228600"/>
            <a:ext cx="6248400" cy="646331"/>
          </a:xfrm>
          <a:prstGeom prst="rect">
            <a:avLst/>
          </a:prstGeom>
          <a:solidFill>
            <a:schemeClr val="accent2">
              <a:lumMod val="20000"/>
              <a:lumOff val="80000"/>
            </a:schemeClr>
          </a:solidFill>
          <a:ln w="19050">
            <a:solidFill>
              <a:srgbClr val="7030A0"/>
            </a:solidFill>
          </a:ln>
        </p:spPr>
        <p:txBody>
          <a:bodyPr wrap="square" rtlCol="0">
            <a:spAutoFit/>
          </a:bodyPr>
          <a:lstStyle/>
          <a:p>
            <a:r>
              <a:rPr lang="en-US" sz="3600" b="1" dirty="0">
                <a:solidFill>
                  <a:srgbClr val="FF0000"/>
                </a:solidFill>
                <a:latin typeface="+mj-lt"/>
                <a:cs typeface="Times New Roman" pitchFamily="18" charset="0"/>
              </a:rPr>
              <a:t> </a:t>
            </a:r>
            <a:r>
              <a:rPr lang="vi-VN" sz="3600" b="1" dirty="0">
                <a:solidFill>
                  <a:srgbClr val="FF0000"/>
                </a:solidFill>
                <a:latin typeface="+mj-lt"/>
                <a:cs typeface="Times New Roman" pitchFamily="18" charset="0"/>
              </a:rPr>
              <a:t>HÌNH VUÔNG</a:t>
            </a:r>
            <a:endParaRPr lang="en-US" sz="3600" dirty="0">
              <a:latin typeface="+mj-lt"/>
            </a:endParaRPr>
          </a:p>
        </p:txBody>
      </p:sp>
      <p:pic>
        <p:nvPicPr>
          <p:cNvPr id="5" name="Picture 4">
            <a:extLst>
              <a:ext uri="{FF2B5EF4-FFF2-40B4-BE49-F238E27FC236}">
                <a16:creationId xmlns:a16="http://schemas.microsoft.com/office/drawing/2014/main" id="{CC4DC24F-C11D-4CFB-8147-3B7B577852AD}"/>
              </a:ext>
            </a:extLst>
          </p:cNvPr>
          <p:cNvPicPr>
            <a:picLocks noChangeAspect="1"/>
          </p:cNvPicPr>
          <p:nvPr/>
        </p:nvPicPr>
        <p:blipFill>
          <a:blip r:embed="rId2"/>
          <a:stretch>
            <a:fillRect/>
          </a:stretch>
        </p:blipFill>
        <p:spPr>
          <a:xfrm>
            <a:off x="381000" y="1300936"/>
            <a:ext cx="3181350" cy="2524125"/>
          </a:xfrm>
          <a:prstGeom prst="rect">
            <a:avLst/>
          </a:prstGeom>
        </p:spPr>
      </p:pic>
      <p:pic>
        <p:nvPicPr>
          <p:cNvPr id="7" name="Picture 6">
            <a:extLst>
              <a:ext uri="{FF2B5EF4-FFF2-40B4-BE49-F238E27FC236}">
                <a16:creationId xmlns:a16="http://schemas.microsoft.com/office/drawing/2014/main" id="{19158D7F-9CB4-44A5-BA2D-5168D35AD6EE}"/>
              </a:ext>
            </a:extLst>
          </p:cNvPr>
          <p:cNvPicPr>
            <a:picLocks noChangeAspect="1"/>
          </p:cNvPicPr>
          <p:nvPr/>
        </p:nvPicPr>
        <p:blipFill>
          <a:blip r:embed="rId3"/>
          <a:stretch>
            <a:fillRect/>
          </a:stretch>
        </p:blipFill>
        <p:spPr>
          <a:xfrm>
            <a:off x="4267200" y="1085850"/>
            <a:ext cx="3905250" cy="2343150"/>
          </a:xfrm>
          <a:prstGeom prst="rect">
            <a:avLst/>
          </a:prstGeom>
        </p:spPr>
      </p:pic>
      <p:pic>
        <p:nvPicPr>
          <p:cNvPr id="12" name="Picture 11">
            <a:extLst>
              <a:ext uri="{FF2B5EF4-FFF2-40B4-BE49-F238E27FC236}">
                <a16:creationId xmlns:a16="http://schemas.microsoft.com/office/drawing/2014/main" id="{08803E70-58BE-467B-A5E6-B926FFACB0BA}"/>
              </a:ext>
            </a:extLst>
          </p:cNvPr>
          <p:cNvPicPr>
            <a:picLocks noChangeAspect="1"/>
          </p:cNvPicPr>
          <p:nvPr/>
        </p:nvPicPr>
        <p:blipFill>
          <a:blip r:embed="rId4"/>
          <a:stretch>
            <a:fillRect/>
          </a:stretch>
        </p:blipFill>
        <p:spPr>
          <a:xfrm>
            <a:off x="685800" y="4310108"/>
            <a:ext cx="3676650" cy="2124075"/>
          </a:xfrm>
          <a:prstGeom prst="rect">
            <a:avLst/>
          </a:prstGeom>
        </p:spPr>
      </p:pic>
      <p:pic>
        <p:nvPicPr>
          <p:cNvPr id="14" name="Picture 13">
            <a:extLst>
              <a:ext uri="{FF2B5EF4-FFF2-40B4-BE49-F238E27FC236}">
                <a16:creationId xmlns:a16="http://schemas.microsoft.com/office/drawing/2014/main" id="{C3BF1C22-1938-43A4-9722-1A85F512003D}"/>
              </a:ext>
            </a:extLst>
          </p:cNvPr>
          <p:cNvPicPr>
            <a:picLocks noChangeAspect="1"/>
          </p:cNvPicPr>
          <p:nvPr/>
        </p:nvPicPr>
        <p:blipFill>
          <a:blip r:embed="rId5"/>
          <a:stretch>
            <a:fillRect/>
          </a:stretch>
        </p:blipFill>
        <p:spPr>
          <a:xfrm>
            <a:off x="5029200" y="3813964"/>
            <a:ext cx="2847975" cy="2695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240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II. HÌNH VUÔNG</a:t>
            </a:r>
          </a:p>
        </p:txBody>
      </p:sp>
      <p:sp>
        <p:nvSpPr>
          <p:cNvPr id="5" name="Rectangle 4"/>
          <p:cNvSpPr/>
          <p:nvPr/>
        </p:nvSpPr>
        <p:spPr>
          <a:xfrm>
            <a:off x="228600" y="742664"/>
            <a:ext cx="48006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1. </a:t>
            </a:r>
            <a:r>
              <a:rPr lang="en-US" sz="2400" b="1" dirty="0" err="1">
                <a:solidFill>
                  <a:prstClr val="black"/>
                </a:solidFill>
                <a:latin typeface="Times New Roman" pitchFamily="18" charset="0"/>
                <a:ea typeface="Calibri"/>
                <a:cs typeface="Times New Roman" pitchFamily="18" charset="0"/>
              </a:rPr>
              <a:t>Nhận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biết</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7" name="Rectangle 6"/>
          <p:cNvSpPr/>
          <p:nvPr/>
        </p:nvSpPr>
        <p:spPr>
          <a:xfrm>
            <a:off x="228600" y="1437281"/>
            <a:ext cx="4953000" cy="1528624"/>
          </a:xfrm>
          <a:prstGeom prst="rect">
            <a:avLst/>
          </a:prstGeom>
        </p:spPr>
        <p:txBody>
          <a:bodyPr wrap="square">
            <a:spAutoFit/>
          </a:bodyPr>
          <a:lstStyle/>
          <a:p>
            <a:pPr lvl="0">
              <a:lnSpc>
                <a:spcPct val="150000"/>
              </a:lnSpc>
              <a:spcAft>
                <a:spcPts val="8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4: </a:t>
            </a:r>
            <a:r>
              <a:rPr lang="en-US" dirty="0" err="1">
                <a:solidFill>
                  <a:srgbClr val="000000"/>
                </a:solidFill>
                <a:latin typeface="Times New Roman"/>
                <a:ea typeface="Calibri"/>
                <a:cs typeface="Times New Roman"/>
              </a:rPr>
              <a:t>Với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vuông</a:t>
            </a:r>
            <a:r>
              <a:rPr lang="en-US" dirty="0">
                <a:solidFill>
                  <a:srgbClr val="000000"/>
                </a:solidFill>
                <a:latin typeface="Times New Roman"/>
                <a:ea typeface="Calibri"/>
                <a:cs typeface="Times New Roman"/>
              </a:rPr>
              <a:t> HKLM ở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5,</a:t>
            </a:r>
          </a:p>
          <a:p>
            <a:pPr lvl="0">
              <a:lnSpc>
                <a:spcPct val="150000"/>
              </a:lnSpc>
              <a:spcAft>
                <a:spcPts val="800"/>
              </a:spcAft>
            </a:pP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thực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hiện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hoạt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động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sau</a:t>
            </a:r>
            <a:endParaRPr lang="en-US" sz="1400" dirty="0">
              <a:solidFill>
                <a:prstClr val="black"/>
              </a:solidFill>
              <a:ea typeface="Calibri"/>
              <a:cs typeface="Times New Roman"/>
            </a:endParaRPr>
          </a:p>
          <a:p>
            <a:pPr>
              <a:lnSpc>
                <a:spcPct val="150000"/>
              </a:lnSpc>
              <a:spcBef>
                <a:spcPts val="600"/>
              </a:spcBef>
              <a:spcAft>
                <a:spcPts val="600"/>
              </a:spcAft>
            </a:pPr>
            <a:endParaRPr lang="en-US" sz="1400" dirty="0">
              <a:ea typeface="Calibri"/>
              <a:cs typeface="Times New Roman"/>
            </a:endParaRPr>
          </a:p>
        </p:txBody>
      </p:sp>
      <p:pic>
        <p:nvPicPr>
          <p:cNvPr id="8" name="Picture 7"/>
          <p:cNvPicPr/>
          <p:nvPr/>
        </p:nvPicPr>
        <p:blipFill>
          <a:blip r:embed="rId2"/>
          <a:stretch>
            <a:fillRect/>
          </a:stretch>
        </p:blipFill>
        <p:spPr>
          <a:xfrm>
            <a:off x="5345906" y="732367"/>
            <a:ext cx="3328988" cy="3200400"/>
          </a:xfrm>
          <a:prstGeom prst="rect">
            <a:avLst/>
          </a:prstGeom>
        </p:spPr>
      </p:pic>
      <p:sp>
        <p:nvSpPr>
          <p:cNvPr id="9" name="Rectangle 8"/>
          <p:cNvSpPr/>
          <p:nvPr/>
        </p:nvSpPr>
        <p:spPr>
          <a:xfrm>
            <a:off x="228600" y="2400600"/>
            <a:ext cx="4572000" cy="923330"/>
          </a:xfrm>
          <a:prstGeom prst="rect">
            <a:avLst/>
          </a:prstGeom>
        </p:spPr>
        <p:txBody>
          <a:bodyPr>
            <a:spAutoFit/>
          </a:bodyPr>
          <a:lstStyle/>
          <a:p>
            <a:pPr>
              <a:lnSpc>
                <a:spcPct val="150000"/>
              </a:lnSpc>
              <a:spcAft>
                <a:spcPts val="800"/>
              </a:spcAft>
            </a:pPr>
            <a:r>
              <a:rPr lang="en-US" dirty="0">
                <a:solidFill>
                  <a:srgbClr val="0000CC"/>
                </a:solidFill>
                <a:latin typeface="Times New Roman"/>
                <a:ea typeface="Calibri"/>
                <a:cs typeface="Times New Roman"/>
              </a:rPr>
              <a:t>a) </a:t>
            </a:r>
            <a:r>
              <a:rPr lang="en-US" dirty="0" err="1">
                <a:solidFill>
                  <a:srgbClr val="0000CC"/>
                </a:solidFill>
                <a:latin typeface="Times New Roman"/>
                <a:ea typeface="Calibri"/>
                <a:cs typeface="Times New Roman"/>
              </a:rPr>
              <a:t>Đếm</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số</a:t>
            </a:r>
            <a:r>
              <a:rPr lang="en-US" dirty="0">
                <a:solidFill>
                  <a:srgbClr val="0000CC"/>
                </a:solidFill>
                <a:latin typeface="Times New Roman"/>
                <a:ea typeface="Calibri"/>
                <a:cs typeface="Times New Roman"/>
              </a:rPr>
              <a:t> ô </a:t>
            </a:r>
            <a:r>
              <a:rPr lang="en-US" dirty="0" err="1">
                <a:solidFill>
                  <a:srgbClr val="0000CC"/>
                </a:solidFill>
                <a:latin typeface="Times New Roman"/>
                <a:ea typeface="Calibri"/>
                <a:cs typeface="Times New Roman"/>
              </a:rPr>
              <a:t>vuông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để</a:t>
            </a:r>
            <a:r>
              <a:rPr lang="en-US" dirty="0">
                <a:solidFill>
                  <a:srgbClr val="0000CC"/>
                </a:solidFill>
                <a:latin typeface="Times New Roman"/>
                <a:ea typeface="Calibri"/>
                <a:cs typeface="Times New Roman"/>
              </a:rPr>
              <a:t> so </a:t>
            </a:r>
            <a:r>
              <a:rPr lang="en-US" dirty="0" err="1">
                <a:solidFill>
                  <a:srgbClr val="0000CC"/>
                </a:solidFill>
                <a:latin typeface="Times New Roman"/>
                <a:ea typeface="Calibri"/>
                <a:cs typeface="Times New Roman"/>
              </a:rPr>
              <a:t>sánh</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độ</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dài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bốn</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cạnh</a:t>
            </a:r>
            <a:r>
              <a:rPr lang="en-US" dirty="0">
                <a:solidFill>
                  <a:srgbClr val="0000CC"/>
                </a:solidFill>
                <a:latin typeface="Times New Roman"/>
                <a:ea typeface="Calibri"/>
                <a:cs typeface="Times New Roman"/>
              </a:rPr>
              <a:t> HK, KL, LM, MH.</a:t>
            </a:r>
            <a:endParaRPr lang="en-US" sz="1400" dirty="0">
              <a:solidFill>
                <a:srgbClr val="0000CC"/>
              </a:solidFill>
              <a:ea typeface="Calibri"/>
              <a:cs typeface="Times New Roman"/>
            </a:endParaRPr>
          </a:p>
        </p:txBody>
      </p:sp>
      <p:sp>
        <p:nvSpPr>
          <p:cNvPr id="10" name="Rectangle 9"/>
          <p:cNvSpPr/>
          <p:nvPr/>
        </p:nvSpPr>
        <p:spPr>
          <a:xfrm>
            <a:off x="228600" y="3276879"/>
            <a:ext cx="4572000" cy="1338828"/>
          </a:xfrm>
          <a:prstGeom prst="rect">
            <a:avLst/>
          </a:prstGeom>
        </p:spPr>
        <p:txBody>
          <a:bodyPr>
            <a:spAutoFit/>
          </a:bodyPr>
          <a:lstStyle/>
          <a:p>
            <a:pPr>
              <a:lnSpc>
                <a:spcPct val="150000"/>
              </a:lnSpc>
              <a:spcAft>
                <a:spcPts val="800"/>
              </a:spcAft>
            </a:pPr>
            <a:r>
              <a:rPr lang="en-US" dirty="0">
                <a:solidFill>
                  <a:srgbClr val="0000CC"/>
                </a:solidFill>
                <a:latin typeface="Times New Roman"/>
                <a:ea typeface="Calibri"/>
                <a:cs typeface="Times New Roman"/>
              </a:rPr>
              <a:t>b) </a:t>
            </a:r>
            <a:r>
              <a:rPr lang="en-US" dirty="0" err="1">
                <a:solidFill>
                  <a:srgbClr val="0000CC"/>
                </a:solidFill>
                <a:latin typeface="Times New Roman"/>
                <a:ea typeface="Calibri"/>
                <a:cs typeface="Times New Roman"/>
              </a:rPr>
              <a:t>Quan</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sát</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xem</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các</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cạnh</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đối</a:t>
            </a:r>
            <a:r>
              <a:rPr lang="en-US" dirty="0">
                <a:solidFill>
                  <a:srgbClr val="0000CC"/>
                </a:solidFill>
                <a:latin typeface="Times New Roman"/>
                <a:ea typeface="Calibri"/>
                <a:cs typeface="Times New Roman"/>
              </a:rPr>
              <a:t> HK </a:t>
            </a:r>
            <a:r>
              <a:rPr lang="en-US" dirty="0" err="1">
                <a:solidFill>
                  <a:srgbClr val="0000CC"/>
                </a:solidFill>
                <a:latin typeface="Times New Roman"/>
                <a:ea typeface="Calibri"/>
                <a:cs typeface="Times New Roman"/>
              </a:rPr>
              <a:t>và</a:t>
            </a:r>
            <a:r>
              <a:rPr lang="en-US" dirty="0">
                <a:solidFill>
                  <a:srgbClr val="0000CC"/>
                </a:solidFill>
                <a:latin typeface="Times New Roman"/>
                <a:ea typeface="Calibri"/>
                <a:cs typeface="Times New Roman"/>
              </a:rPr>
              <a:t> ML; HM </a:t>
            </a:r>
            <a:r>
              <a:rPr lang="en-US" dirty="0" err="1">
                <a:solidFill>
                  <a:srgbClr val="0000CC"/>
                </a:solidFill>
                <a:latin typeface="Times New Roman"/>
                <a:ea typeface="Calibri"/>
                <a:cs typeface="Times New Roman"/>
              </a:rPr>
              <a:t>và</a:t>
            </a:r>
            <a:r>
              <a:rPr lang="en-US" dirty="0">
                <a:solidFill>
                  <a:srgbClr val="0000CC"/>
                </a:solidFill>
                <a:latin typeface="Times New Roman"/>
                <a:ea typeface="Calibri"/>
                <a:cs typeface="Times New Roman"/>
              </a:rPr>
              <a:t> KL </a:t>
            </a:r>
            <a:r>
              <a:rPr lang="en-US" dirty="0" err="1">
                <a:solidFill>
                  <a:srgbClr val="0000CC"/>
                </a:solidFill>
                <a:latin typeface="Times New Roman"/>
                <a:ea typeface="Calibri"/>
                <a:cs typeface="Times New Roman"/>
              </a:rPr>
              <a:t>của</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hình</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vuông</a:t>
            </a:r>
            <a:r>
              <a:rPr lang="en-US" dirty="0">
                <a:solidFill>
                  <a:srgbClr val="0000CC"/>
                </a:solidFill>
                <a:latin typeface="Times New Roman"/>
                <a:ea typeface="Calibri"/>
                <a:cs typeface="Times New Roman"/>
              </a:rPr>
              <a:t> HKLM </a:t>
            </a:r>
            <a:r>
              <a:rPr lang="en-US" dirty="0" err="1">
                <a:solidFill>
                  <a:srgbClr val="0000CC"/>
                </a:solidFill>
                <a:latin typeface="Times New Roman"/>
                <a:ea typeface="Calibri"/>
                <a:cs typeface="Times New Roman"/>
              </a:rPr>
              <a:t>có</a:t>
            </a:r>
            <a:r>
              <a:rPr lang="en-US" dirty="0">
                <a:solidFill>
                  <a:srgbClr val="0000CC"/>
                </a:solidFill>
                <a:latin typeface="Times New Roman"/>
                <a:ea typeface="Calibri"/>
                <a:cs typeface="Times New Roman"/>
              </a:rPr>
              <a:t> song </a:t>
            </a:r>
            <a:r>
              <a:rPr lang="en-US" dirty="0" err="1">
                <a:solidFill>
                  <a:srgbClr val="0000CC"/>
                </a:solidFill>
                <a:latin typeface="Times New Roman"/>
                <a:ea typeface="Calibri"/>
                <a:cs typeface="Times New Roman"/>
              </a:rPr>
              <a:t>song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với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nhau</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không</a:t>
            </a:r>
            <a:r>
              <a:rPr lang="en-US" dirty="0">
                <a:solidFill>
                  <a:srgbClr val="0000CC"/>
                </a:solidFill>
                <a:latin typeface="Times New Roman"/>
                <a:ea typeface="Calibri"/>
                <a:cs typeface="Times New Roman"/>
              </a:rPr>
              <a:t>? </a:t>
            </a:r>
            <a:endParaRPr lang="en-US" sz="1400" dirty="0">
              <a:solidFill>
                <a:srgbClr val="0000CC"/>
              </a:solidFill>
              <a:ea typeface="Calibri"/>
              <a:cs typeface="Times New Roman"/>
            </a:endParaRPr>
          </a:p>
        </p:txBody>
      </p:sp>
      <p:sp>
        <p:nvSpPr>
          <p:cNvPr id="11" name="Rectangle 10"/>
          <p:cNvSpPr/>
          <p:nvPr/>
        </p:nvSpPr>
        <p:spPr>
          <a:xfrm>
            <a:off x="228600" y="4589971"/>
            <a:ext cx="4572000" cy="923330"/>
          </a:xfrm>
          <a:prstGeom prst="rect">
            <a:avLst/>
          </a:prstGeom>
        </p:spPr>
        <p:txBody>
          <a:bodyPr>
            <a:spAutoFit/>
          </a:bodyPr>
          <a:lstStyle/>
          <a:p>
            <a:pPr>
              <a:lnSpc>
                <a:spcPct val="150000"/>
              </a:lnSpc>
              <a:spcAft>
                <a:spcPts val="800"/>
              </a:spcAft>
            </a:pPr>
            <a:r>
              <a:rPr lang="en-US" dirty="0">
                <a:solidFill>
                  <a:srgbClr val="0000CC"/>
                </a:solidFill>
                <a:latin typeface="Times New Roman"/>
                <a:ea typeface="Calibri"/>
                <a:cs typeface="Times New Roman"/>
              </a:rPr>
              <a:t>c) </a:t>
            </a:r>
            <a:r>
              <a:rPr lang="en-US" dirty="0" err="1">
                <a:solidFill>
                  <a:srgbClr val="0000CC"/>
                </a:solidFill>
                <a:latin typeface="Times New Roman"/>
                <a:ea typeface="Calibri"/>
                <a:cs typeface="Times New Roman"/>
              </a:rPr>
              <a:t>Đếm</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số</a:t>
            </a:r>
            <a:r>
              <a:rPr lang="en-US" dirty="0">
                <a:solidFill>
                  <a:srgbClr val="0000CC"/>
                </a:solidFill>
                <a:latin typeface="Times New Roman"/>
                <a:ea typeface="Calibri"/>
                <a:cs typeface="Times New Roman"/>
              </a:rPr>
              <a:t> ô </a:t>
            </a:r>
            <a:r>
              <a:rPr lang="en-US" dirty="0" err="1">
                <a:solidFill>
                  <a:srgbClr val="0000CC"/>
                </a:solidFill>
                <a:latin typeface="Times New Roman"/>
                <a:ea typeface="Calibri"/>
                <a:cs typeface="Times New Roman"/>
              </a:rPr>
              <a:t>vuông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để</a:t>
            </a:r>
            <a:r>
              <a:rPr lang="en-US" dirty="0">
                <a:solidFill>
                  <a:srgbClr val="0000CC"/>
                </a:solidFill>
                <a:latin typeface="Times New Roman"/>
                <a:ea typeface="Calibri"/>
                <a:cs typeface="Times New Roman"/>
              </a:rPr>
              <a:t> so </a:t>
            </a:r>
            <a:r>
              <a:rPr lang="en-US" dirty="0" err="1">
                <a:solidFill>
                  <a:srgbClr val="0000CC"/>
                </a:solidFill>
                <a:latin typeface="Times New Roman"/>
                <a:ea typeface="Calibri"/>
                <a:cs typeface="Times New Roman"/>
              </a:rPr>
              <a:t>sánh</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độ</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dài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hai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đường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chéo</a:t>
            </a:r>
            <a:r>
              <a:rPr lang="en-US" dirty="0">
                <a:solidFill>
                  <a:srgbClr val="0000CC"/>
                </a:solidFill>
                <a:latin typeface="Times New Roman"/>
                <a:ea typeface="Calibri"/>
                <a:cs typeface="Times New Roman"/>
              </a:rPr>
              <a:t> KM </a:t>
            </a:r>
            <a:r>
              <a:rPr lang="en-US" dirty="0" err="1">
                <a:solidFill>
                  <a:srgbClr val="0000CC"/>
                </a:solidFill>
                <a:latin typeface="Times New Roman"/>
                <a:ea typeface="Calibri"/>
                <a:cs typeface="Times New Roman"/>
              </a:rPr>
              <a:t>và</a:t>
            </a:r>
            <a:r>
              <a:rPr lang="en-US" dirty="0">
                <a:solidFill>
                  <a:srgbClr val="0000CC"/>
                </a:solidFill>
                <a:latin typeface="Times New Roman"/>
                <a:ea typeface="Calibri"/>
                <a:cs typeface="Times New Roman"/>
              </a:rPr>
              <a:t> HL</a:t>
            </a:r>
            <a:r>
              <a:rPr lang="en-US" dirty="0">
                <a:solidFill>
                  <a:srgbClr val="000000"/>
                </a:solidFill>
                <a:latin typeface="Times New Roman"/>
                <a:ea typeface="Calibri"/>
                <a:cs typeface="Times New Roman"/>
              </a:rPr>
              <a:t>.</a:t>
            </a:r>
            <a:endParaRPr lang="en-US" sz="1400" dirty="0">
              <a:ea typeface="Calibri"/>
              <a:cs typeface="Times New Roman"/>
            </a:endParaRPr>
          </a:p>
        </p:txBody>
      </p:sp>
      <p:sp>
        <p:nvSpPr>
          <p:cNvPr id="13" name="Rectangle 12"/>
          <p:cNvSpPr/>
          <p:nvPr/>
        </p:nvSpPr>
        <p:spPr>
          <a:xfrm>
            <a:off x="228600" y="5513301"/>
            <a:ext cx="4724400" cy="507831"/>
          </a:xfrm>
          <a:prstGeom prst="rect">
            <a:avLst/>
          </a:prstGeom>
        </p:spPr>
        <p:txBody>
          <a:bodyPr wrap="square">
            <a:spAutoFit/>
          </a:bodyPr>
          <a:lstStyle/>
          <a:p>
            <a:pPr>
              <a:lnSpc>
                <a:spcPct val="150000"/>
              </a:lnSpc>
              <a:spcAft>
                <a:spcPts val="800"/>
              </a:spcAft>
            </a:pPr>
            <a:r>
              <a:rPr lang="en-US" dirty="0">
                <a:solidFill>
                  <a:srgbClr val="0000CC"/>
                </a:solidFill>
                <a:latin typeface="Times New Roman"/>
                <a:ea typeface="Calibri"/>
                <a:cs typeface="Times New Roman"/>
              </a:rPr>
              <a:t>d) </a:t>
            </a:r>
            <a:r>
              <a:rPr lang="en-US" dirty="0" err="1">
                <a:solidFill>
                  <a:srgbClr val="0000CC"/>
                </a:solidFill>
                <a:latin typeface="Times New Roman"/>
                <a:ea typeface="Calibri"/>
                <a:cs typeface="Times New Roman"/>
              </a:rPr>
              <a:t>Nêu</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đặc</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điểm</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bốn</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góc</a:t>
            </a:r>
            <a:r>
              <a:rPr lang="en-US" dirty="0">
                <a:solidFill>
                  <a:srgbClr val="0000CC"/>
                </a:solidFill>
                <a:latin typeface="Times New Roman"/>
                <a:ea typeface="Calibri"/>
                <a:cs typeface="Times New Roman"/>
              </a:rPr>
              <a:t> ở </a:t>
            </a:r>
            <a:r>
              <a:rPr lang="en-US" dirty="0" err="1">
                <a:solidFill>
                  <a:srgbClr val="0000CC"/>
                </a:solidFill>
                <a:latin typeface="Times New Roman"/>
                <a:ea typeface="Calibri"/>
                <a:cs typeface="Times New Roman"/>
              </a:rPr>
              <a:t>các</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đỉnh</a:t>
            </a:r>
            <a:r>
              <a:rPr lang="en-US" dirty="0">
                <a:solidFill>
                  <a:srgbClr val="0000CC"/>
                </a:solidFill>
                <a:latin typeface="Times New Roman"/>
                <a:ea typeface="Calibri"/>
                <a:cs typeface="Times New Roman"/>
              </a:rPr>
              <a:t> H, K, L, M.</a:t>
            </a:r>
            <a:endParaRPr lang="en-US" sz="1400" dirty="0">
              <a:solidFill>
                <a:srgbClr val="0000CC"/>
              </a:solidFill>
              <a:ea typeface="Calibri"/>
              <a:cs typeface="Times New Roman"/>
            </a:endParaRPr>
          </a:p>
        </p:txBody>
      </p:sp>
      <p:sp>
        <p:nvSpPr>
          <p:cNvPr id="14" name="Rectangle 13"/>
          <p:cNvSpPr/>
          <p:nvPr/>
        </p:nvSpPr>
        <p:spPr>
          <a:xfrm>
            <a:off x="228600" y="2362200"/>
            <a:ext cx="4876800" cy="507831"/>
          </a:xfrm>
          <a:prstGeom prst="rect">
            <a:avLst/>
          </a:prstGeom>
        </p:spPr>
        <p:txBody>
          <a:bodyPr wrap="square">
            <a:spAutoFit/>
          </a:bodyPr>
          <a:lstStyle/>
          <a:p>
            <a:pPr>
              <a:lnSpc>
                <a:spcPct val="150000"/>
              </a:lnSpc>
              <a:spcAft>
                <a:spcPts val="800"/>
              </a:spcAft>
            </a:pPr>
            <a:r>
              <a:rPr lang="en-US" dirty="0">
                <a:solidFill>
                  <a:srgbClr val="FF0000"/>
                </a:solidFill>
                <a:latin typeface="Times New Roman"/>
                <a:ea typeface="Calibri"/>
                <a:cs typeface="Times New Roman"/>
              </a:rPr>
              <a:t>a)</a:t>
            </a:r>
            <a:r>
              <a:rPr lang="en-US" dirty="0">
                <a:solidFill>
                  <a:srgbClr val="000000"/>
                </a:solidFill>
                <a:latin typeface="Times New Roman"/>
                <a:ea typeface="Calibri"/>
                <a:cs typeface="Times New Roman"/>
              </a:rPr>
              <a:t> </a:t>
            </a:r>
            <a:r>
              <a:rPr lang="en-US" dirty="0" err="1">
                <a:solidFill>
                  <a:srgbClr val="FF0000"/>
                </a:solidFill>
                <a:latin typeface="Times New Roman"/>
                <a:ea typeface="Calibri"/>
                <a:cs typeface="Times New Roman"/>
              </a:rPr>
              <a:t>Bốn</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cạnh</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bằng</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nhau</a:t>
            </a:r>
            <a:r>
              <a:rPr lang="en-US" dirty="0">
                <a:solidFill>
                  <a:srgbClr val="FF0000"/>
                </a:solidFill>
                <a:latin typeface="Times New Roman"/>
                <a:ea typeface="Calibri"/>
                <a:cs typeface="Times New Roman"/>
              </a:rPr>
              <a:t>: HK=KL=LM=MH</a:t>
            </a:r>
            <a:endParaRPr lang="en-US" sz="1400" dirty="0">
              <a:solidFill>
                <a:srgbClr val="FF0000"/>
              </a:solidFill>
              <a:ea typeface="Calibri"/>
              <a:cs typeface="Times New Roman"/>
            </a:endParaRPr>
          </a:p>
        </p:txBody>
      </p:sp>
      <p:sp>
        <p:nvSpPr>
          <p:cNvPr id="15" name="Rectangle 14"/>
          <p:cNvSpPr/>
          <p:nvPr/>
        </p:nvSpPr>
        <p:spPr>
          <a:xfrm>
            <a:off x="228600" y="3276600"/>
            <a:ext cx="4724400" cy="923330"/>
          </a:xfrm>
          <a:prstGeom prst="rect">
            <a:avLst/>
          </a:prstGeom>
        </p:spPr>
        <p:txBody>
          <a:bodyPr wrap="square">
            <a:spAutoFit/>
          </a:bodyPr>
          <a:lstStyle/>
          <a:p>
            <a:pPr>
              <a:lnSpc>
                <a:spcPct val="150000"/>
              </a:lnSpc>
              <a:spcAft>
                <a:spcPts val="800"/>
              </a:spcAft>
            </a:pPr>
            <a:r>
              <a:rPr lang="en-US" dirty="0">
                <a:solidFill>
                  <a:srgbClr val="FF0000"/>
                </a:solidFill>
                <a:latin typeface="Times New Roman"/>
                <a:ea typeface="Calibri"/>
                <a:cs typeface="Times New Roman"/>
              </a:rPr>
              <a:t>b) </a:t>
            </a:r>
            <a:r>
              <a:rPr lang="en-US" dirty="0" err="1">
                <a:solidFill>
                  <a:srgbClr val="FF0000"/>
                </a:solidFill>
                <a:latin typeface="Times New Roman"/>
                <a:ea typeface="Calibri"/>
                <a:cs typeface="Times New Roman"/>
              </a:rPr>
              <a:t>Hai</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cạnh</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đối</a:t>
            </a:r>
            <a:r>
              <a:rPr lang="en-US" dirty="0">
                <a:solidFill>
                  <a:srgbClr val="FF0000"/>
                </a:solidFill>
                <a:latin typeface="Times New Roman"/>
                <a:ea typeface="Calibri"/>
                <a:cs typeface="Times New Roman"/>
              </a:rPr>
              <a:t> HK </a:t>
            </a:r>
            <a:r>
              <a:rPr lang="en-US" dirty="0" err="1">
                <a:solidFill>
                  <a:srgbClr val="FF0000"/>
                </a:solidFill>
                <a:latin typeface="Times New Roman"/>
                <a:ea typeface="Calibri"/>
                <a:cs typeface="Times New Roman"/>
              </a:rPr>
              <a:t>và</a:t>
            </a:r>
            <a:r>
              <a:rPr lang="en-US" dirty="0">
                <a:solidFill>
                  <a:srgbClr val="FF0000"/>
                </a:solidFill>
                <a:latin typeface="Times New Roman"/>
                <a:ea typeface="Calibri"/>
                <a:cs typeface="Times New Roman"/>
              </a:rPr>
              <a:t> ML; HM </a:t>
            </a:r>
            <a:r>
              <a:rPr lang="en-US" dirty="0" err="1">
                <a:solidFill>
                  <a:srgbClr val="FF0000"/>
                </a:solidFill>
                <a:latin typeface="Times New Roman"/>
                <a:ea typeface="Calibri"/>
                <a:cs typeface="Times New Roman"/>
              </a:rPr>
              <a:t>và</a:t>
            </a:r>
            <a:r>
              <a:rPr lang="en-US" dirty="0">
                <a:solidFill>
                  <a:srgbClr val="FF0000"/>
                </a:solidFill>
                <a:latin typeface="Times New Roman"/>
                <a:ea typeface="Calibri"/>
                <a:cs typeface="Times New Roman"/>
              </a:rPr>
              <a:t> KL song </a:t>
            </a:r>
            <a:r>
              <a:rPr lang="en-US" dirty="0" err="1">
                <a:solidFill>
                  <a:srgbClr val="FF0000"/>
                </a:solidFill>
                <a:latin typeface="Times New Roman"/>
                <a:ea typeface="Calibri"/>
                <a:cs typeface="Times New Roman"/>
              </a:rPr>
              <a:t>song</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với</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nhau</a:t>
            </a:r>
            <a:endParaRPr lang="en-US" sz="1400" dirty="0">
              <a:solidFill>
                <a:srgbClr val="FF0000"/>
              </a:solidFill>
              <a:ea typeface="Calibri"/>
              <a:cs typeface="Times New Roman"/>
            </a:endParaRPr>
          </a:p>
        </p:txBody>
      </p:sp>
      <p:sp>
        <p:nvSpPr>
          <p:cNvPr id="16" name="Rectangle 15"/>
          <p:cNvSpPr/>
          <p:nvPr/>
        </p:nvSpPr>
        <p:spPr>
          <a:xfrm>
            <a:off x="228600" y="4419600"/>
            <a:ext cx="4572000" cy="507831"/>
          </a:xfrm>
          <a:prstGeom prst="rect">
            <a:avLst/>
          </a:prstGeom>
        </p:spPr>
        <p:txBody>
          <a:bodyPr>
            <a:spAutoFit/>
          </a:bodyPr>
          <a:lstStyle/>
          <a:p>
            <a:pPr>
              <a:lnSpc>
                <a:spcPct val="150000"/>
              </a:lnSpc>
              <a:spcAft>
                <a:spcPts val="800"/>
              </a:spcAft>
            </a:pPr>
            <a:r>
              <a:rPr lang="en-US" dirty="0">
                <a:solidFill>
                  <a:srgbClr val="FF0000"/>
                </a:solidFill>
                <a:latin typeface="Times New Roman"/>
                <a:ea typeface="Calibri"/>
                <a:cs typeface="Times New Roman"/>
              </a:rPr>
              <a:t>c) </a:t>
            </a:r>
            <a:r>
              <a:rPr lang="en-US" dirty="0" err="1">
                <a:solidFill>
                  <a:srgbClr val="FF0000"/>
                </a:solidFill>
                <a:latin typeface="Times New Roman"/>
                <a:ea typeface="Calibri"/>
                <a:cs typeface="Times New Roman"/>
              </a:rPr>
              <a:t>Hai</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đường</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chéo</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bằng</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nhau</a:t>
            </a:r>
            <a:r>
              <a:rPr lang="en-US" dirty="0">
                <a:solidFill>
                  <a:srgbClr val="FF0000"/>
                </a:solidFill>
                <a:latin typeface="Times New Roman"/>
                <a:ea typeface="Calibri"/>
                <a:cs typeface="Times New Roman"/>
              </a:rPr>
              <a:t>: KM= HL</a:t>
            </a:r>
            <a:endParaRPr lang="en-US" sz="1400" dirty="0">
              <a:solidFill>
                <a:srgbClr val="FF0000"/>
              </a:solidFill>
              <a:ea typeface="Calibri"/>
              <a:cs typeface="Times New Roman"/>
            </a:endParaRPr>
          </a:p>
        </p:txBody>
      </p:sp>
      <p:sp>
        <p:nvSpPr>
          <p:cNvPr id="17" name="Rectangle 16"/>
          <p:cNvSpPr/>
          <p:nvPr/>
        </p:nvSpPr>
        <p:spPr>
          <a:xfrm>
            <a:off x="228600" y="5486400"/>
            <a:ext cx="4572000" cy="923330"/>
          </a:xfrm>
          <a:prstGeom prst="rect">
            <a:avLst/>
          </a:prstGeom>
        </p:spPr>
        <p:txBody>
          <a:bodyPr>
            <a:spAutoFit/>
          </a:bodyPr>
          <a:lstStyle/>
          <a:p>
            <a:pPr>
              <a:lnSpc>
                <a:spcPct val="150000"/>
              </a:lnSpc>
              <a:spcAft>
                <a:spcPts val="800"/>
              </a:spcAft>
            </a:pPr>
            <a:r>
              <a:rPr lang="en-US" dirty="0">
                <a:solidFill>
                  <a:srgbClr val="FF0000"/>
                </a:solidFill>
                <a:latin typeface="Times New Roman"/>
                <a:ea typeface="Calibri"/>
                <a:cs typeface="Times New Roman"/>
              </a:rPr>
              <a:t>d) </a:t>
            </a:r>
            <a:r>
              <a:rPr lang="en-US" dirty="0" err="1">
                <a:solidFill>
                  <a:srgbClr val="FF0000"/>
                </a:solidFill>
                <a:latin typeface="Times New Roman"/>
                <a:ea typeface="Calibri"/>
                <a:cs typeface="Times New Roman"/>
              </a:rPr>
              <a:t>Bốn</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góc</a:t>
            </a:r>
            <a:r>
              <a:rPr lang="en-US" dirty="0">
                <a:solidFill>
                  <a:srgbClr val="FF0000"/>
                </a:solidFill>
                <a:latin typeface="Times New Roman"/>
                <a:ea typeface="Calibri"/>
                <a:cs typeface="Times New Roman"/>
              </a:rPr>
              <a:t> ở </a:t>
            </a:r>
            <a:r>
              <a:rPr lang="en-US" dirty="0" err="1">
                <a:solidFill>
                  <a:srgbClr val="FF0000"/>
                </a:solidFill>
                <a:latin typeface="Times New Roman"/>
                <a:ea typeface="Calibri"/>
                <a:cs typeface="Times New Roman"/>
              </a:rPr>
              <a:t>các</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đỉnh</a:t>
            </a:r>
            <a:r>
              <a:rPr lang="en-US" dirty="0">
                <a:solidFill>
                  <a:srgbClr val="FF0000"/>
                </a:solidFill>
                <a:latin typeface="Times New Roman"/>
                <a:ea typeface="Calibri"/>
                <a:cs typeface="Times New Roman"/>
              </a:rPr>
              <a:t>   H, K, L, M </a:t>
            </a:r>
            <a:r>
              <a:rPr lang="en-US" dirty="0" err="1">
                <a:solidFill>
                  <a:srgbClr val="FF0000"/>
                </a:solidFill>
                <a:latin typeface="Times New Roman"/>
                <a:ea typeface="Calibri"/>
                <a:cs typeface="Times New Roman"/>
              </a:rPr>
              <a:t>là</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bốn</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góc</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vuông</a:t>
            </a:r>
            <a:endParaRPr lang="en-US" sz="1400" dirty="0">
              <a:solidFill>
                <a:srgbClr val="FF0000"/>
              </a:solidFill>
              <a:ea typeface="Calibri"/>
              <a:cs typeface="Times New Roman"/>
            </a:endParaRPr>
          </a:p>
        </p:txBody>
      </p:sp>
    </p:spTree>
    <p:extLst>
      <p:ext uri="{BB962C8B-B14F-4D97-AF65-F5344CB8AC3E}">
        <p14:creationId xmlns:p14="http://schemas.microsoft.com/office/powerpoint/2010/main" val="396388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9"/>
                                        </p:tgtEl>
                                        <p:attrNameLst>
                                          <p:attrName>fillcolor</p:attrName>
                                        </p:attrNameLst>
                                      </p:cBhvr>
                                      <p:to>
                                        <a:srgbClr val="FFFF00"/>
                                      </p:to>
                                    </p:animClr>
                                    <p:set>
                                      <p:cBhvr>
                                        <p:cTn id="47" dur="2000" fill="hold"/>
                                        <p:tgtEl>
                                          <p:spTgt spid="9"/>
                                        </p:tgtEl>
                                        <p:attrNameLst>
                                          <p:attrName>fill.type</p:attrName>
                                        </p:attrNameLst>
                                      </p:cBhvr>
                                      <p:to>
                                        <p:strVal val="solid"/>
                                      </p:to>
                                    </p:set>
                                    <p:set>
                                      <p:cBhvr>
                                        <p:cTn id="48" dur="2000" fill="hold"/>
                                        <p:tgtEl>
                                          <p:spTgt spid="9"/>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nodeType="clickEffect">
                                  <p:stCondLst>
                                    <p:cond delay="0"/>
                                  </p:stCondLst>
                                  <p:childTnLst>
                                    <p:animClr clrSpc="rgb" dir="cw">
                                      <p:cBhvr>
                                        <p:cTn id="62" dur="2000" fill="hold"/>
                                        <p:tgtEl>
                                          <p:spTgt spid="10"/>
                                        </p:tgtEl>
                                        <p:attrNameLst>
                                          <p:attrName>fillcolor</p:attrName>
                                        </p:attrNameLst>
                                      </p:cBhvr>
                                      <p:to>
                                        <a:srgbClr val="FFFF00"/>
                                      </p:to>
                                    </p:animClr>
                                    <p:set>
                                      <p:cBhvr>
                                        <p:cTn id="63" dur="2000" fill="hold"/>
                                        <p:tgtEl>
                                          <p:spTgt spid="10"/>
                                        </p:tgtEl>
                                        <p:attrNameLst>
                                          <p:attrName>fill.type</p:attrName>
                                        </p:attrNameLst>
                                      </p:cBhvr>
                                      <p:to>
                                        <p:strVal val="solid"/>
                                      </p:to>
                                    </p:set>
                                    <p:set>
                                      <p:cBhvr>
                                        <p:cTn id="64" dur="2000" fill="hold"/>
                                        <p:tgtEl>
                                          <p:spTgt spid="10"/>
                                        </p:tgtEl>
                                        <p:attrNameLst>
                                          <p:attrName>fill.on</p:attrName>
                                        </p:attrNameLst>
                                      </p:cBhvr>
                                      <p:to>
                                        <p:strVal val="true"/>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0"/>
                                        </p:tgtEl>
                                      </p:cBhvr>
                                    </p:animEffect>
                                    <p:set>
                                      <p:cBhvr>
                                        <p:cTn id="69" dur="1" fill="hold">
                                          <p:stCondLst>
                                            <p:cond delay="499"/>
                                          </p:stCondLst>
                                        </p:cTn>
                                        <p:tgtEl>
                                          <p:spTgt spid="1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mph" presetSubtype="2" fill="hold" nodeType="clickEffect">
                                  <p:stCondLst>
                                    <p:cond delay="0"/>
                                  </p:stCondLst>
                                  <p:childTnLst>
                                    <p:animClr clrSpc="rgb" dir="cw">
                                      <p:cBhvr>
                                        <p:cTn id="78" dur="2000" fill="hold"/>
                                        <p:tgtEl>
                                          <p:spTgt spid="11"/>
                                        </p:tgtEl>
                                        <p:attrNameLst>
                                          <p:attrName>fillcolor</p:attrName>
                                        </p:attrNameLst>
                                      </p:cBhvr>
                                      <p:to>
                                        <a:srgbClr val="FFFF00"/>
                                      </p:to>
                                    </p:animClr>
                                    <p:set>
                                      <p:cBhvr>
                                        <p:cTn id="79" dur="2000" fill="hold"/>
                                        <p:tgtEl>
                                          <p:spTgt spid="11"/>
                                        </p:tgtEl>
                                        <p:attrNameLst>
                                          <p:attrName>fill.type</p:attrName>
                                        </p:attrNameLst>
                                      </p:cBhvr>
                                      <p:to>
                                        <p:strVal val="solid"/>
                                      </p:to>
                                    </p:set>
                                    <p:set>
                                      <p:cBhvr>
                                        <p:cTn id="80" dur="2000" fill="hold"/>
                                        <p:tgtEl>
                                          <p:spTgt spid="11"/>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11"/>
                                        </p:tgtEl>
                                      </p:cBhvr>
                                    </p:animEffect>
                                    <p:set>
                                      <p:cBhvr>
                                        <p:cTn id="85" dur="1" fill="hold">
                                          <p:stCondLst>
                                            <p:cond delay="499"/>
                                          </p:stCondLst>
                                        </p:cTn>
                                        <p:tgtEl>
                                          <p:spTgt spid="11"/>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500"/>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mph" presetSubtype="2" fill="hold" nodeType="clickEffect">
                                  <p:stCondLst>
                                    <p:cond delay="0"/>
                                  </p:stCondLst>
                                  <p:childTnLst>
                                    <p:animClr clrSpc="rgb" dir="cw">
                                      <p:cBhvr>
                                        <p:cTn id="94" dur="2000" fill="hold"/>
                                        <p:tgtEl>
                                          <p:spTgt spid="13"/>
                                        </p:tgtEl>
                                        <p:attrNameLst>
                                          <p:attrName>fillcolor</p:attrName>
                                        </p:attrNameLst>
                                      </p:cBhvr>
                                      <p:to>
                                        <a:srgbClr val="FFFF00"/>
                                      </p:to>
                                    </p:animClr>
                                    <p:set>
                                      <p:cBhvr>
                                        <p:cTn id="95" dur="2000" fill="hold"/>
                                        <p:tgtEl>
                                          <p:spTgt spid="13"/>
                                        </p:tgtEl>
                                        <p:attrNameLst>
                                          <p:attrName>fill.type</p:attrName>
                                        </p:attrNameLst>
                                      </p:cBhvr>
                                      <p:to>
                                        <p:strVal val="solid"/>
                                      </p:to>
                                    </p:set>
                                    <p:set>
                                      <p:cBhvr>
                                        <p:cTn id="96" dur="2000" fill="hold"/>
                                        <p:tgtEl>
                                          <p:spTgt spid="13"/>
                                        </p:tgtEl>
                                        <p:attrNameLst>
                                          <p:attrName>fill.on</p:attrName>
                                        </p:attrNameLst>
                                      </p:cBhvr>
                                      <p:to>
                                        <p:strVal val="true"/>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13"/>
                                        </p:tgtEl>
                                      </p:cBhvr>
                                    </p:animEffect>
                                    <p:set>
                                      <p:cBhvr>
                                        <p:cTn id="101" dur="1" fill="hold">
                                          <p:stCondLst>
                                            <p:cond delay="499"/>
                                          </p:stCondLst>
                                        </p:cTn>
                                        <p:tgtEl>
                                          <p:spTgt spid="13"/>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9" grpId="1"/>
      <p:bldP spid="10" grpId="0"/>
      <p:bldP spid="10" grpId="1"/>
      <p:bldP spid="11" grpId="0"/>
      <p:bldP spid="11" grpId="1"/>
      <p:bldP spid="13" grpId="0"/>
      <p:bldP spid="13" grpId="1"/>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F0071F7-D32F-6D16-AE92-5D0AE225AA2E}"/>
              </a:ext>
            </a:extLst>
          </p:cNvPr>
          <p:cNvSpPr>
            <a:spLocks noGrp="1" noChangeArrowheads="1"/>
          </p:cNvSpPr>
          <p:nvPr>
            <p:ph type="title"/>
          </p:nvPr>
        </p:nvSpPr>
        <p:spPr bwMode="auto">
          <a:xfrm>
            <a:off x="457200" y="990600"/>
            <a:ext cx="85344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vi-VN" sz="4400" b="0" i="0" u="none" strike="noStrike" cap="none" normalizeH="0" baseline="0" dirty="0">
                <a:ln>
                  <a:noFill/>
                </a:ln>
                <a:solidFill>
                  <a:srgbClr val="FF0000"/>
                </a:solidFill>
                <a:effectLst/>
                <a:latin typeface="+mj-lt"/>
                <a:cs typeface="Open Sans" panose="020B0606030504020204" pitchFamily="34" charset="0"/>
              </a:rPr>
              <a:t>Hãy tìm một số hình có dạng là hình</a:t>
            </a:r>
            <a:r>
              <a:rPr kumimoji="0" lang="vi-VN" altLang="vi-VN" sz="4400" b="0" i="0" u="none" strike="noStrike" cap="none" normalizeH="0" dirty="0">
                <a:ln>
                  <a:noFill/>
                </a:ln>
                <a:solidFill>
                  <a:srgbClr val="FF0000"/>
                </a:solidFill>
                <a:effectLst/>
                <a:latin typeface="+mj-lt"/>
                <a:cs typeface="Open Sans" panose="020B0606030504020204" pitchFamily="34" charset="0"/>
              </a:rPr>
              <a:t> </a:t>
            </a:r>
            <a:r>
              <a:rPr kumimoji="0" lang="vi-VN" altLang="vi-VN" sz="4400" b="0" i="0" u="none" strike="noStrike" cap="none" normalizeH="0" baseline="0" dirty="0">
                <a:ln>
                  <a:noFill/>
                </a:ln>
                <a:solidFill>
                  <a:srgbClr val="FF0000"/>
                </a:solidFill>
                <a:effectLst/>
                <a:latin typeface="+mj-lt"/>
                <a:cs typeface="Open Sans" panose="020B0606030504020204" pitchFamily="34" charset="0"/>
              </a:rPr>
              <a:t>vuông,</a:t>
            </a:r>
            <a:r>
              <a:rPr lang="vi-VN" altLang="vi-VN" sz="4400" dirty="0">
                <a:solidFill>
                  <a:srgbClr val="FF0000"/>
                </a:solidFill>
                <a:latin typeface="+mj-lt"/>
                <a:cs typeface="Open Sans" panose="020B0606030504020204" pitchFamily="34" charset="0"/>
              </a:rPr>
              <a:t> </a:t>
            </a:r>
            <a:r>
              <a:rPr kumimoji="0" lang="vi-VN" altLang="vi-VN" sz="4400" b="0" i="0" u="none" strike="noStrike" cap="none" normalizeH="0" baseline="0" dirty="0">
                <a:ln>
                  <a:noFill/>
                </a:ln>
                <a:solidFill>
                  <a:srgbClr val="FF0000"/>
                </a:solidFill>
                <a:effectLst/>
                <a:latin typeface="+mj-lt"/>
                <a:cs typeface="Open Sans" panose="020B0606030504020204" pitchFamily="34" charset="0"/>
              </a:rPr>
              <a:t>lục giác đều trong thực tiễn.</a:t>
            </a:r>
            <a:endParaRPr kumimoji="0" lang="vi-VN" altLang="vi-VN" sz="4400" b="0" i="0" u="none" strike="noStrike" cap="none" normalizeH="0" baseline="0" dirty="0">
              <a:ln>
                <a:noFill/>
              </a:ln>
              <a:solidFill>
                <a:srgbClr val="FF0000"/>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vi-VN" altLang="vi-VN" sz="4400" b="0" i="0" u="none" strike="noStrike" cap="none" normalizeH="0" baseline="0" dirty="0">
                <a:ln>
                  <a:noFill/>
                </a:ln>
                <a:solidFill>
                  <a:srgbClr val="FF0000"/>
                </a:solidFill>
                <a:effectLst/>
                <a:latin typeface="+mj-lt"/>
                <a:cs typeface="Open Sans" panose="020B0606030504020204" pitchFamily="34" charset="0"/>
              </a:rPr>
            </a:br>
            <a:endParaRPr kumimoji="0" lang="vi-VN" altLang="vi-VN" sz="44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4257750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ông thức tính chu vi hình vuông đơn giản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0960" y="1295400"/>
            <a:ext cx="5222240" cy="36576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6629400" y="1752600"/>
            <a:ext cx="2133600" cy="18288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H="1">
            <a:off x="6629400" y="1752600"/>
            <a:ext cx="2133600" cy="1828800"/>
          </a:xfrm>
          <a:prstGeom prst="line">
            <a:avLst/>
          </a:prstGeom>
        </p:spPr>
        <p:style>
          <a:lnRef idx="3">
            <a:schemeClr val="dk1"/>
          </a:lnRef>
          <a:fillRef idx="0">
            <a:schemeClr val="dk1"/>
          </a:fillRef>
          <a:effectRef idx="2">
            <a:schemeClr val="dk1"/>
          </a:effectRef>
          <a:fontRef idx="minor">
            <a:schemeClr val="tx1"/>
          </a:fontRef>
        </p:style>
      </p:cxnSp>
      <p:sp>
        <p:nvSpPr>
          <p:cNvPr id="12" name="Rectangle 11"/>
          <p:cNvSpPr/>
          <p:nvPr/>
        </p:nvSpPr>
        <p:spPr>
          <a:xfrm>
            <a:off x="609600" y="604164"/>
            <a:ext cx="7086600" cy="923330"/>
          </a:xfrm>
          <a:prstGeom prst="rect">
            <a:avLst/>
          </a:prstGeom>
        </p:spPr>
        <p:txBody>
          <a:bodyPr wrap="square">
            <a:spAutoFit/>
          </a:bodyPr>
          <a:lstStyle/>
          <a:p>
            <a:pPr>
              <a:lnSpc>
                <a:spcPct val="150000"/>
              </a:lnSpc>
              <a:spcAft>
                <a:spcPts val="800"/>
              </a:spcAft>
            </a:pPr>
            <a:r>
              <a:rPr lang="en-US" b="1" i="1" dirty="0" err="1">
                <a:solidFill>
                  <a:srgbClr val="FF0000"/>
                </a:solidFill>
                <a:latin typeface="Times New Roman"/>
                <a:ea typeface="Calibri"/>
                <a:cs typeface="Times New Roman"/>
              </a:rPr>
              <a:t>Quan</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sát</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hình</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vuông</a:t>
            </a:r>
            <a:r>
              <a:rPr lang="en-US" b="1" i="1" dirty="0">
                <a:solidFill>
                  <a:srgbClr val="FF0000"/>
                </a:solidFill>
                <a:latin typeface="Times New Roman"/>
                <a:ea typeface="Calibri"/>
                <a:cs typeface="Times New Roman"/>
              </a:rPr>
              <a:t> ABCD  </a:t>
            </a:r>
            <a:r>
              <a:rPr lang="en-US" b="1" i="1" dirty="0" err="1">
                <a:solidFill>
                  <a:srgbClr val="FF0000"/>
                </a:solidFill>
                <a:latin typeface="Times New Roman"/>
                <a:ea typeface="Calibri"/>
                <a:cs typeface="Times New Roman"/>
              </a:rPr>
              <a:t>hãy</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nêu</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đặc</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điểm</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về</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cạnh</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đường</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chéo</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và</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các</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góc</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của</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hình</a:t>
            </a:r>
            <a:r>
              <a:rPr lang="en-US" b="1" i="1" dirty="0">
                <a:solidFill>
                  <a:srgbClr val="FF0000"/>
                </a:solidFill>
                <a:latin typeface="Times New Roman"/>
                <a:ea typeface="Calibri"/>
                <a:cs typeface="Times New Roman"/>
              </a:rPr>
              <a:t>? </a:t>
            </a:r>
            <a:endParaRPr lang="en-US" sz="1400" dirty="0">
              <a:ea typeface="Calibri"/>
              <a:cs typeface="Times New Roman"/>
            </a:endParaRPr>
          </a:p>
        </p:txBody>
      </p:sp>
      <p:sp>
        <p:nvSpPr>
          <p:cNvPr id="13" name="Rectangle 12"/>
          <p:cNvSpPr/>
          <p:nvPr/>
        </p:nvSpPr>
        <p:spPr>
          <a:xfrm>
            <a:off x="76200" y="15240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II. HÌNH VUÔNG</a:t>
            </a:r>
          </a:p>
        </p:txBody>
      </p:sp>
      <p:sp>
        <p:nvSpPr>
          <p:cNvPr id="14" name="Rectangle 13"/>
          <p:cNvSpPr/>
          <p:nvPr/>
        </p:nvSpPr>
        <p:spPr>
          <a:xfrm>
            <a:off x="228600" y="742664"/>
            <a:ext cx="48006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1. </a:t>
            </a:r>
            <a:r>
              <a:rPr lang="en-US" sz="2400" b="1" dirty="0" err="1">
                <a:solidFill>
                  <a:prstClr val="black"/>
                </a:solidFill>
                <a:latin typeface="Times New Roman" pitchFamily="18" charset="0"/>
                <a:ea typeface="Calibri"/>
                <a:cs typeface="Times New Roman" pitchFamily="18" charset="0"/>
              </a:rPr>
              <a:t>Nhận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biết</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5" name="Rectangle 14"/>
          <p:cNvSpPr/>
          <p:nvPr/>
        </p:nvSpPr>
        <p:spPr>
          <a:xfrm>
            <a:off x="76200" y="1746354"/>
            <a:ext cx="7086600" cy="2755691"/>
          </a:xfrm>
          <a:prstGeom prst="rect">
            <a:avLst/>
          </a:prstGeom>
        </p:spPr>
        <p:txBody>
          <a:bodyPr wrap="square">
            <a:spAutoFit/>
          </a:bodyPr>
          <a:lstStyle/>
          <a:p>
            <a:pPr>
              <a:lnSpc>
                <a:spcPct val="150000"/>
              </a:lnSpc>
              <a:spcAft>
                <a:spcPts val="800"/>
              </a:spcAft>
            </a:pPr>
            <a:r>
              <a:rPr lang="en-US" sz="2000" b="1" i="1" dirty="0" err="1">
                <a:solidFill>
                  <a:srgbClr val="FF0000"/>
                </a:solidFill>
                <a:latin typeface="Times New Roman"/>
                <a:ea typeface="Calibri"/>
                <a:cs typeface="Times New Roman"/>
              </a:rPr>
              <a:t>Nhận</a:t>
            </a:r>
            <a:r>
              <a:rPr lang="en-US" sz="2000" b="1" i="1" dirty="0">
                <a:solidFill>
                  <a:srgbClr val="FF0000"/>
                </a:solidFill>
                <a:latin typeface="Times New Roman"/>
                <a:ea typeface="Calibri"/>
                <a:cs typeface="Times New Roman"/>
              </a:rPr>
              <a:t> </a:t>
            </a:r>
            <a:r>
              <a:rPr lang="en-US" sz="2000" b="1" i="1" dirty="0" err="1">
                <a:solidFill>
                  <a:srgbClr val="FF0000"/>
                </a:solidFill>
                <a:latin typeface="Times New Roman"/>
                <a:ea typeface="Calibri"/>
                <a:cs typeface="Times New Roman"/>
              </a:rPr>
              <a:t>xét</a:t>
            </a:r>
            <a:r>
              <a:rPr lang="en-US" sz="2000" b="1" i="1" dirty="0">
                <a:solidFill>
                  <a:srgbClr val="FF0000"/>
                </a:solidFill>
                <a:latin typeface="Times New Roman"/>
                <a:ea typeface="Calibri"/>
                <a:cs typeface="Times New Roman"/>
              </a:rPr>
              <a:t>: </a:t>
            </a:r>
            <a:r>
              <a:rPr lang="en-US" sz="2000" i="1" dirty="0" err="1">
                <a:solidFill>
                  <a:srgbClr val="000000"/>
                </a:solidFill>
                <a:latin typeface="Times New Roman"/>
                <a:ea typeface="Calibri"/>
                <a:cs typeface="Times New Roman"/>
              </a:rPr>
              <a:t>Hình</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vuông</a:t>
            </a:r>
            <a:r>
              <a:rPr lang="en-US" sz="2000" i="1" dirty="0">
                <a:solidFill>
                  <a:srgbClr val="000000"/>
                </a:solidFill>
                <a:latin typeface="Times New Roman"/>
                <a:ea typeface="Calibri"/>
                <a:cs typeface="Times New Roman"/>
              </a:rPr>
              <a:t> ABCD </a:t>
            </a:r>
            <a:r>
              <a:rPr lang="en-US" sz="2000" i="1" dirty="0" err="1">
                <a:solidFill>
                  <a:srgbClr val="000000"/>
                </a:solidFill>
                <a:latin typeface="Times New Roman"/>
                <a:ea typeface="Calibri"/>
                <a:cs typeface="Times New Roman"/>
              </a:rPr>
              <a:t>có</a:t>
            </a:r>
            <a:r>
              <a:rPr lang="en-US" sz="2000" i="1" dirty="0">
                <a:solidFill>
                  <a:srgbClr val="000000"/>
                </a:solidFill>
                <a:latin typeface="Times New Roman"/>
                <a:ea typeface="Calibri"/>
                <a:cs typeface="Times New Roman"/>
              </a:rPr>
              <a:t>:</a:t>
            </a:r>
          </a:p>
          <a:p>
            <a:pPr marL="285750" indent="-285750">
              <a:lnSpc>
                <a:spcPct val="150000"/>
              </a:lnSpc>
              <a:spcAft>
                <a:spcPts val="800"/>
              </a:spcAft>
              <a:buFont typeface="Arial" pitchFamily="34" charset="0"/>
              <a:buChar char="•"/>
            </a:pPr>
            <a:r>
              <a:rPr lang="en-US" sz="2000" i="1" dirty="0" err="1">
                <a:solidFill>
                  <a:srgbClr val="000000"/>
                </a:solidFill>
                <a:latin typeface="Times New Roman"/>
                <a:ea typeface="Calibri"/>
                <a:cs typeface="Times New Roman"/>
              </a:rPr>
              <a:t>Bốn</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cạnh</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bằng</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nhau</a:t>
            </a:r>
            <a:r>
              <a:rPr lang="en-US" sz="2000" i="1" dirty="0">
                <a:solidFill>
                  <a:srgbClr val="000000"/>
                </a:solidFill>
                <a:latin typeface="Times New Roman"/>
                <a:ea typeface="Calibri"/>
                <a:cs typeface="Times New Roman"/>
              </a:rPr>
              <a:t>: AB=BC=CD=DA</a:t>
            </a:r>
          </a:p>
          <a:p>
            <a:pPr marL="285750" indent="-285750">
              <a:lnSpc>
                <a:spcPct val="150000"/>
              </a:lnSpc>
              <a:spcAft>
                <a:spcPts val="800"/>
              </a:spcAft>
              <a:buFont typeface="Arial" pitchFamily="34" charset="0"/>
              <a:buChar char="•"/>
            </a:pPr>
            <a:r>
              <a:rPr lang="en-US" sz="2000" i="1" dirty="0" err="1">
                <a:solidFill>
                  <a:srgbClr val="000000"/>
                </a:solidFill>
                <a:latin typeface="Times New Roman"/>
                <a:ea typeface="Calibri"/>
                <a:cs typeface="Times New Roman"/>
              </a:rPr>
              <a:t>Hai</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cạnh</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đối</a:t>
            </a:r>
            <a:r>
              <a:rPr lang="en-US" sz="2000" i="1" dirty="0">
                <a:solidFill>
                  <a:srgbClr val="000000"/>
                </a:solidFill>
                <a:latin typeface="Times New Roman"/>
                <a:ea typeface="Calibri"/>
                <a:cs typeface="Times New Roman"/>
              </a:rPr>
              <a:t> AB </a:t>
            </a:r>
            <a:r>
              <a:rPr lang="en-US" sz="2000" i="1" dirty="0" err="1">
                <a:solidFill>
                  <a:srgbClr val="000000"/>
                </a:solidFill>
                <a:latin typeface="Times New Roman"/>
                <a:ea typeface="Calibri"/>
                <a:cs typeface="Times New Roman"/>
              </a:rPr>
              <a:t>và</a:t>
            </a:r>
            <a:r>
              <a:rPr lang="en-US" sz="2000" i="1" dirty="0">
                <a:solidFill>
                  <a:srgbClr val="000000"/>
                </a:solidFill>
                <a:latin typeface="Times New Roman"/>
                <a:ea typeface="Calibri"/>
                <a:cs typeface="Times New Roman"/>
              </a:rPr>
              <a:t> CD; AD </a:t>
            </a:r>
            <a:r>
              <a:rPr lang="en-US" sz="2000" i="1" dirty="0" err="1">
                <a:solidFill>
                  <a:srgbClr val="000000"/>
                </a:solidFill>
                <a:latin typeface="Times New Roman"/>
                <a:ea typeface="Calibri"/>
                <a:cs typeface="Times New Roman"/>
              </a:rPr>
              <a:t>và</a:t>
            </a:r>
            <a:r>
              <a:rPr lang="en-US" sz="2000" i="1" dirty="0">
                <a:solidFill>
                  <a:srgbClr val="000000"/>
                </a:solidFill>
                <a:latin typeface="Times New Roman"/>
                <a:ea typeface="Calibri"/>
                <a:cs typeface="Times New Roman"/>
              </a:rPr>
              <a:t> BC song </a:t>
            </a:r>
            <a:r>
              <a:rPr lang="en-US" sz="2000" i="1" dirty="0" err="1">
                <a:solidFill>
                  <a:srgbClr val="000000"/>
                </a:solidFill>
                <a:latin typeface="Times New Roman"/>
                <a:ea typeface="Calibri"/>
                <a:cs typeface="Times New Roman"/>
              </a:rPr>
              <a:t>song</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với</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nhau</a:t>
            </a:r>
            <a:endParaRPr lang="en-US" sz="2000" i="1" dirty="0">
              <a:solidFill>
                <a:srgbClr val="000000"/>
              </a:solidFill>
              <a:latin typeface="Times New Roman"/>
              <a:ea typeface="Calibri"/>
              <a:cs typeface="Times New Roman"/>
            </a:endParaRPr>
          </a:p>
          <a:p>
            <a:pPr marL="285750" indent="-285750">
              <a:lnSpc>
                <a:spcPct val="150000"/>
              </a:lnSpc>
              <a:spcAft>
                <a:spcPts val="800"/>
              </a:spcAft>
              <a:buFont typeface="Arial" pitchFamily="34" charset="0"/>
              <a:buChar char="•"/>
            </a:pPr>
            <a:r>
              <a:rPr lang="en-US" sz="2000" i="1" dirty="0" err="1">
                <a:solidFill>
                  <a:srgbClr val="000000"/>
                </a:solidFill>
                <a:latin typeface="Times New Roman"/>
                <a:ea typeface="Calibri"/>
                <a:cs typeface="Times New Roman"/>
              </a:rPr>
              <a:t>Hai</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đường</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cheo</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bằng</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nhau</a:t>
            </a:r>
            <a:r>
              <a:rPr lang="en-US" sz="2000" dirty="0">
                <a:ea typeface="Calibri"/>
                <a:cs typeface="Times New Roman"/>
              </a:rPr>
              <a:t>: AC= BD</a:t>
            </a:r>
          </a:p>
          <a:p>
            <a:pPr marL="285750" indent="-285750">
              <a:lnSpc>
                <a:spcPct val="150000"/>
              </a:lnSpc>
              <a:spcAft>
                <a:spcPts val="800"/>
              </a:spcAft>
              <a:buFont typeface="Arial" pitchFamily="34" charset="0"/>
              <a:buChar char="•"/>
            </a:pPr>
            <a:r>
              <a:rPr lang="en-US" sz="2000" i="1" dirty="0" err="1">
                <a:solidFill>
                  <a:srgbClr val="000000"/>
                </a:solidFill>
                <a:latin typeface="Times New Roman"/>
                <a:ea typeface="Calibri"/>
                <a:cs typeface="Times New Roman"/>
              </a:rPr>
              <a:t>Bốn</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góc</a:t>
            </a:r>
            <a:r>
              <a:rPr lang="en-US" sz="2000" i="1" dirty="0">
                <a:solidFill>
                  <a:srgbClr val="000000"/>
                </a:solidFill>
                <a:latin typeface="Times New Roman"/>
                <a:ea typeface="Calibri"/>
                <a:cs typeface="Times New Roman"/>
              </a:rPr>
              <a:t> ở </a:t>
            </a:r>
            <a:r>
              <a:rPr lang="en-US" sz="2000" i="1" dirty="0" err="1">
                <a:solidFill>
                  <a:srgbClr val="000000"/>
                </a:solidFill>
                <a:latin typeface="Times New Roman"/>
                <a:ea typeface="Calibri"/>
                <a:cs typeface="Times New Roman"/>
              </a:rPr>
              <a:t>các</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đỉnh</a:t>
            </a:r>
            <a:r>
              <a:rPr lang="en-US" sz="2000" i="1" dirty="0">
                <a:solidFill>
                  <a:srgbClr val="000000"/>
                </a:solidFill>
                <a:latin typeface="Times New Roman"/>
                <a:ea typeface="Calibri"/>
                <a:cs typeface="Times New Roman"/>
              </a:rPr>
              <a:t> A, B, C, D </a:t>
            </a:r>
            <a:r>
              <a:rPr lang="en-US" sz="2000" i="1" dirty="0" err="1">
                <a:solidFill>
                  <a:srgbClr val="000000"/>
                </a:solidFill>
                <a:latin typeface="Times New Roman"/>
                <a:ea typeface="Calibri"/>
                <a:cs typeface="Times New Roman"/>
              </a:rPr>
              <a:t>là</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góc</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vuông</a:t>
            </a:r>
            <a:endParaRPr lang="en-US" sz="2000" i="1" dirty="0">
              <a:solidFill>
                <a:srgbClr val="000000"/>
              </a:solidFill>
              <a:latin typeface="Times New Roman"/>
              <a:ea typeface="Calibri"/>
              <a:cs typeface="Times New Roman"/>
            </a:endParaRPr>
          </a:p>
        </p:txBody>
      </p:sp>
    </p:spTree>
    <p:extLst>
      <p:ext uri="{BB962C8B-B14F-4D97-AF65-F5344CB8AC3E}">
        <p14:creationId xmlns:p14="http://schemas.microsoft.com/office/powerpoint/2010/main" val="118231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C393732-3022-6AF2-ED74-4D9D92A38EE5}"/>
              </a:ext>
            </a:extLst>
          </p:cNvPr>
          <p:cNvSpPr>
            <a:spLocks noGrp="1"/>
          </p:cNvSpPr>
          <p:nvPr>
            <p:ph type="title"/>
          </p:nvPr>
        </p:nvSpPr>
        <p:spPr/>
        <p:txBody>
          <a:bodyPr/>
          <a:lstStyle/>
          <a:p>
            <a:r>
              <a:rPr lang="vi-VN" b="1" dirty="0">
                <a:solidFill>
                  <a:srgbClr val="0000FF"/>
                </a:solidFill>
              </a:rPr>
              <a:t>Hình sau có bao nhiêu hình vuông?</a:t>
            </a:r>
          </a:p>
        </p:txBody>
      </p:sp>
      <p:pic>
        <p:nvPicPr>
          <p:cNvPr id="4" name="Hình ảnh 3">
            <a:extLst>
              <a:ext uri="{FF2B5EF4-FFF2-40B4-BE49-F238E27FC236}">
                <a16:creationId xmlns:a16="http://schemas.microsoft.com/office/drawing/2014/main" id="{165D7381-F1A6-ED52-9D8E-F685569D6C3D}"/>
              </a:ext>
            </a:extLst>
          </p:cNvPr>
          <p:cNvPicPr>
            <a:picLocks noChangeAspect="1"/>
          </p:cNvPicPr>
          <p:nvPr/>
        </p:nvPicPr>
        <p:blipFill>
          <a:blip r:embed="rId2"/>
          <a:stretch>
            <a:fillRect/>
          </a:stretch>
        </p:blipFill>
        <p:spPr>
          <a:xfrm>
            <a:off x="3226953" y="2076333"/>
            <a:ext cx="2690093" cy="2705334"/>
          </a:xfrm>
          <a:prstGeom prst="rect">
            <a:avLst/>
          </a:prstGeom>
        </p:spPr>
      </p:pic>
    </p:spTree>
    <p:extLst>
      <p:ext uri="{BB962C8B-B14F-4D97-AF65-F5344CB8AC3E}">
        <p14:creationId xmlns:p14="http://schemas.microsoft.com/office/powerpoint/2010/main" val="4210084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3146</TotalTime>
  <Words>1158</Words>
  <Application>Microsoft Office PowerPoint</Application>
  <PresentationFormat>Trình chiếu Trên màn hình (4:3)</PresentationFormat>
  <Paragraphs>298</Paragraphs>
  <Slides>18</Slides>
  <Notes>3</Notes>
  <HiddenSlides>0</HiddenSlides>
  <MMClips>0</MMClips>
  <ScaleCrop>false</ScaleCrop>
  <HeadingPairs>
    <vt:vector size="8" baseType="variant">
      <vt:variant>
        <vt:lpstr>Phông được Dùng</vt:lpstr>
      </vt:variant>
      <vt:variant>
        <vt:i4>5</vt:i4>
      </vt:variant>
      <vt:variant>
        <vt:lpstr>Chủ đề</vt:lpstr>
      </vt:variant>
      <vt:variant>
        <vt:i4>4</vt:i4>
      </vt:variant>
      <vt:variant>
        <vt:lpstr>Máy chủ nhúng OLE</vt:lpstr>
      </vt:variant>
      <vt:variant>
        <vt:i4>1</vt:i4>
      </vt:variant>
      <vt:variant>
        <vt:lpstr>Tiêu đề Bản chiếu</vt:lpstr>
      </vt:variant>
      <vt:variant>
        <vt:i4>18</vt:i4>
      </vt:variant>
    </vt:vector>
  </HeadingPairs>
  <TitlesOfParts>
    <vt:vector size="28" baseType="lpstr">
      <vt:lpstr>Arial</vt:lpstr>
      <vt:lpstr>Calibri</vt:lpstr>
      <vt:lpstr>Calibri Light</vt:lpstr>
      <vt:lpstr>Open Sans</vt:lpstr>
      <vt:lpstr>Times New Roman</vt:lpstr>
      <vt:lpstr>Office Theme</vt:lpstr>
      <vt:lpstr>1_Office Theme</vt:lpstr>
      <vt:lpstr>2_Office Theme</vt:lpstr>
      <vt:lpstr>3_Office Theme</vt:lpstr>
      <vt:lpstr>Clip</vt:lpstr>
      <vt:lpstr> CHÀO MỪNG CÁC EM HỌC SINH ĐẾN TIẾT HỌC</vt:lpstr>
      <vt:lpstr>Bản trình bày PowerPoint</vt:lpstr>
      <vt:lpstr>Bản trình bày PowerPoint</vt:lpstr>
      <vt:lpstr>Bản trình bày PowerPoint</vt:lpstr>
      <vt:lpstr>Bản trình bày PowerPoint</vt:lpstr>
      <vt:lpstr>Bản trình bày PowerPoint</vt:lpstr>
      <vt:lpstr>Hãy tìm một số hình có dạng là hình vuông, lục giác đều trong thực tiễn.  </vt:lpstr>
      <vt:lpstr>Bản trình bày PowerPoint</vt:lpstr>
      <vt:lpstr>Hình sau có bao nhiêu hình vuông?</vt:lpstr>
      <vt:lpstr>Bản trình bày PowerPoint</vt:lpstr>
      <vt:lpstr>Bản trình bày PowerPoint</vt:lpstr>
      <vt:lpstr>Bản trình bày PowerPoint</vt:lpstr>
      <vt:lpstr>Bản trình bày PowerPoint</vt:lpstr>
      <vt:lpstr>Bản trình bày PowerPoint</vt:lpstr>
      <vt:lpstr>Một miếng tôn có dạng hình vuông với độ dài cạnh (tính theo đơn vị đề - xi – mét vuông) là số tự nhiên có hai chữ số và chữ số hàng đơn vị là 4. Độ dài cạnh của miếng tôn đó bằng bao nhiêu đề - xi – mét?</vt:lpstr>
      <vt:lpstr>Do diện tích hình vuông bằng bình phương độ dài cạnh của hình vuông đó và diện tích hình vuông là số tự nhiên có hai chữ số nên số đo diện tích có thể là:  42 = 16; 52 = 25; 62 = 36; 72 = 49; 82 = 64; 92 = 81.  Hơn nữa ta lại có chữ số hàng đơn vị của số đo diện tích hình vuông là 4 nên diện tích của miếng tôn là 64 dm2. Do đó cạnh miếng tôn có độ dài bằng 8dm. Vậy độ dài cạnh của miếng tôn là 8dm.</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hi na</cp:lastModifiedBy>
  <cp:revision>367</cp:revision>
  <dcterms:created xsi:type="dcterms:W3CDTF">2020-08-05T03:57:15Z</dcterms:created>
  <dcterms:modified xsi:type="dcterms:W3CDTF">2024-09-20T00:50:58Z</dcterms:modified>
</cp:coreProperties>
</file>